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sldIdLst>
    <p:sldId id="274" r:id="rId3"/>
    <p:sldId id="270" r:id="rId4"/>
    <p:sldId id="258" r:id="rId5"/>
    <p:sldId id="259" r:id="rId6"/>
    <p:sldId id="276" r:id="rId7"/>
    <p:sldId id="261" r:id="rId8"/>
    <p:sldId id="266" r:id="rId9"/>
    <p:sldId id="262" r:id="rId10"/>
    <p:sldId id="267" r:id="rId11"/>
    <p:sldId id="275" r:id="rId12"/>
    <p:sldId id="263" r:id="rId13"/>
    <p:sldId id="277" r:id="rId14"/>
    <p:sldId id="278" r:id="rId15"/>
    <p:sldId id="269" r:id="rId16"/>
  </p:sldIdLst>
  <p:sldSz cx="9144000" cy="5143500" type="screen16x9"/>
  <p:notesSz cx="6858000" cy="9144000"/>
  <p:embeddedFontLst>
    <p:embeddedFont>
      <p:font typeface="Calibri" panose="020F0502020204030204" pitchFamily="34" charset="0"/>
      <p:regular r:id="rId17"/>
      <p:bold r:id="rId18"/>
      <p:italic r:id="rId19"/>
      <p:boldItalic r:id="rId20"/>
    </p:embeddedFont>
    <p:embeddedFont>
      <p:font typeface="Calibri Light" panose="020F0302020204030204" pitchFamily="34" charset="0"/>
      <p:regular r:id="rId21"/>
      <p:italic r:id="rId22"/>
    </p:embeddedFont>
    <p:embeddedFont>
      <p:font typeface="Comic Sans MS" panose="030F0702030302020204" pitchFamily="66" charset="0"/>
      <p:regular r:id="rId23"/>
      <p:bold r:id="rId24"/>
      <p:italic r:id="rId25"/>
      <p:boldItalic r:id="rId26"/>
    </p:embeddedFont>
    <p:embeddedFont>
      <p:font typeface="Constantia" panose="02030602050306030303" pitchFamily="18" charset="0"/>
      <p:regular r:id="rId27"/>
      <p:bold r:id="rId28"/>
      <p:italic r:id="rId29"/>
      <p:boldItalic r:id="rId3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7990"/>
    <a:srgbClr val="FFE5FF"/>
    <a:srgbClr val="C1E4FF"/>
    <a:srgbClr val="497DD0"/>
    <a:srgbClr val="C0BC00"/>
    <a:srgbClr val="524BC9"/>
    <a:srgbClr val="D50C29"/>
    <a:srgbClr val="419EAA"/>
    <a:srgbClr val="861C78"/>
    <a:srgbClr val="CBA4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41" d="100"/>
          <a:sy n="141" d="100"/>
        </p:scale>
        <p:origin x="702"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1.xml"/><Relationship Id="rId21" Type="http://schemas.openxmlformats.org/officeDocument/2006/relationships/font" Target="fonts/font5.fntdata"/><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font" Target="fonts/font3.fntdata"/><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8" Type="http://schemas.openxmlformats.org/officeDocument/2006/relationships/slide" Target="slides/slide6.xml"/></Relationships>
</file>

<file path=ppt/diagrams/_rels/data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image" Target="../media/image36.jpeg"/><Relationship Id="rId4" Type="http://schemas.openxmlformats.org/officeDocument/2006/relationships/image" Target="../media/image39.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image" Target="../media/image36.jpeg"/><Relationship Id="rId4" Type="http://schemas.openxmlformats.org/officeDocument/2006/relationships/image" Target="../media/image39.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2EE05A-B490-4095-8D3D-B208546FC3E6}" type="doc">
      <dgm:prSet loTypeId="urn:microsoft.com/office/officeart/2009/3/layout/PieProcess" loCatId="process" qsTypeId="urn:microsoft.com/office/officeart/2005/8/quickstyle/3d2" qsCatId="3D" csTypeId="urn:microsoft.com/office/officeart/2005/8/colors/colorful1" csCatId="colorful" phldr="1"/>
      <dgm:spPr/>
      <dgm:t>
        <a:bodyPr/>
        <a:lstStyle/>
        <a:p>
          <a:endParaRPr lang="es-ES"/>
        </a:p>
      </dgm:t>
    </dgm:pt>
    <dgm:pt modelId="{98291484-7F00-40AF-841A-02E2D5AF748D}">
      <dgm:prSet custT="1"/>
      <dgm:spPr/>
      <dgm:t>
        <a:bodyPr>
          <a:scene3d>
            <a:camera prst="orthographicFront"/>
            <a:lightRig rig="threePt" dir="t"/>
          </a:scene3d>
          <a:sp3d extrusionH="57150">
            <a:bevelT w="38100" h="38100"/>
          </a:sp3d>
        </a:bodyPr>
        <a:lstStyle/>
        <a:p>
          <a:r>
            <a:rPr lang="es-ES" sz="1800" b="1">
              <a:solidFill>
                <a:srgbClr val="CBA442"/>
              </a:solidFill>
            </a:rPr>
            <a:t>52 AD</a:t>
          </a:r>
          <a:endParaRPr lang="es-ES" sz="1800" dirty="0">
            <a:solidFill>
              <a:srgbClr val="CBA442"/>
            </a:solidFill>
          </a:endParaRPr>
        </a:p>
      </dgm:t>
    </dgm:pt>
    <dgm:pt modelId="{31041641-F153-4CB8-94A1-8773C764A635}" type="parTrans" cxnId="{DCF8357A-BF6A-4011-865D-E8D74D8D211C}">
      <dgm:prSet/>
      <dgm:spPr/>
      <dgm:t>
        <a:bodyPr/>
        <a:lstStyle/>
        <a:p>
          <a:endParaRPr lang="es-ES" sz="1800"/>
        </a:p>
      </dgm:t>
    </dgm:pt>
    <dgm:pt modelId="{7094811C-6D44-4F80-85EF-5A800D0E8F4C}" type="sibTrans" cxnId="{DCF8357A-BF6A-4011-865D-E8D74D8D211C}">
      <dgm:prSet/>
      <dgm:spPr/>
      <dgm:t>
        <a:bodyPr/>
        <a:lstStyle/>
        <a:p>
          <a:endParaRPr lang="es-ES" sz="1800"/>
        </a:p>
      </dgm:t>
    </dgm:pt>
    <dgm:pt modelId="{D81A03E0-B7F9-47E0-9F14-026B7D40A321}">
      <dgm:prSet custT="1"/>
      <dgm:spPr/>
      <dgm:t>
        <a:bodyPr>
          <a:scene3d>
            <a:camera prst="orthographicFront"/>
            <a:lightRig rig="threePt" dir="t"/>
          </a:scene3d>
          <a:sp3d extrusionH="57150">
            <a:bevelT w="38100" h="38100"/>
          </a:sp3d>
        </a:bodyPr>
        <a:lstStyle/>
        <a:p>
          <a:r>
            <a:rPr lang="es-ES" sz="1800" b="1">
              <a:solidFill>
                <a:srgbClr val="861C78"/>
              </a:solidFill>
            </a:rPr>
            <a:t>52-53 AD</a:t>
          </a:r>
          <a:endParaRPr lang="es-ES" sz="1800" dirty="0">
            <a:solidFill>
              <a:srgbClr val="861C78"/>
            </a:solidFill>
          </a:endParaRPr>
        </a:p>
      </dgm:t>
    </dgm:pt>
    <dgm:pt modelId="{5EF476AC-9666-4D79-85F9-68D68483AA48}" type="parTrans" cxnId="{6D3DFA18-1486-4A1B-A4D0-1C7D34C59BAB}">
      <dgm:prSet/>
      <dgm:spPr/>
      <dgm:t>
        <a:bodyPr/>
        <a:lstStyle/>
        <a:p>
          <a:endParaRPr lang="es-ES" sz="1800"/>
        </a:p>
      </dgm:t>
    </dgm:pt>
    <dgm:pt modelId="{3B23E7BD-F79A-49FA-AE89-FEF4982B824F}" type="sibTrans" cxnId="{6D3DFA18-1486-4A1B-A4D0-1C7D34C59BAB}">
      <dgm:prSet/>
      <dgm:spPr/>
      <dgm:t>
        <a:bodyPr/>
        <a:lstStyle/>
        <a:p>
          <a:endParaRPr lang="es-ES" sz="1800"/>
        </a:p>
      </dgm:t>
    </dgm:pt>
    <dgm:pt modelId="{FD59DC99-A436-44C6-A3A9-E01149994C67}">
      <dgm:prSet custT="1"/>
      <dgm:spPr/>
      <dgm:t>
        <a:bodyPr>
          <a:scene3d>
            <a:camera prst="orthographicFront"/>
            <a:lightRig rig="threePt" dir="t"/>
          </a:scene3d>
          <a:sp3d extrusionH="57150">
            <a:bevelT w="38100" h="38100"/>
          </a:sp3d>
        </a:bodyPr>
        <a:lstStyle/>
        <a:p>
          <a:r>
            <a:rPr lang="es-ES" sz="1800" b="1">
              <a:solidFill>
                <a:srgbClr val="419EAA"/>
              </a:solidFill>
            </a:rPr>
            <a:t>53-56 AD</a:t>
          </a:r>
          <a:endParaRPr lang="es-ES" sz="1800" dirty="0">
            <a:solidFill>
              <a:srgbClr val="419EAA"/>
            </a:solidFill>
          </a:endParaRPr>
        </a:p>
      </dgm:t>
    </dgm:pt>
    <dgm:pt modelId="{B4B25D8E-DA0A-441B-81E0-EDB97BE9FCA1}" type="parTrans" cxnId="{E9F205AC-D94E-4239-B7F2-B393258D8DBE}">
      <dgm:prSet/>
      <dgm:spPr/>
      <dgm:t>
        <a:bodyPr/>
        <a:lstStyle/>
        <a:p>
          <a:endParaRPr lang="es-ES" sz="1800"/>
        </a:p>
      </dgm:t>
    </dgm:pt>
    <dgm:pt modelId="{19B86C57-153C-4D72-BC2B-164C1E25AFEE}" type="sibTrans" cxnId="{E9F205AC-D94E-4239-B7F2-B393258D8DBE}">
      <dgm:prSet/>
      <dgm:spPr/>
      <dgm:t>
        <a:bodyPr/>
        <a:lstStyle/>
        <a:p>
          <a:endParaRPr lang="es-ES" sz="1800"/>
        </a:p>
      </dgm:t>
    </dgm:pt>
    <dgm:pt modelId="{3B4F1B41-08C1-4DC5-895E-5F2E2C8C88DF}">
      <dgm:prSet custT="1"/>
      <dgm:spPr/>
      <dgm:t>
        <a:bodyPr>
          <a:scene3d>
            <a:camera prst="orthographicFront"/>
            <a:lightRig rig="threePt" dir="t"/>
          </a:scene3d>
          <a:sp3d extrusionH="57150">
            <a:bevelT w="38100" h="38100"/>
          </a:sp3d>
        </a:bodyPr>
        <a:lstStyle/>
        <a:p>
          <a:r>
            <a:rPr lang="es-ES" sz="1800" b="1">
              <a:solidFill>
                <a:srgbClr val="D50C29"/>
              </a:solidFill>
            </a:rPr>
            <a:t>57 AD</a:t>
          </a:r>
          <a:endParaRPr lang="es-ES" sz="1800" dirty="0">
            <a:solidFill>
              <a:srgbClr val="D50C29"/>
            </a:solidFill>
          </a:endParaRPr>
        </a:p>
      </dgm:t>
    </dgm:pt>
    <dgm:pt modelId="{1A551256-85C5-4D8A-9CF6-2445470B21F3}" type="parTrans" cxnId="{B0961BA7-57AC-4694-A6EA-CE0A9ABB2F0B}">
      <dgm:prSet/>
      <dgm:spPr/>
      <dgm:t>
        <a:bodyPr/>
        <a:lstStyle/>
        <a:p>
          <a:endParaRPr lang="es-ES" sz="1800"/>
        </a:p>
      </dgm:t>
    </dgm:pt>
    <dgm:pt modelId="{EF262B32-222B-49BC-AAB3-DEAB70FCD012}" type="sibTrans" cxnId="{B0961BA7-57AC-4694-A6EA-CE0A9ABB2F0B}">
      <dgm:prSet/>
      <dgm:spPr/>
      <dgm:t>
        <a:bodyPr/>
        <a:lstStyle/>
        <a:p>
          <a:endParaRPr lang="es-ES" sz="1800"/>
        </a:p>
      </dgm:t>
    </dgm:pt>
    <dgm:pt modelId="{8580608F-BD5C-421D-A940-57721FF64DE9}">
      <dgm:prSet custT="1"/>
      <dgm:spPr/>
      <dgm:t>
        <a:bodyPr>
          <a:scene3d>
            <a:camera prst="orthographicFront"/>
            <a:lightRig rig="threePt" dir="t"/>
          </a:scene3d>
          <a:sp3d extrusionH="57150">
            <a:bevelT w="38100" h="38100"/>
          </a:sp3d>
        </a:bodyPr>
        <a:lstStyle/>
        <a:p>
          <a:r>
            <a:rPr lang="es-ES" sz="1800" b="1">
              <a:solidFill>
                <a:srgbClr val="524BC9"/>
              </a:solidFill>
            </a:rPr>
            <a:t>62 AD</a:t>
          </a:r>
          <a:endParaRPr lang="es-ES" sz="1800" dirty="0">
            <a:solidFill>
              <a:srgbClr val="524BC9"/>
            </a:solidFill>
          </a:endParaRPr>
        </a:p>
      </dgm:t>
    </dgm:pt>
    <dgm:pt modelId="{CCFC9AF3-C6B2-4D68-8549-E70A1858D300}" type="parTrans" cxnId="{1782F346-72EA-4A98-BE4F-06000B552AC5}">
      <dgm:prSet/>
      <dgm:spPr/>
      <dgm:t>
        <a:bodyPr/>
        <a:lstStyle/>
        <a:p>
          <a:endParaRPr lang="es-ES" sz="1800"/>
        </a:p>
      </dgm:t>
    </dgm:pt>
    <dgm:pt modelId="{ED996050-0B13-4336-A256-F91D7877153F}" type="sibTrans" cxnId="{1782F346-72EA-4A98-BE4F-06000B552AC5}">
      <dgm:prSet/>
      <dgm:spPr/>
      <dgm:t>
        <a:bodyPr/>
        <a:lstStyle/>
        <a:p>
          <a:endParaRPr lang="es-ES" sz="1800"/>
        </a:p>
      </dgm:t>
    </dgm:pt>
    <dgm:pt modelId="{10784063-D025-4E5E-A309-DC3B41AE0D38}">
      <dgm:prSet custT="1"/>
      <dgm:spPr/>
      <dgm:t>
        <a:bodyPr/>
        <a:lstStyle/>
        <a:p>
          <a:r>
            <a:rPr lang="en-US" sz="1800" b="1"/>
            <a:t>Paul preached in Ephesus</a:t>
          </a:r>
          <a:br>
            <a:rPr lang="es-ES" sz="1800" b="1"/>
          </a:br>
          <a:r>
            <a:rPr lang="es-ES" sz="1400" b="1"/>
            <a:t>(Acts </a:t>
          </a:r>
          <a:r>
            <a:rPr lang="es-ES" sz="1400" b="1" dirty="0"/>
            <a:t>18:19-22)</a:t>
          </a:r>
          <a:endParaRPr lang="es-ES" sz="1800" dirty="0"/>
        </a:p>
      </dgm:t>
    </dgm:pt>
    <dgm:pt modelId="{33FE2199-765D-4CB3-9E10-41771217AFF3}" type="parTrans" cxnId="{81F64610-6805-47AA-8FC3-D9C71FFBA29C}">
      <dgm:prSet/>
      <dgm:spPr/>
      <dgm:t>
        <a:bodyPr/>
        <a:lstStyle/>
        <a:p>
          <a:endParaRPr lang="es-ES" sz="1800"/>
        </a:p>
      </dgm:t>
    </dgm:pt>
    <dgm:pt modelId="{B9CCB520-4512-428C-8885-2E630D134D32}" type="sibTrans" cxnId="{81F64610-6805-47AA-8FC3-D9C71FFBA29C}">
      <dgm:prSet/>
      <dgm:spPr/>
      <dgm:t>
        <a:bodyPr/>
        <a:lstStyle/>
        <a:p>
          <a:endParaRPr lang="es-ES" sz="1800"/>
        </a:p>
      </dgm:t>
    </dgm:pt>
    <dgm:pt modelId="{5DCE1BE1-1085-4C90-8CE8-9C98FF854689}">
      <dgm:prSet custT="1"/>
      <dgm:spPr/>
      <dgm:t>
        <a:bodyPr/>
        <a:lstStyle/>
        <a:p>
          <a:r>
            <a:rPr lang="en-US" sz="1800" b="1"/>
            <a:t>Aquila, Priscilla, and Apollos preached</a:t>
          </a:r>
          <a:br>
            <a:rPr lang="es-ES" sz="1800" b="1"/>
          </a:br>
          <a:r>
            <a:rPr lang="es-ES" sz="1400" b="1"/>
            <a:t>(Acts </a:t>
          </a:r>
          <a:r>
            <a:rPr lang="es-ES" sz="1400" b="1" dirty="0"/>
            <a:t>18:24-26)</a:t>
          </a:r>
          <a:endParaRPr lang="es-ES" sz="1800" dirty="0"/>
        </a:p>
      </dgm:t>
    </dgm:pt>
    <dgm:pt modelId="{8F6C7AC7-7385-443D-ACCC-1B9BFC90A133}" type="parTrans" cxnId="{A3721593-6C54-428F-877A-3FBAEB43B610}">
      <dgm:prSet/>
      <dgm:spPr/>
      <dgm:t>
        <a:bodyPr/>
        <a:lstStyle/>
        <a:p>
          <a:endParaRPr lang="es-ES" sz="1800"/>
        </a:p>
      </dgm:t>
    </dgm:pt>
    <dgm:pt modelId="{7451CFCF-959B-4764-AA47-5030C86B7110}" type="sibTrans" cxnId="{A3721593-6C54-428F-877A-3FBAEB43B610}">
      <dgm:prSet/>
      <dgm:spPr/>
      <dgm:t>
        <a:bodyPr/>
        <a:lstStyle/>
        <a:p>
          <a:endParaRPr lang="es-ES" sz="1800"/>
        </a:p>
      </dgm:t>
    </dgm:pt>
    <dgm:pt modelId="{3EAD6AF0-05B6-44BA-9FD4-3E2FAFE95C78}">
      <dgm:prSet custT="1"/>
      <dgm:spPr/>
      <dgm:t>
        <a:bodyPr/>
        <a:lstStyle/>
        <a:p>
          <a:r>
            <a:rPr lang="en-US" sz="1800" b="1"/>
            <a:t>Paul preached for 3 years</a:t>
          </a:r>
          <a:br>
            <a:rPr lang="es-ES" sz="1800" b="1"/>
          </a:br>
          <a:r>
            <a:rPr lang="es-ES" sz="1400" b="1"/>
            <a:t>(Acts </a:t>
          </a:r>
          <a:r>
            <a:rPr lang="es-ES" sz="1400" b="1" dirty="0"/>
            <a:t>19:1, 10, 22; 20:31)</a:t>
          </a:r>
          <a:endParaRPr lang="es-ES" sz="1800" dirty="0"/>
        </a:p>
      </dgm:t>
    </dgm:pt>
    <dgm:pt modelId="{46D6C584-7B6B-4CA0-8BC4-30B52170E91A}" type="parTrans" cxnId="{F01FAEFC-4BA9-46A8-AB1F-ED704DB34F71}">
      <dgm:prSet/>
      <dgm:spPr/>
      <dgm:t>
        <a:bodyPr/>
        <a:lstStyle/>
        <a:p>
          <a:endParaRPr lang="es-ES" sz="1800"/>
        </a:p>
      </dgm:t>
    </dgm:pt>
    <dgm:pt modelId="{D6B06463-88C5-4664-95D0-A64B17DFEA34}" type="sibTrans" cxnId="{F01FAEFC-4BA9-46A8-AB1F-ED704DB34F71}">
      <dgm:prSet/>
      <dgm:spPr/>
      <dgm:t>
        <a:bodyPr/>
        <a:lstStyle/>
        <a:p>
          <a:endParaRPr lang="es-ES" sz="1800"/>
        </a:p>
      </dgm:t>
    </dgm:pt>
    <dgm:pt modelId="{B64F027A-9C13-49C8-B9C2-FD68827CE48F}">
      <dgm:prSet custT="1"/>
      <dgm:spPr/>
      <dgm:t>
        <a:bodyPr/>
        <a:lstStyle/>
        <a:p>
          <a:r>
            <a:rPr lang="en-US" sz="1800" b="1"/>
            <a:t>Paul said goodbye to the elders of Ephesus in Miletus</a:t>
          </a:r>
          <a:br>
            <a:rPr lang="es-ES" sz="1800" b="1"/>
          </a:br>
          <a:r>
            <a:rPr lang="es-ES" sz="1400" b="1"/>
            <a:t>(Acts </a:t>
          </a:r>
          <a:r>
            <a:rPr lang="es-ES" sz="1400" b="1" dirty="0"/>
            <a:t>20:17)</a:t>
          </a:r>
          <a:endParaRPr lang="es-ES" sz="1800" dirty="0"/>
        </a:p>
      </dgm:t>
    </dgm:pt>
    <dgm:pt modelId="{731AC673-3C2A-4D3D-8336-B1C1BF72CDE2}" type="parTrans" cxnId="{DA55DB35-F40D-47D8-A8B2-B0DA15A1E1EC}">
      <dgm:prSet/>
      <dgm:spPr/>
      <dgm:t>
        <a:bodyPr/>
        <a:lstStyle/>
        <a:p>
          <a:endParaRPr lang="es-ES" sz="1800"/>
        </a:p>
      </dgm:t>
    </dgm:pt>
    <dgm:pt modelId="{ADC529AD-A569-4822-97E8-816AC4C31723}" type="sibTrans" cxnId="{DA55DB35-F40D-47D8-A8B2-B0DA15A1E1EC}">
      <dgm:prSet/>
      <dgm:spPr/>
      <dgm:t>
        <a:bodyPr/>
        <a:lstStyle/>
        <a:p>
          <a:endParaRPr lang="es-ES" sz="1800"/>
        </a:p>
      </dgm:t>
    </dgm:pt>
    <dgm:pt modelId="{1B866B46-106E-4860-AFB0-99E6CE6F81E6}">
      <dgm:prSet custT="1"/>
      <dgm:spPr/>
      <dgm:t>
        <a:bodyPr/>
        <a:lstStyle/>
        <a:p>
          <a:r>
            <a:rPr lang="en-US" sz="1800" b="1"/>
            <a:t>Paul wrote the epistle to the Ephesians in Rome</a:t>
          </a:r>
          <a:br>
            <a:rPr lang="es-ES" sz="1800" b="1"/>
          </a:br>
          <a:r>
            <a:rPr lang="es-ES" sz="1400" b="1"/>
            <a:t>(Acts </a:t>
          </a:r>
          <a:r>
            <a:rPr lang="es-ES" sz="1400" b="1" dirty="0"/>
            <a:t>28:30;</a:t>
          </a:r>
          <a:br>
            <a:rPr lang="es-ES" sz="1400" b="1"/>
          </a:br>
          <a:r>
            <a:rPr lang="es-ES" sz="1400" b="1"/>
            <a:t>Eph. </a:t>
          </a:r>
          <a:r>
            <a:rPr lang="es-ES" sz="1400" b="1" dirty="0"/>
            <a:t>3:1)</a:t>
          </a:r>
          <a:endParaRPr lang="es-ES" sz="1800" dirty="0"/>
        </a:p>
      </dgm:t>
    </dgm:pt>
    <dgm:pt modelId="{1DCA8398-568C-4324-88AE-A21D7674F816}" type="parTrans" cxnId="{C30C4B86-9226-4D68-ADF5-5A5F8415F050}">
      <dgm:prSet/>
      <dgm:spPr/>
      <dgm:t>
        <a:bodyPr/>
        <a:lstStyle/>
        <a:p>
          <a:endParaRPr lang="es-ES" sz="1800"/>
        </a:p>
      </dgm:t>
    </dgm:pt>
    <dgm:pt modelId="{11C4FF98-15BF-4FE5-8057-D79D79246AF7}" type="sibTrans" cxnId="{C30C4B86-9226-4D68-ADF5-5A5F8415F050}">
      <dgm:prSet/>
      <dgm:spPr/>
      <dgm:t>
        <a:bodyPr/>
        <a:lstStyle/>
        <a:p>
          <a:endParaRPr lang="es-ES" sz="1800"/>
        </a:p>
      </dgm:t>
    </dgm:pt>
    <dgm:pt modelId="{CE5810E2-F975-4366-BA1E-38B00EF38B41}" type="pres">
      <dgm:prSet presAssocID="{B62EE05A-B490-4095-8D3D-B208546FC3E6}" presName="Name0" presStyleCnt="0">
        <dgm:presLayoutVars>
          <dgm:chMax val="7"/>
          <dgm:chPref val="7"/>
          <dgm:dir/>
          <dgm:animOne val="branch"/>
          <dgm:animLvl val="lvl"/>
        </dgm:presLayoutVars>
      </dgm:prSet>
      <dgm:spPr/>
    </dgm:pt>
    <dgm:pt modelId="{49D11039-2F9D-47F5-8D7B-177A1E45CB0D}" type="pres">
      <dgm:prSet presAssocID="{98291484-7F00-40AF-841A-02E2D5AF748D}" presName="ParentComposite" presStyleCnt="0"/>
      <dgm:spPr/>
    </dgm:pt>
    <dgm:pt modelId="{2C51D834-092E-4434-9FAF-A23169ABE0A6}" type="pres">
      <dgm:prSet presAssocID="{98291484-7F00-40AF-841A-02E2D5AF748D}" presName="Chord" presStyleLbl="bgShp" presStyleIdx="0" presStyleCnt="5"/>
      <dgm:spPr/>
    </dgm:pt>
    <dgm:pt modelId="{96D8897D-FAB4-4B26-B603-77D601945100}" type="pres">
      <dgm:prSet presAssocID="{98291484-7F00-40AF-841A-02E2D5AF748D}" presName="Pie" presStyleLbl="alignNode1" presStyleIdx="0" presStyleCnt="5"/>
      <dgm:spPr/>
    </dgm:pt>
    <dgm:pt modelId="{FCBB9729-20B0-45A4-B9ED-64DA6E311910}" type="pres">
      <dgm:prSet presAssocID="{98291484-7F00-40AF-841A-02E2D5AF748D}" presName="Parent" presStyleLbl="revTx" presStyleIdx="0" presStyleCnt="10">
        <dgm:presLayoutVars>
          <dgm:chMax val="1"/>
          <dgm:chPref val="1"/>
          <dgm:bulletEnabled val="1"/>
        </dgm:presLayoutVars>
      </dgm:prSet>
      <dgm:spPr/>
    </dgm:pt>
    <dgm:pt modelId="{44B378F0-95E5-44EA-962C-BADABFFC1745}" type="pres">
      <dgm:prSet presAssocID="{B9CCB520-4512-428C-8885-2E630D134D32}" presName="negSibTrans" presStyleCnt="0"/>
      <dgm:spPr/>
    </dgm:pt>
    <dgm:pt modelId="{BBBDDAEC-7BE4-4AB2-BD97-12E52D8C26F6}" type="pres">
      <dgm:prSet presAssocID="{98291484-7F00-40AF-841A-02E2D5AF748D}" presName="composite" presStyleCnt="0"/>
      <dgm:spPr/>
    </dgm:pt>
    <dgm:pt modelId="{6EAE6A6C-0622-4462-9090-6D9793E16F68}" type="pres">
      <dgm:prSet presAssocID="{98291484-7F00-40AF-841A-02E2D5AF748D}" presName="Child" presStyleLbl="revTx" presStyleIdx="1" presStyleCnt="10" custScaleX="177247">
        <dgm:presLayoutVars>
          <dgm:chMax val="0"/>
          <dgm:chPref val="0"/>
          <dgm:bulletEnabled val="1"/>
        </dgm:presLayoutVars>
      </dgm:prSet>
      <dgm:spPr/>
    </dgm:pt>
    <dgm:pt modelId="{B86712DB-5531-4005-84C6-EB619572B988}" type="pres">
      <dgm:prSet presAssocID="{7094811C-6D44-4F80-85EF-5A800D0E8F4C}" presName="sibTrans" presStyleCnt="0"/>
      <dgm:spPr/>
    </dgm:pt>
    <dgm:pt modelId="{66365D7D-2888-49B7-AB6A-8C4676903D9E}" type="pres">
      <dgm:prSet presAssocID="{D81A03E0-B7F9-47E0-9F14-026B7D40A321}" presName="ParentComposite" presStyleCnt="0"/>
      <dgm:spPr/>
    </dgm:pt>
    <dgm:pt modelId="{39A6FA87-F949-4338-BB76-F925B40912E0}" type="pres">
      <dgm:prSet presAssocID="{D81A03E0-B7F9-47E0-9F14-026B7D40A321}" presName="Chord" presStyleLbl="bgShp" presStyleIdx="1" presStyleCnt="5"/>
      <dgm:spPr/>
    </dgm:pt>
    <dgm:pt modelId="{BC165FC3-237F-421A-9044-C11D00F766FF}" type="pres">
      <dgm:prSet presAssocID="{D81A03E0-B7F9-47E0-9F14-026B7D40A321}" presName="Pie" presStyleLbl="alignNode1" presStyleIdx="1" presStyleCnt="5"/>
      <dgm:spPr/>
    </dgm:pt>
    <dgm:pt modelId="{F110DA95-9BCD-4748-8708-3CA5D5D57AF3}" type="pres">
      <dgm:prSet presAssocID="{D81A03E0-B7F9-47E0-9F14-026B7D40A321}" presName="Parent" presStyleLbl="revTx" presStyleIdx="2" presStyleCnt="10">
        <dgm:presLayoutVars>
          <dgm:chMax val="1"/>
          <dgm:chPref val="1"/>
          <dgm:bulletEnabled val="1"/>
        </dgm:presLayoutVars>
      </dgm:prSet>
      <dgm:spPr/>
    </dgm:pt>
    <dgm:pt modelId="{E6D2E848-27E3-4195-9931-16E41BD08D6B}" type="pres">
      <dgm:prSet presAssocID="{7451CFCF-959B-4764-AA47-5030C86B7110}" presName="negSibTrans" presStyleCnt="0"/>
      <dgm:spPr/>
    </dgm:pt>
    <dgm:pt modelId="{9735C4CF-E23F-4BAD-A01D-9422562E892C}" type="pres">
      <dgm:prSet presAssocID="{D81A03E0-B7F9-47E0-9F14-026B7D40A321}" presName="composite" presStyleCnt="0"/>
      <dgm:spPr/>
    </dgm:pt>
    <dgm:pt modelId="{2A3C0C22-C018-40FD-BCCE-A576634FA09E}" type="pres">
      <dgm:prSet presAssocID="{D81A03E0-B7F9-47E0-9F14-026B7D40A321}" presName="Child" presStyleLbl="revTx" presStyleIdx="3" presStyleCnt="10" custScaleX="193949">
        <dgm:presLayoutVars>
          <dgm:chMax val="0"/>
          <dgm:chPref val="0"/>
          <dgm:bulletEnabled val="1"/>
        </dgm:presLayoutVars>
      </dgm:prSet>
      <dgm:spPr/>
    </dgm:pt>
    <dgm:pt modelId="{E8D10D5A-4DD6-4F14-A649-D97E62BF8DB8}" type="pres">
      <dgm:prSet presAssocID="{3B23E7BD-F79A-49FA-AE89-FEF4982B824F}" presName="sibTrans" presStyleCnt="0"/>
      <dgm:spPr/>
    </dgm:pt>
    <dgm:pt modelId="{F8C902E0-06EE-41CD-A31D-BACA072FBA31}" type="pres">
      <dgm:prSet presAssocID="{FD59DC99-A436-44C6-A3A9-E01149994C67}" presName="ParentComposite" presStyleCnt="0"/>
      <dgm:spPr/>
    </dgm:pt>
    <dgm:pt modelId="{F329F625-9AFD-4C56-92B3-FCBBFEE2186D}" type="pres">
      <dgm:prSet presAssocID="{FD59DC99-A436-44C6-A3A9-E01149994C67}" presName="Chord" presStyleLbl="bgShp" presStyleIdx="2" presStyleCnt="5"/>
      <dgm:spPr/>
    </dgm:pt>
    <dgm:pt modelId="{A8AF363B-E9A7-47D3-9223-8ADBEE78FCEE}" type="pres">
      <dgm:prSet presAssocID="{FD59DC99-A436-44C6-A3A9-E01149994C67}" presName="Pie" presStyleLbl="alignNode1" presStyleIdx="2" presStyleCnt="5"/>
      <dgm:spPr/>
    </dgm:pt>
    <dgm:pt modelId="{DA0B1B2B-20A6-415A-9500-BBFCA8DFB45E}" type="pres">
      <dgm:prSet presAssocID="{FD59DC99-A436-44C6-A3A9-E01149994C67}" presName="Parent" presStyleLbl="revTx" presStyleIdx="4" presStyleCnt="10">
        <dgm:presLayoutVars>
          <dgm:chMax val="1"/>
          <dgm:chPref val="1"/>
          <dgm:bulletEnabled val="1"/>
        </dgm:presLayoutVars>
      </dgm:prSet>
      <dgm:spPr/>
    </dgm:pt>
    <dgm:pt modelId="{A7121CA7-90EB-4BCD-9215-559498EC0365}" type="pres">
      <dgm:prSet presAssocID="{D6B06463-88C5-4664-95D0-A64B17DFEA34}" presName="negSibTrans" presStyleCnt="0"/>
      <dgm:spPr/>
    </dgm:pt>
    <dgm:pt modelId="{A02C009B-39B1-4EC0-9402-C270275CADDC}" type="pres">
      <dgm:prSet presAssocID="{FD59DC99-A436-44C6-A3A9-E01149994C67}" presName="composite" presStyleCnt="0"/>
      <dgm:spPr/>
    </dgm:pt>
    <dgm:pt modelId="{B19D6A9D-F18D-4062-A5EB-66CBB4DE13FB}" type="pres">
      <dgm:prSet presAssocID="{FD59DC99-A436-44C6-A3A9-E01149994C67}" presName="Child" presStyleLbl="revTx" presStyleIdx="5" presStyleCnt="10" custScaleX="206865">
        <dgm:presLayoutVars>
          <dgm:chMax val="0"/>
          <dgm:chPref val="0"/>
          <dgm:bulletEnabled val="1"/>
        </dgm:presLayoutVars>
      </dgm:prSet>
      <dgm:spPr/>
    </dgm:pt>
    <dgm:pt modelId="{499B1CDC-79E4-4E08-832D-586AB255E0D0}" type="pres">
      <dgm:prSet presAssocID="{19B86C57-153C-4D72-BC2B-164C1E25AFEE}" presName="sibTrans" presStyleCnt="0"/>
      <dgm:spPr/>
    </dgm:pt>
    <dgm:pt modelId="{7B969D46-21FB-495F-8924-A020E60C1F64}" type="pres">
      <dgm:prSet presAssocID="{3B4F1B41-08C1-4DC5-895E-5F2E2C8C88DF}" presName="ParentComposite" presStyleCnt="0"/>
      <dgm:spPr/>
    </dgm:pt>
    <dgm:pt modelId="{48409D9E-8111-4F95-845E-2E7C80D55B29}" type="pres">
      <dgm:prSet presAssocID="{3B4F1B41-08C1-4DC5-895E-5F2E2C8C88DF}" presName="Chord" presStyleLbl="bgShp" presStyleIdx="3" presStyleCnt="5"/>
      <dgm:spPr/>
    </dgm:pt>
    <dgm:pt modelId="{121AA460-74A8-49F9-ACC9-BBBCC91624D1}" type="pres">
      <dgm:prSet presAssocID="{3B4F1B41-08C1-4DC5-895E-5F2E2C8C88DF}" presName="Pie" presStyleLbl="alignNode1" presStyleIdx="3" presStyleCnt="5"/>
      <dgm:spPr/>
    </dgm:pt>
    <dgm:pt modelId="{1A4405E6-AE01-4F42-86C7-9E3D8E5465F0}" type="pres">
      <dgm:prSet presAssocID="{3B4F1B41-08C1-4DC5-895E-5F2E2C8C88DF}" presName="Parent" presStyleLbl="revTx" presStyleIdx="6" presStyleCnt="10">
        <dgm:presLayoutVars>
          <dgm:chMax val="1"/>
          <dgm:chPref val="1"/>
          <dgm:bulletEnabled val="1"/>
        </dgm:presLayoutVars>
      </dgm:prSet>
      <dgm:spPr/>
    </dgm:pt>
    <dgm:pt modelId="{B1556DDB-667C-45AB-B655-12F80B4B6FCF}" type="pres">
      <dgm:prSet presAssocID="{ADC529AD-A569-4822-97E8-816AC4C31723}" presName="negSibTrans" presStyleCnt="0"/>
      <dgm:spPr/>
    </dgm:pt>
    <dgm:pt modelId="{958199F9-2623-4D67-9272-AECDAAE26505}" type="pres">
      <dgm:prSet presAssocID="{3B4F1B41-08C1-4DC5-895E-5F2E2C8C88DF}" presName="composite" presStyleCnt="0"/>
      <dgm:spPr/>
    </dgm:pt>
    <dgm:pt modelId="{A430DA5B-75D1-4D7C-8504-04AC0866C8B4}" type="pres">
      <dgm:prSet presAssocID="{3B4F1B41-08C1-4DC5-895E-5F2E2C8C88DF}" presName="Child" presStyleLbl="revTx" presStyleIdx="7" presStyleCnt="10" custScaleX="196486" custLinFactNeighborY="-3374">
        <dgm:presLayoutVars>
          <dgm:chMax val="0"/>
          <dgm:chPref val="0"/>
          <dgm:bulletEnabled val="1"/>
        </dgm:presLayoutVars>
      </dgm:prSet>
      <dgm:spPr/>
    </dgm:pt>
    <dgm:pt modelId="{2D6F54DA-FFF3-4C60-AF71-74AD50A73CF2}" type="pres">
      <dgm:prSet presAssocID="{EF262B32-222B-49BC-AAB3-DEAB70FCD012}" presName="sibTrans" presStyleCnt="0"/>
      <dgm:spPr/>
    </dgm:pt>
    <dgm:pt modelId="{EE132C42-0A03-4BD1-B3FF-785C86459426}" type="pres">
      <dgm:prSet presAssocID="{8580608F-BD5C-421D-A940-57721FF64DE9}" presName="ParentComposite" presStyleCnt="0"/>
      <dgm:spPr/>
    </dgm:pt>
    <dgm:pt modelId="{2014420A-A723-49C6-8684-323FAFDAAB20}" type="pres">
      <dgm:prSet presAssocID="{8580608F-BD5C-421D-A940-57721FF64DE9}" presName="Chord" presStyleLbl="bgShp" presStyleIdx="4" presStyleCnt="5"/>
      <dgm:spPr/>
    </dgm:pt>
    <dgm:pt modelId="{22188E17-1470-4C64-ABDF-38FB83B5E3F7}" type="pres">
      <dgm:prSet presAssocID="{8580608F-BD5C-421D-A940-57721FF64DE9}" presName="Pie" presStyleLbl="alignNode1" presStyleIdx="4" presStyleCnt="5"/>
      <dgm:spPr/>
    </dgm:pt>
    <dgm:pt modelId="{C8F9881A-2BA6-4383-B0FE-A5E89F95FD27}" type="pres">
      <dgm:prSet presAssocID="{8580608F-BD5C-421D-A940-57721FF64DE9}" presName="Parent" presStyleLbl="revTx" presStyleIdx="8" presStyleCnt="10">
        <dgm:presLayoutVars>
          <dgm:chMax val="1"/>
          <dgm:chPref val="1"/>
          <dgm:bulletEnabled val="1"/>
        </dgm:presLayoutVars>
      </dgm:prSet>
      <dgm:spPr/>
    </dgm:pt>
    <dgm:pt modelId="{995D2312-9B7E-4934-9D2E-3B971F78661A}" type="pres">
      <dgm:prSet presAssocID="{11C4FF98-15BF-4FE5-8057-D79D79246AF7}" presName="negSibTrans" presStyleCnt="0"/>
      <dgm:spPr/>
    </dgm:pt>
    <dgm:pt modelId="{D605F7CA-152B-4FFB-8384-407C8D6C73D3}" type="pres">
      <dgm:prSet presAssocID="{8580608F-BD5C-421D-A940-57721FF64DE9}" presName="composite" presStyleCnt="0"/>
      <dgm:spPr/>
    </dgm:pt>
    <dgm:pt modelId="{7D2F9335-5F8C-413D-81CC-FE03845A1FC3}" type="pres">
      <dgm:prSet presAssocID="{8580608F-BD5C-421D-A940-57721FF64DE9}" presName="Child" presStyleLbl="revTx" presStyleIdx="9" presStyleCnt="10" custScaleX="205260">
        <dgm:presLayoutVars>
          <dgm:chMax val="0"/>
          <dgm:chPref val="0"/>
          <dgm:bulletEnabled val="1"/>
        </dgm:presLayoutVars>
      </dgm:prSet>
      <dgm:spPr/>
    </dgm:pt>
  </dgm:ptLst>
  <dgm:cxnLst>
    <dgm:cxn modelId="{0DC33C09-CE14-44DF-8624-9B287E2DA9C5}" type="presOf" srcId="{D81A03E0-B7F9-47E0-9F14-026B7D40A321}" destId="{F110DA95-9BCD-4748-8708-3CA5D5D57AF3}" srcOrd="0" destOrd="0" presId="urn:microsoft.com/office/officeart/2009/3/layout/PieProcess"/>
    <dgm:cxn modelId="{81F64610-6805-47AA-8FC3-D9C71FFBA29C}" srcId="{98291484-7F00-40AF-841A-02E2D5AF748D}" destId="{10784063-D025-4E5E-A309-DC3B41AE0D38}" srcOrd="0" destOrd="0" parTransId="{33FE2199-765D-4CB3-9E10-41771217AFF3}" sibTransId="{B9CCB520-4512-428C-8885-2E630D134D32}"/>
    <dgm:cxn modelId="{6D3DFA18-1486-4A1B-A4D0-1C7D34C59BAB}" srcId="{B62EE05A-B490-4095-8D3D-B208546FC3E6}" destId="{D81A03E0-B7F9-47E0-9F14-026B7D40A321}" srcOrd="1" destOrd="0" parTransId="{5EF476AC-9666-4D79-85F9-68D68483AA48}" sibTransId="{3B23E7BD-F79A-49FA-AE89-FEF4982B824F}"/>
    <dgm:cxn modelId="{DA55DB35-F40D-47D8-A8B2-B0DA15A1E1EC}" srcId="{3B4F1B41-08C1-4DC5-895E-5F2E2C8C88DF}" destId="{B64F027A-9C13-49C8-B9C2-FD68827CE48F}" srcOrd="0" destOrd="0" parTransId="{731AC673-3C2A-4D3D-8336-B1C1BF72CDE2}" sibTransId="{ADC529AD-A569-4822-97E8-816AC4C31723}"/>
    <dgm:cxn modelId="{16FC715C-5659-43DB-BC87-B43F3720CB7C}" type="presOf" srcId="{5DCE1BE1-1085-4C90-8CE8-9C98FF854689}" destId="{2A3C0C22-C018-40FD-BCCE-A576634FA09E}" srcOrd="0" destOrd="0" presId="urn:microsoft.com/office/officeart/2009/3/layout/PieProcess"/>
    <dgm:cxn modelId="{1782F346-72EA-4A98-BE4F-06000B552AC5}" srcId="{B62EE05A-B490-4095-8D3D-B208546FC3E6}" destId="{8580608F-BD5C-421D-A940-57721FF64DE9}" srcOrd="4" destOrd="0" parTransId="{CCFC9AF3-C6B2-4D68-8549-E70A1858D300}" sibTransId="{ED996050-0B13-4336-A256-F91D7877153F}"/>
    <dgm:cxn modelId="{D4763E73-7F34-4A0C-9A31-11B1588AEAE9}" type="presOf" srcId="{3B4F1B41-08C1-4DC5-895E-5F2E2C8C88DF}" destId="{1A4405E6-AE01-4F42-86C7-9E3D8E5465F0}" srcOrd="0" destOrd="0" presId="urn:microsoft.com/office/officeart/2009/3/layout/PieProcess"/>
    <dgm:cxn modelId="{67FA4A58-F786-4558-9DE4-1193948FE43D}" type="presOf" srcId="{B64F027A-9C13-49C8-B9C2-FD68827CE48F}" destId="{A430DA5B-75D1-4D7C-8504-04AC0866C8B4}" srcOrd="0" destOrd="0" presId="urn:microsoft.com/office/officeart/2009/3/layout/PieProcess"/>
    <dgm:cxn modelId="{DCF8357A-BF6A-4011-865D-E8D74D8D211C}" srcId="{B62EE05A-B490-4095-8D3D-B208546FC3E6}" destId="{98291484-7F00-40AF-841A-02E2D5AF748D}" srcOrd="0" destOrd="0" parTransId="{31041641-F153-4CB8-94A1-8773C764A635}" sibTransId="{7094811C-6D44-4F80-85EF-5A800D0E8F4C}"/>
    <dgm:cxn modelId="{C30C4B86-9226-4D68-ADF5-5A5F8415F050}" srcId="{8580608F-BD5C-421D-A940-57721FF64DE9}" destId="{1B866B46-106E-4860-AFB0-99E6CE6F81E6}" srcOrd="0" destOrd="0" parTransId="{1DCA8398-568C-4324-88AE-A21D7674F816}" sibTransId="{11C4FF98-15BF-4FE5-8057-D79D79246AF7}"/>
    <dgm:cxn modelId="{A3721593-6C54-428F-877A-3FBAEB43B610}" srcId="{D81A03E0-B7F9-47E0-9F14-026B7D40A321}" destId="{5DCE1BE1-1085-4C90-8CE8-9C98FF854689}" srcOrd="0" destOrd="0" parTransId="{8F6C7AC7-7385-443D-ACCC-1B9BFC90A133}" sibTransId="{7451CFCF-959B-4764-AA47-5030C86B7110}"/>
    <dgm:cxn modelId="{33F33C97-E7A2-4250-BDF8-48CE95F35F5C}" type="presOf" srcId="{10784063-D025-4E5E-A309-DC3B41AE0D38}" destId="{6EAE6A6C-0622-4462-9090-6D9793E16F68}" srcOrd="0" destOrd="0" presId="urn:microsoft.com/office/officeart/2009/3/layout/PieProcess"/>
    <dgm:cxn modelId="{15F6349C-6034-40C6-A21A-B004B775B469}" type="presOf" srcId="{3EAD6AF0-05B6-44BA-9FD4-3E2FAFE95C78}" destId="{B19D6A9D-F18D-4062-A5EB-66CBB4DE13FB}" srcOrd="0" destOrd="0" presId="urn:microsoft.com/office/officeart/2009/3/layout/PieProcess"/>
    <dgm:cxn modelId="{5C77DBA1-F202-4872-9F31-F6C8E688C168}" type="presOf" srcId="{1B866B46-106E-4860-AFB0-99E6CE6F81E6}" destId="{7D2F9335-5F8C-413D-81CC-FE03845A1FC3}" srcOrd="0" destOrd="0" presId="urn:microsoft.com/office/officeart/2009/3/layout/PieProcess"/>
    <dgm:cxn modelId="{B0961BA7-57AC-4694-A6EA-CE0A9ABB2F0B}" srcId="{B62EE05A-B490-4095-8D3D-B208546FC3E6}" destId="{3B4F1B41-08C1-4DC5-895E-5F2E2C8C88DF}" srcOrd="3" destOrd="0" parTransId="{1A551256-85C5-4D8A-9CF6-2445470B21F3}" sibTransId="{EF262B32-222B-49BC-AAB3-DEAB70FCD012}"/>
    <dgm:cxn modelId="{E9F205AC-D94E-4239-B7F2-B393258D8DBE}" srcId="{B62EE05A-B490-4095-8D3D-B208546FC3E6}" destId="{FD59DC99-A436-44C6-A3A9-E01149994C67}" srcOrd="2" destOrd="0" parTransId="{B4B25D8E-DA0A-441B-81E0-EDB97BE9FCA1}" sibTransId="{19B86C57-153C-4D72-BC2B-164C1E25AFEE}"/>
    <dgm:cxn modelId="{A3E119D4-8C93-4ADF-A459-390478E1B5D8}" type="presOf" srcId="{FD59DC99-A436-44C6-A3A9-E01149994C67}" destId="{DA0B1B2B-20A6-415A-9500-BBFCA8DFB45E}" srcOrd="0" destOrd="0" presId="urn:microsoft.com/office/officeart/2009/3/layout/PieProcess"/>
    <dgm:cxn modelId="{30DE78F8-196C-4F05-98A3-B232EF4375AD}" type="presOf" srcId="{B62EE05A-B490-4095-8D3D-B208546FC3E6}" destId="{CE5810E2-F975-4366-BA1E-38B00EF38B41}" srcOrd="0" destOrd="0" presId="urn:microsoft.com/office/officeart/2009/3/layout/PieProcess"/>
    <dgm:cxn modelId="{BCDD93F9-216B-44CC-96BF-DFC3059DF1BB}" type="presOf" srcId="{98291484-7F00-40AF-841A-02E2D5AF748D}" destId="{FCBB9729-20B0-45A4-B9ED-64DA6E311910}" srcOrd="0" destOrd="0" presId="urn:microsoft.com/office/officeart/2009/3/layout/PieProcess"/>
    <dgm:cxn modelId="{F01FAEFC-4BA9-46A8-AB1F-ED704DB34F71}" srcId="{FD59DC99-A436-44C6-A3A9-E01149994C67}" destId="{3EAD6AF0-05B6-44BA-9FD4-3E2FAFE95C78}" srcOrd="0" destOrd="0" parTransId="{46D6C584-7B6B-4CA0-8BC4-30B52170E91A}" sibTransId="{D6B06463-88C5-4664-95D0-A64B17DFEA34}"/>
    <dgm:cxn modelId="{302987FD-C1C1-4A75-AEF8-7323BE03AFEB}" type="presOf" srcId="{8580608F-BD5C-421D-A940-57721FF64DE9}" destId="{C8F9881A-2BA6-4383-B0FE-A5E89F95FD27}" srcOrd="0" destOrd="0" presId="urn:microsoft.com/office/officeart/2009/3/layout/PieProcess"/>
    <dgm:cxn modelId="{B03DA085-A4FE-4F45-8FFB-FE92239C5D97}" type="presParOf" srcId="{CE5810E2-F975-4366-BA1E-38B00EF38B41}" destId="{49D11039-2F9D-47F5-8D7B-177A1E45CB0D}" srcOrd="0" destOrd="0" presId="urn:microsoft.com/office/officeart/2009/3/layout/PieProcess"/>
    <dgm:cxn modelId="{471DF38E-BAA4-44FB-8C73-4601A5B743A1}" type="presParOf" srcId="{49D11039-2F9D-47F5-8D7B-177A1E45CB0D}" destId="{2C51D834-092E-4434-9FAF-A23169ABE0A6}" srcOrd="0" destOrd="0" presId="urn:microsoft.com/office/officeart/2009/3/layout/PieProcess"/>
    <dgm:cxn modelId="{0B9A47A4-4152-4F23-9C6B-5371F207C173}" type="presParOf" srcId="{49D11039-2F9D-47F5-8D7B-177A1E45CB0D}" destId="{96D8897D-FAB4-4B26-B603-77D601945100}" srcOrd="1" destOrd="0" presId="urn:microsoft.com/office/officeart/2009/3/layout/PieProcess"/>
    <dgm:cxn modelId="{E59B7A3D-3CA1-4276-8274-014439444DDE}" type="presParOf" srcId="{49D11039-2F9D-47F5-8D7B-177A1E45CB0D}" destId="{FCBB9729-20B0-45A4-B9ED-64DA6E311910}" srcOrd="2" destOrd="0" presId="urn:microsoft.com/office/officeart/2009/3/layout/PieProcess"/>
    <dgm:cxn modelId="{D1026E99-27EF-4F7A-B24E-625549D04830}" type="presParOf" srcId="{CE5810E2-F975-4366-BA1E-38B00EF38B41}" destId="{44B378F0-95E5-44EA-962C-BADABFFC1745}" srcOrd="1" destOrd="0" presId="urn:microsoft.com/office/officeart/2009/3/layout/PieProcess"/>
    <dgm:cxn modelId="{E6925751-8F30-45EE-898A-C537C66288D2}" type="presParOf" srcId="{CE5810E2-F975-4366-BA1E-38B00EF38B41}" destId="{BBBDDAEC-7BE4-4AB2-BD97-12E52D8C26F6}" srcOrd="2" destOrd="0" presId="urn:microsoft.com/office/officeart/2009/3/layout/PieProcess"/>
    <dgm:cxn modelId="{093D2DFD-B2A9-4B36-BDEC-0EE519E5C25E}" type="presParOf" srcId="{BBBDDAEC-7BE4-4AB2-BD97-12E52D8C26F6}" destId="{6EAE6A6C-0622-4462-9090-6D9793E16F68}" srcOrd="0" destOrd="0" presId="urn:microsoft.com/office/officeart/2009/3/layout/PieProcess"/>
    <dgm:cxn modelId="{38A41298-8F95-4E35-9DB3-ADD7A895C361}" type="presParOf" srcId="{CE5810E2-F975-4366-BA1E-38B00EF38B41}" destId="{B86712DB-5531-4005-84C6-EB619572B988}" srcOrd="3" destOrd="0" presId="urn:microsoft.com/office/officeart/2009/3/layout/PieProcess"/>
    <dgm:cxn modelId="{ADD91AB9-9854-4408-9099-AC1E85B41C03}" type="presParOf" srcId="{CE5810E2-F975-4366-BA1E-38B00EF38B41}" destId="{66365D7D-2888-49B7-AB6A-8C4676903D9E}" srcOrd="4" destOrd="0" presId="urn:microsoft.com/office/officeart/2009/3/layout/PieProcess"/>
    <dgm:cxn modelId="{503304C0-EAD7-4786-8AC9-688DB480E47B}" type="presParOf" srcId="{66365D7D-2888-49B7-AB6A-8C4676903D9E}" destId="{39A6FA87-F949-4338-BB76-F925B40912E0}" srcOrd="0" destOrd="0" presId="urn:microsoft.com/office/officeart/2009/3/layout/PieProcess"/>
    <dgm:cxn modelId="{AE8E1BEE-7871-4BFA-AC38-95D499744CC7}" type="presParOf" srcId="{66365D7D-2888-49B7-AB6A-8C4676903D9E}" destId="{BC165FC3-237F-421A-9044-C11D00F766FF}" srcOrd="1" destOrd="0" presId="urn:microsoft.com/office/officeart/2009/3/layout/PieProcess"/>
    <dgm:cxn modelId="{549060DC-43AC-4BD3-914D-61A90070847C}" type="presParOf" srcId="{66365D7D-2888-49B7-AB6A-8C4676903D9E}" destId="{F110DA95-9BCD-4748-8708-3CA5D5D57AF3}" srcOrd="2" destOrd="0" presId="urn:microsoft.com/office/officeart/2009/3/layout/PieProcess"/>
    <dgm:cxn modelId="{1656662A-9613-4CCB-A7AE-49E243A9EA15}" type="presParOf" srcId="{CE5810E2-F975-4366-BA1E-38B00EF38B41}" destId="{E6D2E848-27E3-4195-9931-16E41BD08D6B}" srcOrd="5" destOrd="0" presId="urn:microsoft.com/office/officeart/2009/3/layout/PieProcess"/>
    <dgm:cxn modelId="{5680C900-159A-45E6-B24A-C2EEA1654CB1}" type="presParOf" srcId="{CE5810E2-F975-4366-BA1E-38B00EF38B41}" destId="{9735C4CF-E23F-4BAD-A01D-9422562E892C}" srcOrd="6" destOrd="0" presId="urn:microsoft.com/office/officeart/2009/3/layout/PieProcess"/>
    <dgm:cxn modelId="{D3E6BD81-D3C6-45A0-9CFD-3C8FC94F5E6C}" type="presParOf" srcId="{9735C4CF-E23F-4BAD-A01D-9422562E892C}" destId="{2A3C0C22-C018-40FD-BCCE-A576634FA09E}" srcOrd="0" destOrd="0" presId="urn:microsoft.com/office/officeart/2009/3/layout/PieProcess"/>
    <dgm:cxn modelId="{C60B6233-3812-4567-8615-4A61800E15C9}" type="presParOf" srcId="{CE5810E2-F975-4366-BA1E-38B00EF38B41}" destId="{E8D10D5A-4DD6-4F14-A649-D97E62BF8DB8}" srcOrd="7" destOrd="0" presId="urn:microsoft.com/office/officeart/2009/3/layout/PieProcess"/>
    <dgm:cxn modelId="{8B6478D7-46FF-4E14-8213-44DDACF7ECA2}" type="presParOf" srcId="{CE5810E2-F975-4366-BA1E-38B00EF38B41}" destId="{F8C902E0-06EE-41CD-A31D-BACA072FBA31}" srcOrd="8" destOrd="0" presId="urn:microsoft.com/office/officeart/2009/3/layout/PieProcess"/>
    <dgm:cxn modelId="{45819A2B-4AF3-4CB9-AE70-9E976DFCF4A8}" type="presParOf" srcId="{F8C902E0-06EE-41CD-A31D-BACA072FBA31}" destId="{F329F625-9AFD-4C56-92B3-FCBBFEE2186D}" srcOrd="0" destOrd="0" presId="urn:microsoft.com/office/officeart/2009/3/layout/PieProcess"/>
    <dgm:cxn modelId="{70824639-A82F-48AC-BF7C-B80E1AB827CA}" type="presParOf" srcId="{F8C902E0-06EE-41CD-A31D-BACA072FBA31}" destId="{A8AF363B-E9A7-47D3-9223-8ADBEE78FCEE}" srcOrd="1" destOrd="0" presId="urn:microsoft.com/office/officeart/2009/3/layout/PieProcess"/>
    <dgm:cxn modelId="{A7DAE8E9-43B7-405E-BAF3-97D9A8CBEEC8}" type="presParOf" srcId="{F8C902E0-06EE-41CD-A31D-BACA072FBA31}" destId="{DA0B1B2B-20A6-415A-9500-BBFCA8DFB45E}" srcOrd="2" destOrd="0" presId="urn:microsoft.com/office/officeart/2009/3/layout/PieProcess"/>
    <dgm:cxn modelId="{2157E477-1DF9-483E-87ED-446C616F5F3A}" type="presParOf" srcId="{CE5810E2-F975-4366-BA1E-38B00EF38B41}" destId="{A7121CA7-90EB-4BCD-9215-559498EC0365}" srcOrd="9" destOrd="0" presId="urn:microsoft.com/office/officeart/2009/3/layout/PieProcess"/>
    <dgm:cxn modelId="{9A2739B5-5DC4-4F46-98C6-83EE25D9E429}" type="presParOf" srcId="{CE5810E2-F975-4366-BA1E-38B00EF38B41}" destId="{A02C009B-39B1-4EC0-9402-C270275CADDC}" srcOrd="10" destOrd="0" presId="urn:microsoft.com/office/officeart/2009/3/layout/PieProcess"/>
    <dgm:cxn modelId="{4F70DEF1-6FFA-4A44-BDF9-2442910B076D}" type="presParOf" srcId="{A02C009B-39B1-4EC0-9402-C270275CADDC}" destId="{B19D6A9D-F18D-4062-A5EB-66CBB4DE13FB}" srcOrd="0" destOrd="0" presId="urn:microsoft.com/office/officeart/2009/3/layout/PieProcess"/>
    <dgm:cxn modelId="{DCD6ED5A-7916-4420-A224-ADDF71BF6448}" type="presParOf" srcId="{CE5810E2-F975-4366-BA1E-38B00EF38B41}" destId="{499B1CDC-79E4-4E08-832D-586AB255E0D0}" srcOrd="11" destOrd="0" presId="urn:microsoft.com/office/officeart/2009/3/layout/PieProcess"/>
    <dgm:cxn modelId="{434D6CD0-891A-4A51-A1AB-F84F6C12B76F}" type="presParOf" srcId="{CE5810E2-F975-4366-BA1E-38B00EF38B41}" destId="{7B969D46-21FB-495F-8924-A020E60C1F64}" srcOrd="12" destOrd="0" presId="urn:microsoft.com/office/officeart/2009/3/layout/PieProcess"/>
    <dgm:cxn modelId="{5A70FD00-D7B3-42AD-913F-C4180C0540FF}" type="presParOf" srcId="{7B969D46-21FB-495F-8924-A020E60C1F64}" destId="{48409D9E-8111-4F95-845E-2E7C80D55B29}" srcOrd="0" destOrd="0" presId="urn:microsoft.com/office/officeart/2009/3/layout/PieProcess"/>
    <dgm:cxn modelId="{C2E61098-30DB-4F94-8F7C-FA959F20D683}" type="presParOf" srcId="{7B969D46-21FB-495F-8924-A020E60C1F64}" destId="{121AA460-74A8-49F9-ACC9-BBBCC91624D1}" srcOrd="1" destOrd="0" presId="urn:microsoft.com/office/officeart/2009/3/layout/PieProcess"/>
    <dgm:cxn modelId="{64C63568-D425-444E-AF27-2AC8CB4E84C7}" type="presParOf" srcId="{7B969D46-21FB-495F-8924-A020E60C1F64}" destId="{1A4405E6-AE01-4F42-86C7-9E3D8E5465F0}" srcOrd="2" destOrd="0" presId="urn:microsoft.com/office/officeart/2009/3/layout/PieProcess"/>
    <dgm:cxn modelId="{ABB4B53E-E287-4A24-8C06-2CC4348DC07C}" type="presParOf" srcId="{CE5810E2-F975-4366-BA1E-38B00EF38B41}" destId="{B1556DDB-667C-45AB-B655-12F80B4B6FCF}" srcOrd="13" destOrd="0" presId="urn:microsoft.com/office/officeart/2009/3/layout/PieProcess"/>
    <dgm:cxn modelId="{C717FB2D-F9CF-43DD-8913-B9424D860E4B}" type="presParOf" srcId="{CE5810E2-F975-4366-BA1E-38B00EF38B41}" destId="{958199F9-2623-4D67-9272-AECDAAE26505}" srcOrd="14" destOrd="0" presId="urn:microsoft.com/office/officeart/2009/3/layout/PieProcess"/>
    <dgm:cxn modelId="{77B16447-8A66-40BC-BA92-573F6669EFA1}" type="presParOf" srcId="{958199F9-2623-4D67-9272-AECDAAE26505}" destId="{A430DA5B-75D1-4D7C-8504-04AC0866C8B4}" srcOrd="0" destOrd="0" presId="urn:microsoft.com/office/officeart/2009/3/layout/PieProcess"/>
    <dgm:cxn modelId="{DC6ED87D-85EC-4B27-8FA7-AD676D59F81F}" type="presParOf" srcId="{CE5810E2-F975-4366-BA1E-38B00EF38B41}" destId="{2D6F54DA-FFF3-4C60-AF71-74AD50A73CF2}" srcOrd="15" destOrd="0" presId="urn:microsoft.com/office/officeart/2009/3/layout/PieProcess"/>
    <dgm:cxn modelId="{4104B7A7-9C6D-4EBB-BF03-19643904C079}" type="presParOf" srcId="{CE5810E2-F975-4366-BA1E-38B00EF38B41}" destId="{EE132C42-0A03-4BD1-B3FF-785C86459426}" srcOrd="16" destOrd="0" presId="urn:microsoft.com/office/officeart/2009/3/layout/PieProcess"/>
    <dgm:cxn modelId="{91B519C8-BBBA-4663-B3EA-E1AB4B59BAC1}" type="presParOf" srcId="{EE132C42-0A03-4BD1-B3FF-785C86459426}" destId="{2014420A-A723-49C6-8684-323FAFDAAB20}" srcOrd="0" destOrd="0" presId="urn:microsoft.com/office/officeart/2009/3/layout/PieProcess"/>
    <dgm:cxn modelId="{1EC561B7-1A6A-408C-98D1-C4C201C71CDF}" type="presParOf" srcId="{EE132C42-0A03-4BD1-B3FF-785C86459426}" destId="{22188E17-1470-4C64-ABDF-38FB83B5E3F7}" srcOrd="1" destOrd="0" presId="urn:microsoft.com/office/officeart/2009/3/layout/PieProcess"/>
    <dgm:cxn modelId="{15B8A348-94B5-41E6-8663-082D534FFA37}" type="presParOf" srcId="{EE132C42-0A03-4BD1-B3FF-785C86459426}" destId="{C8F9881A-2BA6-4383-B0FE-A5E89F95FD27}" srcOrd="2" destOrd="0" presId="urn:microsoft.com/office/officeart/2009/3/layout/PieProcess"/>
    <dgm:cxn modelId="{40393B9E-1227-4C3D-9B74-26C9B797DBE0}" type="presParOf" srcId="{CE5810E2-F975-4366-BA1E-38B00EF38B41}" destId="{995D2312-9B7E-4934-9D2E-3B971F78661A}" srcOrd="17" destOrd="0" presId="urn:microsoft.com/office/officeart/2009/3/layout/PieProcess"/>
    <dgm:cxn modelId="{19B2CE77-CBA4-43E5-AFCB-7F041212737F}" type="presParOf" srcId="{CE5810E2-F975-4366-BA1E-38B00EF38B41}" destId="{D605F7CA-152B-4FFB-8384-407C8D6C73D3}" srcOrd="18" destOrd="0" presId="urn:microsoft.com/office/officeart/2009/3/layout/PieProcess"/>
    <dgm:cxn modelId="{DEF0E462-E4BC-4949-AFC5-8A55DAFE2DE1}" type="presParOf" srcId="{D605F7CA-152B-4FFB-8384-407C8D6C73D3}" destId="{7D2F9335-5F8C-413D-81CC-FE03845A1FC3}" srcOrd="0" destOrd="0" presId="urn:microsoft.com/office/officeart/2009/3/layout/Pi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801D4A-D4DB-4A51-A7C7-78D2DC4DA432}" type="doc">
      <dgm:prSet loTypeId="urn:microsoft.com/office/officeart/2008/layout/BendingPictureCaptionList" loCatId="picture" qsTypeId="urn:microsoft.com/office/officeart/2005/8/quickstyle/simple5" qsCatId="simple" csTypeId="urn:microsoft.com/office/officeart/2005/8/colors/colorful1" csCatId="colorful" phldr="1"/>
      <dgm:spPr/>
      <dgm:t>
        <a:bodyPr/>
        <a:lstStyle/>
        <a:p>
          <a:endParaRPr lang="es-ES"/>
        </a:p>
      </dgm:t>
    </dgm:pt>
    <dgm:pt modelId="{5EF7B5EC-2F19-43D9-BA1D-6DFC63AB565A}">
      <dgm:prSet custT="1"/>
      <dgm:spPr>
        <a:gradFill rotWithShape="0">
          <a:gsLst>
            <a:gs pos="0">
              <a:srgbClr val="48CEE0">
                <a:hueOff val="0"/>
                <a:satOff val="0"/>
                <a:lumOff val="0"/>
                <a:alphaOff val="0"/>
                <a:satMod val="103000"/>
                <a:lumMod val="102000"/>
                <a:tint val="94000"/>
              </a:srgbClr>
            </a:gs>
            <a:gs pos="50000">
              <a:srgbClr val="48CEE0">
                <a:hueOff val="0"/>
                <a:satOff val="0"/>
                <a:lumOff val="0"/>
                <a:alphaOff val="0"/>
                <a:satMod val="110000"/>
                <a:lumMod val="100000"/>
                <a:shade val="100000"/>
              </a:srgbClr>
            </a:gs>
            <a:gs pos="100000">
              <a:srgbClr val="48CEE0">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spcFirstLastPara="0" vert="horz" wrap="square" lIns="60960" tIns="60960" rIns="60960" bIns="60960" numCol="1" spcCol="1270" anchor="ctr" anchorCtr="0"/>
        <a:lstStyle/>
        <a:p>
          <a:pPr marL="0" lvl="0" indent="0" algn="ctr" defTabSz="711200">
            <a:lnSpc>
              <a:spcPct val="90000"/>
            </a:lnSpc>
            <a:spcBef>
              <a:spcPct val="0"/>
            </a:spcBef>
            <a:spcAft>
              <a:spcPct val="35000"/>
            </a:spcAft>
            <a:buNone/>
          </a:pPr>
          <a:r>
            <a:rPr lang="en-US" sz="1600" b="1" kern="1200">
              <a:solidFill>
                <a:prstClr val="white"/>
              </a:solidFill>
              <a:effectLst>
                <a:outerShdw blurRad="38100" dist="38100" dir="2700000" algn="tl">
                  <a:srgbClr val="000000">
                    <a:alpha val="43137"/>
                  </a:srgbClr>
                </a:outerShdw>
              </a:effectLst>
              <a:latin typeface="Calibri" panose="020F0502020204030204"/>
              <a:ea typeface="+mn-ea"/>
              <a:cs typeface="+mn-cs"/>
            </a:rPr>
            <a:t>The Church </a:t>
          </a:r>
          <a:br>
            <a:rPr lang="en-US" sz="1600" b="1" kern="1200">
              <a:solidFill>
                <a:prstClr val="white"/>
              </a:solidFill>
              <a:effectLst>
                <a:outerShdw blurRad="38100" dist="38100" dir="2700000" algn="tl">
                  <a:srgbClr val="000000">
                    <a:alpha val="43137"/>
                  </a:srgbClr>
                </a:outerShdw>
              </a:effectLst>
              <a:latin typeface="Calibri" panose="020F0502020204030204"/>
              <a:ea typeface="+mn-ea"/>
              <a:cs typeface="+mn-cs"/>
            </a:rPr>
          </a:br>
          <a:r>
            <a:rPr lang="en-US" sz="1600" b="1" kern="1200">
              <a:solidFill>
                <a:prstClr val="white"/>
              </a:solidFill>
              <a:effectLst>
                <a:outerShdw blurRad="38100" dist="38100" dir="2700000" algn="tl">
                  <a:srgbClr val="000000">
                    <a:alpha val="43137"/>
                  </a:srgbClr>
                </a:outerShdw>
              </a:effectLst>
              <a:latin typeface="Calibri" panose="020F0502020204030204"/>
              <a:ea typeface="+mn-ea"/>
              <a:cs typeface="+mn-cs"/>
            </a:rPr>
            <a:t>as a body</a:t>
          </a:r>
          <a:endParaRPr lang="es-ES" sz="1600" b="1" kern="1200">
            <a:solidFill>
              <a:prstClr val="white"/>
            </a:solidFill>
            <a:effectLst>
              <a:outerShdw blurRad="38100" dist="38100" dir="2700000" algn="tl">
                <a:srgbClr val="000000">
                  <a:alpha val="43137"/>
                </a:srgbClr>
              </a:outerShdw>
            </a:effectLst>
            <a:latin typeface="Calibri" panose="020F0502020204030204"/>
            <a:ea typeface="+mn-ea"/>
            <a:cs typeface="+mn-cs"/>
          </a:endParaRPr>
        </a:p>
      </dgm:t>
    </dgm:pt>
    <dgm:pt modelId="{8EE85C96-093B-4743-8C1A-3D68E026A45C}" type="parTrans" cxnId="{2A87B4CC-05F7-4918-AF21-E68144D35C25}">
      <dgm:prSet/>
      <dgm:spPr/>
      <dgm:t>
        <a:bodyPr/>
        <a:lstStyle/>
        <a:p>
          <a:endParaRPr lang="es-ES" sz="1600">
            <a:effectLst>
              <a:outerShdw blurRad="38100" dist="38100" dir="2700000" algn="tl">
                <a:srgbClr val="000000">
                  <a:alpha val="43137"/>
                </a:srgbClr>
              </a:outerShdw>
            </a:effectLst>
          </a:endParaRPr>
        </a:p>
      </dgm:t>
    </dgm:pt>
    <dgm:pt modelId="{891A9F4E-F22A-4451-956D-917DAD4B380D}" type="sibTrans" cxnId="{2A87B4CC-05F7-4918-AF21-E68144D35C25}">
      <dgm:prSet/>
      <dgm:spPr/>
      <dgm:t>
        <a:bodyPr/>
        <a:lstStyle/>
        <a:p>
          <a:endParaRPr lang="es-ES" sz="1600">
            <a:effectLst>
              <a:outerShdw blurRad="38100" dist="38100" dir="2700000" algn="tl">
                <a:srgbClr val="000000">
                  <a:alpha val="43137"/>
                </a:srgbClr>
              </a:outerShdw>
            </a:effectLst>
          </a:endParaRPr>
        </a:p>
      </dgm:t>
    </dgm:pt>
    <dgm:pt modelId="{ED44A415-45DE-4B48-8DCF-48F6B1F60CF1}">
      <dgm:prSet custT="1"/>
      <dgm:spPr/>
      <dgm:t>
        <a:bodyPr/>
        <a:lstStyle/>
        <a:p>
          <a:r>
            <a:rPr lang="en-US" sz="1600" b="1">
              <a:effectLst>
                <a:outerShdw blurRad="38100" dist="38100" dir="2700000" algn="tl">
                  <a:srgbClr val="000000">
                    <a:alpha val="43137"/>
                  </a:srgbClr>
                </a:outerShdw>
              </a:effectLst>
            </a:rPr>
            <a:t>The Church as a building/temple</a:t>
          </a:r>
          <a:endParaRPr lang="es-ES" sz="1600">
            <a:effectLst>
              <a:outerShdw blurRad="38100" dist="38100" dir="2700000" algn="tl">
                <a:srgbClr val="000000">
                  <a:alpha val="43137"/>
                </a:srgbClr>
              </a:outerShdw>
            </a:effectLst>
          </a:endParaRPr>
        </a:p>
      </dgm:t>
    </dgm:pt>
    <dgm:pt modelId="{9572708D-01A8-46FF-8F13-72C26B91C551}" type="parTrans" cxnId="{7C98A9C2-D9C8-4307-B8E0-B5D69F4AB7BC}">
      <dgm:prSet/>
      <dgm:spPr/>
      <dgm:t>
        <a:bodyPr/>
        <a:lstStyle/>
        <a:p>
          <a:endParaRPr lang="es-ES" sz="1600">
            <a:effectLst>
              <a:outerShdw blurRad="38100" dist="38100" dir="2700000" algn="tl">
                <a:srgbClr val="000000">
                  <a:alpha val="43137"/>
                </a:srgbClr>
              </a:outerShdw>
            </a:effectLst>
          </a:endParaRPr>
        </a:p>
      </dgm:t>
    </dgm:pt>
    <dgm:pt modelId="{B4DB4292-23F6-409E-A6F8-D977D620D6D3}" type="sibTrans" cxnId="{7C98A9C2-D9C8-4307-B8E0-B5D69F4AB7BC}">
      <dgm:prSet/>
      <dgm:spPr/>
      <dgm:t>
        <a:bodyPr/>
        <a:lstStyle/>
        <a:p>
          <a:endParaRPr lang="es-ES" sz="1600">
            <a:effectLst>
              <a:outerShdw blurRad="38100" dist="38100" dir="2700000" algn="tl">
                <a:srgbClr val="000000">
                  <a:alpha val="43137"/>
                </a:srgbClr>
              </a:outerShdw>
            </a:effectLst>
          </a:endParaRPr>
        </a:p>
      </dgm:t>
    </dgm:pt>
    <dgm:pt modelId="{46D993FF-352D-48A9-B2BD-49FCF83E4B6D}">
      <dgm:prSet custT="1"/>
      <dgm:spPr>
        <a:gradFill rotWithShape="0">
          <a:gsLst>
            <a:gs pos="0">
              <a:srgbClr val="E3B84B">
                <a:hueOff val="0"/>
                <a:satOff val="0"/>
                <a:lumOff val="0"/>
                <a:alphaOff val="0"/>
                <a:satMod val="103000"/>
                <a:lumMod val="102000"/>
                <a:tint val="94000"/>
              </a:srgbClr>
            </a:gs>
            <a:gs pos="50000">
              <a:srgbClr val="E3B84B">
                <a:hueOff val="0"/>
                <a:satOff val="0"/>
                <a:lumOff val="0"/>
                <a:alphaOff val="0"/>
                <a:satMod val="110000"/>
                <a:lumMod val="100000"/>
                <a:shade val="100000"/>
              </a:srgbClr>
            </a:gs>
            <a:gs pos="100000">
              <a:srgbClr val="E3B84B">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spcFirstLastPara="0" vert="horz" wrap="square" lIns="60960" tIns="60960" rIns="60960" bIns="60960" numCol="1" spcCol="1270" anchor="ctr" anchorCtr="0"/>
        <a:lstStyle/>
        <a:p>
          <a:pPr marL="0" lvl="0" indent="0" algn="ctr" defTabSz="711200">
            <a:lnSpc>
              <a:spcPct val="90000"/>
            </a:lnSpc>
            <a:spcBef>
              <a:spcPct val="0"/>
            </a:spcBef>
            <a:spcAft>
              <a:spcPct val="35000"/>
            </a:spcAft>
            <a:buNone/>
          </a:pPr>
          <a:r>
            <a:rPr lang="en-US" sz="1600" b="1" kern="1200">
              <a:solidFill>
                <a:prstClr val="white"/>
              </a:solidFill>
              <a:effectLst>
                <a:outerShdw blurRad="38100" dist="38100" dir="2700000" algn="tl">
                  <a:srgbClr val="000000">
                    <a:alpha val="43137"/>
                  </a:srgbClr>
                </a:outerShdw>
              </a:effectLst>
              <a:latin typeface="Calibri" panose="020F0502020204030204"/>
              <a:ea typeface="+mn-ea"/>
              <a:cs typeface="+mn-cs"/>
            </a:rPr>
            <a:t>The Church </a:t>
          </a:r>
          <a:br>
            <a:rPr lang="en-US" sz="1600" b="1" kern="1200">
              <a:solidFill>
                <a:prstClr val="white"/>
              </a:solidFill>
              <a:effectLst>
                <a:outerShdw blurRad="38100" dist="38100" dir="2700000" algn="tl">
                  <a:srgbClr val="000000">
                    <a:alpha val="43137"/>
                  </a:srgbClr>
                </a:outerShdw>
              </a:effectLst>
              <a:latin typeface="Calibri" panose="020F0502020204030204"/>
              <a:ea typeface="+mn-ea"/>
              <a:cs typeface="+mn-cs"/>
            </a:rPr>
          </a:br>
          <a:r>
            <a:rPr lang="en-US" sz="1600" b="1" kern="1200">
              <a:solidFill>
                <a:prstClr val="white"/>
              </a:solidFill>
              <a:effectLst>
                <a:outerShdw blurRad="38100" dist="38100" dir="2700000" algn="tl">
                  <a:srgbClr val="000000">
                    <a:alpha val="43137"/>
                  </a:srgbClr>
                </a:outerShdw>
              </a:effectLst>
              <a:latin typeface="Calibri" panose="020F0502020204030204"/>
              <a:ea typeface="+mn-ea"/>
              <a:cs typeface="+mn-cs"/>
            </a:rPr>
            <a:t>as a wife</a:t>
          </a:r>
          <a:endParaRPr lang="es-ES" sz="1600" b="1" kern="1200">
            <a:solidFill>
              <a:prstClr val="white"/>
            </a:solidFill>
            <a:effectLst>
              <a:outerShdw blurRad="38100" dist="38100" dir="2700000" algn="tl">
                <a:srgbClr val="000000">
                  <a:alpha val="43137"/>
                </a:srgbClr>
              </a:outerShdw>
            </a:effectLst>
            <a:latin typeface="Calibri" panose="020F0502020204030204"/>
            <a:ea typeface="+mn-ea"/>
            <a:cs typeface="+mn-cs"/>
          </a:endParaRPr>
        </a:p>
      </dgm:t>
    </dgm:pt>
    <dgm:pt modelId="{2CEA2B3C-A2D5-4FEB-AC82-B7842F646ACF}" type="parTrans" cxnId="{789C33B1-E446-4528-BE15-985919222E4A}">
      <dgm:prSet/>
      <dgm:spPr/>
      <dgm:t>
        <a:bodyPr/>
        <a:lstStyle/>
        <a:p>
          <a:endParaRPr lang="es-ES" sz="1600">
            <a:effectLst>
              <a:outerShdw blurRad="38100" dist="38100" dir="2700000" algn="tl">
                <a:srgbClr val="000000">
                  <a:alpha val="43137"/>
                </a:srgbClr>
              </a:outerShdw>
            </a:effectLst>
          </a:endParaRPr>
        </a:p>
      </dgm:t>
    </dgm:pt>
    <dgm:pt modelId="{AB39F0D4-0248-491F-9B26-0EB93781C5F3}" type="sibTrans" cxnId="{789C33B1-E446-4528-BE15-985919222E4A}">
      <dgm:prSet/>
      <dgm:spPr/>
      <dgm:t>
        <a:bodyPr/>
        <a:lstStyle/>
        <a:p>
          <a:endParaRPr lang="es-ES" sz="1600">
            <a:effectLst>
              <a:outerShdw blurRad="38100" dist="38100" dir="2700000" algn="tl">
                <a:srgbClr val="000000">
                  <a:alpha val="43137"/>
                </a:srgbClr>
              </a:outerShdw>
            </a:effectLst>
          </a:endParaRPr>
        </a:p>
      </dgm:t>
    </dgm:pt>
    <dgm:pt modelId="{C622644D-475A-47AC-B97C-DC3E24677A02}">
      <dgm:prSet custT="1"/>
      <dgm:spPr/>
      <dgm:t>
        <a:bodyPr/>
        <a:lstStyle/>
        <a:p>
          <a:r>
            <a:rPr lang="en-US" sz="1600" b="1">
              <a:effectLst>
                <a:outerShdw blurRad="38100" dist="38100" dir="2700000" algn="tl">
                  <a:srgbClr val="000000">
                    <a:alpha val="43137"/>
                  </a:srgbClr>
                </a:outerShdw>
              </a:effectLst>
            </a:rPr>
            <a:t>The Church </a:t>
          </a:r>
          <a:br>
            <a:rPr lang="en-US" sz="1600" b="1">
              <a:effectLst>
                <a:outerShdw blurRad="38100" dist="38100" dir="2700000" algn="tl">
                  <a:srgbClr val="000000">
                    <a:alpha val="43137"/>
                  </a:srgbClr>
                </a:outerShdw>
              </a:effectLst>
            </a:rPr>
          </a:br>
          <a:r>
            <a:rPr lang="en-US" sz="1600" b="1">
              <a:effectLst>
                <a:outerShdw blurRad="38100" dist="38100" dir="2700000" algn="tl">
                  <a:srgbClr val="000000">
                    <a:alpha val="43137"/>
                  </a:srgbClr>
                </a:outerShdw>
              </a:effectLst>
            </a:rPr>
            <a:t>as an army</a:t>
          </a:r>
          <a:endParaRPr lang="es-ES" sz="1600">
            <a:effectLst>
              <a:outerShdw blurRad="38100" dist="38100" dir="2700000" algn="tl">
                <a:srgbClr val="000000">
                  <a:alpha val="43137"/>
                </a:srgbClr>
              </a:outerShdw>
            </a:effectLst>
          </a:endParaRPr>
        </a:p>
      </dgm:t>
    </dgm:pt>
    <dgm:pt modelId="{AB1AE42F-7ABB-4114-8C9C-4216B117BB68}" type="parTrans" cxnId="{25573664-7C0F-4DF9-B6E8-1D32AF91E676}">
      <dgm:prSet/>
      <dgm:spPr/>
      <dgm:t>
        <a:bodyPr/>
        <a:lstStyle/>
        <a:p>
          <a:endParaRPr lang="es-ES" sz="1600">
            <a:effectLst>
              <a:outerShdw blurRad="38100" dist="38100" dir="2700000" algn="tl">
                <a:srgbClr val="000000">
                  <a:alpha val="43137"/>
                </a:srgbClr>
              </a:outerShdw>
            </a:effectLst>
          </a:endParaRPr>
        </a:p>
      </dgm:t>
    </dgm:pt>
    <dgm:pt modelId="{3F360593-3A09-4F97-A98F-EFB605DDA29B}" type="sibTrans" cxnId="{25573664-7C0F-4DF9-B6E8-1D32AF91E676}">
      <dgm:prSet/>
      <dgm:spPr/>
      <dgm:t>
        <a:bodyPr/>
        <a:lstStyle/>
        <a:p>
          <a:endParaRPr lang="es-ES" sz="1600">
            <a:effectLst>
              <a:outerShdw blurRad="38100" dist="38100" dir="2700000" algn="tl">
                <a:srgbClr val="000000">
                  <a:alpha val="43137"/>
                </a:srgbClr>
              </a:outerShdw>
            </a:effectLst>
          </a:endParaRPr>
        </a:p>
      </dgm:t>
    </dgm:pt>
    <dgm:pt modelId="{84A8DA70-422F-4C5E-BE5C-2D9FEF030467}" type="pres">
      <dgm:prSet presAssocID="{46801D4A-D4DB-4A51-A7C7-78D2DC4DA432}" presName="Name0" presStyleCnt="0">
        <dgm:presLayoutVars>
          <dgm:dir/>
          <dgm:resizeHandles val="exact"/>
        </dgm:presLayoutVars>
      </dgm:prSet>
      <dgm:spPr/>
    </dgm:pt>
    <dgm:pt modelId="{219B64E1-6CF8-43E7-B787-20AD91050C8E}" type="pres">
      <dgm:prSet presAssocID="{5EF7B5EC-2F19-43D9-BA1D-6DFC63AB565A}" presName="composite" presStyleCnt="0"/>
      <dgm:spPr/>
    </dgm:pt>
    <dgm:pt modelId="{5BEDFFEF-B0FC-490B-B0AC-AAA820D6B679}" type="pres">
      <dgm:prSet presAssocID="{5EF7B5EC-2F19-43D9-BA1D-6DFC63AB565A}" presName="rect1" presStyleLbl="bgImgPlace1" presStyleIdx="0" presStyleCnt="4"/>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BBC28702-58B4-49DA-8434-E27B667DA9D9}" type="pres">
      <dgm:prSet presAssocID="{5EF7B5EC-2F19-43D9-BA1D-6DFC63AB565A}" presName="wedgeRectCallout1" presStyleLbl="node1" presStyleIdx="0" presStyleCnt="4">
        <dgm:presLayoutVars>
          <dgm:bulletEnabled val="1"/>
        </dgm:presLayoutVars>
      </dgm:prSet>
      <dgm:spPr>
        <a:xfrm>
          <a:off x="157443" y="1288692"/>
          <a:ext cx="1553744" cy="488818"/>
        </a:xfrm>
        <a:prstGeom prst="wedgeRectCallout">
          <a:avLst>
            <a:gd name="adj1" fmla="val 20250"/>
            <a:gd name="adj2" fmla="val -60700"/>
          </a:avLst>
        </a:prstGeom>
      </dgm:spPr>
    </dgm:pt>
    <dgm:pt modelId="{A1569636-F0C1-4999-8E25-8CA2C66EAA22}" type="pres">
      <dgm:prSet presAssocID="{891A9F4E-F22A-4451-956D-917DAD4B380D}" presName="sibTrans" presStyleCnt="0"/>
      <dgm:spPr/>
    </dgm:pt>
    <dgm:pt modelId="{1B11AF99-2EEA-491E-8DA4-FC603A6723A8}" type="pres">
      <dgm:prSet presAssocID="{ED44A415-45DE-4B48-8DCF-48F6B1F60CF1}" presName="composite" presStyleCnt="0"/>
      <dgm:spPr/>
    </dgm:pt>
    <dgm:pt modelId="{AB640A96-A0C6-4AB8-942E-59F4839676EE}" type="pres">
      <dgm:prSet presAssocID="{ED44A415-45DE-4B48-8DCF-48F6B1F60CF1}" presName="rect1" presStyleLbl="bgImgPlace1" presStyleIdx="1" presStyleCnt="4"/>
      <dgm:spPr>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pt>
    <dgm:pt modelId="{DCC23ECF-F533-4424-A8EC-678A8CAB13A8}" type="pres">
      <dgm:prSet presAssocID="{ED44A415-45DE-4B48-8DCF-48F6B1F60CF1}" presName="wedgeRectCallout1" presStyleLbl="node1" presStyleIdx="1" presStyleCnt="4" custScaleX="110905">
        <dgm:presLayoutVars>
          <dgm:bulletEnabled val="1"/>
        </dgm:presLayoutVars>
      </dgm:prSet>
      <dgm:spPr/>
    </dgm:pt>
    <dgm:pt modelId="{4AC8F029-0A5B-4A62-AF68-896175453B83}" type="pres">
      <dgm:prSet presAssocID="{B4DB4292-23F6-409E-A6F8-D977D620D6D3}" presName="sibTrans" presStyleCnt="0"/>
      <dgm:spPr/>
    </dgm:pt>
    <dgm:pt modelId="{3A3572E0-AC44-4AF3-AA2F-5288FC072509}" type="pres">
      <dgm:prSet presAssocID="{46D993FF-352D-48A9-B2BD-49FCF83E4B6D}" presName="composite" presStyleCnt="0"/>
      <dgm:spPr/>
    </dgm:pt>
    <dgm:pt modelId="{C3A25027-F64E-4993-A87B-AE3AF9D9E009}" type="pres">
      <dgm:prSet presAssocID="{46D993FF-352D-48A9-B2BD-49FCF83E4B6D}" presName="rect1" presStyleLbl="bgImgPlace1" presStyleIdx="2" presStyleCnt="4"/>
      <dgm:spPr>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dgm:spPr>
    </dgm:pt>
    <dgm:pt modelId="{9981E3D5-CFB2-4CF6-828C-25D2CEC9257D}" type="pres">
      <dgm:prSet presAssocID="{46D993FF-352D-48A9-B2BD-49FCF83E4B6D}" presName="wedgeRectCallout1" presStyleLbl="node1" presStyleIdx="2" presStyleCnt="4">
        <dgm:presLayoutVars>
          <dgm:bulletEnabled val="1"/>
        </dgm:presLayoutVars>
      </dgm:prSet>
      <dgm:spPr>
        <a:xfrm>
          <a:off x="182345" y="3209050"/>
          <a:ext cx="1553744" cy="488818"/>
        </a:xfrm>
        <a:prstGeom prst="wedgeRectCallout">
          <a:avLst>
            <a:gd name="adj1" fmla="val 20250"/>
            <a:gd name="adj2" fmla="val -60700"/>
          </a:avLst>
        </a:prstGeom>
      </dgm:spPr>
    </dgm:pt>
    <dgm:pt modelId="{E602848D-8B9E-4FB3-A172-7C0B505F4CC5}" type="pres">
      <dgm:prSet presAssocID="{AB39F0D4-0248-491F-9B26-0EB93781C5F3}" presName="sibTrans" presStyleCnt="0"/>
      <dgm:spPr/>
    </dgm:pt>
    <dgm:pt modelId="{8ADEBEA9-6E0E-4697-879C-A67D11DA9BF8}" type="pres">
      <dgm:prSet presAssocID="{C622644D-475A-47AC-B97C-DC3E24677A02}" presName="composite" presStyleCnt="0"/>
      <dgm:spPr/>
    </dgm:pt>
    <dgm:pt modelId="{B411A12C-B250-4470-88C7-4DCDB2CFCCBA}" type="pres">
      <dgm:prSet presAssocID="{C622644D-475A-47AC-B97C-DC3E24677A02}" presName="rect1" presStyleLbl="bgImgPlace1" presStyleIdx="3" presStyleCnt="4"/>
      <dgm:spPr>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dgm:spPr>
    </dgm:pt>
    <dgm:pt modelId="{1F26C417-47D3-4DBA-8B9D-2E59A4982CC1}" type="pres">
      <dgm:prSet presAssocID="{C622644D-475A-47AC-B97C-DC3E24677A02}" presName="wedgeRectCallout1" presStyleLbl="node1" presStyleIdx="3" presStyleCnt="4">
        <dgm:presLayoutVars>
          <dgm:bulletEnabled val="1"/>
        </dgm:presLayoutVars>
      </dgm:prSet>
      <dgm:spPr/>
    </dgm:pt>
  </dgm:ptLst>
  <dgm:cxnLst>
    <dgm:cxn modelId="{BE5D3C20-4877-470B-B89D-DE7A6EED8773}" type="presOf" srcId="{ED44A415-45DE-4B48-8DCF-48F6B1F60CF1}" destId="{DCC23ECF-F533-4424-A8EC-678A8CAB13A8}" srcOrd="0" destOrd="0" presId="urn:microsoft.com/office/officeart/2008/layout/BendingPictureCaptionList"/>
    <dgm:cxn modelId="{4EDD4C37-0F7B-454F-904D-CB9660397B31}" type="presOf" srcId="{5EF7B5EC-2F19-43D9-BA1D-6DFC63AB565A}" destId="{BBC28702-58B4-49DA-8434-E27B667DA9D9}" srcOrd="0" destOrd="0" presId="urn:microsoft.com/office/officeart/2008/layout/BendingPictureCaptionList"/>
    <dgm:cxn modelId="{25573664-7C0F-4DF9-B6E8-1D32AF91E676}" srcId="{46801D4A-D4DB-4A51-A7C7-78D2DC4DA432}" destId="{C622644D-475A-47AC-B97C-DC3E24677A02}" srcOrd="3" destOrd="0" parTransId="{AB1AE42F-7ABB-4114-8C9C-4216B117BB68}" sibTransId="{3F360593-3A09-4F97-A98F-EFB605DDA29B}"/>
    <dgm:cxn modelId="{6F901172-4487-46EC-A5C7-DE0CDBE8F3FD}" type="presOf" srcId="{46D993FF-352D-48A9-B2BD-49FCF83E4B6D}" destId="{9981E3D5-CFB2-4CF6-828C-25D2CEC9257D}" srcOrd="0" destOrd="0" presId="urn:microsoft.com/office/officeart/2008/layout/BendingPictureCaptionList"/>
    <dgm:cxn modelId="{721EBCAE-D8D9-4B17-8E48-36207C1C699D}" type="presOf" srcId="{46801D4A-D4DB-4A51-A7C7-78D2DC4DA432}" destId="{84A8DA70-422F-4C5E-BE5C-2D9FEF030467}" srcOrd="0" destOrd="0" presId="urn:microsoft.com/office/officeart/2008/layout/BendingPictureCaptionList"/>
    <dgm:cxn modelId="{789C33B1-E446-4528-BE15-985919222E4A}" srcId="{46801D4A-D4DB-4A51-A7C7-78D2DC4DA432}" destId="{46D993FF-352D-48A9-B2BD-49FCF83E4B6D}" srcOrd="2" destOrd="0" parTransId="{2CEA2B3C-A2D5-4FEB-AC82-B7842F646ACF}" sibTransId="{AB39F0D4-0248-491F-9B26-0EB93781C5F3}"/>
    <dgm:cxn modelId="{87D569BE-269B-430E-BD37-521F28C0D5D2}" type="presOf" srcId="{C622644D-475A-47AC-B97C-DC3E24677A02}" destId="{1F26C417-47D3-4DBA-8B9D-2E59A4982CC1}" srcOrd="0" destOrd="0" presId="urn:microsoft.com/office/officeart/2008/layout/BendingPictureCaptionList"/>
    <dgm:cxn modelId="{7C98A9C2-D9C8-4307-B8E0-B5D69F4AB7BC}" srcId="{46801D4A-D4DB-4A51-A7C7-78D2DC4DA432}" destId="{ED44A415-45DE-4B48-8DCF-48F6B1F60CF1}" srcOrd="1" destOrd="0" parTransId="{9572708D-01A8-46FF-8F13-72C26B91C551}" sibTransId="{B4DB4292-23F6-409E-A6F8-D977D620D6D3}"/>
    <dgm:cxn modelId="{2A87B4CC-05F7-4918-AF21-E68144D35C25}" srcId="{46801D4A-D4DB-4A51-A7C7-78D2DC4DA432}" destId="{5EF7B5EC-2F19-43D9-BA1D-6DFC63AB565A}" srcOrd="0" destOrd="0" parTransId="{8EE85C96-093B-4743-8C1A-3D68E026A45C}" sibTransId="{891A9F4E-F22A-4451-956D-917DAD4B380D}"/>
    <dgm:cxn modelId="{A21C6C11-4EAC-447E-9EBC-50AC8DD21546}" type="presParOf" srcId="{84A8DA70-422F-4C5E-BE5C-2D9FEF030467}" destId="{219B64E1-6CF8-43E7-B787-20AD91050C8E}" srcOrd="0" destOrd="0" presId="urn:microsoft.com/office/officeart/2008/layout/BendingPictureCaptionList"/>
    <dgm:cxn modelId="{73ED40B8-0B98-4F91-B153-82143DF32BD3}" type="presParOf" srcId="{219B64E1-6CF8-43E7-B787-20AD91050C8E}" destId="{5BEDFFEF-B0FC-490B-B0AC-AAA820D6B679}" srcOrd="0" destOrd="0" presId="urn:microsoft.com/office/officeart/2008/layout/BendingPictureCaptionList"/>
    <dgm:cxn modelId="{023ADCEE-28B0-434F-AD61-AEC5899A6B4A}" type="presParOf" srcId="{219B64E1-6CF8-43E7-B787-20AD91050C8E}" destId="{BBC28702-58B4-49DA-8434-E27B667DA9D9}" srcOrd="1" destOrd="0" presId="urn:microsoft.com/office/officeart/2008/layout/BendingPictureCaptionList"/>
    <dgm:cxn modelId="{41EFB177-D3D1-4494-99E5-FD610BB1E0B4}" type="presParOf" srcId="{84A8DA70-422F-4C5E-BE5C-2D9FEF030467}" destId="{A1569636-F0C1-4999-8E25-8CA2C66EAA22}" srcOrd="1" destOrd="0" presId="urn:microsoft.com/office/officeart/2008/layout/BendingPictureCaptionList"/>
    <dgm:cxn modelId="{2AC643DD-5533-4772-8581-87D2AC75E50A}" type="presParOf" srcId="{84A8DA70-422F-4C5E-BE5C-2D9FEF030467}" destId="{1B11AF99-2EEA-491E-8DA4-FC603A6723A8}" srcOrd="2" destOrd="0" presId="urn:microsoft.com/office/officeart/2008/layout/BendingPictureCaptionList"/>
    <dgm:cxn modelId="{27BB993B-6922-44ED-931F-724AF70523F4}" type="presParOf" srcId="{1B11AF99-2EEA-491E-8DA4-FC603A6723A8}" destId="{AB640A96-A0C6-4AB8-942E-59F4839676EE}" srcOrd="0" destOrd="0" presId="urn:microsoft.com/office/officeart/2008/layout/BendingPictureCaptionList"/>
    <dgm:cxn modelId="{C9F08844-3AF7-4FAF-96E1-405B20839534}" type="presParOf" srcId="{1B11AF99-2EEA-491E-8DA4-FC603A6723A8}" destId="{DCC23ECF-F533-4424-A8EC-678A8CAB13A8}" srcOrd="1" destOrd="0" presId="urn:microsoft.com/office/officeart/2008/layout/BendingPictureCaptionList"/>
    <dgm:cxn modelId="{AD1597CC-0C71-40E9-8844-BCDCE198D8D1}" type="presParOf" srcId="{84A8DA70-422F-4C5E-BE5C-2D9FEF030467}" destId="{4AC8F029-0A5B-4A62-AF68-896175453B83}" srcOrd="3" destOrd="0" presId="urn:microsoft.com/office/officeart/2008/layout/BendingPictureCaptionList"/>
    <dgm:cxn modelId="{EB326296-4FB1-414E-ADD7-043BF4168DC9}" type="presParOf" srcId="{84A8DA70-422F-4C5E-BE5C-2D9FEF030467}" destId="{3A3572E0-AC44-4AF3-AA2F-5288FC072509}" srcOrd="4" destOrd="0" presId="urn:microsoft.com/office/officeart/2008/layout/BendingPictureCaptionList"/>
    <dgm:cxn modelId="{23C21D7D-354D-4284-8C6B-6732B9CDBA96}" type="presParOf" srcId="{3A3572E0-AC44-4AF3-AA2F-5288FC072509}" destId="{C3A25027-F64E-4993-A87B-AE3AF9D9E009}" srcOrd="0" destOrd="0" presId="urn:microsoft.com/office/officeart/2008/layout/BendingPictureCaptionList"/>
    <dgm:cxn modelId="{0659F921-F994-43D1-ACB5-407D712C0AF5}" type="presParOf" srcId="{3A3572E0-AC44-4AF3-AA2F-5288FC072509}" destId="{9981E3D5-CFB2-4CF6-828C-25D2CEC9257D}" srcOrd="1" destOrd="0" presId="urn:microsoft.com/office/officeart/2008/layout/BendingPictureCaptionList"/>
    <dgm:cxn modelId="{1EBADA1B-D722-475E-905D-7C11AE681AF9}" type="presParOf" srcId="{84A8DA70-422F-4C5E-BE5C-2D9FEF030467}" destId="{E602848D-8B9E-4FB3-A172-7C0B505F4CC5}" srcOrd="5" destOrd="0" presId="urn:microsoft.com/office/officeart/2008/layout/BendingPictureCaptionList"/>
    <dgm:cxn modelId="{1368656F-AC53-47B0-B108-986668BAA41B}" type="presParOf" srcId="{84A8DA70-422F-4C5E-BE5C-2D9FEF030467}" destId="{8ADEBEA9-6E0E-4697-879C-A67D11DA9BF8}" srcOrd="6" destOrd="0" presId="urn:microsoft.com/office/officeart/2008/layout/BendingPictureCaptionList"/>
    <dgm:cxn modelId="{173319F3-2B73-4FAF-BC2C-BAAB863EAAD7}" type="presParOf" srcId="{8ADEBEA9-6E0E-4697-879C-A67D11DA9BF8}" destId="{B411A12C-B250-4470-88C7-4DCDB2CFCCBA}" srcOrd="0" destOrd="0" presId="urn:microsoft.com/office/officeart/2008/layout/BendingPictureCaptionList"/>
    <dgm:cxn modelId="{18B1024F-A39E-4406-AC7B-E671C7A46C9C}" type="presParOf" srcId="{8ADEBEA9-6E0E-4697-879C-A67D11DA9BF8}" destId="{1F26C417-47D3-4DBA-8B9D-2E59A4982CC1}"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69D633C-6A4D-4166-A858-4F237CD30117}" type="doc">
      <dgm:prSet loTypeId="urn:microsoft.com/office/officeart/2005/8/layout/vList2" loCatId="list" qsTypeId="urn:microsoft.com/office/officeart/2005/8/quickstyle/3d1" qsCatId="3D" csTypeId="urn:microsoft.com/office/officeart/2005/8/colors/colorful2" csCatId="colorful" phldr="1"/>
      <dgm:spPr/>
      <dgm:t>
        <a:bodyPr/>
        <a:lstStyle/>
        <a:p>
          <a:endParaRPr lang="es-ES"/>
        </a:p>
      </dgm:t>
    </dgm:pt>
    <dgm:pt modelId="{481E4A5B-303A-48D0-A031-8856F5489211}">
      <dgm:prSet custT="1"/>
      <dgm:spPr/>
      <dgm:t>
        <a:bodyPr/>
        <a:lstStyle/>
        <a:p>
          <a:r>
            <a:rPr lang="en-US" sz="1800" b="1">
              <a:solidFill>
                <a:schemeClr val="tx1"/>
              </a:solidFill>
              <a:effectLst/>
            </a:rPr>
            <a:t>He saves us (2:5)</a:t>
          </a:r>
          <a:endParaRPr lang="es-ES" sz="1800">
            <a:solidFill>
              <a:schemeClr val="tx1"/>
            </a:solidFill>
            <a:effectLst/>
          </a:endParaRPr>
        </a:p>
      </dgm:t>
    </dgm:pt>
    <dgm:pt modelId="{5FA43118-B5E8-4BF3-8560-BB659C4EF8AE}" type="parTrans" cxnId="{A46F4FDA-974F-4012-81C6-41804436591A}">
      <dgm:prSet/>
      <dgm:spPr/>
      <dgm:t>
        <a:bodyPr/>
        <a:lstStyle/>
        <a:p>
          <a:endParaRPr lang="es-ES" sz="1800">
            <a:solidFill>
              <a:schemeClr val="tx1"/>
            </a:solidFill>
            <a:effectLst/>
          </a:endParaRPr>
        </a:p>
      </dgm:t>
    </dgm:pt>
    <dgm:pt modelId="{6D1BDBAA-6181-4F2F-A83E-C0E6ABE2A63F}" type="sibTrans" cxnId="{A46F4FDA-974F-4012-81C6-41804436591A}">
      <dgm:prSet/>
      <dgm:spPr/>
      <dgm:t>
        <a:bodyPr/>
        <a:lstStyle/>
        <a:p>
          <a:endParaRPr lang="es-ES" sz="1800">
            <a:solidFill>
              <a:schemeClr val="tx1"/>
            </a:solidFill>
            <a:effectLst/>
          </a:endParaRPr>
        </a:p>
      </dgm:t>
    </dgm:pt>
    <dgm:pt modelId="{B608A10E-A71D-42FD-B4BE-621599625863}">
      <dgm:prSet custT="1"/>
      <dgm:spPr/>
      <dgm:t>
        <a:bodyPr/>
        <a:lstStyle/>
        <a:p>
          <a:r>
            <a:rPr lang="en-US" sz="1800" b="1">
              <a:solidFill>
                <a:schemeClr val="tx1"/>
              </a:solidFill>
              <a:effectLst/>
            </a:rPr>
            <a:t>He makes us similar to Him to do good (2:10)</a:t>
          </a:r>
          <a:endParaRPr lang="es-ES" sz="1800">
            <a:solidFill>
              <a:schemeClr val="tx1"/>
            </a:solidFill>
            <a:effectLst/>
          </a:endParaRPr>
        </a:p>
      </dgm:t>
    </dgm:pt>
    <dgm:pt modelId="{7344CB74-79C9-4F2C-870C-89E570958293}" type="parTrans" cxnId="{AA1537F6-5E65-4A59-9B11-378FAE632013}">
      <dgm:prSet/>
      <dgm:spPr/>
      <dgm:t>
        <a:bodyPr/>
        <a:lstStyle/>
        <a:p>
          <a:endParaRPr lang="es-ES" sz="1800">
            <a:solidFill>
              <a:schemeClr val="tx1"/>
            </a:solidFill>
            <a:effectLst/>
          </a:endParaRPr>
        </a:p>
      </dgm:t>
    </dgm:pt>
    <dgm:pt modelId="{DB155BFA-674A-40A2-975D-542520006D3F}" type="sibTrans" cxnId="{AA1537F6-5E65-4A59-9B11-378FAE632013}">
      <dgm:prSet/>
      <dgm:spPr/>
      <dgm:t>
        <a:bodyPr/>
        <a:lstStyle/>
        <a:p>
          <a:endParaRPr lang="es-ES" sz="1800">
            <a:solidFill>
              <a:schemeClr val="tx1"/>
            </a:solidFill>
            <a:effectLst/>
          </a:endParaRPr>
        </a:p>
      </dgm:t>
    </dgm:pt>
    <dgm:pt modelId="{A98BC7A3-ADBA-405F-A986-501DC5E857F5}">
      <dgm:prSet custT="1"/>
      <dgm:spPr/>
      <dgm:t>
        <a:bodyPr/>
        <a:lstStyle/>
        <a:p>
          <a:r>
            <a:rPr lang="en-US" sz="1800" b="1">
              <a:solidFill>
                <a:schemeClr val="tx1"/>
              </a:solidFill>
              <a:effectLst/>
            </a:rPr>
            <a:t>He unites Jews and Gentiles (2:11-14)</a:t>
          </a:r>
          <a:endParaRPr lang="es-ES" sz="1800">
            <a:solidFill>
              <a:schemeClr val="tx1"/>
            </a:solidFill>
            <a:effectLst/>
          </a:endParaRPr>
        </a:p>
      </dgm:t>
    </dgm:pt>
    <dgm:pt modelId="{9E0C9D64-BC32-46B8-BBCA-F19FD18141B1}" type="parTrans" cxnId="{DE695C76-7E7D-400C-ABC1-7EECA9DF518A}">
      <dgm:prSet/>
      <dgm:spPr/>
      <dgm:t>
        <a:bodyPr/>
        <a:lstStyle/>
        <a:p>
          <a:endParaRPr lang="es-ES" sz="1800">
            <a:solidFill>
              <a:schemeClr val="tx1"/>
            </a:solidFill>
            <a:effectLst/>
          </a:endParaRPr>
        </a:p>
      </dgm:t>
    </dgm:pt>
    <dgm:pt modelId="{981655E4-B52B-4E6F-85EE-2144E80964D6}" type="sibTrans" cxnId="{DE695C76-7E7D-400C-ABC1-7EECA9DF518A}">
      <dgm:prSet/>
      <dgm:spPr/>
      <dgm:t>
        <a:bodyPr/>
        <a:lstStyle/>
        <a:p>
          <a:endParaRPr lang="es-ES" sz="1800">
            <a:solidFill>
              <a:schemeClr val="tx1"/>
            </a:solidFill>
            <a:effectLst/>
          </a:endParaRPr>
        </a:p>
      </dgm:t>
    </dgm:pt>
    <dgm:pt modelId="{45B1359A-EEB9-4072-B9DC-61B8C99A80F1}">
      <dgm:prSet custT="1"/>
      <dgm:spPr/>
      <dgm:t>
        <a:bodyPr/>
        <a:lstStyle/>
        <a:p>
          <a:r>
            <a:rPr lang="en-US" sz="1800" b="1">
              <a:solidFill>
                <a:schemeClr val="tx1"/>
              </a:solidFill>
              <a:effectLst/>
            </a:rPr>
            <a:t>He makes sure we can reach the Father (3:10-12)</a:t>
          </a:r>
          <a:endParaRPr lang="es-ES" sz="1800">
            <a:solidFill>
              <a:schemeClr val="tx1"/>
            </a:solidFill>
            <a:effectLst/>
          </a:endParaRPr>
        </a:p>
      </dgm:t>
    </dgm:pt>
    <dgm:pt modelId="{9A2E4035-01B8-4BE3-B348-7FE2EA4F7A01}" type="parTrans" cxnId="{F917E02E-5038-4624-A2D7-FFEF1318F50E}">
      <dgm:prSet/>
      <dgm:spPr/>
      <dgm:t>
        <a:bodyPr/>
        <a:lstStyle/>
        <a:p>
          <a:endParaRPr lang="es-ES" sz="1800">
            <a:solidFill>
              <a:schemeClr val="tx1"/>
            </a:solidFill>
            <a:effectLst/>
          </a:endParaRPr>
        </a:p>
      </dgm:t>
    </dgm:pt>
    <dgm:pt modelId="{352DF717-F74C-47FE-8AFD-1432BA703B4D}" type="sibTrans" cxnId="{F917E02E-5038-4624-A2D7-FFEF1318F50E}">
      <dgm:prSet/>
      <dgm:spPr/>
      <dgm:t>
        <a:bodyPr/>
        <a:lstStyle/>
        <a:p>
          <a:endParaRPr lang="es-ES" sz="1800">
            <a:solidFill>
              <a:schemeClr val="tx1"/>
            </a:solidFill>
            <a:effectLst/>
          </a:endParaRPr>
        </a:p>
      </dgm:t>
    </dgm:pt>
    <dgm:pt modelId="{EA469B94-7A72-4C2D-9110-D4201029C75B}">
      <dgm:prSet custT="1"/>
      <dgm:spPr/>
      <dgm:t>
        <a:bodyPr/>
        <a:lstStyle/>
        <a:p>
          <a:r>
            <a:rPr lang="en-US" sz="1800" b="1">
              <a:solidFill>
                <a:schemeClr val="tx1"/>
              </a:solidFill>
              <a:effectLst/>
            </a:rPr>
            <a:t>He lives in our hearts (3:17)</a:t>
          </a:r>
          <a:endParaRPr lang="es-ES" sz="1800">
            <a:solidFill>
              <a:schemeClr val="tx1"/>
            </a:solidFill>
            <a:effectLst/>
          </a:endParaRPr>
        </a:p>
      </dgm:t>
    </dgm:pt>
    <dgm:pt modelId="{7245BCB3-64E3-4C99-B323-674C9F26FAC3}" type="parTrans" cxnId="{EE8A4A46-7902-432D-816A-52B97C65D4BB}">
      <dgm:prSet/>
      <dgm:spPr/>
      <dgm:t>
        <a:bodyPr/>
        <a:lstStyle/>
        <a:p>
          <a:endParaRPr lang="es-ES" sz="1800">
            <a:solidFill>
              <a:schemeClr val="tx1"/>
            </a:solidFill>
            <a:effectLst/>
          </a:endParaRPr>
        </a:p>
      </dgm:t>
    </dgm:pt>
    <dgm:pt modelId="{497761F2-5808-414A-A691-090918858308}" type="sibTrans" cxnId="{EE8A4A46-7902-432D-816A-52B97C65D4BB}">
      <dgm:prSet/>
      <dgm:spPr/>
      <dgm:t>
        <a:bodyPr/>
        <a:lstStyle/>
        <a:p>
          <a:endParaRPr lang="es-ES" sz="1800">
            <a:solidFill>
              <a:schemeClr val="tx1"/>
            </a:solidFill>
            <a:effectLst/>
          </a:endParaRPr>
        </a:p>
      </dgm:t>
    </dgm:pt>
    <dgm:pt modelId="{B3337F90-7213-408B-B4DD-16416D525CA5}">
      <dgm:prSet custT="1"/>
      <dgm:spPr/>
      <dgm:t>
        <a:bodyPr/>
        <a:lstStyle/>
        <a:p>
          <a:r>
            <a:rPr lang="en-US" sz="1800" b="1">
              <a:solidFill>
                <a:schemeClr val="bg1"/>
              </a:solidFill>
              <a:effectLst>
                <a:outerShdw blurRad="38100" dist="38100" dir="2700000" algn="tl">
                  <a:srgbClr val="000000">
                    <a:alpha val="43137"/>
                  </a:srgbClr>
                </a:outerShdw>
              </a:effectLst>
            </a:rPr>
            <a:t>He gives us spiritual gifts (4:7-8)</a:t>
          </a:r>
          <a:endParaRPr lang="es-ES" sz="1800">
            <a:solidFill>
              <a:schemeClr val="bg1"/>
            </a:solidFill>
            <a:effectLst>
              <a:outerShdw blurRad="38100" dist="38100" dir="2700000" algn="tl">
                <a:srgbClr val="000000">
                  <a:alpha val="43137"/>
                </a:srgbClr>
              </a:outerShdw>
            </a:effectLst>
          </a:endParaRPr>
        </a:p>
      </dgm:t>
    </dgm:pt>
    <dgm:pt modelId="{152F1629-2F87-43A1-9156-FD729888FD27}" type="parTrans" cxnId="{AD13E234-FD06-4051-A8EF-5D6DCE2359C6}">
      <dgm:prSet/>
      <dgm:spPr/>
      <dgm:t>
        <a:bodyPr/>
        <a:lstStyle/>
        <a:p>
          <a:endParaRPr lang="es-ES" sz="1800">
            <a:solidFill>
              <a:schemeClr val="tx1"/>
            </a:solidFill>
            <a:effectLst/>
          </a:endParaRPr>
        </a:p>
      </dgm:t>
    </dgm:pt>
    <dgm:pt modelId="{65BB1E96-358D-4AD7-A3CA-65C80791CAF7}" type="sibTrans" cxnId="{AD13E234-FD06-4051-A8EF-5D6DCE2359C6}">
      <dgm:prSet/>
      <dgm:spPr/>
      <dgm:t>
        <a:bodyPr/>
        <a:lstStyle/>
        <a:p>
          <a:endParaRPr lang="es-ES" sz="1800">
            <a:solidFill>
              <a:schemeClr val="tx1"/>
            </a:solidFill>
            <a:effectLst/>
          </a:endParaRPr>
        </a:p>
      </dgm:t>
    </dgm:pt>
    <dgm:pt modelId="{EBC5FA83-A15B-49F4-9409-AC20D5E4B5D4}">
      <dgm:prSet custT="1"/>
      <dgm:spPr/>
      <dgm:t>
        <a:bodyPr/>
        <a:lstStyle/>
        <a:p>
          <a:r>
            <a:rPr lang="en-US" sz="1800" b="1">
              <a:solidFill>
                <a:schemeClr val="bg1"/>
              </a:solidFill>
              <a:effectLst>
                <a:outerShdw blurRad="38100" dist="38100" dir="2700000" algn="tl">
                  <a:srgbClr val="000000">
                    <a:alpha val="43137"/>
                  </a:srgbClr>
                </a:outerShdw>
              </a:effectLst>
            </a:rPr>
            <a:t>He helps us to grow (4:15)</a:t>
          </a:r>
          <a:endParaRPr lang="es-ES" sz="1800">
            <a:solidFill>
              <a:schemeClr val="bg1"/>
            </a:solidFill>
            <a:effectLst>
              <a:outerShdw blurRad="38100" dist="38100" dir="2700000" algn="tl">
                <a:srgbClr val="000000">
                  <a:alpha val="43137"/>
                </a:srgbClr>
              </a:outerShdw>
            </a:effectLst>
          </a:endParaRPr>
        </a:p>
      </dgm:t>
    </dgm:pt>
    <dgm:pt modelId="{18B543BD-0864-49AC-9D29-A68F1AF25C6F}" type="parTrans" cxnId="{E02B971D-2C68-4301-BF93-E27715B76EE4}">
      <dgm:prSet/>
      <dgm:spPr/>
      <dgm:t>
        <a:bodyPr/>
        <a:lstStyle/>
        <a:p>
          <a:endParaRPr lang="es-ES" sz="1800">
            <a:solidFill>
              <a:schemeClr val="tx1"/>
            </a:solidFill>
            <a:effectLst/>
          </a:endParaRPr>
        </a:p>
      </dgm:t>
    </dgm:pt>
    <dgm:pt modelId="{5CB8C525-52D2-46B2-B2FE-A1572989A8DE}" type="sibTrans" cxnId="{E02B971D-2C68-4301-BF93-E27715B76EE4}">
      <dgm:prSet/>
      <dgm:spPr/>
      <dgm:t>
        <a:bodyPr/>
        <a:lstStyle/>
        <a:p>
          <a:endParaRPr lang="es-ES" sz="1800">
            <a:solidFill>
              <a:schemeClr val="tx1"/>
            </a:solidFill>
            <a:effectLst/>
          </a:endParaRPr>
        </a:p>
      </dgm:t>
    </dgm:pt>
    <dgm:pt modelId="{9707F354-0940-450C-9CDA-BF882EC037A5}">
      <dgm:prSet custT="1"/>
      <dgm:spPr/>
      <dgm:t>
        <a:bodyPr/>
        <a:lstStyle/>
        <a:p>
          <a:r>
            <a:rPr lang="en-US" sz="1800" b="1">
              <a:solidFill>
                <a:schemeClr val="bg1"/>
              </a:solidFill>
              <a:effectLst>
                <a:outerShdw blurRad="38100" dist="38100" dir="2700000" algn="tl">
                  <a:srgbClr val="000000">
                    <a:alpha val="43137"/>
                  </a:srgbClr>
                </a:outerShdw>
              </a:effectLst>
            </a:rPr>
            <a:t>He is our love example (5:2)</a:t>
          </a:r>
          <a:endParaRPr lang="es-ES" sz="1800">
            <a:solidFill>
              <a:schemeClr val="bg1"/>
            </a:solidFill>
            <a:effectLst>
              <a:outerShdw blurRad="38100" dist="38100" dir="2700000" algn="tl">
                <a:srgbClr val="000000">
                  <a:alpha val="43137"/>
                </a:srgbClr>
              </a:outerShdw>
            </a:effectLst>
          </a:endParaRPr>
        </a:p>
      </dgm:t>
    </dgm:pt>
    <dgm:pt modelId="{26B6815B-2E47-4917-B297-20BCB20BD258}" type="parTrans" cxnId="{BB43C200-5D10-4B09-9EA8-D759E02A3599}">
      <dgm:prSet/>
      <dgm:spPr/>
      <dgm:t>
        <a:bodyPr/>
        <a:lstStyle/>
        <a:p>
          <a:endParaRPr lang="es-ES" sz="1800">
            <a:solidFill>
              <a:schemeClr val="tx1"/>
            </a:solidFill>
            <a:effectLst/>
          </a:endParaRPr>
        </a:p>
      </dgm:t>
    </dgm:pt>
    <dgm:pt modelId="{B4AD0947-E432-49C6-BFB5-A0D77D56461D}" type="sibTrans" cxnId="{BB43C200-5D10-4B09-9EA8-D759E02A3599}">
      <dgm:prSet/>
      <dgm:spPr/>
      <dgm:t>
        <a:bodyPr/>
        <a:lstStyle/>
        <a:p>
          <a:endParaRPr lang="es-ES" sz="1800">
            <a:solidFill>
              <a:schemeClr val="tx1"/>
            </a:solidFill>
            <a:effectLst/>
          </a:endParaRPr>
        </a:p>
      </dgm:t>
    </dgm:pt>
    <dgm:pt modelId="{F71AEC62-3496-48F0-9674-4DB6606EAC67}">
      <dgm:prSet custT="1"/>
      <dgm:spPr/>
      <dgm:t>
        <a:bodyPr/>
        <a:lstStyle/>
        <a:p>
          <a:r>
            <a:rPr lang="en-US" sz="1800" b="1">
              <a:solidFill>
                <a:schemeClr val="bg1"/>
              </a:solidFill>
              <a:effectLst>
                <a:outerShdw blurRad="38100" dist="38100" dir="2700000" algn="tl">
                  <a:srgbClr val="000000">
                    <a:alpha val="43137"/>
                  </a:srgbClr>
                </a:outerShdw>
              </a:effectLst>
            </a:rPr>
            <a:t>He is the Lord we serve (6:5-6)</a:t>
          </a:r>
          <a:endParaRPr lang="es-ES" sz="1800">
            <a:solidFill>
              <a:schemeClr val="bg1"/>
            </a:solidFill>
            <a:effectLst>
              <a:outerShdw blurRad="38100" dist="38100" dir="2700000" algn="tl">
                <a:srgbClr val="000000">
                  <a:alpha val="43137"/>
                </a:srgbClr>
              </a:outerShdw>
            </a:effectLst>
          </a:endParaRPr>
        </a:p>
      </dgm:t>
    </dgm:pt>
    <dgm:pt modelId="{079FD453-337A-4141-80B2-5C10AE77F697}" type="parTrans" cxnId="{62FD2DB6-7F70-44A2-808E-E6DD1D518171}">
      <dgm:prSet/>
      <dgm:spPr/>
      <dgm:t>
        <a:bodyPr/>
        <a:lstStyle/>
        <a:p>
          <a:endParaRPr lang="es-ES" sz="1800">
            <a:solidFill>
              <a:schemeClr val="tx1"/>
            </a:solidFill>
            <a:effectLst/>
          </a:endParaRPr>
        </a:p>
      </dgm:t>
    </dgm:pt>
    <dgm:pt modelId="{2F4EDBE4-4F3C-4B2F-964B-02E3C0E4BCAC}" type="sibTrans" cxnId="{62FD2DB6-7F70-44A2-808E-E6DD1D518171}">
      <dgm:prSet/>
      <dgm:spPr/>
      <dgm:t>
        <a:bodyPr/>
        <a:lstStyle/>
        <a:p>
          <a:endParaRPr lang="es-ES" sz="1800">
            <a:solidFill>
              <a:schemeClr val="tx1"/>
            </a:solidFill>
            <a:effectLst/>
          </a:endParaRPr>
        </a:p>
      </dgm:t>
    </dgm:pt>
    <dgm:pt modelId="{0CE23A66-4161-40BC-83C1-5F962037D209}" type="pres">
      <dgm:prSet presAssocID="{A69D633C-6A4D-4166-A858-4F237CD30117}" presName="linear" presStyleCnt="0">
        <dgm:presLayoutVars>
          <dgm:animLvl val="lvl"/>
          <dgm:resizeHandles val="exact"/>
        </dgm:presLayoutVars>
      </dgm:prSet>
      <dgm:spPr/>
    </dgm:pt>
    <dgm:pt modelId="{72CAC6D7-63FD-436B-9B7E-CFE404C10D41}" type="pres">
      <dgm:prSet presAssocID="{481E4A5B-303A-48D0-A031-8856F5489211}" presName="parentText" presStyleLbl="node1" presStyleIdx="0" presStyleCnt="9">
        <dgm:presLayoutVars>
          <dgm:chMax val="0"/>
          <dgm:bulletEnabled val="1"/>
        </dgm:presLayoutVars>
      </dgm:prSet>
      <dgm:spPr/>
    </dgm:pt>
    <dgm:pt modelId="{EA3C101B-7F3F-4193-9BF7-D69ACDAE44AE}" type="pres">
      <dgm:prSet presAssocID="{6D1BDBAA-6181-4F2F-A83E-C0E6ABE2A63F}" presName="spacer" presStyleCnt="0"/>
      <dgm:spPr/>
    </dgm:pt>
    <dgm:pt modelId="{84265161-0C9F-4A90-A18A-5520EA01F6A2}" type="pres">
      <dgm:prSet presAssocID="{B608A10E-A71D-42FD-B4BE-621599625863}" presName="parentText" presStyleLbl="node1" presStyleIdx="1" presStyleCnt="9">
        <dgm:presLayoutVars>
          <dgm:chMax val="0"/>
          <dgm:bulletEnabled val="1"/>
        </dgm:presLayoutVars>
      </dgm:prSet>
      <dgm:spPr/>
    </dgm:pt>
    <dgm:pt modelId="{23142B8B-F114-4CF9-8694-C9F53688BFB0}" type="pres">
      <dgm:prSet presAssocID="{DB155BFA-674A-40A2-975D-542520006D3F}" presName="spacer" presStyleCnt="0"/>
      <dgm:spPr/>
    </dgm:pt>
    <dgm:pt modelId="{C547AB2C-93C1-4BF4-A625-E7F4DD34A8ED}" type="pres">
      <dgm:prSet presAssocID="{A98BC7A3-ADBA-405F-A986-501DC5E857F5}" presName="parentText" presStyleLbl="node1" presStyleIdx="2" presStyleCnt="9">
        <dgm:presLayoutVars>
          <dgm:chMax val="0"/>
          <dgm:bulletEnabled val="1"/>
        </dgm:presLayoutVars>
      </dgm:prSet>
      <dgm:spPr/>
    </dgm:pt>
    <dgm:pt modelId="{06971540-1E22-4AB3-82BF-536558B8ED28}" type="pres">
      <dgm:prSet presAssocID="{981655E4-B52B-4E6F-85EE-2144E80964D6}" presName="spacer" presStyleCnt="0"/>
      <dgm:spPr/>
    </dgm:pt>
    <dgm:pt modelId="{3F4F78B6-F0E5-48F6-9ECC-78FA1BC62BC4}" type="pres">
      <dgm:prSet presAssocID="{45B1359A-EEB9-4072-B9DC-61B8C99A80F1}" presName="parentText" presStyleLbl="node1" presStyleIdx="3" presStyleCnt="9">
        <dgm:presLayoutVars>
          <dgm:chMax val="0"/>
          <dgm:bulletEnabled val="1"/>
        </dgm:presLayoutVars>
      </dgm:prSet>
      <dgm:spPr/>
    </dgm:pt>
    <dgm:pt modelId="{0770B73E-ABB9-45AA-8A85-66FD4B6A8914}" type="pres">
      <dgm:prSet presAssocID="{352DF717-F74C-47FE-8AFD-1432BA703B4D}" presName="spacer" presStyleCnt="0"/>
      <dgm:spPr/>
    </dgm:pt>
    <dgm:pt modelId="{82395218-08C2-49FD-9449-0D447CA062A3}" type="pres">
      <dgm:prSet presAssocID="{EA469B94-7A72-4C2D-9110-D4201029C75B}" presName="parentText" presStyleLbl="node1" presStyleIdx="4" presStyleCnt="9">
        <dgm:presLayoutVars>
          <dgm:chMax val="0"/>
          <dgm:bulletEnabled val="1"/>
        </dgm:presLayoutVars>
      </dgm:prSet>
      <dgm:spPr/>
    </dgm:pt>
    <dgm:pt modelId="{F24EFD26-5A8B-4AD8-8631-635858AC73D6}" type="pres">
      <dgm:prSet presAssocID="{497761F2-5808-414A-A691-090918858308}" presName="spacer" presStyleCnt="0"/>
      <dgm:spPr/>
    </dgm:pt>
    <dgm:pt modelId="{1BCD6855-1627-47F8-8B4F-94B153D8454E}" type="pres">
      <dgm:prSet presAssocID="{B3337F90-7213-408B-B4DD-16416D525CA5}" presName="parentText" presStyleLbl="node1" presStyleIdx="5" presStyleCnt="9">
        <dgm:presLayoutVars>
          <dgm:chMax val="0"/>
          <dgm:bulletEnabled val="1"/>
        </dgm:presLayoutVars>
      </dgm:prSet>
      <dgm:spPr/>
    </dgm:pt>
    <dgm:pt modelId="{26AFA8E2-7152-42F0-8A80-3A39EED4924A}" type="pres">
      <dgm:prSet presAssocID="{65BB1E96-358D-4AD7-A3CA-65C80791CAF7}" presName="spacer" presStyleCnt="0"/>
      <dgm:spPr/>
    </dgm:pt>
    <dgm:pt modelId="{14CECA83-465A-4FBD-B291-BCEE8F4B22C5}" type="pres">
      <dgm:prSet presAssocID="{EBC5FA83-A15B-49F4-9409-AC20D5E4B5D4}" presName="parentText" presStyleLbl="node1" presStyleIdx="6" presStyleCnt="9">
        <dgm:presLayoutVars>
          <dgm:chMax val="0"/>
          <dgm:bulletEnabled val="1"/>
        </dgm:presLayoutVars>
      </dgm:prSet>
      <dgm:spPr/>
    </dgm:pt>
    <dgm:pt modelId="{19C24EF9-4A4D-44D2-9CE2-4FAB2A3A987F}" type="pres">
      <dgm:prSet presAssocID="{5CB8C525-52D2-46B2-B2FE-A1572989A8DE}" presName="spacer" presStyleCnt="0"/>
      <dgm:spPr/>
    </dgm:pt>
    <dgm:pt modelId="{386AFBCB-B16E-4861-A04A-17711961752A}" type="pres">
      <dgm:prSet presAssocID="{9707F354-0940-450C-9CDA-BF882EC037A5}" presName="parentText" presStyleLbl="node1" presStyleIdx="7" presStyleCnt="9">
        <dgm:presLayoutVars>
          <dgm:chMax val="0"/>
          <dgm:bulletEnabled val="1"/>
        </dgm:presLayoutVars>
      </dgm:prSet>
      <dgm:spPr/>
    </dgm:pt>
    <dgm:pt modelId="{64925DE3-A6CE-4384-A06F-2F7EF0B76CB6}" type="pres">
      <dgm:prSet presAssocID="{B4AD0947-E432-49C6-BFB5-A0D77D56461D}" presName="spacer" presStyleCnt="0"/>
      <dgm:spPr/>
    </dgm:pt>
    <dgm:pt modelId="{E07B08EF-3161-4933-A52C-F2AA319A084F}" type="pres">
      <dgm:prSet presAssocID="{F71AEC62-3496-48F0-9674-4DB6606EAC67}" presName="parentText" presStyleLbl="node1" presStyleIdx="8" presStyleCnt="9">
        <dgm:presLayoutVars>
          <dgm:chMax val="0"/>
          <dgm:bulletEnabled val="1"/>
        </dgm:presLayoutVars>
      </dgm:prSet>
      <dgm:spPr/>
    </dgm:pt>
  </dgm:ptLst>
  <dgm:cxnLst>
    <dgm:cxn modelId="{BB43C200-5D10-4B09-9EA8-D759E02A3599}" srcId="{A69D633C-6A4D-4166-A858-4F237CD30117}" destId="{9707F354-0940-450C-9CDA-BF882EC037A5}" srcOrd="7" destOrd="0" parTransId="{26B6815B-2E47-4917-B297-20BCB20BD258}" sibTransId="{B4AD0947-E432-49C6-BFB5-A0D77D56461D}"/>
    <dgm:cxn modelId="{8C46001D-E29F-45A8-B0F4-61EC92C53373}" type="presOf" srcId="{45B1359A-EEB9-4072-B9DC-61B8C99A80F1}" destId="{3F4F78B6-F0E5-48F6-9ECC-78FA1BC62BC4}" srcOrd="0" destOrd="0" presId="urn:microsoft.com/office/officeart/2005/8/layout/vList2"/>
    <dgm:cxn modelId="{E02B971D-2C68-4301-BF93-E27715B76EE4}" srcId="{A69D633C-6A4D-4166-A858-4F237CD30117}" destId="{EBC5FA83-A15B-49F4-9409-AC20D5E4B5D4}" srcOrd="6" destOrd="0" parTransId="{18B543BD-0864-49AC-9D29-A68F1AF25C6F}" sibTransId="{5CB8C525-52D2-46B2-B2FE-A1572989A8DE}"/>
    <dgm:cxn modelId="{5C40C123-BFBA-41DC-A872-3BC9873EE7B6}" type="presOf" srcId="{A69D633C-6A4D-4166-A858-4F237CD30117}" destId="{0CE23A66-4161-40BC-83C1-5F962037D209}" srcOrd="0" destOrd="0" presId="urn:microsoft.com/office/officeart/2005/8/layout/vList2"/>
    <dgm:cxn modelId="{F917E02E-5038-4624-A2D7-FFEF1318F50E}" srcId="{A69D633C-6A4D-4166-A858-4F237CD30117}" destId="{45B1359A-EEB9-4072-B9DC-61B8C99A80F1}" srcOrd="3" destOrd="0" parTransId="{9A2E4035-01B8-4BE3-B348-7FE2EA4F7A01}" sibTransId="{352DF717-F74C-47FE-8AFD-1432BA703B4D}"/>
    <dgm:cxn modelId="{18CD8133-3A79-45C7-80B2-241811C9906C}" type="presOf" srcId="{EBC5FA83-A15B-49F4-9409-AC20D5E4B5D4}" destId="{14CECA83-465A-4FBD-B291-BCEE8F4B22C5}" srcOrd="0" destOrd="0" presId="urn:microsoft.com/office/officeart/2005/8/layout/vList2"/>
    <dgm:cxn modelId="{AD13E234-FD06-4051-A8EF-5D6DCE2359C6}" srcId="{A69D633C-6A4D-4166-A858-4F237CD30117}" destId="{B3337F90-7213-408B-B4DD-16416D525CA5}" srcOrd="5" destOrd="0" parTransId="{152F1629-2F87-43A1-9156-FD729888FD27}" sibTransId="{65BB1E96-358D-4AD7-A3CA-65C80791CAF7}"/>
    <dgm:cxn modelId="{60760435-FD77-45FE-8154-380705FF0FA4}" type="presOf" srcId="{B608A10E-A71D-42FD-B4BE-621599625863}" destId="{84265161-0C9F-4A90-A18A-5520EA01F6A2}" srcOrd="0" destOrd="0" presId="urn:microsoft.com/office/officeart/2005/8/layout/vList2"/>
    <dgm:cxn modelId="{876A3144-5855-4CB6-BDAB-97A924C693BF}" type="presOf" srcId="{481E4A5B-303A-48D0-A031-8856F5489211}" destId="{72CAC6D7-63FD-436B-9B7E-CFE404C10D41}" srcOrd="0" destOrd="0" presId="urn:microsoft.com/office/officeart/2005/8/layout/vList2"/>
    <dgm:cxn modelId="{EE8A4A46-7902-432D-816A-52B97C65D4BB}" srcId="{A69D633C-6A4D-4166-A858-4F237CD30117}" destId="{EA469B94-7A72-4C2D-9110-D4201029C75B}" srcOrd="4" destOrd="0" parTransId="{7245BCB3-64E3-4C99-B323-674C9F26FAC3}" sibTransId="{497761F2-5808-414A-A691-090918858308}"/>
    <dgm:cxn modelId="{6E4A7F53-B332-418C-A5A1-FDF1F9757B43}" type="presOf" srcId="{F71AEC62-3496-48F0-9674-4DB6606EAC67}" destId="{E07B08EF-3161-4933-A52C-F2AA319A084F}" srcOrd="0" destOrd="0" presId="urn:microsoft.com/office/officeart/2005/8/layout/vList2"/>
    <dgm:cxn modelId="{DE695C76-7E7D-400C-ABC1-7EECA9DF518A}" srcId="{A69D633C-6A4D-4166-A858-4F237CD30117}" destId="{A98BC7A3-ADBA-405F-A986-501DC5E857F5}" srcOrd="2" destOrd="0" parTransId="{9E0C9D64-BC32-46B8-BBCA-F19FD18141B1}" sibTransId="{981655E4-B52B-4E6F-85EE-2144E80964D6}"/>
    <dgm:cxn modelId="{288763B5-F1EA-4442-B042-B52D8BED1554}" type="presOf" srcId="{9707F354-0940-450C-9CDA-BF882EC037A5}" destId="{386AFBCB-B16E-4861-A04A-17711961752A}" srcOrd="0" destOrd="0" presId="urn:microsoft.com/office/officeart/2005/8/layout/vList2"/>
    <dgm:cxn modelId="{62FD2DB6-7F70-44A2-808E-E6DD1D518171}" srcId="{A69D633C-6A4D-4166-A858-4F237CD30117}" destId="{F71AEC62-3496-48F0-9674-4DB6606EAC67}" srcOrd="8" destOrd="0" parTransId="{079FD453-337A-4141-80B2-5C10AE77F697}" sibTransId="{2F4EDBE4-4F3C-4B2F-964B-02E3C0E4BCAC}"/>
    <dgm:cxn modelId="{A46F4FDA-974F-4012-81C6-41804436591A}" srcId="{A69D633C-6A4D-4166-A858-4F237CD30117}" destId="{481E4A5B-303A-48D0-A031-8856F5489211}" srcOrd="0" destOrd="0" parTransId="{5FA43118-B5E8-4BF3-8560-BB659C4EF8AE}" sibTransId="{6D1BDBAA-6181-4F2F-A83E-C0E6ABE2A63F}"/>
    <dgm:cxn modelId="{931262EF-32F8-4BD5-AC24-D6FBC1CB9FA5}" type="presOf" srcId="{A98BC7A3-ADBA-405F-A986-501DC5E857F5}" destId="{C547AB2C-93C1-4BF4-A625-E7F4DD34A8ED}" srcOrd="0" destOrd="0" presId="urn:microsoft.com/office/officeart/2005/8/layout/vList2"/>
    <dgm:cxn modelId="{AA1537F6-5E65-4A59-9B11-378FAE632013}" srcId="{A69D633C-6A4D-4166-A858-4F237CD30117}" destId="{B608A10E-A71D-42FD-B4BE-621599625863}" srcOrd="1" destOrd="0" parTransId="{7344CB74-79C9-4F2C-870C-89E570958293}" sibTransId="{DB155BFA-674A-40A2-975D-542520006D3F}"/>
    <dgm:cxn modelId="{C2ED5EF8-BE21-402A-AB5B-99C1D61CF109}" type="presOf" srcId="{EA469B94-7A72-4C2D-9110-D4201029C75B}" destId="{82395218-08C2-49FD-9449-0D447CA062A3}" srcOrd="0" destOrd="0" presId="urn:microsoft.com/office/officeart/2005/8/layout/vList2"/>
    <dgm:cxn modelId="{CDF010F9-5B88-4E7F-A985-2F40983BB68C}" type="presOf" srcId="{B3337F90-7213-408B-B4DD-16416D525CA5}" destId="{1BCD6855-1627-47F8-8B4F-94B153D8454E}" srcOrd="0" destOrd="0" presId="urn:microsoft.com/office/officeart/2005/8/layout/vList2"/>
    <dgm:cxn modelId="{D8C1FD95-21C1-4E0C-9061-79050BFEC106}" type="presParOf" srcId="{0CE23A66-4161-40BC-83C1-5F962037D209}" destId="{72CAC6D7-63FD-436B-9B7E-CFE404C10D41}" srcOrd="0" destOrd="0" presId="urn:microsoft.com/office/officeart/2005/8/layout/vList2"/>
    <dgm:cxn modelId="{ED0EEA45-5686-48E8-AD65-AFAE84DB73D8}" type="presParOf" srcId="{0CE23A66-4161-40BC-83C1-5F962037D209}" destId="{EA3C101B-7F3F-4193-9BF7-D69ACDAE44AE}" srcOrd="1" destOrd="0" presId="urn:microsoft.com/office/officeart/2005/8/layout/vList2"/>
    <dgm:cxn modelId="{BF00CEB1-C068-4C89-BF66-61C539D01A3A}" type="presParOf" srcId="{0CE23A66-4161-40BC-83C1-5F962037D209}" destId="{84265161-0C9F-4A90-A18A-5520EA01F6A2}" srcOrd="2" destOrd="0" presId="urn:microsoft.com/office/officeart/2005/8/layout/vList2"/>
    <dgm:cxn modelId="{AAC01824-5988-4DA8-B3F0-3EDEF856F090}" type="presParOf" srcId="{0CE23A66-4161-40BC-83C1-5F962037D209}" destId="{23142B8B-F114-4CF9-8694-C9F53688BFB0}" srcOrd="3" destOrd="0" presId="urn:microsoft.com/office/officeart/2005/8/layout/vList2"/>
    <dgm:cxn modelId="{5DB018AE-01AF-4E42-980B-D9EDC7D2F1CC}" type="presParOf" srcId="{0CE23A66-4161-40BC-83C1-5F962037D209}" destId="{C547AB2C-93C1-4BF4-A625-E7F4DD34A8ED}" srcOrd="4" destOrd="0" presId="urn:microsoft.com/office/officeart/2005/8/layout/vList2"/>
    <dgm:cxn modelId="{1BE896EC-8C1D-41B9-8FDE-F9D5FAF70F83}" type="presParOf" srcId="{0CE23A66-4161-40BC-83C1-5F962037D209}" destId="{06971540-1E22-4AB3-82BF-536558B8ED28}" srcOrd="5" destOrd="0" presId="urn:microsoft.com/office/officeart/2005/8/layout/vList2"/>
    <dgm:cxn modelId="{0485C8D8-E487-45F2-9945-E152918514E0}" type="presParOf" srcId="{0CE23A66-4161-40BC-83C1-5F962037D209}" destId="{3F4F78B6-F0E5-48F6-9ECC-78FA1BC62BC4}" srcOrd="6" destOrd="0" presId="urn:microsoft.com/office/officeart/2005/8/layout/vList2"/>
    <dgm:cxn modelId="{2F993F8D-97FE-4D55-883E-335A75974078}" type="presParOf" srcId="{0CE23A66-4161-40BC-83C1-5F962037D209}" destId="{0770B73E-ABB9-45AA-8A85-66FD4B6A8914}" srcOrd="7" destOrd="0" presId="urn:microsoft.com/office/officeart/2005/8/layout/vList2"/>
    <dgm:cxn modelId="{AF0B2DA4-ACF0-4665-BC5E-5ED4E857F259}" type="presParOf" srcId="{0CE23A66-4161-40BC-83C1-5F962037D209}" destId="{82395218-08C2-49FD-9449-0D447CA062A3}" srcOrd="8" destOrd="0" presId="urn:microsoft.com/office/officeart/2005/8/layout/vList2"/>
    <dgm:cxn modelId="{A809AEE0-3BEA-48D9-BCB1-F8A6F4FFA2BB}" type="presParOf" srcId="{0CE23A66-4161-40BC-83C1-5F962037D209}" destId="{F24EFD26-5A8B-4AD8-8631-635858AC73D6}" srcOrd="9" destOrd="0" presId="urn:microsoft.com/office/officeart/2005/8/layout/vList2"/>
    <dgm:cxn modelId="{947CC20C-8B8F-4A6B-A100-75C8458513EE}" type="presParOf" srcId="{0CE23A66-4161-40BC-83C1-5F962037D209}" destId="{1BCD6855-1627-47F8-8B4F-94B153D8454E}" srcOrd="10" destOrd="0" presId="urn:microsoft.com/office/officeart/2005/8/layout/vList2"/>
    <dgm:cxn modelId="{F01C975A-77A1-4A36-A7E4-4D3DCC8B8F46}" type="presParOf" srcId="{0CE23A66-4161-40BC-83C1-5F962037D209}" destId="{26AFA8E2-7152-42F0-8A80-3A39EED4924A}" srcOrd="11" destOrd="0" presId="urn:microsoft.com/office/officeart/2005/8/layout/vList2"/>
    <dgm:cxn modelId="{993D0F0E-9DB8-479A-A942-63407327C022}" type="presParOf" srcId="{0CE23A66-4161-40BC-83C1-5F962037D209}" destId="{14CECA83-465A-4FBD-B291-BCEE8F4B22C5}" srcOrd="12" destOrd="0" presId="urn:microsoft.com/office/officeart/2005/8/layout/vList2"/>
    <dgm:cxn modelId="{9D7E60B6-17A3-4D9C-88BF-F818F9B530DB}" type="presParOf" srcId="{0CE23A66-4161-40BC-83C1-5F962037D209}" destId="{19C24EF9-4A4D-44D2-9CE2-4FAB2A3A987F}" srcOrd="13" destOrd="0" presId="urn:microsoft.com/office/officeart/2005/8/layout/vList2"/>
    <dgm:cxn modelId="{114F0386-35A4-4AB0-8AA4-5CAE6972023B}" type="presParOf" srcId="{0CE23A66-4161-40BC-83C1-5F962037D209}" destId="{386AFBCB-B16E-4861-A04A-17711961752A}" srcOrd="14" destOrd="0" presId="urn:microsoft.com/office/officeart/2005/8/layout/vList2"/>
    <dgm:cxn modelId="{20BE6AE1-E0B6-4D5F-951F-3C1BC0546FB4}" type="presParOf" srcId="{0CE23A66-4161-40BC-83C1-5F962037D209}" destId="{64925DE3-A6CE-4384-A06F-2F7EF0B76CB6}" srcOrd="15" destOrd="0" presId="urn:microsoft.com/office/officeart/2005/8/layout/vList2"/>
    <dgm:cxn modelId="{BF78AAD6-0252-4E06-9443-53A92667D3D6}" type="presParOf" srcId="{0CE23A66-4161-40BC-83C1-5F962037D209}" destId="{E07B08EF-3161-4933-A52C-F2AA319A084F}" srcOrd="1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51D834-092E-4434-9FAF-A23169ABE0A6}">
      <dsp:nvSpPr>
        <dsp:cNvPr id="0" name=""/>
        <dsp:cNvSpPr/>
      </dsp:nvSpPr>
      <dsp:spPr>
        <a:xfrm>
          <a:off x="3478" y="109310"/>
          <a:ext cx="331322" cy="331322"/>
        </a:xfrm>
        <a:prstGeom prst="chord">
          <a:avLst>
            <a:gd name="adj1" fmla="val 4800000"/>
            <a:gd name="adj2" fmla="val 16800000"/>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96D8897D-FAB4-4B26-B603-77D601945100}">
      <dsp:nvSpPr>
        <dsp:cNvPr id="0" name=""/>
        <dsp:cNvSpPr/>
      </dsp:nvSpPr>
      <dsp:spPr>
        <a:xfrm>
          <a:off x="36610" y="142442"/>
          <a:ext cx="265057" cy="265057"/>
        </a:xfrm>
        <a:prstGeom prst="pie">
          <a:avLst>
            <a:gd name="adj1" fmla="val 14040000"/>
            <a:gd name="adj2" fmla="val 1620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CBB9729-20B0-45A4-B9ED-64DA6E311910}">
      <dsp:nvSpPr>
        <dsp:cNvPr id="0" name=""/>
        <dsp:cNvSpPr/>
      </dsp:nvSpPr>
      <dsp:spPr>
        <a:xfrm rot="16200000">
          <a:off x="-377542" y="854785"/>
          <a:ext cx="960835" cy="198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scene3d>
            <a:camera prst="orthographicFront"/>
            <a:lightRig rig="threePt" dir="t"/>
          </a:scene3d>
          <a:sp3d extrusionH="57150">
            <a:bevelT w="38100" h="38100"/>
          </a:sp3d>
        </a:bodyPr>
        <a:lstStyle/>
        <a:p>
          <a:pPr marL="0" lvl="0" indent="0" algn="r" defTabSz="800100">
            <a:lnSpc>
              <a:spcPct val="90000"/>
            </a:lnSpc>
            <a:spcBef>
              <a:spcPct val="0"/>
            </a:spcBef>
            <a:spcAft>
              <a:spcPct val="35000"/>
            </a:spcAft>
            <a:buNone/>
          </a:pPr>
          <a:r>
            <a:rPr lang="es-ES" sz="1800" b="1" kern="1200">
              <a:solidFill>
                <a:srgbClr val="CBA442"/>
              </a:solidFill>
            </a:rPr>
            <a:t>52 AD</a:t>
          </a:r>
          <a:endParaRPr lang="es-ES" sz="1800" kern="1200" dirty="0">
            <a:solidFill>
              <a:srgbClr val="CBA442"/>
            </a:solidFill>
          </a:endParaRPr>
        </a:p>
      </dsp:txBody>
      <dsp:txXfrm>
        <a:off x="-377542" y="854785"/>
        <a:ext cx="960835" cy="198793"/>
      </dsp:txXfrm>
    </dsp:sp>
    <dsp:sp modelId="{6EAE6A6C-0622-4462-9090-6D9793E16F68}">
      <dsp:nvSpPr>
        <dsp:cNvPr id="0" name=""/>
        <dsp:cNvSpPr/>
      </dsp:nvSpPr>
      <dsp:spPr>
        <a:xfrm>
          <a:off x="235404" y="109310"/>
          <a:ext cx="1174518" cy="1325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b="1" kern="1200"/>
            <a:t>Paul preached in Ephesus</a:t>
          </a:r>
          <a:br>
            <a:rPr lang="es-ES" sz="1800" b="1" kern="1200"/>
          </a:br>
          <a:r>
            <a:rPr lang="es-ES" sz="1400" b="1" kern="1200"/>
            <a:t>(Acts </a:t>
          </a:r>
          <a:r>
            <a:rPr lang="es-ES" sz="1400" b="1" kern="1200" dirty="0"/>
            <a:t>18:19-22)</a:t>
          </a:r>
          <a:endParaRPr lang="es-ES" sz="1800" kern="1200" dirty="0"/>
        </a:p>
      </dsp:txBody>
      <dsp:txXfrm>
        <a:off x="235404" y="109310"/>
        <a:ext cx="1174518" cy="1325289"/>
      </dsp:txXfrm>
    </dsp:sp>
    <dsp:sp modelId="{39A6FA87-F949-4338-BB76-F925B40912E0}">
      <dsp:nvSpPr>
        <dsp:cNvPr id="0" name=""/>
        <dsp:cNvSpPr/>
      </dsp:nvSpPr>
      <dsp:spPr>
        <a:xfrm>
          <a:off x="1737088" y="109310"/>
          <a:ext cx="331322" cy="331322"/>
        </a:xfrm>
        <a:prstGeom prst="chord">
          <a:avLst>
            <a:gd name="adj1" fmla="val 4800000"/>
            <a:gd name="adj2" fmla="val 16800000"/>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BC165FC3-237F-421A-9044-C11D00F766FF}">
      <dsp:nvSpPr>
        <dsp:cNvPr id="0" name=""/>
        <dsp:cNvSpPr/>
      </dsp:nvSpPr>
      <dsp:spPr>
        <a:xfrm>
          <a:off x="1770221" y="142442"/>
          <a:ext cx="265057" cy="265057"/>
        </a:xfrm>
        <a:prstGeom prst="pie">
          <a:avLst>
            <a:gd name="adj1" fmla="val 11880000"/>
            <a:gd name="adj2" fmla="val 1620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110DA95-9BCD-4748-8708-3CA5D5D57AF3}">
      <dsp:nvSpPr>
        <dsp:cNvPr id="0" name=""/>
        <dsp:cNvSpPr/>
      </dsp:nvSpPr>
      <dsp:spPr>
        <a:xfrm rot="16200000">
          <a:off x="1356067" y="854785"/>
          <a:ext cx="960835" cy="198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scene3d>
            <a:camera prst="orthographicFront"/>
            <a:lightRig rig="threePt" dir="t"/>
          </a:scene3d>
          <a:sp3d extrusionH="57150">
            <a:bevelT w="38100" h="38100"/>
          </a:sp3d>
        </a:bodyPr>
        <a:lstStyle/>
        <a:p>
          <a:pPr marL="0" lvl="0" indent="0" algn="r" defTabSz="800100">
            <a:lnSpc>
              <a:spcPct val="90000"/>
            </a:lnSpc>
            <a:spcBef>
              <a:spcPct val="0"/>
            </a:spcBef>
            <a:spcAft>
              <a:spcPct val="35000"/>
            </a:spcAft>
            <a:buNone/>
          </a:pPr>
          <a:r>
            <a:rPr lang="es-ES" sz="1800" b="1" kern="1200">
              <a:solidFill>
                <a:srgbClr val="861C78"/>
              </a:solidFill>
            </a:rPr>
            <a:t>52-53 AD</a:t>
          </a:r>
          <a:endParaRPr lang="es-ES" sz="1800" kern="1200" dirty="0">
            <a:solidFill>
              <a:srgbClr val="861C78"/>
            </a:solidFill>
          </a:endParaRPr>
        </a:p>
      </dsp:txBody>
      <dsp:txXfrm>
        <a:off x="1356067" y="854785"/>
        <a:ext cx="960835" cy="198793"/>
      </dsp:txXfrm>
    </dsp:sp>
    <dsp:sp modelId="{2A3C0C22-C018-40FD-BCCE-A576634FA09E}">
      <dsp:nvSpPr>
        <dsp:cNvPr id="0" name=""/>
        <dsp:cNvSpPr/>
      </dsp:nvSpPr>
      <dsp:spPr>
        <a:xfrm>
          <a:off x="1969014" y="109310"/>
          <a:ext cx="1285193" cy="1325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b="1" kern="1200"/>
            <a:t>Aquila, Priscilla, and Apollos preached</a:t>
          </a:r>
          <a:br>
            <a:rPr lang="es-ES" sz="1800" b="1" kern="1200"/>
          </a:br>
          <a:r>
            <a:rPr lang="es-ES" sz="1400" b="1" kern="1200"/>
            <a:t>(Acts </a:t>
          </a:r>
          <a:r>
            <a:rPr lang="es-ES" sz="1400" b="1" kern="1200" dirty="0"/>
            <a:t>18:24-26)</a:t>
          </a:r>
          <a:endParaRPr lang="es-ES" sz="1800" kern="1200" dirty="0"/>
        </a:p>
      </dsp:txBody>
      <dsp:txXfrm>
        <a:off x="1969014" y="109310"/>
        <a:ext cx="1285193" cy="1325289"/>
      </dsp:txXfrm>
    </dsp:sp>
    <dsp:sp modelId="{F329F625-9AFD-4C56-92B3-FCBBFEE2186D}">
      <dsp:nvSpPr>
        <dsp:cNvPr id="0" name=""/>
        <dsp:cNvSpPr/>
      </dsp:nvSpPr>
      <dsp:spPr>
        <a:xfrm>
          <a:off x="3581373" y="109310"/>
          <a:ext cx="331322" cy="331322"/>
        </a:xfrm>
        <a:prstGeom prst="chord">
          <a:avLst>
            <a:gd name="adj1" fmla="val 4800000"/>
            <a:gd name="adj2" fmla="val 16800000"/>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A8AF363B-E9A7-47D3-9223-8ADBEE78FCEE}">
      <dsp:nvSpPr>
        <dsp:cNvPr id="0" name=""/>
        <dsp:cNvSpPr/>
      </dsp:nvSpPr>
      <dsp:spPr>
        <a:xfrm>
          <a:off x="3614506" y="142442"/>
          <a:ext cx="265057" cy="265057"/>
        </a:xfrm>
        <a:prstGeom prst="pie">
          <a:avLst>
            <a:gd name="adj1" fmla="val 9720000"/>
            <a:gd name="adj2" fmla="val 1620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A0B1B2B-20A6-415A-9500-BBFCA8DFB45E}">
      <dsp:nvSpPr>
        <dsp:cNvPr id="0" name=""/>
        <dsp:cNvSpPr/>
      </dsp:nvSpPr>
      <dsp:spPr>
        <a:xfrm rot="16200000">
          <a:off x="3200353" y="854785"/>
          <a:ext cx="960835" cy="198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scene3d>
            <a:camera prst="orthographicFront"/>
            <a:lightRig rig="threePt" dir="t"/>
          </a:scene3d>
          <a:sp3d extrusionH="57150">
            <a:bevelT w="38100" h="38100"/>
          </a:sp3d>
        </a:bodyPr>
        <a:lstStyle/>
        <a:p>
          <a:pPr marL="0" lvl="0" indent="0" algn="r" defTabSz="800100">
            <a:lnSpc>
              <a:spcPct val="90000"/>
            </a:lnSpc>
            <a:spcBef>
              <a:spcPct val="0"/>
            </a:spcBef>
            <a:spcAft>
              <a:spcPct val="35000"/>
            </a:spcAft>
            <a:buNone/>
          </a:pPr>
          <a:r>
            <a:rPr lang="es-ES" sz="1800" b="1" kern="1200">
              <a:solidFill>
                <a:srgbClr val="419EAA"/>
              </a:solidFill>
            </a:rPr>
            <a:t>53-56 AD</a:t>
          </a:r>
          <a:endParaRPr lang="es-ES" sz="1800" kern="1200" dirty="0">
            <a:solidFill>
              <a:srgbClr val="419EAA"/>
            </a:solidFill>
          </a:endParaRPr>
        </a:p>
      </dsp:txBody>
      <dsp:txXfrm>
        <a:off x="3200353" y="854785"/>
        <a:ext cx="960835" cy="198793"/>
      </dsp:txXfrm>
    </dsp:sp>
    <dsp:sp modelId="{B19D6A9D-F18D-4062-A5EB-66CBB4DE13FB}">
      <dsp:nvSpPr>
        <dsp:cNvPr id="0" name=""/>
        <dsp:cNvSpPr/>
      </dsp:nvSpPr>
      <dsp:spPr>
        <a:xfrm>
          <a:off x="3813299" y="109310"/>
          <a:ext cx="1370780" cy="1325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b="1" kern="1200"/>
            <a:t>Paul preached for 3 years</a:t>
          </a:r>
          <a:br>
            <a:rPr lang="es-ES" sz="1800" b="1" kern="1200"/>
          </a:br>
          <a:r>
            <a:rPr lang="es-ES" sz="1400" b="1" kern="1200"/>
            <a:t>(Acts </a:t>
          </a:r>
          <a:r>
            <a:rPr lang="es-ES" sz="1400" b="1" kern="1200" dirty="0"/>
            <a:t>19:1, 10, 22; 20:31)</a:t>
          </a:r>
          <a:endParaRPr lang="es-ES" sz="1800" kern="1200" dirty="0"/>
        </a:p>
      </dsp:txBody>
      <dsp:txXfrm>
        <a:off x="3813299" y="109310"/>
        <a:ext cx="1370780" cy="1325289"/>
      </dsp:txXfrm>
    </dsp:sp>
    <dsp:sp modelId="{48409D9E-8111-4F95-845E-2E7C80D55B29}">
      <dsp:nvSpPr>
        <dsp:cNvPr id="0" name=""/>
        <dsp:cNvSpPr/>
      </dsp:nvSpPr>
      <dsp:spPr>
        <a:xfrm>
          <a:off x="5511246" y="109310"/>
          <a:ext cx="331322" cy="331322"/>
        </a:xfrm>
        <a:prstGeom prst="chord">
          <a:avLst>
            <a:gd name="adj1" fmla="val 4800000"/>
            <a:gd name="adj2" fmla="val 16800000"/>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121AA460-74A8-49F9-ACC9-BBBCC91624D1}">
      <dsp:nvSpPr>
        <dsp:cNvPr id="0" name=""/>
        <dsp:cNvSpPr/>
      </dsp:nvSpPr>
      <dsp:spPr>
        <a:xfrm>
          <a:off x="5544378" y="142442"/>
          <a:ext cx="265057" cy="265057"/>
        </a:xfrm>
        <a:prstGeom prst="pie">
          <a:avLst>
            <a:gd name="adj1" fmla="val 7560000"/>
            <a:gd name="adj2" fmla="val 1620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A4405E6-AE01-4F42-86C7-9E3D8E5465F0}">
      <dsp:nvSpPr>
        <dsp:cNvPr id="0" name=""/>
        <dsp:cNvSpPr/>
      </dsp:nvSpPr>
      <dsp:spPr>
        <a:xfrm rot="16200000">
          <a:off x="5130225" y="854785"/>
          <a:ext cx="960835" cy="198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scene3d>
            <a:camera prst="orthographicFront"/>
            <a:lightRig rig="threePt" dir="t"/>
          </a:scene3d>
          <a:sp3d extrusionH="57150">
            <a:bevelT w="38100" h="38100"/>
          </a:sp3d>
        </a:bodyPr>
        <a:lstStyle/>
        <a:p>
          <a:pPr marL="0" lvl="0" indent="0" algn="r" defTabSz="800100">
            <a:lnSpc>
              <a:spcPct val="90000"/>
            </a:lnSpc>
            <a:spcBef>
              <a:spcPct val="0"/>
            </a:spcBef>
            <a:spcAft>
              <a:spcPct val="35000"/>
            </a:spcAft>
            <a:buNone/>
          </a:pPr>
          <a:r>
            <a:rPr lang="es-ES" sz="1800" b="1" kern="1200">
              <a:solidFill>
                <a:srgbClr val="D50C29"/>
              </a:solidFill>
            </a:rPr>
            <a:t>57 AD</a:t>
          </a:r>
          <a:endParaRPr lang="es-ES" sz="1800" kern="1200" dirty="0">
            <a:solidFill>
              <a:srgbClr val="D50C29"/>
            </a:solidFill>
          </a:endParaRPr>
        </a:p>
      </dsp:txBody>
      <dsp:txXfrm>
        <a:off x="5130225" y="854785"/>
        <a:ext cx="960835" cy="198793"/>
      </dsp:txXfrm>
    </dsp:sp>
    <dsp:sp modelId="{A430DA5B-75D1-4D7C-8504-04AC0866C8B4}">
      <dsp:nvSpPr>
        <dsp:cNvPr id="0" name=""/>
        <dsp:cNvSpPr/>
      </dsp:nvSpPr>
      <dsp:spPr>
        <a:xfrm>
          <a:off x="5743171" y="64594"/>
          <a:ext cx="1302004" cy="1325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b="1" kern="1200"/>
            <a:t>Paul said goodbye to the elders of Ephesus in Miletus</a:t>
          </a:r>
          <a:br>
            <a:rPr lang="es-ES" sz="1800" b="1" kern="1200"/>
          </a:br>
          <a:r>
            <a:rPr lang="es-ES" sz="1400" b="1" kern="1200"/>
            <a:t>(Acts </a:t>
          </a:r>
          <a:r>
            <a:rPr lang="es-ES" sz="1400" b="1" kern="1200" dirty="0"/>
            <a:t>20:17)</a:t>
          </a:r>
          <a:endParaRPr lang="es-ES" sz="1800" kern="1200" dirty="0"/>
        </a:p>
      </dsp:txBody>
      <dsp:txXfrm>
        <a:off x="5743171" y="64594"/>
        <a:ext cx="1302004" cy="1325289"/>
      </dsp:txXfrm>
    </dsp:sp>
    <dsp:sp modelId="{2014420A-A723-49C6-8684-323FAFDAAB20}">
      <dsp:nvSpPr>
        <dsp:cNvPr id="0" name=""/>
        <dsp:cNvSpPr/>
      </dsp:nvSpPr>
      <dsp:spPr>
        <a:xfrm>
          <a:off x="7372342" y="109310"/>
          <a:ext cx="331322" cy="331322"/>
        </a:xfrm>
        <a:prstGeom prst="chord">
          <a:avLst>
            <a:gd name="adj1" fmla="val 4800000"/>
            <a:gd name="adj2" fmla="val 16800000"/>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22188E17-1470-4C64-ABDF-38FB83B5E3F7}">
      <dsp:nvSpPr>
        <dsp:cNvPr id="0" name=""/>
        <dsp:cNvSpPr/>
      </dsp:nvSpPr>
      <dsp:spPr>
        <a:xfrm>
          <a:off x="7405474" y="142442"/>
          <a:ext cx="265057" cy="265057"/>
        </a:xfrm>
        <a:prstGeom prst="pie">
          <a:avLst>
            <a:gd name="adj1" fmla="val 5400000"/>
            <a:gd name="adj2" fmla="val 1620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8F9881A-2BA6-4383-B0FE-A5E89F95FD27}">
      <dsp:nvSpPr>
        <dsp:cNvPr id="0" name=""/>
        <dsp:cNvSpPr/>
      </dsp:nvSpPr>
      <dsp:spPr>
        <a:xfrm rot="16200000">
          <a:off x="6991321" y="854785"/>
          <a:ext cx="960835" cy="198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scene3d>
            <a:camera prst="orthographicFront"/>
            <a:lightRig rig="threePt" dir="t"/>
          </a:scene3d>
          <a:sp3d extrusionH="57150">
            <a:bevelT w="38100" h="38100"/>
          </a:sp3d>
        </a:bodyPr>
        <a:lstStyle/>
        <a:p>
          <a:pPr marL="0" lvl="0" indent="0" algn="r" defTabSz="800100">
            <a:lnSpc>
              <a:spcPct val="90000"/>
            </a:lnSpc>
            <a:spcBef>
              <a:spcPct val="0"/>
            </a:spcBef>
            <a:spcAft>
              <a:spcPct val="35000"/>
            </a:spcAft>
            <a:buNone/>
          </a:pPr>
          <a:r>
            <a:rPr lang="es-ES" sz="1800" b="1" kern="1200">
              <a:solidFill>
                <a:srgbClr val="524BC9"/>
              </a:solidFill>
            </a:rPr>
            <a:t>62 AD</a:t>
          </a:r>
          <a:endParaRPr lang="es-ES" sz="1800" kern="1200" dirty="0">
            <a:solidFill>
              <a:srgbClr val="524BC9"/>
            </a:solidFill>
          </a:endParaRPr>
        </a:p>
      </dsp:txBody>
      <dsp:txXfrm>
        <a:off x="6991321" y="854785"/>
        <a:ext cx="960835" cy="198793"/>
      </dsp:txXfrm>
    </dsp:sp>
    <dsp:sp modelId="{7D2F9335-5F8C-413D-81CC-FE03845A1FC3}">
      <dsp:nvSpPr>
        <dsp:cNvPr id="0" name=""/>
        <dsp:cNvSpPr/>
      </dsp:nvSpPr>
      <dsp:spPr>
        <a:xfrm>
          <a:off x="7604268" y="109310"/>
          <a:ext cx="1360145" cy="1325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b="1" kern="1200"/>
            <a:t>Paul wrote the epistle to the Ephesians in Rome</a:t>
          </a:r>
          <a:br>
            <a:rPr lang="es-ES" sz="1800" b="1" kern="1200"/>
          </a:br>
          <a:r>
            <a:rPr lang="es-ES" sz="1400" b="1" kern="1200"/>
            <a:t>(Acts </a:t>
          </a:r>
          <a:r>
            <a:rPr lang="es-ES" sz="1400" b="1" kern="1200" dirty="0"/>
            <a:t>28:30;</a:t>
          </a:r>
          <a:br>
            <a:rPr lang="es-ES" sz="1400" b="1" kern="1200"/>
          </a:br>
          <a:r>
            <a:rPr lang="es-ES" sz="1400" b="1" kern="1200"/>
            <a:t>Eph. </a:t>
          </a:r>
          <a:r>
            <a:rPr lang="es-ES" sz="1400" b="1" kern="1200" dirty="0"/>
            <a:t>3:1)</a:t>
          </a:r>
          <a:endParaRPr lang="es-ES" sz="1800" kern="1200" dirty="0"/>
        </a:p>
      </dsp:txBody>
      <dsp:txXfrm>
        <a:off x="7604268" y="109310"/>
        <a:ext cx="1360145" cy="13252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EDFFEF-B0FC-490B-B0AC-AAA820D6B679}">
      <dsp:nvSpPr>
        <dsp:cNvPr id="0" name=""/>
        <dsp:cNvSpPr/>
      </dsp:nvSpPr>
      <dsp:spPr>
        <a:xfrm>
          <a:off x="323" y="31730"/>
          <a:ext cx="1745780" cy="1396624"/>
        </a:xfrm>
        <a:prstGeom prst="rect">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BBC28702-58B4-49DA-8434-E27B667DA9D9}">
      <dsp:nvSpPr>
        <dsp:cNvPr id="0" name=""/>
        <dsp:cNvSpPr/>
      </dsp:nvSpPr>
      <dsp:spPr>
        <a:xfrm>
          <a:off x="157443" y="1288692"/>
          <a:ext cx="1553744" cy="488818"/>
        </a:xfrm>
        <a:prstGeom prst="wedgeRectCallout">
          <a:avLst>
            <a:gd name="adj1" fmla="val 20250"/>
            <a:gd name="adj2" fmla="val -60700"/>
          </a:avLst>
        </a:prstGeom>
        <a:gradFill rotWithShape="0">
          <a:gsLst>
            <a:gs pos="0">
              <a:srgbClr val="48CEE0">
                <a:hueOff val="0"/>
                <a:satOff val="0"/>
                <a:lumOff val="0"/>
                <a:alphaOff val="0"/>
                <a:satMod val="103000"/>
                <a:lumMod val="102000"/>
                <a:tint val="94000"/>
              </a:srgbClr>
            </a:gs>
            <a:gs pos="50000">
              <a:srgbClr val="48CEE0">
                <a:hueOff val="0"/>
                <a:satOff val="0"/>
                <a:lumOff val="0"/>
                <a:alphaOff val="0"/>
                <a:satMod val="110000"/>
                <a:lumMod val="100000"/>
                <a:shade val="100000"/>
              </a:srgbClr>
            </a:gs>
            <a:gs pos="100000">
              <a:srgbClr val="48CEE0">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prstClr val="white"/>
              </a:solidFill>
              <a:effectLst>
                <a:outerShdw blurRad="38100" dist="38100" dir="2700000" algn="tl">
                  <a:srgbClr val="000000">
                    <a:alpha val="43137"/>
                  </a:srgbClr>
                </a:outerShdw>
              </a:effectLst>
              <a:latin typeface="Calibri" panose="020F0502020204030204"/>
              <a:ea typeface="+mn-ea"/>
              <a:cs typeface="+mn-cs"/>
            </a:rPr>
            <a:t>The Church </a:t>
          </a:r>
          <a:br>
            <a:rPr lang="en-US" sz="1600" b="1" kern="1200">
              <a:solidFill>
                <a:prstClr val="white"/>
              </a:solidFill>
              <a:effectLst>
                <a:outerShdw blurRad="38100" dist="38100" dir="2700000" algn="tl">
                  <a:srgbClr val="000000">
                    <a:alpha val="43137"/>
                  </a:srgbClr>
                </a:outerShdw>
              </a:effectLst>
              <a:latin typeface="Calibri" panose="020F0502020204030204"/>
              <a:ea typeface="+mn-ea"/>
              <a:cs typeface="+mn-cs"/>
            </a:rPr>
          </a:br>
          <a:r>
            <a:rPr lang="en-US" sz="1600" b="1" kern="1200">
              <a:solidFill>
                <a:prstClr val="white"/>
              </a:solidFill>
              <a:effectLst>
                <a:outerShdw blurRad="38100" dist="38100" dir="2700000" algn="tl">
                  <a:srgbClr val="000000">
                    <a:alpha val="43137"/>
                  </a:srgbClr>
                </a:outerShdw>
              </a:effectLst>
              <a:latin typeface="Calibri" panose="020F0502020204030204"/>
              <a:ea typeface="+mn-ea"/>
              <a:cs typeface="+mn-cs"/>
            </a:rPr>
            <a:t>as a body</a:t>
          </a:r>
          <a:endParaRPr lang="es-ES" sz="1600" b="1" kern="1200">
            <a:solidFill>
              <a:prstClr val="white"/>
            </a:solidFill>
            <a:effectLst>
              <a:outerShdw blurRad="38100" dist="38100" dir="2700000" algn="tl">
                <a:srgbClr val="000000">
                  <a:alpha val="43137"/>
                </a:srgbClr>
              </a:outerShdw>
            </a:effectLst>
            <a:latin typeface="Calibri" panose="020F0502020204030204"/>
            <a:ea typeface="+mn-ea"/>
            <a:cs typeface="+mn-cs"/>
          </a:endParaRPr>
        </a:p>
      </dsp:txBody>
      <dsp:txXfrm>
        <a:off x="157443" y="1288692"/>
        <a:ext cx="1553744" cy="488818"/>
      </dsp:txXfrm>
    </dsp:sp>
    <dsp:sp modelId="{AB640A96-A0C6-4AB8-942E-59F4839676EE}">
      <dsp:nvSpPr>
        <dsp:cNvPr id="0" name=""/>
        <dsp:cNvSpPr/>
      </dsp:nvSpPr>
      <dsp:spPr>
        <a:xfrm>
          <a:off x="1920681" y="31730"/>
          <a:ext cx="1745780" cy="1396624"/>
        </a:xfrm>
        <a:prstGeom prst="rect">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CC23ECF-F533-4424-A8EC-678A8CAB13A8}">
      <dsp:nvSpPr>
        <dsp:cNvPr id="0" name=""/>
        <dsp:cNvSpPr/>
      </dsp:nvSpPr>
      <dsp:spPr>
        <a:xfrm>
          <a:off x="1993084" y="1288692"/>
          <a:ext cx="1723180" cy="488818"/>
        </a:xfrm>
        <a:prstGeom prst="wedgeRectCallout">
          <a:avLst>
            <a:gd name="adj1" fmla="val 20250"/>
            <a:gd name="adj2" fmla="val -607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effectLst>
                <a:outerShdw blurRad="38100" dist="38100" dir="2700000" algn="tl">
                  <a:srgbClr val="000000">
                    <a:alpha val="43137"/>
                  </a:srgbClr>
                </a:outerShdw>
              </a:effectLst>
            </a:rPr>
            <a:t>The Church as a building/temple</a:t>
          </a:r>
          <a:endParaRPr lang="es-ES" sz="1600" kern="1200">
            <a:effectLst>
              <a:outerShdw blurRad="38100" dist="38100" dir="2700000" algn="tl">
                <a:srgbClr val="000000">
                  <a:alpha val="43137"/>
                </a:srgbClr>
              </a:outerShdw>
            </a:effectLst>
          </a:endParaRPr>
        </a:p>
      </dsp:txBody>
      <dsp:txXfrm>
        <a:off x="1993084" y="1288692"/>
        <a:ext cx="1723180" cy="488818"/>
      </dsp:txXfrm>
    </dsp:sp>
    <dsp:sp modelId="{C3A25027-F64E-4993-A87B-AE3AF9D9E009}">
      <dsp:nvSpPr>
        <dsp:cNvPr id="0" name=""/>
        <dsp:cNvSpPr/>
      </dsp:nvSpPr>
      <dsp:spPr>
        <a:xfrm>
          <a:off x="25224" y="1952089"/>
          <a:ext cx="1745780" cy="1396624"/>
        </a:xfrm>
        <a:prstGeom prst="rect">
          <a:avLst/>
        </a:prstGeom>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9981E3D5-CFB2-4CF6-828C-25D2CEC9257D}">
      <dsp:nvSpPr>
        <dsp:cNvPr id="0" name=""/>
        <dsp:cNvSpPr/>
      </dsp:nvSpPr>
      <dsp:spPr>
        <a:xfrm>
          <a:off x="182345" y="3209050"/>
          <a:ext cx="1553744" cy="488818"/>
        </a:xfrm>
        <a:prstGeom prst="wedgeRectCallout">
          <a:avLst>
            <a:gd name="adj1" fmla="val 20250"/>
            <a:gd name="adj2" fmla="val -60700"/>
          </a:avLst>
        </a:prstGeom>
        <a:gradFill rotWithShape="0">
          <a:gsLst>
            <a:gs pos="0">
              <a:srgbClr val="E3B84B">
                <a:hueOff val="0"/>
                <a:satOff val="0"/>
                <a:lumOff val="0"/>
                <a:alphaOff val="0"/>
                <a:satMod val="103000"/>
                <a:lumMod val="102000"/>
                <a:tint val="94000"/>
              </a:srgbClr>
            </a:gs>
            <a:gs pos="50000">
              <a:srgbClr val="E3B84B">
                <a:hueOff val="0"/>
                <a:satOff val="0"/>
                <a:lumOff val="0"/>
                <a:alphaOff val="0"/>
                <a:satMod val="110000"/>
                <a:lumMod val="100000"/>
                <a:shade val="100000"/>
              </a:srgbClr>
            </a:gs>
            <a:gs pos="100000">
              <a:srgbClr val="E3B84B">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prstClr val="white"/>
              </a:solidFill>
              <a:effectLst>
                <a:outerShdw blurRad="38100" dist="38100" dir="2700000" algn="tl">
                  <a:srgbClr val="000000">
                    <a:alpha val="43137"/>
                  </a:srgbClr>
                </a:outerShdw>
              </a:effectLst>
              <a:latin typeface="Calibri" panose="020F0502020204030204"/>
              <a:ea typeface="+mn-ea"/>
              <a:cs typeface="+mn-cs"/>
            </a:rPr>
            <a:t>The Church </a:t>
          </a:r>
          <a:br>
            <a:rPr lang="en-US" sz="1600" b="1" kern="1200">
              <a:solidFill>
                <a:prstClr val="white"/>
              </a:solidFill>
              <a:effectLst>
                <a:outerShdw blurRad="38100" dist="38100" dir="2700000" algn="tl">
                  <a:srgbClr val="000000">
                    <a:alpha val="43137"/>
                  </a:srgbClr>
                </a:outerShdw>
              </a:effectLst>
              <a:latin typeface="Calibri" panose="020F0502020204030204"/>
              <a:ea typeface="+mn-ea"/>
              <a:cs typeface="+mn-cs"/>
            </a:rPr>
          </a:br>
          <a:r>
            <a:rPr lang="en-US" sz="1600" b="1" kern="1200">
              <a:solidFill>
                <a:prstClr val="white"/>
              </a:solidFill>
              <a:effectLst>
                <a:outerShdw blurRad="38100" dist="38100" dir="2700000" algn="tl">
                  <a:srgbClr val="000000">
                    <a:alpha val="43137"/>
                  </a:srgbClr>
                </a:outerShdw>
              </a:effectLst>
              <a:latin typeface="Calibri" panose="020F0502020204030204"/>
              <a:ea typeface="+mn-ea"/>
              <a:cs typeface="+mn-cs"/>
            </a:rPr>
            <a:t>as a wife</a:t>
          </a:r>
          <a:endParaRPr lang="es-ES" sz="1600" b="1" kern="1200">
            <a:solidFill>
              <a:prstClr val="white"/>
            </a:solidFill>
            <a:effectLst>
              <a:outerShdw blurRad="38100" dist="38100" dir="2700000" algn="tl">
                <a:srgbClr val="000000">
                  <a:alpha val="43137"/>
                </a:srgbClr>
              </a:outerShdw>
            </a:effectLst>
            <a:latin typeface="Calibri" panose="020F0502020204030204"/>
            <a:ea typeface="+mn-ea"/>
            <a:cs typeface="+mn-cs"/>
          </a:endParaRPr>
        </a:p>
      </dsp:txBody>
      <dsp:txXfrm>
        <a:off x="182345" y="3209050"/>
        <a:ext cx="1553744" cy="488818"/>
      </dsp:txXfrm>
    </dsp:sp>
    <dsp:sp modelId="{B411A12C-B250-4470-88C7-4DCDB2CFCCBA}">
      <dsp:nvSpPr>
        <dsp:cNvPr id="0" name=""/>
        <dsp:cNvSpPr/>
      </dsp:nvSpPr>
      <dsp:spPr>
        <a:xfrm>
          <a:off x="1945583" y="1952089"/>
          <a:ext cx="1745780" cy="1396624"/>
        </a:xfrm>
        <a:prstGeom prst="rect">
          <a:avLst/>
        </a:prstGeom>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1F26C417-47D3-4DBA-8B9D-2E59A4982CC1}">
      <dsp:nvSpPr>
        <dsp:cNvPr id="0" name=""/>
        <dsp:cNvSpPr/>
      </dsp:nvSpPr>
      <dsp:spPr>
        <a:xfrm>
          <a:off x="2102703" y="3209050"/>
          <a:ext cx="1553744" cy="488818"/>
        </a:xfrm>
        <a:prstGeom prst="wedgeRectCallout">
          <a:avLst>
            <a:gd name="adj1" fmla="val 20250"/>
            <a:gd name="adj2" fmla="val -607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effectLst>
                <a:outerShdw blurRad="38100" dist="38100" dir="2700000" algn="tl">
                  <a:srgbClr val="000000">
                    <a:alpha val="43137"/>
                  </a:srgbClr>
                </a:outerShdw>
              </a:effectLst>
            </a:rPr>
            <a:t>The Church </a:t>
          </a:r>
          <a:br>
            <a:rPr lang="en-US" sz="1600" b="1" kern="1200">
              <a:effectLst>
                <a:outerShdw blurRad="38100" dist="38100" dir="2700000" algn="tl">
                  <a:srgbClr val="000000">
                    <a:alpha val="43137"/>
                  </a:srgbClr>
                </a:outerShdw>
              </a:effectLst>
            </a:rPr>
          </a:br>
          <a:r>
            <a:rPr lang="en-US" sz="1600" b="1" kern="1200">
              <a:effectLst>
                <a:outerShdw blurRad="38100" dist="38100" dir="2700000" algn="tl">
                  <a:srgbClr val="000000">
                    <a:alpha val="43137"/>
                  </a:srgbClr>
                </a:outerShdw>
              </a:effectLst>
            </a:rPr>
            <a:t>as an army</a:t>
          </a:r>
          <a:endParaRPr lang="es-ES" sz="1600" kern="1200">
            <a:effectLst>
              <a:outerShdw blurRad="38100" dist="38100" dir="2700000" algn="tl">
                <a:srgbClr val="000000">
                  <a:alpha val="43137"/>
                </a:srgbClr>
              </a:outerShdw>
            </a:effectLst>
          </a:endParaRPr>
        </a:p>
      </dsp:txBody>
      <dsp:txXfrm>
        <a:off x="2102703" y="3209050"/>
        <a:ext cx="1553744" cy="4888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CAC6D7-63FD-436B-9B7E-CFE404C10D41}">
      <dsp:nvSpPr>
        <dsp:cNvPr id="0" name=""/>
        <dsp:cNvSpPr/>
      </dsp:nvSpPr>
      <dsp:spPr>
        <a:xfrm>
          <a:off x="0" y="227"/>
          <a:ext cx="5838164" cy="345389"/>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solidFill>
                <a:schemeClr val="tx1"/>
              </a:solidFill>
              <a:effectLst/>
            </a:rPr>
            <a:t>He saves us (2:5)</a:t>
          </a:r>
          <a:endParaRPr lang="es-ES" sz="1800" kern="1200">
            <a:solidFill>
              <a:schemeClr val="tx1"/>
            </a:solidFill>
            <a:effectLst/>
          </a:endParaRPr>
        </a:p>
      </dsp:txBody>
      <dsp:txXfrm>
        <a:off x="16861" y="17088"/>
        <a:ext cx="5804442" cy="311667"/>
      </dsp:txXfrm>
    </dsp:sp>
    <dsp:sp modelId="{84265161-0C9F-4A90-A18A-5520EA01F6A2}">
      <dsp:nvSpPr>
        <dsp:cNvPr id="0" name=""/>
        <dsp:cNvSpPr/>
      </dsp:nvSpPr>
      <dsp:spPr>
        <a:xfrm>
          <a:off x="0" y="357106"/>
          <a:ext cx="5838164" cy="345389"/>
        </a:xfrm>
        <a:prstGeom prst="roundRect">
          <a:avLst/>
        </a:prstGeom>
        <a:gradFill rotWithShape="0">
          <a:gsLst>
            <a:gs pos="0">
              <a:schemeClr val="accent2">
                <a:hueOff val="1990587"/>
                <a:satOff val="-2055"/>
                <a:lumOff val="-1863"/>
                <a:alphaOff val="0"/>
                <a:satMod val="103000"/>
                <a:lumMod val="102000"/>
                <a:tint val="94000"/>
              </a:schemeClr>
            </a:gs>
            <a:gs pos="50000">
              <a:schemeClr val="accent2">
                <a:hueOff val="1990587"/>
                <a:satOff val="-2055"/>
                <a:lumOff val="-1863"/>
                <a:alphaOff val="0"/>
                <a:satMod val="110000"/>
                <a:lumMod val="100000"/>
                <a:shade val="100000"/>
              </a:schemeClr>
            </a:gs>
            <a:gs pos="100000">
              <a:schemeClr val="accent2">
                <a:hueOff val="1990587"/>
                <a:satOff val="-2055"/>
                <a:lumOff val="-186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solidFill>
                <a:schemeClr val="tx1"/>
              </a:solidFill>
              <a:effectLst/>
            </a:rPr>
            <a:t>He makes us similar to Him to do good (2:10)</a:t>
          </a:r>
          <a:endParaRPr lang="es-ES" sz="1800" kern="1200">
            <a:solidFill>
              <a:schemeClr val="tx1"/>
            </a:solidFill>
            <a:effectLst/>
          </a:endParaRPr>
        </a:p>
      </dsp:txBody>
      <dsp:txXfrm>
        <a:off x="16861" y="373967"/>
        <a:ext cx="5804442" cy="311667"/>
      </dsp:txXfrm>
    </dsp:sp>
    <dsp:sp modelId="{C547AB2C-93C1-4BF4-A625-E7F4DD34A8ED}">
      <dsp:nvSpPr>
        <dsp:cNvPr id="0" name=""/>
        <dsp:cNvSpPr/>
      </dsp:nvSpPr>
      <dsp:spPr>
        <a:xfrm>
          <a:off x="0" y="713985"/>
          <a:ext cx="5838164" cy="345389"/>
        </a:xfrm>
        <a:prstGeom prst="roundRect">
          <a:avLst/>
        </a:prstGeom>
        <a:gradFill rotWithShape="0">
          <a:gsLst>
            <a:gs pos="0">
              <a:schemeClr val="accent2">
                <a:hueOff val="3981173"/>
                <a:satOff val="-4110"/>
                <a:lumOff val="-3726"/>
                <a:alphaOff val="0"/>
                <a:satMod val="103000"/>
                <a:lumMod val="102000"/>
                <a:tint val="94000"/>
              </a:schemeClr>
            </a:gs>
            <a:gs pos="50000">
              <a:schemeClr val="accent2">
                <a:hueOff val="3981173"/>
                <a:satOff val="-4110"/>
                <a:lumOff val="-3726"/>
                <a:alphaOff val="0"/>
                <a:satMod val="110000"/>
                <a:lumMod val="100000"/>
                <a:shade val="100000"/>
              </a:schemeClr>
            </a:gs>
            <a:gs pos="100000">
              <a:schemeClr val="accent2">
                <a:hueOff val="3981173"/>
                <a:satOff val="-4110"/>
                <a:lumOff val="-372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solidFill>
                <a:schemeClr val="tx1"/>
              </a:solidFill>
              <a:effectLst/>
            </a:rPr>
            <a:t>He unites Jews and Gentiles (2:11-14)</a:t>
          </a:r>
          <a:endParaRPr lang="es-ES" sz="1800" kern="1200">
            <a:solidFill>
              <a:schemeClr val="tx1"/>
            </a:solidFill>
            <a:effectLst/>
          </a:endParaRPr>
        </a:p>
      </dsp:txBody>
      <dsp:txXfrm>
        <a:off x="16861" y="730846"/>
        <a:ext cx="5804442" cy="311667"/>
      </dsp:txXfrm>
    </dsp:sp>
    <dsp:sp modelId="{3F4F78B6-F0E5-48F6-9ECC-78FA1BC62BC4}">
      <dsp:nvSpPr>
        <dsp:cNvPr id="0" name=""/>
        <dsp:cNvSpPr/>
      </dsp:nvSpPr>
      <dsp:spPr>
        <a:xfrm>
          <a:off x="0" y="1070864"/>
          <a:ext cx="5838164" cy="345389"/>
        </a:xfrm>
        <a:prstGeom prst="roundRect">
          <a:avLst/>
        </a:prstGeom>
        <a:gradFill rotWithShape="0">
          <a:gsLst>
            <a:gs pos="0">
              <a:schemeClr val="accent2">
                <a:hueOff val="5971760"/>
                <a:satOff val="-6164"/>
                <a:lumOff val="-5589"/>
                <a:alphaOff val="0"/>
                <a:satMod val="103000"/>
                <a:lumMod val="102000"/>
                <a:tint val="94000"/>
              </a:schemeClr>
            </a:gs>
            <a:gs pos="50000">
              <a:schemeClr val="accent2">
                <a:hueOff val="5971760"/>
                <a:satOff val="-6164"/>
                <a:lumOff val="-5589"/>
                <a:alphaOff val="0"/>
                <a:satMod val="110000"/>
                <a:lumMod val="100000"/>
                <a:shade val="100000"/>
              </a:schemeClr>
            </a:gs>
            <a:gs pos="100000">
              <a:schemeClr val="accent2">
                <a:hueOff val="5971760"/>
                <a:satOff val="-6164"/>
                <a:lumOff val="-558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solidFill>
                <a:schemeClr val="tx1"/>
              </a:solidFill>
              <a:effectLst/>
            </a:rPr>
            <a:t>He makes sure we can reach the Father (3:10-12)</a:t>
          </a:r>
          <a:endParaRPr lang="es-ES" sz="1800" kern="1200">
            <a:solidFill>
              <a:schemeClr val="tx1"/>
            </a:solidFill>
            <a:effectLst/>
          </a:endParaRPr>
        </a:p>
      </dsp:txBody>
      <dsp:txXfrm>
        <a:off x="16861" y="1087725"/>
        <a:ext cx="5804442" cy="311667"/>
      </dsp:txXfrm>
    </dsp:sp>
    <dsp:sp modelId="{82395218-08C2-49FD-9449-0D447CA062A3}">
      <dsp:nvSpPr>
        <dsp:cNvPr id="0" name=""/>
        <dsp:cNvSpPr/>
      </dsp:nvSpPr>
      <dsp:spPr>
        <a:xfrm>
          <a:off x="0" y="1427743"/>
          <a:ext cx="5838164" cy="345389"/>
        </a:xfrm>
        <a:prstGeom prst="roundRect">
          <a:avLst/>
        </a:prstGeom>
        <a:gradFill rotWithShape="0">
          <a:gsLst>
            <a:gs pos="0">
              <a:schemeClr val="accent2">
                <a:hueOff val="7962347"/>
                <a:satOff val="-8219"/>
                <a:lumOff val="-7451"/>
                <a:alphaOff val="0"/>
                <a:satMod val="103000"/>
                <a:lumMod val="102000"/>
                <a:tint val="94000"/>
              </a:schemeClr>
            </a:gs>
            <a:gs pos="50000">
              <a:schemeClr val="accent2">
                <a:hueOff val="7962347"/>
                <a:satOff val="-8219"/>
                <a:lumOff val="-7451"/>
                <a:alphaOff val="0"/>
                <a:satMod val="110000"/>
                <a:lumMod val="100000"/>
                <a:shade val="100000"/>
              </a:schemeClr>
            </a:gs>
            <a:gs pos="100000">
              <a:schemeClr val="accent2">
                <a:hueOff val="7962347"/>
                <a:satOff val="-8219"/>
                <a:lumOff val="-745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solidFill>
                <a:schemeClr val="tx1"/>
              </a:solidFill>
              <a:effectLst/>
            </a:rPr>
            <a:t>He lives in our hearts (3:17)</a:t>
          </a:r>
          <a:endParaRPr lang="es-ES" sz="1800" kern="1200">
            <a:solidFill>
              <a:schemeClr val="tx1"/>
            </a:solidFill>
            <a:effectLst/>
          </a:endParaRPr>
        </a:p>
      </dsp:txBody>
      <dsp:txXfrm>
        <a:off x="16861" y="1444604"/>
        <a:ext cx="5804442" cy="311667"/>
      </dsp:txXfrm>
    </dsp:sp>
    <dsp:sp modelId="{1BCD6855-1627-47F8-8B4F-94B153D8454E}">
      <dsp:nvSpPr>
        <dsp:cNvPr id="0" name=""/>
        <dsp:cNvSpPr/>
      </dsp:nvSpPr>
      <dsp:spPr>
        <a:xfrm>
          <a:off x="0" y="1784622"/>
          <a:ext cx="5838164" cy="345389"/>
        </a:xfrm>
        <a:prstGeom prst="roundRect">
          <a:avLst/>
        </a:prstGeom>
        <a:gradFill rotWithShape="0">
          <a:gsLst>
            <a:gs pos="0">
              <a:schemeClr val="accent2">
                <a:hueOff val="9952934"/>
                <a:satOff val="-10274"/>
                <a:lumOff val="-9314"/>
                <a:alphaOff val="0"/>
                <a:satMod val="103000"/>
                <a:lumMod val="102000"/>
                <a:tint val="94000"/>
              </a:schemeClr>
            </a:gs>
            <a:gs pos="50000">
              <a:schemeClr val="accent2">
                <a:hueOff val="9952934"/>
                <a:satOff val="-10274"/>
                <a:lumOff val="-9314"/>
                <a:alphaOff val="0"/>
                <a:satMod val="110000"/>
                <a:lumMod val="100000"/>
                <a:shade val="100000"/>
              </a:schemeClr>
            </a:gs>
            <a:gs pos="100000">
              <a:schemeClr val="accent2">
                <a:hueOff val="9952934"/>
                <a:satOff val="-10274"/>
                <a:lumOff val="-931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solidFill>
                <a:schemeClr val="bg1"/>
              </a:solidFill>
              <a:effectLst>
                <a:outerShdw blurRad="38100" dist="38100" dir="2700000" algn="tl">
                  <a:srgbClr val="000000">
                    <a:alpha val="43137"/>
                  </a:srgbClr>
                </a:outerShdw>
              </a:effectLst>
            </a:rPr>
            <a:t>He gives us spiritual gifts (4:7-8)</a:t>
          </a:r>
          <a:endParaRPr lang="es-ES" sz="1800" kern="1200">
            <a:solidFill>
              <a:schemeClr val="bg1"/>
            </a:solidFill>
            <a:effectLst>
              <a:outerShdw blurRad="38100" dist="38100" dir="2700000" algn="tl">
                <a:srgbClr val="000000">
                  <a:alpha val="43137"/>
                </a:srgbClr>
              </a:outerShdw>
            </a:effectLst>
          </a:endParaRPr>
        </a:p>
      </dsp:txBody>
      <dsp:txXfrm>
        <a:off x="16861" y="1801483"/>
        <a:ext cx="5804442" cy="311667"/>
      </dsp:txXfrm>
    </dsp:sp>
    <dsp:sp modelId="{14CECA83-465A-4FBD-B291-BCEE8F4B22C5}">
      <dsp:nvSpPr>
        <dsp:cNvPr id="0" name=""/>
        <dsp:cNvSpPr/>
      </dsp:nvSpPr>
      <dsp:spPr>
        <a:xfrm>
          <a:off x="0" y="2141501"/>
          <a:ext cx="5838164" cy="345389"/>
        </a:xfrm>
        <a:prstGeom prst="roundRect">
          <a:avLst/>
        </a:prstGeom>
        <a:gradFill rotWithShape="0">
          <a:gsLst>
            <a:gs pos="0">
              <a:schemeClr val="accent2">
                <a:hueOff val="11943520"/>
                <a:satOff val="-12329"/>
                <a:lumOff val="-11177"/>
                <a:alphaOff val="0"/>
                <a:satMod val="103000"/>
                <a:lumMod val="102000"/>
                <a:tint val="94000"/>
              </a:schemeClr>
            </a:gs>
            <a:gs pos="50000">
              <a:schemeClr val="accent2">
                <a:hueOff val="11943520"/>
                <a:satOff val="-12329"/>
                <a:lumOff val="-11177"/>
                <a:alphaOff val="0"/>
                <a:satMod val="110000"/>
                <a:lumMod val="100000"/>
                <a:shade val="100000"/>
              </a:schemeClr>
            </a:gs>
            <a:gs pos="100000">
              <a:schemeClr val="accent2">
                <a:hueOff val="11943520"/>
                <a:satOff val="-12329"/>
                <a:lumOff val="-1117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solidFill>
                <a:schemeClr val="bg1"/>
              </a:solidFill>
              <a:effectLst>
                <a:outerShdw blurRad="38100" dist="38100" dir="2700000" algn="tl">
                  <a:srgbClr val="000000">
                    <a:alpha val="43137"/>
                  </a:srgbClr>
                </a:outerShdw>
              </a:effectLst>
            </a:rPr>
            <a:t>He helps us to grow (4:15)</a:t>
          </a:r>
          <a:endParaRPr lang="es-ES" sz="1800" kern="1200">
            <a:solidFill>
              <a:schemeClr val="bg1"/>
            </a:solidFill>
            <a:effectLst>
              <a:outerShdw blurRad="38100" dist="38100" dir="2700000" algn="tl">
                <a:srgbClr val="000000">
                  <a:alpha val="43137"/>
                </a:srgbClr>
              </a:outerShdw>
            </a:effectLst>
          </a:endParaRPr>
        </a:p>
      </dsp:txBody>
      <dsp:txXfrm>
        <a:off x="16861" y="2158362"/>
        <a:ext cx="5804442" cy="311667"/>
      </dsp:txXfrm>
    </dsp:sp>
    <dsp:sp modelId="{386AFBCB-B16E-4861-A04A-17711961752A}">
      <dsp:nvSpPr>
        <dsp:cNvPr id="0" name=""/>
        <dsp:cNvSpPr/>
      </dsp:nvSpPr>
      <dsp:spPr>
        <a:xfrm>
          <a:off x="0" y="2498380"/>
          <a:ext cx="5838164" cy="345389"/>
        </a:xfrm>
        <a:prstGeom prst="roundRect">
          <a:avLst/>
        </a:prstGeom>
        <a:gradFill rotWithShape="0">
          <a:gsLst>
            <a:gs pos="0">
              <a:schemeClr val="accent2">
                <a:hueOff val="13934106"/>
                <a:satOff val="-14383"/>
                <a:lumOff val="-13040"/>
                <a:alphaOff val="0"/>
                <a:satMod val="103000"/>
                <a:lumMod val="102000"/>
                <a:tint val="94000"/>
              </a:schemeClr>
            </a:gs>
            <a:gs pos="50000">
              <a:schemeClr val="accent2">
                <a:hueOff val="13934106"/>
                <a:satOff val="-14383"/>
                <a:lumOff val="-13040"/>
                <a:alphaOff val="0"/>
                <a:satMod val="110000"/>
                <a:lumMod val="100000"/>
                <a:shade val="100000"/>
              </a:schemeClr>
            </a:gs>
            <a:gs pos="100000">
              <a:schemeClr val="accent2">
                <a:hueOff val="13934106"/>
                <a:satOff val="-14383"/>
                <a:lumOff val="-1304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solidFill>
                <a:schemeClr val="bg1"/>
              </a:solidFill>
              <a:effectLst>
                <a:outerShdw blurRad="38100" dist="38100" dir="2700000" algn="tl">
                  <a:srgbClr val="000000">
                    <a:alpha val="43137"/>
                  </a:srgbClr>
                </a:outerShdw>
              </a:effectLst>
            </a:rPr>
            <a:t>He is our love example (5:2)</a:t>
          </a:r>
          <a:endParaRPr lang="es-ES" sz="1800" kern="1200">
            <a:solidFill>
              <a:schemeClr val="bg1"/>
            </a:solidFill>
            <a:effectLst>
              <a:outerShdw blurRad="38100" dist="38100" dir="2700000" algn="tl">
                <a:srgbClr val="000000">
                  <a:alpha val="43137"/>
                </a:srgbClr>
              </a:outerShdw>
            </a:effectLst>
          </a:endParaRPr>
        </a:p>
      </dsp:txBody>
      <dsp:txXfrm>
        <a:off x="16861" y="2515241"/>
        <a:ext cx="5804442" cy="311667"/>
      </dsp:txXfrm>
    </dsp:sp>
    <dsp:sp modelId="{E07B08EF-3161-4933-A52C-F2AA319A084F}">
      <dsp:nvSpPr>
        <dsp:cNvPr id="0" name=""/>
        <dsp:cNvSpPr/>
      </dsp:nvSpPr>
      <dsp:spPr>
        <a:xfrm>
          <a:off x="0" y="2855259"/>
          <a:ext cx="5838164" cy="345389"/>
        </a:xfrm>
        <a:prstGeom prst="roundRect">
          <a:avLst/>
        </a:prstGeom>
        <a:gradFill rotWithShape="0">
          <a:gsLst>
            <a:gs pos="0">
              <a:schemeClr val="accent2">
                <a:hueOff val="15924694"/>
                <a:satOff val="-16438"/>
                <a:lumOff val="-14903"/>
                <a:alphaOff val="0"/>
                <a:satMod val="103000"/>
                <a:lumMod val="102000"/>
                <a:tint val="94000"/>
              </a:schemeClr>
            </a:gs>
            <a:gs pos="50000">
              <a:schemeClr val="accent2">
                <a:hueOff val="15924694"/>
                <a:satOff val="-16438"/>
                <a:lumOff val="-14903"/>
                <a:alphaOff val="0"/>
                <a:satMod val="110000"/>
                <a:lumMod val="100000"/>
                <a:shade val="100000"/>
              </a:schemeClr>
            </a:gs>
            <a:gs pos="100000">
              <a:schemeClr val="accent2">
                <a:hueOff val="15924694"/>
                <a:satOff val="-16438"/>
                <a:lumOff val="-1490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solidFill>
                <a:schemeClr val="bg1"/>
              </a:solidFill>
              <a:effectLst>
                <a:outerShdw blurRad="38100" dist="38100" dir="2700000" algn="tl">
                  <a:srgbClr val="000000">
                    <a:alpha val="43137"/>
                  </a:srgbClr>
                </a:outerShdw>
              </a:effectLst>
            </a:rPr>
            <a:t>He is the Lord we serve (6:5-6)</a:t>
          </a:r>
          <a:endParaRPr lang="es-ES" sz="1800" kern="1200">
            <a:solidFill>
              <a:schemeClr val="bg1"/>
            </a:solidFill>
            <a:effectLst>
              <a:outerShdw blurRad="38100" dist="38100" dir="2700000" algn="tl">
                <a:srgbClr val="000000">
                  <a:alpha val="43137"/>
                </a:srgbClr>
              </a:outerShdw>
            </a:effectLst>
          </a:endParaRPr>
        </a:p>
      </dsp:txBody>
      <dsp:txXfrm>
        <a:off x="16861" y="2872120"/>
        <a:ext cx="5804442" cy="311667"/>
      </dsp:txXfrm>
    </dsp:sp>
  </dsp:spTree>
</dsp:drawing>
</file>

<file path=ppt/diagrams/layout1.xml><?xml version="1.0" encoding="utf-8"?>
<dgm:layoutDef xmlns:dgm="http://schemas.openxmlformats.org/drawingml/2006/diagram" xmlns:a="http://schemas.openxmlformats.org/drawingml/2006/main" uniqueId="urn:microsoft.com/office/officeart/2009/3/layout/PieProcess">
  <dgm:title val=""/>
  <dgm:desc val=""/>
  <dgm:catLst>
    <dgm:cat type="list" pri="8600"/>
    <dgm:cat type="process" pri="4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constrLst>
      <dgm:constr type="primFontSz" for="des" forName="Parent" val="65"/>
      <dgm:constr type="primFontSz" for="des" forName="Child" refType="primFontSz" refFor="des" refForName="Parent" op="lte"/>
      <dgm:constr type="w" for="ch" forName="composite" refType="w"/>
      <dgm:constr type="h" for="ch" forName="composite" refType="h"/>
      <dgm:constr type="w" for="ch" forName="ParentComposite" refType="w" fact="0.5"/>
      <dgm:constr type="h" for="ch" forName="ParentComposite" refType="h"/>
      <dgm:constr type="w" for="ch" forName="negSibTrans" refType="h" refFor="ch" refForName="composite" fact="-0.075"/>
      <dgm:constr type="w" for="ch" forName="sibTrans" refType="w" refFor="ch" refForName="composite" fact="0.0425"/>
    </dgm:constrLst>
    <dgm:forEach name="nodesForEach" axis="ch" ptType="node" cnt="7">
      <dgm:layoutNode name="ParentComposite">
        <dgm:alg type="composite">
          <dgm:param type="ar" val="0.2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275"/>
              <dgm:constr type="w" for="ch" forName="Parent" refType="w" fact="0.6"/>
              <dgm:constr type="h" for="ch" forName="Parent" refType="h" fact="0.725"/>
              <dgm:constr type="l" for="ch" forName="Chord" refType="w" fact="0"/>
              <dgm:constr type="t" for="ch" forName="Chord" refType="h" fact="0"/>
              <dgm:constr type="w" for="ch" forName="Chord" refType="w"/>
              <dgm:constr type="h" for="ch" forName="Chord" refType="h" fact="0.25"/>
              <dgm:constr type="l" for="ch" forName="Pie" refType="w" fact="0.1"/>
              <dgm:constr type="t" for="ch" forName="Pie" refType="h" fact="0.025"/>
              <dgm:constr type="w" for="ch" forName="Pie" refType="w" fact="0.8"/>
              <dgm:constr type="h" for="ch" forName="Pie" refType="h" fact="0.2"/>
            </dgm:constrLst>
          </dgm:if>
          <dgm:else name="Name6">
            <dgm:constrLst>
              <dgm:constr type="r" for="ch" forName="Parent" refType="w"/>
              <dgm:constr type="t" for="ch" forName="Parent" refType="h" fact="0.275"/>
              <dgm:constr type="w" for="ch" forName="Parent" refType="w" fact="0.6"/>
              <dgm:constr type="h" for="ch" forName="Parent" refType="h" fact="0.725"/>
              <dgm:constr type="r" for="ch" forName="Chord" refType="w"/>
              <dgm:constr type="t" for="ch" forName="Chord" refType="h" fact="0"/>
              <dgm:constr type="w" for="ch" forName="Chord" refType="w"/>
              <dgm:constr type="h" for="ch" forName="Chord" refType="h" fact="0.25"/>
              <dgm:constr type="r" for="ch" forName="Pie" refType="w" fact="0.9"/>
              <dgm:constr type="t" for="ch" forName="Pie" refType="h" fact="0.025"/>
              <dgm:constr type="w" for="ch" forName="Pie" refType="w" fact="0.8"/>
              <dgm:constr type="h" for="ch" forName="Pie" refType="h" fact="0.2"/>
            </dgm:constrLst>
          </dgm:else>
        </dgm:choose>
        <dgm:layoutNode name="Chord" styleLbl="bgShp">
          <dgm:alg type="sp"/>
          <dgm:choose name="Name7">
            <dgm:if name="Name8" func="var" arg="dir" op="equ" val="norm">
              <dgm:shape xmlns:r="http://schemas.openxmlformats.org/officeDocument/2006/relationships" type="chord" r:blip="">
                <dgm:adjLst>
                  <dgm:adj idx="1" val="80"/>
                  <dgm:adj idx="2" val="-80"/>
                </dgm:adjLst>
              </dgm:shape>
            </dgm:if>
            <dgm:else name="Name9">
              <dgm:shape xmlns:r="http://schemas.openxmlformats.org/officeDocument/2006/relationships" rot="180" type="chord" r:blip="">
                <dgm:adjLst>
                  <dgm:adj idx="1" val="80"/>
                  <dgm:adj idx="2" val="-80"/>
                </dgm:adjLst>
              </dgm:shape>
            </dgm:else>
          </dgm:choose>
          <dgm:presOf/>
        </dgm:layoutNode>
        <dgm:layoutNode name="Pie" styleLbl="alignNode1">
          <dgm:alg type="sp"/>
          <dgm:choose name="Name10">
            <dgm:if name="Name11" func="var" arg="dir" op="equ" val="norm">
              <dgm:choose name="Name12">
                <dgm:if name="Name13" axis="precedSib" ptType="node" func="cnt" op="equ" val="0">
                  <dgm:choose name="Name14">
                    <dgm:if name="Name15" axis="followSib" ptType="node" func="cnt" op="equ" val="0">
                      <dgm:shape xmlns:r="http://schemas.openxmlformats.org/officeDocument/2006/relationships" type="pie" r:blip="">
                        <dgm:adjLst>
                          <dgm:adj idx="1" val="90"/>
                          <dgm:adj idx="2" val="-90"/>
                        </dgm:adjLst>
                      </dgm:shape>
                    </dgm:if>
                    <dgm:if name="Name16" axis="followSib" ptType="node" func="cnt" op="equ" val="1">
                      <dgm:shape xmlns:r="http://schemas.openxmlformats.org/officeDocument/2006/relationships" type="pie" r:blip="">
                        <dgm:adjLst>
                          <dgm:adj idx="1" val="180"/>
                          <dgm:adj idx="2" val="-90"/>
                        </dgm:adjLst>
                      </dgm:shape>
                    </dgm:if>
                    <dgm:if name="Name17" axis="followSib" ptType="node" func="cnt" op="equ" val="2">
                      <dgm:shape xmlns:r="http://schemas.openxmlformats.org/officeDocument/2006/relationships" type="pie" r:blip="">
                        <dgm:adjLst>
                          <dgm:adj idx="1" val="-150"/>
                          <dgm:adj idx="2" val="-90"/>
                        </dgm:adjLst>
                      </dgm:shape>
                    </dgm:if>
                    <dgm:if name="Name18" axis="followSib" ptType="node" func="cnt" op="equ" val="3">
                      <dgm:shape xmlns:r="http://schemas.openxmlformats.org/officeDocument/2006/relationships" type="pie" r:blip="">
                        <dgm:adjLst>
                          <dgm:adj idx="1" val="-135"/>
                          <dgm:adj idx="2" val="-90"/>
                        </dgm:adjLst>
                      </dgm:shape>
                    </dgm:if>
                    <dgm:if name="Name19" axis="followSib" ptType="node" func="cnt" op="equ" val="4">
                      <dgm:shape xmlns:r="http://schemas.openxmlformats.org/officeDocument/2006/relationships" type="pie" r:blip="">
                        <dgm:adjLst>
                          <dgm:adj idx="1" val="-126"/>
                          <dgm:adj idx="2" val="-90"/>
                        </dgm:adjLst>
                      </dgm:shape>
                    </dgm:if>
                    <dgm:if name="Name20" axis="followSib" ptType="node" func="cnt" op="equ" val="5">
                      <dgm:shape xmlns:r="http://schemas.openxmlformats.org/officeDocument/2006/relationships" type="pie" r:blip="">
                        <dgm:adjLst>
                          <dgm:adj idx="1" val="-120"/>
                          <dgm:adj idx="2" val="-90"/>
                        </dgm:adjLst>
                      </dgm:shape>
                    </dgm:if>
                    <dgm:else name="Name21">
                      <dgm:shape xmlns:r="http://schemas.openxmlformats.org/officeDocument/2006/relationships" type="pie" r:blip="">
                        <dgm:adjLst>
                          <dgm:adj idx="1" val="-115.7143"/>
                          <dgm:adj idx="2" val="-90"/>
                        </dgm:adjLst>
                      </dgm:shape>
                    </dgm:else>
                  </dgm:choose>
                </dgm:if>
                <dgm:if name="Name22" axis="precedSib" ptType="node" func="cnt" op="equ" val="1">
                  <dgm:choose name="Name23">
                    <dgm:if name="Name24" axis="followSib" ptType="node" func="cnt" op="equ" val="0">
                      <dgm:shape xmlns:r="http://schemas.openxmlformats.org/officeDocument/2006/relationships" type="pie" r:blip="">
                        <dgm:adjLst>
                          <dgm:adj idx="1" val="90"/>
                          <dgm:adj idx="2" val="-90"/>
                        </dgm:adjLst>
                      </dgm:shape>
                    </dgm:if>
                    <dgm:if name="Name25" axis="followSib" ptType="node" func="cnt" op="equ" val="1">
                      <dgm:shape xmlns:r="http://schemas.openxmlformats.org/officeDocument/2006/relationships" type="pie" r:blip="">
                        <dgm:adjLst>
                          <dgm:adj idx="1" val="150"/>
                          <dgm:adj idx="2" val="-90"/>
                        </dgm:adjLst>
                      </dgm:shape>
                    </dgm:if>
                    <dgm:if name="Name26" axis="followSib" ptType="node" func="cnt" op="equ" val="2">
                      <dgm:shape xmlns:r="http://schemas.openxmlformats.org/officeDocument/2006/relationships" type="pie" r:blip="">
                        <dgm:adjLst>
                          <dgm:adj idx="1" val="180"/>
                          <dgm:adj idx="2" val="-90"/>
                        </dgm:adjLst>
                      </dgm:shape>
                    </dgm:if>
                    <dgm:if name="Name27" axis="followSib" ptType="node" func="cnt" op="equ" val="3">
                      <dgm:shape xmlns:r="http://schemas.openxmlformats.org/officeDocument/2006/relationships" type="pie" r:blip="">
                        <dgm:adjLst>
                          <dgm:adj idx="1" val="-162"/>
                          <dgm:adj idx="2" val="-90"/>
                        </dgm:adjLst>
                      </dgm:shape>
                    </dgm:if>
                    <dgm:if name="Name28" axis="followSib" ptType="node" func="cnt" op="equ" val="4">
                      <dgm:shape xmlns:r="http://schemas.openxmlformats.org/officeDocument/2006/relationships" type="pie" r:blip="">
                        <dgm:adjLst>
                          <dgm:adj idx="1" val="-150"/>
                          <dgm:adj idx="2" val="-90"/>
                        </dgm:adjLst>
                      </dgm:shape>
                    </dgm:if>
                    <dgm:else name="Name29">
                      <dgm:shape xmlns:r="http://schemas.openxmlformats.org/officeDocument/2006/relationships" type="pie" r:blip="">
                        <dgm:adjLst>
                          <dgm:adj idx="1" val="-141.4286"/>
                          <dgm:adj idx="2" val="-90"/>
                        </dgm:adjLst>
                      </dgm:shape>
                    </dgm:else>
                  </dgm:choose>
                </dgm:if>
                <dgm:if name="Name30" axis="precedSib" ptType="node" func="cnt" op="equ" val="2">
                  <dgm:choose name="Name31">
                    <dgm:if name="Name32" axis="followSib" ptType="node" func="cnt" op="equ" val="0">
                      <dgm:shape xmlns:r="http://schemas.openxmlformats.org/officeDocument/2006/relationships" type="pie" r:blip="">
                        <dgm:adjLst>
                          <dgm:adj idx="1" val="90"/>
                          <dgm:adj idx="2" val="-90"/>
                        </dgm:adjLst>
                      </dgm:shape>
                    </dgm:if>
                    <dgm:if name="Name33" axis="followSib" ptType="node" func="cnt" op="equ" val="1">
                      <dgm:shape xmlns:r="http://schemas.openxmlformats.org/officeDocument/2006/relationships" type="pie" r:blip="">
                        <dgm:adjLst>
                          <dgm:adj idx="1" val="135"/>
                          <dgm:adj idx="2" val="-90"/>
                        </dgm:adjLst>
                      </dgm:shape>
                    </dgm:if>
                    <dgm:if name="Name34" axis="followSib" ptType="node" func="cnt" op="equ" val="2">
                      <dgm:shape xmlns:r="http://schemas.openxmlformats.org/officeDocument/2006/relationships" type="pie" r:blip="">
                        <dgm:adjLst>
                          <dgm:adj idx="1" val="162"/>
                          <dgm:adj idx="2" val="-90"/>
                        </dgm:adjLst>
                      </dgm:shape>
                    </dgm:if>
                    <dgm:if name="Name35" axis="followSib" ptType="node" func="cnt" op="equ" val="3">
                      <dgm:shape xmlns:r="http://schemas.openxmlformats.org/officeDocument/2006/relationships" type="pie" r:blip="">
                        <dgm:adjLst>
                          <dgm:adj idx="1" val="180"/>
                          <dgm:adj idx="2" val="-90"/>
                        </dgm:adjLst>
                      </dgm:shape>
                    </dgm:if>
                    <dgm:else name="Name36">
                      <dgm:shape xmlns:r="http://schemas.openxmlformats.org/officeDocument/2006/relationships" type="pie" r:blip="">
                        <dgm:adjLst>
                          <dgm:adj idx="1" val="-167.1429"/>
                          <dgm:adj idx="2" val="-90"/>
                        </dgm:adjLst>
                      </dgm:shape>
                    </dgm:else>
                  </dgm:choose>
                </dgm:if>
                <dgm:if name="Name37" axis="precedSib" ptType="node" func="cnt" op="equ" val="3">
                  <dgm:choose name="Name38">
                    <dgm:if name="Name39" axis="followSib" ptType="node" func="cnt" op="equ" val="0">
                      <dgm:shape xmlns:r="http://schemas.openxmlformats.org/officeDocument/2006/relationships" type="pie" r:blip="">
                        <dgm:adjLst>
                          <dgm:adj idx="1" val="90"/>
                          <dgm:adj idx="2" val="-90"/>
                        </dgm:adjLst>
                      </dgm:shape>
                    </dgm:if>
                    <dgm:if name="Name40" axis="followSib" ptType="node" func="cnt" op="equ" val="1">
                      <dgm:shape xmlns:r="http://schemas.openxmlformats.org/officeDocument/2006/relationships" type="pie" r:blip="">
                        <dgm:adjLst>
                          <dgm:adj idx="1" val="126"/>
                          <dgm:adj idx="2" val="-90"/>
                        </dgm:adjLst>
                      </dgm:shape>
                    </dgm:if>
                    <dgm:if name="Name41" axis="followSib" ptType="node" func="cnt" op="equ" val="2">
                      <dgm:shape xmlns:r="http://schemas.openxmlformats.org/officeDocument/2006/relationships" type="pie" r:blip="">
                        <dgm:adjLst>
                          <dgm:adj idx="1" val="150"/>
                          <dgm:adj idx="2" val="-90"/>
                        </dgm:adjLst>
                      </dgm:shape>
                    </dgm:if>
                    <dgm:else name="Name42">
                      <dgm:shape xmlns:r="http://schemas.openxmlformats.org/officeDocument/2006/relationships" type="pie" r:blip="">
                        <dgm:adjLst>
                          <dgm:adj idx="1" val="167.1429"/>
                          <dgm:adj idx="2" val="-90"/>
                        </dgm:adjLst>
                      </dgm:shape>
                    </dgm:else>
                  </dgm:choose>
                </dgm:if>
                <dgm:if name="Name43" axis="precedSib" ptType="node" func="cnt" op="equ" val="4">
                  <dgm:choose name="Name44">
                    <dgm:if name="Name45" axis="followSib" ptType="node" func="cnt" op="equ" val="0">
                      <dgm:shape xmlns:r="http://schemas.openxmlformats.org/officeDocument/2006/relationships" type="pie" r:blip="">
                        <dgm:adjLst>
                          <dgm:adj idx="1" val="90"/>
                          <dgm:adj idx="2" val="-90"/>
                        </dgm:adjLst>
                      </dgm:shape>
                    </dgm:if>
                    <dgm:if name="Name46" axis="followSib" ptType="node" func="cnt" op="equ" val="1">
                      <dgm:shape xmlns:r="http://schemas.openxmlformats.org/officeDocument/2006/relationships" type="pie" r:blip="">
                        <dgm:adjLst>
                          <dgm:adj idx="1" val="120"/>
                          <dgm:adj idx="2" val="-90"/>
                        </dgm:adjLst>
                      </dgm:shape>
                    </dgm:if>
                    <dgm:else name="Name47">
                      <dgm:shape xmlns:r="http://schemas.openxmlformats.org/officeDocument/2006/relationships" type="pie" r:blip="">
                        <dgm:adjLst>
                          <dgm:adj idx="1" val="141.4286"/>
                          <dgm:adj idx="2" val="-90"/>
                        </dgm:adjLst>
                      </dgm:shape>
                    </dgm:else>
                  </dgm:choose>
                </dgm:if>
                <dgm:if name="Name48" axis="precedSib" ptType="node" func="cnt" op="equ" val="5">
                  <dgm:choose name="Name49">
                    <dgm:if name="Name50" axis="followSib" ptType="node" func="cnt" op="equ" val="0">
                      <dgm:shape xmlns:r="http://schemas.openxmlformats.org/officeDocument/2006/relationships" type="pie" r:blip="">
                        <dgm:adjLst>
                          <dgm:adj idx="1" val="90"/>
                          <dgm:adj idx="2" val="-90"/>
                        </dgm:adjLst>
                      </dgm:shape>
                    </dgm:if>
                    <dgm:else name="Name51">
                      <dgm:shape xmlns:r="http://schemas.openxmlformats.org/officeDocument/2006/relationships" type="pie" r:blip="">
                        <dgm:adjLst>
                          <dgm:adj idx="1" val="115.7143"/>
                          <dgm:adj idx="2" val="-90"/>
                        </dgm:adjLst>
                      </dgm:shape>
                    </dgm:else>
                  </dgm:choose>
                </dgm:if>
                <dgm:else name="Name52">
                  <dgm:shape xmlns:r="http://schemas.openxmlformats.org/officeDocument/2006/relationships" type="pie" r:blip="">
                    <dgm:adjLst>
                      <dgm:adj idx="1" val="90"/>
                      <dgm:adj idx="2" val="-90"/>
                    </dgm:adjLst>
                  </dgm:shape>
                </dgm:else>
              </dgm:choose>
            </dgm:if>
            <dgm:else name="Name53">
              <dgm:choose name="Name54">
                <dgm:if name="Name55" axis="precedSib" ptType="node" func="cnt" op="equ" val="0">
                  <dgm:choose name="Name56">
                    <dgm:if name="Name57" axis="followSib" ptType="node" func="cnt" op="equ" val="0">
                      <dgm:shape xmlns:r="http://schemas.openxmlformats.org/officeDocument/2006/relationships" rot="180" type="pie" r:blip="">
                        <dgm:adjLst>
                          <dgm:adj idx="1" val="90"/>
                          <dgm:adj idx="2" val="-90"/>
                        </dgm:adjLst>
                      </dgm:shape>
                    </dgm:if>
                    <dgm:if name="Name58" axis="followSib" ptType="node" func="cnt" op="equ" val="1">
                      <dgm:shape xmlns:r="http://schemas.openxmlformats.org/officeDocument/2006/relationships" rot="180" type="pie" r:blip="">
                        <dgm:adjLst>
                          <dgm:adj idx="1" val="90"/>
                          <dgm:adj idx="2" val="180"/>
                        </dgm:adjLst>
                      </dgm:shape>
                    </dgm:if>
                    <dgm:if name="Name59" axis="followSib" ptType="node" func="cnt" op="equ" val="2">
                      <dgm:shape xmlns:r="http://schemas.openxmlformats.org/officeDocument/2006/relationships" rot="180" type="pie" r:blip="">
                        <dgm:adjLst>
                          <dgm:adj idx="1" val="90"/>
                          <dgm:adj idx="2" val="150"/>
                        </dgm:adjLst>
                      </dgm:shape>
                    </dgm:if>
                    <dgm:if name="Name60" axis="followSib" ptType="node" func="cnt" op="equ" val="3">
                      <dgm:shape xmlns:r="http://schemas.openxmlformats.org/officeDocument/2006/relationships" rot="180" type="pie" r:blip="">
                        <dgm:adjLst>
                          <dgm:adj idx="1" val="90"/>
                          <dgm:adj idx="2" val="135"/>
                        </dgm:adjLst>
                      </dgm:shape>
                    </dgm:if>
                    <dgm:if name="Name61" axis="followSib" ptType="node" func="cnt" op="equ" val="4">
                      <dgm:shape xmlns:r="http://schemas.openxmlformats.org/officeDocument/2006/relationships" rot="180" type="pie" r:blip="">
                        <dgm:adjLst>
                          <dgm:adj idx="1" val="90"/>
                          <dgm:adj idx="2" val="126"/>
                        </dgm:adjLst>
                      </dgm:shape>
                    </dgm:if>
                    <dgm:if name="Name62" axis="followSib" ptType="node" func="cnt" op="equ" val="5">
                      <dgm:shape xmlns:r="http://schemas.openxmlformats.org/officeDocument/2006/relationships" rot="180" type="pie" r:blip="">
                        <dgm:adjLst>
                          <dgm:adj idx="1" val="90"/>
                          <dgm:adj idx="2" val="120"/>
                        </dgm:adjLst>
                      </dgm:shape>
                    </dgm:if>
                    <dgm:else name="Name63">
                      <dgm:shape xmlns:r="http://schemas.openxmlformats.org/officeDocument/2006/relationships" rot="180" type="pie" r:blip="">
                        <dgm:adjLst>
                          <dgm:adj idx="1" val="90"/>
                          <dgm:adj idx="2" val="115.7143"/>
                        </dgm:adjLst>
                      </dgm:shape>
                    </dgm:else>
                  </dgm:choose>
                </dgm:if>
                <dgm:if name="Name64" axis="precedSib" ptType="node" func="cnt" op="equ" val="1">
                  <dgm:choose name="Name65">
                    <dgm:if name="Name66" axis="followSib" ptType="node" func="cnt" op="equ" val="0">
                      <dgm:shape xmlns:r="http://schemas.openxmlformats.org/officeDocument/2006/relationships" rot="180" type="pie" r:blip="">
                        <dgm:adjLst>
                          <dgm:adj idx="1" val="90"/>
                          <dgm:adj idx="2" val="-90"/>
                        </dgm:adjLst>
                      </dgm:shape>
                    </dgm:if>
                    <dgm:if name="Name67" axis="followSib" ptType="node" func="cnt" op="equ" val="1">
                      <dgm:shape xmlns:r="http://schemas.openxmlformats.org/officeDocument/2006/relationships" rot="180" type="pie" r:blip="">
                        <dgm:adjLst>
                          <dgm:adj idx="1" val="90"/>
                          <dgm:adj idx="2" val="-150"/>
                        </dgm:adjLst>
                      </dgm:shape>
                    </dgm:if>
                    <dgm:if name="Name68" axis="followSib" ptType="node" func="cnt" op="equ" val="2">
                      <dgm:shape xmlns:r="http://schemas.openxmlformats.org/officeDocument/2006/relationships" rot="180" type="pie" r:blip="">
                        <dgm:adjLst>
                          <dgm:adj idx="1" val="90"/>
                          <dgm:adj idx="2" val="180"/>
                        </dgm:adjLst>
                      </dgm:shape>
                    </dgm:if>
                    <dgm:if name="Name69" axis="followSib" ptType="node" func="cnt" op="equ" val="3">
                      <dgm:shape xmlns:r="http://schemas.openxmlformats.org/officeDocument/2006/relationships" rot="180" type="pie" r:blip="">
                        <dgm:adjLst>
                          <dgm:adj idx="1" val="90"/>
                          <dgm:adj idx="2" val="162"/>
                        </dgm:adjLst>
                      </dgm:shape>
                    </dgm:if>
                    <dgm:if name="Name70" axis="followSib" ptType="node" func="cnt" op="equ" val="4">
                      <dgm:shape xmlns:r="http://schemas.openxmlformats.org/officeDocument/2006/relationships" rot="180" type="pie" r:blip="">
                        <dgm:adjLst>
                          <dgm:adj idx="1" val="90"/>
                          <dgm:adj idx="2" val="150"/>
                        </dgm:adjLst>
                      </dgm:shape>
                    </dgm:if>
                    <dgm:else name="Name71">
                      <dgm:shape xmlns:r="http://schemas.openxmlformats.org/officeDocument/2006/relationships" rot="180" type="pie" r:blip="">
                        <dgm:adjLst>
                          <dgm:adj idx="1" val="90"/>
                          <dgm:adj idx="2" val="141.4286"/>
                        </dgm:adjLst>
                      </dgm:shape>
                    </dgm:else>
                  </dgm:choose>
                </dgm:if>
                <dgm:if name="Name72" axis="precedSib" ptType="node" func="cnt" op="equ" val="2">
                  <dgm:choose name="Name73">
                    <dgm:if name="Name74" axis="followSib" ptType="node" func="cnt" op="equ" val="0">
                      <dgm:shape xmlns:r="http://schemas.openxmlformats.org/officeDocument/2006/relationships" rot="180" type="pie" r:blip="">
                        <dgm:adjLst>
                          <dgm:adj idx="1" val="90"/>
                          <dgm:adj idx="2" val="-90"/>
                        </dgm:adjLst>
                      </dgm:shape>
                    </dgm:if>
                    <dgm:if name="Name75" axis="followSib" ptType="node" func="cnt" op="equ" val="1">
                      <dgm:shape xmlns:r="http://schemas.openxmlformats.org/officeDocument/2006/relationships" rot="180" type="pie" r:blip="">
                        <dgm:adjLst>
                          <dgm:adj idx="1" val="90"/>
                          <dgm:adj idx="2" val="-135"/>
                        </dgm:adjLst>
                      </dgm:shape>
                    </dgm:if>
                    <dgm:if name="Name76" axis="followSib" ptType="node" func="cnt" op="equ" val="2">
                      <dgm:shape xmlns:r="http://schemas.openxmlformats.org/officeDocument/2006/relationships" rot="180" type="pie" r:blip="">
                        <dgm:adjLst>
                          <dgm:adj idx="1" val="90"/>
                          <dgm:adj idx="2" val="-162"/>
                        </dgm:adjLst>
                      </dgm:shape>
                    </dgm:if>
                    <dgm:if name="Name77" axis="followSib" ptType="node" func="cnt" op="equ" val="3">
                      <dgm:shape xmlns:r="http://schemas.openxmlformats.org/officeDocument/2006/relationships" rot="180" type="pie" r:blip="">
                        <dgm:adjLst>
                          <dgm:adj idx="1" val="90"/>
                          <dgm:adj idx="2" val="180"/>
                        </dgm:adjLst>
                      </dgm:shape>
                    </dgm:if>
                    <dgm:else name="Name78">
                      <dgm:shape xmlns:r="http://schemas.openxmlformats.org/officeDocument/2006/relationships" rot="180" type="pie" r:blip="">
                        <dgm:adjLst>
                          <dgm:adj idx="1" val="90"/>
                          <dgm:adj idx="2" val="167.1429"/>
                        </dgm:adjLst>
                      </dgm:shape>
                    </dgm:else>
                  </dgm:choose>
                </dgm:if>
                <dgm:if name="Name79" axis="precedSib" ptType="node" func="cnt" op="equ" val="3">
                  <dgm:choose name="Name80">
                    <dgm:if name="Name81" axis="followSib" ptType="node" func="cnt" op="equ" val="0">
                      <dgm:shape xmlns:r="http://schemas.openxmlformats.org/officeDocument/2006/relationships" rot="180" type="pie" r:blip="">
                        <dgm:adjLst>
                          <dgm:adj idx="1" val="90"/>
                          <dgm:adj idx="2" val="-90"/>
                        </dgm:adjLst>
                      </dgm:shape>
                    </dgm:if>
                    <dgm:if name="Name82" axis="followSib" ptType="node" func="cnt" op="equ" val="1">
                      <dgm:shape xmlns:r="http://schemas.openxmlformats.org/officeDocument/2006/relationships" rot="180" type="pie" r:blip="">
                        <dgm:adjLst>
                          <dgm:adj idx="1" val="90"/>
                          <dgm:adj idx="2" val="-126"/>
                        </dgm:adjLst>
                      </dgm:shape>
                    </dgm:if>
                    <dgm:if name="Name83" axis="followSib" ptType="node" func="cnt" op="equ" val="2">
                      <dgm:shape xmlns:r="http://schemas.openxmlformats.org/officeDocument/2006/relationships" rot="180" type="pie" r:blip="">
                        <dgm:adjLst>
                          <dgm:adj idx="1" val="90"/>
                          <dgm:adj idx="2" val="-150"/>
                        </dgm:adjLst>
                      </dgm:shape>
                    </dgm:if>
                    <dgm:else name="Name84">
                      <dgm:shape xmlns:r="http://schemas.openxmlformats.org/officeDocument/2006/relationships" rot="180" type="pie" r:blip="">
                        <dgm:adjLst>
                          <dgm:adj idx="1" val="90"/>
                          <dgm:adj idx="2" val="-167.1429"/>
                        </dgm:adjLst>
                      </dgm:shape>
                    </dgm:else>
                  </dgm:choose>
                </dgm:if>
                <dgm:if name="Name85" axis="precedSib" ptType="node" func="cnt" op="equ" val="4">
                  <dgm:choose name="Name86">
                    <dgm:if name="Name87" axis="followSib" ptType="node" func="cnt" op="equ" val="0">
                      <dgm:shape xmlns:r="http://schemas.openxmlformats.org/officeDocument/2006/relationships" rot="180" type="pie" r:blip="">
                        <dgm:adjLst>
                          <dgm:adj idx="1" val="90"/>
                          <dgm:adj idx="2" val="-90"/>
                        </dgm:adjLst>
                      </dgm:shape>
                    </dgm:if>
                    <dgm:if name="Name88" axis="followSib" ptType="node" func="cnt" op="equ" val="1">
                      <dgm:shape xmlns:r="http://schemas.openxmlformats.org/officeDocument/2006/relationships" rot="180" type="pie" r:blip="">
                        <dgm:adjLst>
                          <dgm:adj idx="1" val="90"/>
                          <dgm:adj idx="2" val="-120"/>
                        </dgm:adjLst>
                      </dgm:shape>
                    </dgm:if>
                    <dgm:else name="Name89">
                      <dgm:shape xmlns:r="http://schemas.openxmlformats.org/officeDocument/2006/relationships" rot="180" type="pie" r:blip="">
                        <dgm:adjLst>
                          <dgm:adj idx="1" val="90"/>
                          <dgm:adj idx="2" val="-141.4286"/>
                        </dgm:adjLst>
                      </dgm:shape>
                    </dgm:else>
                  </dgm:choose>
                </dgm:if>
                <dgm:if name="Name90" axis="precedSib" ptType="node" func="cnt" op="equ" val="5">
                  <dgm:choose name="Name91">
                    <dgm:if name="Name92" axis="followSib" ptType="node" func="cnt" op="equ" val="0">
                      <dgm:shape xmlns:r="http://schemas.openxmlformats.org/officeDocument/2006/relationships" rot="180" type="pie" r:blip="">
                        <dgm:adjLst>
                          <dgm:adj idx="1" val="90"/>
                          <dgm:adj idx="2" val="-90"/>
                        </dgm:adjLst>
                      </dgm:shape>
                    </dgm:if>
                    <dgm:else name="Name93">
                      <dgm:shape xmlns:r="http://schemas.openxmlformats.org/officeDocument/2006/relationships" rot="180" type="pie" r:blip="">
                        <dgm:adjLst>
                          <dgm:adj idx="1" val="90"/>
                          <dgm:adj idx="2" val="-115.7143"/>
                        </dgm:adjLst>
                      </dgm:shape>
                    </dgm:else>
                  </dgm:choose>
                </dgm:if>
                <dgm:else name="Name94">
                  <dgm:shape xmlns:r="http://schemas.openxmlformats.org/officeDocument/2006/relationships" rot="180" type="pie" r:blip="">
                    <dgm:adjLst>
                      <dgm:adj idx="1" val="90"/>
                      <dgm:adj idx="2" val="-90"/>
                    </dgm:adjLst>
                  </dgm:shape>
                </dgm:else>
              </dgm:choose>
            </dgm:else>
          </dgm:choose>
          <dgm:presOf/>
        </dgm:layoutNode>
        <dgm:layoutNode name="Parent" styleLbl="revTx">
          <dgm:varLst>
            <dgm:chMax val="1"/>
            <dgm:chPref val="1"/>
            <dgm:bulletEnabled val="1"/>
          </dgm:varLst>
          <dgm:choose name="Name95">
            <dgm:if name="Name96" func="var" arg="dir" op="equ" val="norm">
              <dgm:alg type="tx">
                <dgm:param type="parTxLTRAlign" val="r"/>
                <dgm:param type="parTxRTLAlign" val="r"/>
                <dgm:param type="shpTxLTRAlignCh" val="r"/>
                <dgm:param type="shpTxRTLAlignCh" val="r"/>
                <dgm:param type="txAnchorVert" val="b"/>
                <dgm:param type="autoTxRot" val="grav"/>
              </dgm:alg>
            </dgm:if>
            <dgm:else name="Name97">
              <dgm:alg type="tx">
                <dgm:param type="parTxLTRAlign" val="l"/>
                <dgm:param type="parTxRTLAlign" val="l"/>
                <dgm:param type="shpTxLTRAlignCh" val="l"/>
                <dgm:param type="shpTxRTLAlignCh" val="l"/>
                <dgm:param type="txAnchorVert" val="b"/>
                <dgm:param type="autoTxRot" val="grav"/>
              </dgm:alg>
            </dgm:else>
          </dgm:choose>
          <dgm:choose name="Name98">
            <dgm:if name="Name99" func="var" arg="dir" op="equ" val="norm">
              <dgm:shape xmlns:r="http://schemas.openxmlformats.org/officeDocument/2006/relationships" rot="-90" type="rect" r:blip="">
                <dgm:adjLst/>
              </dgm:shape>
            </dgm:if>
            <dgm:else name="Name100">
              <dgm:shape xmlns:r="http://schemas.openxmlformats.org/officeDocument/2006/relationships" rot="90" type="rect" r:blip="">
                <dgm:adjLst/>
              </dgm:shape>
            </dgm:else>
          </dgm:choose>
          <dgm:presOf axis="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choose name="Name101">
        <dgm:if name="Name102" axis="ch" ptType="node" func="cnt" op="gte" val="1">
          <dgm:forEach name="negSibTransForEach" axis="ch" ptType="sibTrans" hideLastTrans="0" cnt="1">
            <dgm:layoutNode name="negSibTrans">
              <dgm:alg type="sp"/>
              <dgm:shape xmlns:r="http://schemas.openxmlformats.org/officeDocument/2006/relationships" r:blip="">
                <dgm:adjLst/>
              </dgm:shape>
            </dgm:layoutNode>
          </dgm:forEach>
          <dgm:layoutNode name="composite">
            <dgm:alg type="composite">
              <dgm:param type="ar" val="0.5"/>
            </dgm:alg>
            <dgm:shape xmlns:r="http://schemas.openxmlformats.org/officeDocument/2006/relationships" r:blip="">
              <dgm:adjLst/>
            </dgm:shape>
            <dgm:choose name="Name103">
              <dgm:if name="Name104" func="var" arg="dir" op="equ" val="norm">
                <dgm:constrLst>
                  <dgm:constr type="l" for="ch" forName="Child" refType="w" fact="0"/>
                  <dgm:constr type="t" for="ch" forName="Child" refType="h" fact="0"/>
                  <dgm:constr type="w" for="ch" forName="Child" refType="w"/>
                  <dgm:constr type="h" for="ch" forName="Child" refType="h"/>
                </dgm:constrLst>
              </dgm:if>
              <dgm:else name="Name105">
                <dgm:constrLst>
                  <dgm:constr type="r" for="ch" forName="Child" refType="w"/>
                  <dgm:constr type="t" for="ch" forName="Child" refType="h" fact="0"/>
                  <dgm:constr type="w" for="ch" forName="Child" refType="w"/>
                  <dgm:constr type="h" for="ch" forName="Child" refType="h"/>
                </dgm:constrLst>
              </dgm:else>
            </dgm:choose>
            <dgm:ruleLst/>
            <dgm:layoutNode name="Child" styleLbl="revTx">
              <dgm:varLst>
                <dgm:chMax val="0"/>
                <dgm:chPref val="0"/>
                <dgm:bulletEnabled val="1"/>
              </dgm:varLst>
              <dgm:choose name="Name106">
                <dgm:if name="Name107" func="var" arg="dir" op="equ" val="norm">
                  <dgm:alg type="tx">
                    <dgm:param type="parTxLTRAlign" val="l"/>
                    <dgm:param type="parTxRTLAlign" val="r"/>
                    <dgm:param type="txAnchorVert" val="t"/>
                  </dgm:alg>
                </dgm:if>
                <dgm:else name="Name108">
                  <dgm:alg type="tx">
                    <dgm:param type="parTxLTRAlign" val="r"/>
                    <dgm:param type="parTxRTLAlign" val="l"/>
                    <dgm:param type="txAnchorVert" val="t"/>
                  </dgm:alg>
                </dgm:else>
              </dgm:choose>
              <dgm:shape xmlns:r="http://schemas.openxmlformats.org/officeDocument/2006/relationships" type="rect" r:blip="">
                <dgm:adjLst/>
              </dgm:shape>
              <dgm:presOf axis="des"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if>
        <dgm:else name="Name109"/>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7B52BFA7-F11E-46FD-B617-291C37799940}" type="datetimeFigureOut">
              <a:rPr lang="es-ES" smtClean="0"/>
              <a:t>19/06/2023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C50D47D4-B165-4180-96FC-B1212F790735}" type="slidenum">
              <a:rPr lang="es-ES" smtClean="0"/>
              <a:t>‹Nº›</a:t>
            </a:fld>
            <a:endParaRPr lang="es-ES"/>
          </a:p>
        </p:txBody>
      </p:sp>
    </p:spTree>
    <p:extLst>
      <p:ext uri="{BB962C8B-B14F-4D97-AF65-F5344CB8AC3E}">
        <p14:creationId xmlns:p14="http://schemas.microsoft.com/office/powerpoint/2010/main" val="3063134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B52BFA7-F11E-46FD-B617-291C37799940}" type="datetimeFigureOut">
              <a:rPr lang="es-ES" smtClean="0"/>
              <a:t>19/06/2023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C50D47D4-B165-4180-96FC-B1212F790735}" type="slidenum">
              <a:rPr lang="es-ES" smtClean="0"/>
              <a:t>‹Nº›</a:t>
            </a:fld>
            <a:endParaRPr lang="es-ES"/>
          </a:p>
        </p:txBody>
      </p:sp>
    </p:spTree>
    <p:extLst>
      <p:ext uri="{BB962C8B-B14F-4D97-AF65-F5344CB8AC3E}">
        <p14:creationId xmlns:p14="http://schemas.microsoft.com/office/powerpoint/2010/main" val="1583771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B52BFA7-F11E-46FD-B617-291C37799940}" type="datetimeFigureOut">
              <a:rPr lang="es-ES" smtClean="0"/>
              <a:t>19/06/2023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C50D47D4-B165-4180-96FC-B1212F790735}" type="slidenum">
              <a:rPr lang="es-ES" smtClean="0"/>
              <a:t>‹Nº›</a:t>
            </a:fld>
            <a:endParaRPr lang="es-ES"/>
          </a:p>
        </p:txBody>
      </p:sp>
    </p:spTree>
    <p:extLst>
      <p:ext uri="{BB962C8B-B14F-4D97-AF65-F5344CB8AC3E}">
        <p14:creationId xmlns:p14="http://schemas.microsoft.com/office/powerpoint/2010/main" val="244119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4AD3D9-B3DB-C39C-3DB4-7A9CA32861BD}"/>
              </a:ext>
            </a:extLst>
          </p:cNvPr>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8DCDE70-20E2-94E5-38F0-2461F41F79F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762E9F6-3BB6-BFBA-1BB8-2DD8F4CAA7B3}"/>
              </a:ext>
            </a:extLst>
          </p:cNvPr>
          <p:cNvSpPr>
            <a:spLocks noGrp="1"/>
          </p:cNvSpPr>
          <p:nvPr>
            <p:ph type="dt" sz="half" idx="10"/>
          </p:nvPr>
        </p:nvSpPr>
        <p:spPr/>
        <p:txBody>
          <a:bodyPr/>
          <a:lstStyle/>
          <a:p>
            <a:fld id="{D116B645-7F65-43CC-BC8B-8884ACC8048C}" type="datetimeFigureOut">
              <a:rPr lang="es-ES" smtClean="0"/>
              <a:t>19/06/2023</a:t>
            </a:fld>
            <a:endParaRPr lang="es-ES"/>
          </a:p>
        </p:txBody>
      </p:sp>
      <p:sp>
        <p:nvSpPr>
          <p:cNvPr id="5" name="Marcador de pie de página 4">
            <a:extLst>
              <a:ext uri="{FF2B5EF4-FFF2-40B4-BE49-F238E27FC236}">
                <a16:creationId xmlns:a16="http://schemas.microsoft.com/office/drawing/2014/main" id="{85BA155A-EFB3-ED65-F2BE-1ED861E30FC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C153495-FF41-4A0A-6B4C-274AF6B7FF4E}"/>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3725404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08C158-3E81-4E23-BA10-B611A33B780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930846A-67E0-E38F-AFA2-061C317F7F6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B9CC658-1018-4B62-7076-9DE2613858F9}"/>
              </a:ext>
            </a:extLst>
          </p:cNvPr>
          <p:cNvSpPr>
            <a:spLocks noGrp="1"/>
          </p:cNvSpPr>
          <p:nvPr>
            <p:ph type="dt" sz="half" idx="10"/>
          </p:nvPr>
        </p:nvSpPr>
        <p:spPr/>
        <p:txBody>
          <a:bodyPr/>
          <a:lstStyle/>
          <a:p>
            <a:fld id="{D116B645-7F65-43CC-BC8B-8884ACC8048C}" type="datetimeFigureOut">
              <a:rPr lang="es-ES" smtClean="0"/>
              <a:t>19/06/2023</a:t>
            </a:fld>
            <a:endParaRPr lang="es-ES"/>
          </a:p>
        </p:txBody>
      </p:sp>
      <p:sp>
        <p:nvSpPr>
          <p:cNvPr id="5" name="Marcador de pie de página 4">
            <a:extLst>
              <a:ext uri="{FF2B5EF4-FFF2-40B4-BE49-F238E27FC236}">
                <a16:creationId xmlns:a16="http://schemas.microsoft.com/office/drawing/2014/main" id="{2CCF9770-F8FF-5FA3-B63A-0FDD7697479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3CF5CBF-A580-7C57-5A4E-67AFBAC48196}"/>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3192207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4BAB77-92C5-5C33-AF16-985958C65053}"/>
              </a:ext>
            </a:extLst>
          </p:cNvPr>
          <p:cNvSpPr>
            <a:spLocks noGrp="1"/>
          </p:cNvSpPr>
          <p:nvPr>
            <p:ph type="title"/>
          </p:nvPr>
        </p:nvSpPr>
        <p:spPr>
          <a:xfrm>
            <a:off x="623888" y="1282304"/>
            <a:ext cx="7886700" cy="2139553"/>
          </a:xfrm>
        </p:spPr>
        <p:txBody>
          <a:bodyPr anchor="b"/>
          <a:lstStyle>
            <a:lvl1pPr>
              <a:defRPr sz="45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EAEC50-2311-C58D-B96D-9E81AEDA98B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03EAA0F-6554-7A54-14DC-3A46D5773957}"/>
              </a:ext>
            </a:extLst>
          </p:cNvPr>
          <p:cNvSpPr>
            <a:spLocks noGrp="1"/>
          </p:cNvSpPr>
          <p:nvPr>
            <p:ph type="dt" sz="half" idx="10"/>
          </p:nvPr>
        </p:nvSpPr>
        <p:spPr/>
        <p:txBody>
          <a:bodyPr/>
          <a:lstStyle/>
          <a:p>
            <a:fld id="{D116B645-7F65-43CC-BC8B-8884ACC8048C}" type="datetimeFigureOut">
              <a:rPr lang="es-ES" smtClean="0"/>
              <a:t>19/06/2023</a:t>
            </a:fld>
            <a:endParaRPr lang="es-ES"/>
          </a:p>
        </p:txBody>
      </p:sp>
      <p:sp>
        <p:nvSpPr>
          <p:cNvPr id="5" name="Marcador de pie de página 4">
            <a:extLst>
              <a:ext uri="{FF2B5EF4-FFF2-40B4-BE49-F238E27FC236}">
                <a16:creationId xmlns:a16="http://schemas.microsoft.com/office/drawing/2014/main" id="{B3B8CC78-8655-0A96-1EC4-648592557DA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DE4384E-CA6B-CB35-FDF3-0EA8FE2E9E40}"/>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356415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EC684A-6EA8-26E8-85AE-6F35E53FD46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4C8AA8E-9397-4BAD-EF9C-96660EBCB2E5}"/>
              </a:ext>
            </a:extLst>
          </p:cNvPr>
          <p:cNvSpPr>
            <a:spLocks noGrp="1"/>
          </p:cNvSpPr>
          <p:nvPr>
            <p:ph sz="half" idx="1"/>
          </p:nvPr>
        </p:nvSpPr>
        <p:spPr>
          <a:xfrm>
            <a:off x="6286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1A275E7-FB90-E21A-CC6F-B138E0074A56}"/>
              </a:ext>
            </a:extLst>
          </p:cNvPr>
          <p:cNvSpPr>
            <a:spLocks noGrp="1"/>
          </p:cNvSpPr>
          <p:nvPr>
            <p:ph sz="half" idx="2"/>
          </p:nvPr>
        </p:nvSpPr>
        <p:spPr>
          <a:xfrm>
            <a:off x="46291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D13CAE79-FD9B-A79B-3FBE-79F1F9729CA3}"/>
              </a:ext>
            </a:extLst>
          </p:cNvPr>
          <p:cNvSpPr>
            <a:spLocks noGrp="1"/>
          </p:cNvSpPr>
          <p:nvPr>
            <p:ph type="dt" sz="half" idx="10"/>
          </p:nvPr>
        </p:nvSpPr>
        <p:spPr/>
        <p:txBody>
          <a:bodyPr/>
          <a:lstStyle/>
          <a:p>
            <a:fld id="{D116B645-7F65-43CC-BC8B-8884ACC8048C}" type="datetimeFigureOut">
              <a:rPr lang="es-ES" smtClean="0"/>
              <a:t>19/06/2023</a:t>
            </a:fld>
            <a:endParaRPr lang="es-ES"/>
          </a:p>
        </p:txBody>
      </p:sp>
      <p:sp>
        <p:nvSpPr>
          <p:cNvPr id="6" name="Marcador de pie de página 5">
            <a:extLst>
              <a:ext uri="{FF2B5EF4-FFF2-40B4-BE49-F238E27FC236}">
                <a16:creationId xmlns:a16="http://schemas.microsoft.com/office/drawing/2014/main" id="{95CACEFD-514A-1794-1E30-27C24125891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09C5DED-3C9B-B523-A431-904B330B514F}"/>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150922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7EA489-CA05-8085-587A-F653CC072581}"/>
              </a:ext>
            </a:extLst>
          </p:cNvPr>
          <p:cNvSpPr>
            <a:spLocks noGrp="1"/>
          </p:cNvSpPr>
          <p:nvPr>
            <p:ph type="title"/>
          </p:nvPr>
        </p:nvSpPr>
        <p:spPr>
          <a:xfrm>
            <a:off x="629841" y="273844"/>
            <a:ext cx="7886700" cy="994172"/>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DA3CDDF-FEDC-3EA0-7AD7-83F560028E2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AFBCE96-1CC5-F16D-ACEA-1E53BECB5B2B}"/>
              </a:ext>
            </a:extLst>
          </p:cNvPr>
          <p:cNvSpPr>
            <a:spLocks noGrp="1"/>
          </p:cNvSpPr>
          <p:nvPr>
            <p:ph sz="half" idx="2"/>
          </p:nvPr>
        </p:nvSpPr>
        <p:spPr>
          <a:xfrm>
            <a:off x="629842" y="1878806"/>
            <a:ext cx="3868340"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06FD511-906B-23F5-5A95-F6112BD9468C}"/>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578B51A-E75B-EC1A-7158-0DECB4F4D24F}"/>
              </a:ext>
            </a:extLst>
          </p:cNvPr>
          <p:cNvSpPr>
            <a:spLocks noGrp="1"/>
          </p:cNvSpPr>
          <p:nvPr>
            <p:ph sz="quarter" idx="4"/>
          </p:nvPr>
        </p:nvSpPr>
        <p:spPr>
          <a:xfrm>
            <a:off x="4629150" y="1878806"/>
            <a:ext cx="3887391"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04D6CE2-6E29-A4DE-7FAF-A582237DBBF4}"/>
              </a:ext>
            </a:extLst>
          </p:cNvPr>
          <p:cNvSpPr>
            <a:spLocks noGrp="1"/>
          </p:cNvSpPr>
          <p:nvPr>
            <p:ph type="dt" sz="half" idx="10"/>
          </p:nvPr>
        </p:nvSpPr>
        <p:spPr/>
        <p:txBody>
          <a:bodyPr/>
          <a:lstStyle/>
          <a:p>
            <a:fld id="{D116B645-7F65-43CC-BC8B-8884ACC8048C}" type="datetimeFigureOut">
              <a:rPr lang="es-ES" smtClean="0"/>
              <a:t>19/06/2023</a:t>
            </a:fld>
            <a:endParaRPr lang="es-ES"/>
          </a:p>
        </p:txBody>
      </p:sp>
      <p:sp>
        <p:nvSpPr>
          <p:cNvPr id="8" name="Marcador de pie de página 7">
            <a:extLst>
              <a:ext uri="{FF2B5EF4-FFF2-40B4-BE49-F238E27FC236}">
                <a16:creationId xmlns:a16="http://schemas.microsoft.com/office/drawing/2014/main" id="{6D026CE0-BD9E-3858-DEA7-EC30066D336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E8EFA2E-531A-6422-1EAF-75FAE9FD077C}"/>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1651782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D65EF8-5DBA-3D31-4CEE-F2209C9EDBEA}"/>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8C677CF-90A4-16E6-1C9E-46156553EEAC}"/>
              </a:ext>
            </a:extLst>
          </p:cNvPr>
          <p:cNvSpPr>
            <a:spLocks noGrp="1"/>
          </p:cNvSpPr>
          <p:nvPr>
            <p:ph type="dt" sz="half" idx="10"/>
          </p:nvPr>
        </p:nvSpPr>
        <p:spPr/>
        <p:txBody>
          <a:bodyPr/>
          <a:lstStyle/>
          <a:p>
            <a:fld id="{D116B645-7F65-43CC-BC8B-8884ACC8048C}" type="datetimeFigureOut">
              <a:rPr lang="es-ES" smtClean="0"/>
              <a:t>19/06/2023</a:t>
            </a:fld>
            <a:endParaRPr lang="es-ES"/>
          </a:p>
        </p:txBody>
      </p:sp>
      <p:sp>
        <p:nvSpPr>
          <p:cNvPr id="4" name="Marcador de pie de página 3">
            <a:extLst>
              <a:ext uri="{FF2B5EF4-FFF2-40B4-BE49-F238E27FC236}">
                <a16:creationId xmlns:a16="http://schemas.microsoft.com/office/drawing/2014/main" id="{E09DB5F3-B883-B17F-4DB5-C63110A98936}"/>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86BB94FA-079B-A0AD-E0CA-EDB1265C9F2C}"/>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4061337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1B32CF7-92BF-4DC5-F914-CBD7D65ADF90}"/>
              </a:ext>
            </a:extLst>
          </p:cNvPr>
          <p:cNvSpPr>
            <a:spLocks noGrp="1"/>
          </p:cNvSpPr>
          <p:nvPr>
            <p:ph type="dt" sz="half" idx="10"/>
          </p:nvPr>
        </p:nvSpPr>
        <p:spPr/>
        <p:txBody>
          <a:bodyPr/>
          <a:lstStyle/>
          <a:p>
            <a:fld id="{D116B645-7F65-43CC-BC8B-8884ACC8048C}" type="datetimeFigureOut">
              <a:rPr lang="es-ES" smtClean="0"/>
              <a:t>19/06/2023</a:t>
            </a:fld>
            <a:endParaRPr lang="es-ES"/>
          </a:p>
        </p:txBody>
      </p:sp>
      <p:sp>
        <p:nvSpPr>
          <p:cNvPr id="3" name="Marcador de pie de página 2">
            <a:extLst>
              <a:ext uri="{FF2B5EF4-FFF2-40B4-BE49-F238E27FC236}">
                <a16:creationId xmlns:a16="http://schemas.microsoft.com/office/drawing/2014/main" id="{732CE1AB-7B9C-6238-CC50-5D74B62ABB3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143FF6DB-55A5-7147-1902-96093C82AF9F}"/>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13312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3F3507-B4E3-A519-D4AD-DD4B77242F38}"/>
              </a:ext>
            </a:extLst>
          </p:cNvPr>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5426A4E-30AB-078A-A303-9B5255DD5CB6}"/>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DF457C3-8888-C25E-B938-D37ACFD1BE5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A8D751B-9066-E586-22E0-B0A0D746EDA1}"/>
              </a:ext>
            </a:extLst>
          </p:cNvPr>
          <p:cNvSpPr>
            <a:spLocks noGrp="1"/>
          </p:cNvSpPr>
          <p:nvPr>
            <p:ph type="dt" sz="half" idx="10"/>
          </p:nvPr>
        </p:nvSpPr>
        <p:spPr/>
        <p:txBody>
          <a:bodyPr/>
          <a:lstStyle/>
          <a:p>
            <a:fld id="{D116B645-7F65-43CC-BC8B-8884ACC8048C}" type="datetimeFigureOut">
              <a:rPr lang="es-ES" smtClean="0"/>
              <a:t>19/06/2023</a:t>
            </a:fld>
            <a:endParaRPr lang="es-ES"/>
          </a:p>
        </p:txBody>
      </p:sp>
      <p:sp>
        <p:nvSpPr>
          <p:cNvPr id="6" name="Marcador de pie de página 5">
            <a:extLst>
              <a:ext uri="{FF2B5EF4-FFF2-40B4-BE49-F238E27FC236}">
                <a16:creationId xmlns:a16="http://schemas.microsoft.com/office/drawing/2014/main" id="{06F985E2-EFAD-6C51-0E11-408B2395495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25A9959-35C1-FC8B-2155-825F1BDF696C}"/>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1994171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B52BFA7-F11E-46FD-B617-291C37799940}" type="datetimeFigureOut">
              <a:rPr lang="es-ES" smtClean="0"/>
              <a:t>19/06/2023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C50D47D4-B165-4180-96FC-B1212F790735}" type="slidenum">
              <a:rPr lang="es-ES" smtClean="0"/>
              <a:t>‹Nº›</a:t>
            </a:fld>
            <a:endParaRPr lang="es-ES"/>
          </a:p>
        </p:txBody>
      </p:sp>
    </p:spTree>
    <p:extLst>
      <p:ext uri="{BB962C8B-B14F-4D97-AF65-F5344CB8AC3E}">
        <p14:creationId xmlns:p14="http://schemas.microsoft.com/office/powerpoint/2010/main" val="2259634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3146A3-B2C3-9019-0314-A0EE07C5666D}"/>
              </a:ext>
            </a:extLst>
          </p:cNvPr>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94B84DF-C709-2184-8C16-6272ABD42CC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ES"/>
          </a:p>
        </p:txBody>
      </p:sp>
      <p:sp>
        <p:nvSpPr>
          <p:cNvPr id="4" name="Marcador de texto 3">
            <a:extLst>
              <a:ext uri="{FF2B5EF4-FFF2-40B4-BE49-F238E27FC236}">
                <a16:creationId xmlns:a16="http://schemas.microsoft.com/office/drawing/2014/main" id="{2D06F5AB-BEE2-3141-4B2C-78603A4ED39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DCFC431-2A70-A09F-EB96-E2126E62ADFA}"/>
              </a:ext>
            </a:extLst>
          </p:cNvPr>
          <p:cNvSpPr>
            <a:spLocks noGrp="1"/>
          </p:cNvSpPr>
          <p:nvPr>
            <p:ph type="dt" sz="half" idx="10"/>
          </p:nvPr>
        </p:nvSpPr>
        <p:spPr/>
        <p:txBody>
          <a:bodyPr/>
          <a:lstStyle/>
          <a:p>
            <a:fld id="{D116B645-7F65-43CC-BC8B-8884ACC8048C}" type="datetimeFigureOut">
              <a:rPr lang="es-ES" smtClean="0"/>
              <a:t>19/06/2023</a:t>
            </a:fld>
            <a:endParaRPr lang="es-ES"/>
          </a:p>
        </p:txBody>
      </p:sp>
      <p:sp>
        <p:nvSpPr>
          <p:cNvPr id="6" name="Marcador de pie de página 5">
            <a:extLst>
              <a:ext uri="{FF2B5EF4-FFF2-40B4-BE49-F238E27FC236}">
                <a16:creationId xmlns:a16="http://schemas.microsoft.com/office/drawing/2014/main" id="{49A45ABB-DDF7-71FF-0C30-FC159EC8EDE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ACD4638-4F2E-B6A3-016E-8F8B49C3D71D}"/>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1706064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E1C914-4948-4329-885E-3DA70EDCFF0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7C427AD-9E2E-9D22-ED18-0FBEA1F851C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0E9ABB-CAC2-FB85-0B1D-CF3EF58CE735}"/>
              </a:ext>
            </a:extLst>
          </p:cNvPr>
          <p:cNvSpPr>
            <a:spLocks noGrp="1"/>
          </p:cNvSpPr>
          <p:nvPr>
            <p:ph type="dt" sz="half" idx="10"/>
          </p:nvPr>
        </p:nvSpPr>
        <p:spPr/>
        <p:txBody>
          <a:bodyPr/>
          <a:lstStyle/>
          <a:p>
            <a:fld id="{D116B645-7F65-43CC-BC8B-8884ACC8048C}" type="datetimeFigureOut">
              <a:rPr lang="es-ES" smtClean="0"/>
              <a:t>19/06/2023</a:t>
            </a:fld>
            <a:endParaRPr lang="es-ES"/>
          </a:p>
        </p:txBody>
      </p:sp>
      <p:sp>
        <p:nvSpPr>
          <p:cNvPr id="5" name="Marcador de pie de página 4">
            <a:extLst>
              <a:ext uri="{FF2B5EF4-FFF2-40B4-BE49-F238E27FC236}">
                <a16:creationId xmlns:a16="http://schemas.microsoft.com/office/drawing/2014/main" id="{7E478466-6CEF-AF46-F0EE-426E26B6277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0C19A1F-373A-4A0C-52D3-E4DDA760D9AA}"/>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2145435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6C4C406-9F64-03C5-45F7-6515896F5268}"/>
              </a:ext>
            </a:extLst>
          </p:cNvPr>
          <p:cNvSpPr>
            <a:spLocks noGrp="1"/>
          </p:cNvSpPr>
          <p:nvPr>
            <p:ph type="title" orient="vert"/>
          </p:nvPr>
        </p:nvSpPr>
        <p:spPr>
          <a:xfrm>
            <a:off x="6543675" y="273844"/>
            <a:ext cx="1971675" cy="4358879"/>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41E190F-2F43-9C60-9BE4-64CF094D8A07}"/>
              </a:ext>
            </a:extLst>
          </p:cNvPr>
          <p:cNvSpPr>
            <a:spLocks noGrp="1"/>
          </p:cNvSpPr>
          <p:nvPr>
            <p:ph type="body" orient="vert" idx="1"/>
          </p:nvPr>
        </p:nvSpPr>
        <p:spPr>
          <a:xfrm>
            <a:off x="628650" y="273844"/>
            <a:ext cx="5800725" cy="435887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9E0697B-BCE4-A813-8BB9-F77C1515AC5D}"/>
              </a:ext>
            </a:extLst>
          </p:cNvPr>
          <p:cNvSpPr>
            <a:spLocks noGrp="1"/>
          </p:cNvSpPr>
          <p:nvPr>
            <p:ph type="dt" sz="half" idx="10"/>
          </p:nvPr>
        </p:nvSpPr>
        <p:spPr/>
        <p:txBody>
          <a:bodyPr/>
          <a:lstStyle/>
          <a:p>
            <a:fld id="{D116B645-7F65-43CC-BC8B-8884ACC8048C}" type="datetimeFigureOut">
              <a:rPr lang="es-ES" smtClean="0"/>
              <a:t>19/06/2023</a:t>
            </a:fld>
            <a:endParaRPr lang="es-ES"/>
          </a:p>
        </p:txBody>
      </p:sp>
      <p:sp>
        <p:nvSpPr>
          <p:cNvPr id="5" name="Marcador de pie de página 4">
            <a:extLst>
              <a:ext uri="{FF2B5EF4-FFF2-40B4-BE49-F238E27FC236}">
                <a16:creationId xmlns:a16="http://schemas.microsoft.com/office/drawing/2014/main" id="{8A9C6152-76CB-D0B4-6712-809175BF004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410C1A4-584E-D916-7574-4E1A210EE18C}"/>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661512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7B52BFA7-F11E-46FD-B617-291C37799940}" type="datetimeFigureOut">
              <a:rPr lang="es-ES" smtClean="0"/>
              <a:t>19/06/2023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C50D47D4-B165-4180-96FC-B1212F790735}" type="slidenum">
              <a:rPr lang="es-ES" smtClean="0"/>
              <a:t>‹Nº›</a:t>
            </a:fld>
            <a:endParaRPr lang="es-ES"/>
          </a:p>
        </p:txBody>
      </p:sp>
    </p:spTree>
    <p:extLst>
      <p:ext uri="{BB962C8B-B14F-4D97-AF65-F5344CB8AC3E}">
        <p14:creationId xmlns:p14="http://schemas.microsoft.com/office/powerpoint/2010/main" val="3079042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7B52BFA7-F11E-46FD-B617-291C37799940}" type="datetimeFigureOut">
              <a:rPr lang="es-ES" smtClean="0"/>
              <a:t>19/06/2023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C50D47D4-B165-4180-96FC-B1212F790735}" type="slidenum">
              <a:rPr lang="es-ES" smtClean="0"/>
              <a:t>‹Nº›</a:t>
            </a:fld>
            <a:endParaRPr lang="es-ES"/>
          </a:p>
        </p:txBody>
      </p:sp>
    </p:spTree>
    <p:extLst>
      <p:ext uri="{BB962C8B-B14F-4D97-AF65-F5344CB8AC3E}">
        <p14:creationId xmlns:p14="http://schemas.microsoft.com/office/powerpoint/2010/main" val="2101229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1878806"/>
            <a:ext cx="3868340"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1878806"/>
            <a:ext cx="3887391"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7B52BFA7-F11E-46FD-B617-291C37799940}" type="datetimeFigureOut">
              <a:rPr lang="es-ES" smtClean="0"/>
              <a:t>19/06/2023</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C50D47D4-B165-4180-96FC-B1212F790735}" type="slidenum">
              <a:rPr lang="es-ES" smtClean="0"/>
              <a:t>‹Nº›</a:t>
            </a:fld>
            <a:endParaRPr lang="es-ES"/>
          </a:p>
        </p:txBody>
      </p:sp>
    </p:spTree>
    <p:extLst>
      <p:ext uri="{BB962C8B-B14F-4D97-AF65-F5344CB8AC3E}">
        <p14:creationId xmlns:p14="http://schemas.microsoft.com/office/powerpoint/2010/main" val="988918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7B52BFA7-F11E-46FD-B617-291C37799940}" type="datetimeFigureOut">
              <a:rPr lang="es-ES" smtClean="0"/>
              <a:t>19/06/2023</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C50D47D4-B165-4180-96FC-B1212F790735}" type="slidenum">
              <a:rPr lang="es-ES" smtClean="0"/>
              <a:t>‹Nº›</a:t>
            </a:fld>
            <a:endParaRPr lang="es-ES"/>
          </a:p>
        </p:txBody>
      </p:sp>
    </p:spTree>
    <p:extLst>
      <p:ext uri="{BB962C8B-B14F-4D97-AF65-F5344CB8AC3E}">
        <p14:creationId xmlns:p14="http://schemas.microsoft.com/office/powerpoint/2010/main" val="3637502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52BFA7-F11E-46FD-B617-291C37799940}" type="datetimeFigureOut">
              <a:rPr lang="es-ES" smtClean="0"/>
              <a:t>19/06/2023</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C50D47D4-B165-4180-96FC-B1212F790735}" type="slidenum">
              <a:rPr lang="es-ES" smtClean="0"/>
              <a:t>‹Nº›</a:t>
            </a:fld>
            <a:endParaRPr lang="es-ES"/>
          </a:p>
        </p:txBody>
      </p:sp>
    </p:spTree>
    <p:extLst>
      <p:ext uri="{BB962C8B-B14F-4D97-AF65-F5344CB8AC3E}">
        <p14:creationId xmlns:p14="http://schemas.microsoft.com/office/powerpoint/2010/main" val="4068333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7B52BFA7-F11E-46FD-B617-291C37799940}" type="datetimeFigureOut">
              <a:rPr lang="es-ES" smtClean="0"/>
              <a:t>19/06/2023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C50D47D4-B165-4180-96FC-B1212F790735}" type="slidenum">
              <a:rPr lang="es-ES" smtClean="0"/>
              <a:t>‹Nº›</a:t>
            </a:fld>
            <a:endParaRPr lang="es-ES"/>
          </a:p>
        </p:txBody>
      </p:sp>
    </p:spTree>
    <p:extLst>
      <p:ext uri="{BB962C8B-B14F-4D97-AF65-F5344CB8AC3E}">
        <p14:creationId xmlns:p14="http://schemas.microsoft.com/office/powerpoint/2010/main" val="1874905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7B52BFA7-F11E-46FD-B617-291C37799940}" type="datetimeFigureOut">
              <a:rPr lang="es-ES" smtClean="0"/>
              <a:t>19/06/2023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C50D47D4-B165-4180-96FC-B1212F790735}" type="slidenum">
              <a:rPr lang="es-ES" smtClean="0"/>
              <a:t>‹Nº›</a:t>
            </a:fld>
            <a:endParaRPr lang="es-ES"/>
          </a:p>
        </p:txBody>
      </p:sp>
    </p:spTree>
    <p:extLst>
      <p:ext uri="{BB962C8B-B14F-4D97-AF65-F5344CB8AC3E}">
        <p14:creationId xmlns:p14="http://schemas.microsoft.com/office/powerpoint/2010/main" val="2208551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B52BFA7-F11E-46FD-B617-291C37799940}" type="datetimeFigureOut">
              <a:rPr lang="es-ES" smtClean="0"/>
              <a:t>19/06/2023</a:t>
            </a:fld>
            <a:endParaRPr lang="es-E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50D47D4-B165-4180-96FC-B1212F790735}" type="slidenum">
              <a:rPr lang="es-ES" smtClean="0"/>
              <a:t>‹Nº›</a:t>
            </a:fld>
            <a:endParaRPr lang="es-ES"/>
          </a:p>
        </p:txBody>
      </p:sp>
    </p:spTree>
    <p:extLst>
      <p:ext uri="{BB962C8B-B14F-4D97-AF65-F5344CB8AC3E}">
        <p14:creationId xmlns:p14="http://schemas.microsoft.com/office/powerpoint/2010/main" val="30328771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D3424FE-8A42-1C82-C0A7-4EBAE2CFD2B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82C5616-72CD-38B1-EB7F-BBA48D1CB026}"/>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5041721-17EA-69B1-9124-82154BDE2251}"/>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116B645-7F65-43CC-BC8B-8884ACC8048C}" type="datetimeFigureOut">
              <a:rPr lang="es-ES" smtClean="0"/>
              <a:t>19/06/2023</a:t>
            </a:fld>
            <a:endParaRPr lang="es-ES"/>
          </a:p>
        </p:txBody>
      </p:sp>
      <p:sp>
        <p:nvSpPr>
          <p:cNvPr id="5" name="Marcador de pie de página 4">
            <a:extLst>
              <a:ext uri="{FF2B5EF4-FFF2-40B4-BE49-F238E27FC236}">
                <a16:creationId xmlns:a16="http://schemas.microsoft.com/office/drawing/2014/main" id="{BDFEF990-EDC3-9DFB-7278-A508EEA1F6B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4DA2BD33-A30C-E342-B4CF-032034C48830}"/>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472926-AD2F-4F38-AEDC-FE777BEC4C5C}" type="slidenum">
              <a:rPr lang="es-ES" smtClean="0"/>
              <a:t>‹Nº›</a:t>
            </a:fld>
            <a:endParaRPr lang="es-ES"/>
          </a:p>
        </p:txBody>
      </p:sp>
    </p:spTree>
    <p:extLst>
      <p:ext uri="{BB962C8B-B14F-4D97-AF65-F5344CB8AC3E}">
        <p14:creationId xmlns:p14="http://schemas.microsoft.com/office/powerpoint/2010/main" val="272701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39">
            <a:extLst>
              <a:ext uri="{FF2B5EF4-FFF2-40B4-BE49-F238E27FC236}">
                <a16:creationId xmlns:a16="http://schemas.microsoft.com/office/drawing/2014/main" id="{5D745267-269D-4693-9039-3C9849D0F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2" name="Rectangle 41">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413664" y="228601"/>
            <a:ext cx="8323012" cy="1179862"/>
          </a:xfrm>
          <a:prstGeom prst="rect">
            <a:avLst/>
          </a:prstGeom>
          <a:ln w="12700">
            <a:solidFill>
              <a:schemeClr val="accent2">
                <a:lumMod val="40000"/>
                <a:lumOff val="60000"/>
              </a:schemeClr>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43">
            <a:extLst>
              <a:ext uri="{FF2B5EF4-FFF2-40B4-BE49-F238E27FC236}">
                <a16:creationId xmlns:a16="http://schemas.microsoft.com/office/drawing/2014/main" id="{B1643C39-1E8D-D557-C3AD-CDAC375A8B7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8676900" y="573318"/>
            <a:ext cx="96012" cy="4904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088" y="573318"/>
            <a:ext cx="96012" cy="4904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Imagen 8" descr="Un grupo de personas con turbante en la cabeza&#10;&#10;Descripción generada automáticamente con confianza media">
            <a:extLst>
              <a:ext uri="{FF2B5EF4-FFF2-40B4-BE49-F238E27FC236}">
                <a16:creationId xmlns:a16="http://schemas.microsoft.com/office/drawing/2014/main" id="{B4F21909-24E5-539D-5153-FC417E40F8CD}"/>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l="-82"/>
          <a:stretch/>
        </p:blipFill>
        <p:spPr>
          <a:xfrm>
            <a:off x="240030" y="1568320"/>
            <a:ext cx="2777490" cy="3440934"/>
          </a:xfrm>
          <a:prstGeom prst="rect">
            <a:avLst/>
          </a:prstGeom>
          <a:ln w="57150" cap="sq" cmpd="thickThin">
            <a:solidFill>
              <a:srgbClr val="11471E"/>
            </a:solidFill>
            <a:prstDash val="solid"/>
            <a:miter lim="800000"/>
          </a:ln>
          <a:effectLst>
            <a:innerShdw blurRad="76200">
              <a:srgbClr val="000000"/>
            </a:innerShdw>
          </a:effectLst>
        </p:spPr>
      </p:pic>
      <p:pic>
        <p:nvPicPr>
          <p:cNvPr id="11" name="Imagen 10" descr="Un grupo de personas sentadas&#10;&#10;Descripción generada automáticamente">
            <a:extLst>
              <a:ext uri="{FF2B5EF4-FFF2-40B4-BE49-F238E27FC236}">
                <a16:creationId xmlns:a16="http://schemas.microsoft.com/office/drawing/2014/main" id="{3664FD07-2047-198A-300C-72F86513FD2F}"/>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6124194" y="1564559"/>
            <a:ext cx="2777490" cy="3440934"/>
          </a:xfrm>
          <a:prstGeom prst="rect">
            <a:avLst/>
          </a:prstGeom>
          <a:ln w="57150" cap="sq" cmpd="thickThin">
            <a:solidFill>
              <a:srgbClr val="11471E"/>
            </a:solidFill>
            <a:prstDash val="solid"/>
            <a:miter lim="800000"/>
          </a:ln>
          <a:effectLst>
            <a:innerShdw blurRad="76200">
              <a:srgbClr val="000000"/>
            </a:innerShdw>
          </a:effectLst>
        </p:spPr>
      </p:pic>
      <p:pic>
        <p:nvPicPr>
          <p:cNvPr id="13" name="Imagen 12" descr="Mujer sentada en un restaurante&#10;&#10;Descripción generada automáticamente con confianza media">
            <a:extLst>
              <a:ext uri="{FF2B5EF4-FFF2-40B4-BE49-F238E27FC236}">
                <a16:creationId xmlns:a16="http://schemas.microsoft.com/office/drawing/2014/main" id="{0C106EB2-780D-1A55-DED3-DFC781DBC89F}"/>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a:ext>
            </a:extLst>
          </a:blip>
          <a:srcRect l="-82"/>
          <a:stretch/>
        </p:blipFill>
        <p:spPr>
          <a:xfrm>
            <a:off x="3174253" y="1564559"/>
            <a:ext cx="2777490" cy="3440934"/>
          </a:xfrm>
          <a:prstGeom prst="rect">
            <a:avLst/>
          </a:prstGeom>
          <a:ln w="57150" cap="sq" cmpd="thickThin">
            <a:solidFill>
              <a:srgbClr val="11471E"/>
            </a:solidFill>
            <a:prstDash val="solid"/>
            <a:miter lim="800000"/>
          </a:ln>
          <a:effectLst>
            <a:innerShdw blurRad="76200">
              <a:srgbClr val="000000"/>
            </a:innerShdw>
          </a:effectLst>
        </p:spPr>
      </p:pic>
      <p:sp>
        <p:nvSpPr>
          <p:cNvPr id="6" name="Rectangle 43">
            <a:extLst>
              <a:ext uri="{FF2B5EF4-FFF2-40B4-BE49-F238E27FC236}">
                <a16:creationId xmlns:a16="http://schemas.microsoft.com/office/drawing/2014/main" id="{8B13BDD2-A2F2-6FCD-3F1A-1697D91E60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45369" y="1032120"/>
            <a:ext cx="5053263" cy="3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uadroTexto 2">
            <a:extLst>
              <a:ext uri="{FF2B5EF4-FFF2-40B4-BE49-F238E27FC236}">
                <a16:creationId xmlns:a16="http://schemas.microsoft.com/office/drawing/2014/main" id="{B7749938-E772-92EB-59BC-6916D614E5AE}"/>
              </a:ext>
            </a:extLst>
          </p:cNvPr>
          <p:cNvSpPr txBox="1"/>
          <p:nvPr/>
        </p:nvSpPr>
        <p:spPr>
          <a:xfrm>
            <a:off x="509676" y="262432"/>
            <a:ext cx="8130988" cy="769441"/>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a:ln/>
                <a:solidFill>
                  <a:schemeClr val="accent3"/>
                </a:solidFill>
              </a:rPr>
              <a:t>PAUL AND THE EPHESIANS</a:t>
            </a:r>
            <a:endParaRPr lang="es-ES" sz="4400" b="1" dirty="0">
              <a:ln/>
              <a:solidFill>
                <a:schemeClr val="accent3"/>
              </a:solidFill>
            </a:endParaRPr>
          </a:p>
        </p:txBody>
      </p:sp>
      <p:sp>
        <p:nvSpPr>
          <p:cNvPr id="5" name="CuadroTexto 4">
            <a:extLst>
              <a:ext uri="{FF2B5EF4-FFF2-40B4-BE49-F238E27FC236}">
                <a16:creationId xmlns:a16="http://schemas.microsoft.com/office/drawing/2014/main" id="{F5DD9B91-2316-0D0F-1B2F-391A47B88C58}"/>
              </a:ext>
            </a:extLst>
          </p:cNvPr>
          <p:cNvSpPr txBox="1"/>
          <p:nvPr/>
        </p:nvSpPr>
        <p:spPr>
          <a:xfrm>
            <a:off x="407325" y="1118775"/>
            <a:ext cx="8323012" cy="307777"/>
          </a:xfrm>
          <a:prstGeom prst="rect">
            <a:avLst/>
          </a:prstGeom>
          <a:noFill/>
        </p:spPr>
        <p:txBody>
          <a:bodyPr wrap="square" rtlCol="0">
            <a:spAutoFit/>
          </a:bodyPr>
          <a:lstStyle/>
          <a:p>
            <a:pPr algn="ctr"/>
            <a:r>
              <a:rPr lang="en-US" sz="1400" b="1">
                <a:solidFill>
                  <a:schemeClr val="accent2">
                    <a:lumMod val="75000"/>
                  </a:schemeClr>
                </a:solidFill>
              </a:rPr>
              <a:t>Lesson 1 for July 1, 2023</a:t>
            </a:r>
            <a:endParaRPr lang="es-ES" sz="1400" b="1" dirty="0">
              <a:solidFill>
                <a:schemeClr val="accent2">
                  <a:lumMod val="75000"/>
                </a:schemeClr>
              </a:solidFill>
            </a:endParaRPr>
          </a:p>
        </p:txBody>
      </p:sp>
    </p:spTree>
    <p:extLst>
      <p:ext uri="{BB962C8B-B14F-4D97-AF65-F5344CB8AC3E}">
        <p14:creationId xmlns:p14="http://schemas.microsoft.com/office/powerpoint/2010/main" val="1846504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EF286BE-5177-7593-66FB-1EC90ABC02DC}"/>
              </a:ext>
            </a:extLst>
          </p:cNvPr>
          <p:cNvSpPr txBox="1"/>
          <p:nvPr/>
        </p:nvSpPr>
        <p:spPr>
          <a:xfrm rot="21397983">
            <a:off x="2217407" y="2125672"/>
            <a:ext cx="4817187" cy="923330"/>
          </a:xfrm>
          <a:prstGeom prst="rect">
            <a:avLst/>
          </a:prstGeom>
          <a:noFill/>
        </p:spPr>
        <p:txBody>
          <a:bodyPr wrap="square">
            <a:spAutoFit/>
          </a:bodyPr>
          <a:lstStyle/>
          <a:p>
            <a:pPr algn="ctr"/>
            <a:r>
              <a:rPr lang="es-ES" sz="5400" b="1">
                <a:ln w="9525">
                  <a:solidFill>
                    <a:schemeClr val="bg1"/>
                  </a:solidFill>
                  <a:prstDash val="solid"/>
                </a:ln>
                <a:solidFill>
                  <a:schemeClr val="accent4">
                    <a:lumMod val="75000"/>
                  </a:schemeClr>
                </a:solidFill>
                <a:effectLst>
                  <a:outerShdw blurRad="12700" dist="38100" dir="2700000" algn="tl" rotWithShape="0">
                    <a:schemeClr val="accent4">
                      <a:lumMod val="50000"/>
                    </a:schemeClr>
                  </a:outerShdw>
                </a:effectLst>
              </a:rPr>
              <a:t>THE THEME</a:t>
            </a:r>
            <a:endParaRPr lang="es-ES" sz="5400" b="1" dirty="0">
              <a:ln w="9525">
                <a:solidFill>
                  <a:schemeClr val="bg1"/>
                </a:solidFill>
                <a:prstDash val="solid"/>
              </a:ln>
              <a:solidFill>
                <a:schemeClr val="accent4">
                  <a:lumMod val="75000"/>
                </a:schemeClr>
              </a:solidFill>
              <a:effectLst>
                <a:outerShdw blurRad="12700" dist="38100" dir="2700000" algn="tl" rotWithShape="0">
                  <a:schemeClr val="accent4">
                    <a:lumMod val="50000"/>
                  </a:schemeClr>
                </a:outerShdw>
              </a:effectLst>
            </a:endParaRPr>
          </a:p>
        </p:txBody>
      </p:sp>
    </p:spTree>
    <p:extLst>
      <p:ext uri="{BB962C8B-B14F-4D97-AF65-F5344CB8AC3E}">
        <p14:creationId xmlns:p14="http://schemas.microsoft.com/office/powerpoint/2010/main" val="24701725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ángulo: esquinas redondeadas 5">
            <a:extLst>
              <a:ext uri="{FF2B5EF4-FFF2-40B4-BE49-F238E27FC236}">
                <a16:creationId xmlns:a16="http://schemas.microsoft.com/office/drawing/2014/main" id="{10AD277D-48BF-E881-54DA-25A5D67165D2}"/>
              </a:ext>
            </a:extLst>
          </p:cNvPr>
          <p:cNvSpPr/>
          <p:nvPr/>
        </p:nvSpPr>
        <p:spPr>
          <a:xfrm>
            <a:off x="1278881" y="2772000"/>
            <a:ext cx="7821919" cy="2329891"/>
          </a:xfrm>
          <a:prstGeom prst="roundRect">
            <a:avLst>
              <a:gd name="adj" fmla="val 9718"/>
            </a:avLst>
          </a:prstGeom>
          <a:solidFill>
            <a:schemeClr val="accent4">
              <a:lumMod val="20000"/>
              <a:lumOff val="80000"/>
            </a:schemeClr>
          </a:solidFill>
          <a:ln>
            <a:solidFill>
              <a:schemeClr val="bg1"/>
            </a:solid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ángulo: esquinas redondeadas 1">
            <a:extLst>
              <a:ext uri="{FF2B5EF4-FFF2-40B4-BE49-F238E27FC236}">
                <a16:creationId xmlns:a16="http://schemas.microsoft.com/office/drawing/2014/main" id="{058BA868-3BC8-8869-DBE5-0783C2E41C72}"/>
              </a:ext>
            </a:extLst>
          </p:cNvPr>
          <p:cNvSpPr/>
          <p:nvPr/>
        </p:nvSpPr>
        <p:spPr>
          <a:xfrm>
            <a:off x="86400" y="309600"/>
            <a:ext cx="7581600" cy="2455200"/>
          </a:xfrm>
          <a:prstGeom prst="roundRect">
            <a:avLst>
              <a:gd name="adj" fmla="val 9718"/>
            </a:avLst>
          </a:prstGeom>
          <a:solidFill>
            <a:srgbClr val="FFE5FF"/>
          </a:solidFill>
          <a:ln>
            <a:solidFill>
              <a:schemeClr val="bg1"/>
            </a:solid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uadroTexto 3">
            <a:extLst>
              <a:ext uri="{FF2B5EF4-FFF2-40B4-BE49-F238E27FC236}">
                <a16:creationId xmlns:a16="http://schemas.microsoft.com/office/drawing/2014/main" id="{FE7BD21E-1A8A-CBB3-8560-E33D4FFF0DAC}"/>
              </a:ext>
            </a:extLst>
          </p:cNvPr>
          <p:cNvSpPr txBox="1"/>
          <p:nvPr/>
        </p:nvSpPr>
        <p:spPr>
          <a:xfrm>
            <a:off x="1" y="-79200"/>
            <a:ext cx="9144000" cy="461665"/>
          </a:xfrm>
          <a:prstGeom prst="rect">
            <a:avLst/>
          </a:prstGeom>
          <a:noFill/>
        </p:spPr>
        <p:txBody>
          <a:bodyPr wrap="square" rtlCol="0">
            <a:spAutoFit/>
            <a:scene3d>
              <a:camera prst="orthographicFront"/>
              <a:lightRig rig="threePt" dir="t"/>
            </a:scene3d>
            <a:sp3d extrusionH="57150">
              <a:bevelT w="38100" h="38100" prst="relaxedInset"/>
            </a:sp3d>
          </a:bodyPr>
          <a:lstStyle/>
          <a:p>
            <a:pPr algn="ctr"/>
            <a:r>
              <a:rPr lang="es-ES" sz="2400" b="1" spc="600">
                <a:ln w="0"/>
                <a:gradFill>
                  <a:gsLst>
                    <a:gs pos="0">
                      <a:schemeClr val="accent5">
                        <a:lumMod val="50000"/>
                      </a:schemeClr>
                    </a:gs>
                    <a:gs pos="50000">
                      <a:schemeClr val="accent5"/>
                    </a:gs>
                    <a:gs pos="100000">
                      <a:schemeClr val="accent5">
                        <a:lumMod val="60000"/>
                        <a:lumOff val="40000"/>
                      </a:schemeClr>
                    </a:gs>
                  </a:gsLst>
                  <a:lin ang="5400000"/>
                </a:gradFill>
              </a:rPr>
              <a:t>OUTLINE OF THE LETTER</a:t>
            </a:r>
            <a:endParaRPr lang="es-ES" sz="2400" b="1" spc="600" dirty="0">
              <a:ln w="0"/>
              <a:gradFill>
                <a:gsLst>
                  <a:gs pos="0">
                    <a:schemeClr val="accent5">
                      <a:lumMod val="50000"/>
                    </a:schemeClr>
                  </a:gs>
                  <a:gs pos="50000">
                    <a:schemeClr val="accent5"/>
                  </a:gs>
                  <a:gs pos="100000">
                    <a:schemeClr val="accent5">
                      <a:lumMod val="60000"/>
                      <a:lumOff val="40000"/>
                    </a:schemeClr>
                  </a:gs>
                </a:gsLst>
                <a:lin ang="5400000"/>
              </a:gradFill>
              <a:effectLst/>
            </a:endParaRPr>
          </a:p>
        </p:txBody>
      </p:sp>
      <p:sp>
        <p:nvSpPr>
          <p:cNvPr id="5" name="CuadroTexto 4">
            <a:extLst>
              <a:ext uri="{FF2B5EF4-FFF2-40B4-BE49-F238E27FC236}">
                <a16:creationId xmlns:a16="http://schemas.microsoft.com/office/drawing/2014/main" id="{FECCAFEC-EABF-BE64-AEFF-B5DC8F38F60F}"/>
              </a:ext>
            </a:extLst>
          </p:cNvPr>
          <p:cNvSpPr txBox="1"/>
          <p:nvPr/>
        </p:nvSpPr>
        <p:spPr>
          <a:xfrm>
            <a:off x="119733" y="354932"/>
            <a:ext cx="7483467" cy="2339102"/>
          </a:xfrm>
          <a:prstGeom prst="rect">
            <a:avLst/>
          </a:prstGeom>
          <a:noFill/>
        </p:spPr>
        <p:txBody>
          <a:bodyPr wrap="square" rtlCol="0">
            <a:spAutoFit/>
          </a:bodyPr>
          <a:lstStyle/>
          <a:p>
            <a:pPr marL="271463" indent="-271463">
              <a:buFont typeface="+mj-lt"/>
              <a:buAutoNum type="romanUcPeriod"/>
            </a:pPr>
            <a:r>
              <a:rPr lang="es-ES" b="1">
                <a:solidFill>
                  <a:schemeClr val="accent3">
                    <a:lumMod val="50000"/>
                  </a:schemeClr>
                </a:solidFill>
              </a:rPr>
              <a:t>Doctrinal section:</a:t>
            </a:r>
            <a:endParaRPr lang="es-ES" b="1" dirty="0">
              <a:solidFill>
                <a:schemeClr val="accent3">
                  <a:lumMod val="50000"/>
                </a:schemeClr>
              </a:solidFill>
            </a:endParaRPr>
          </a:p>
          <a:p>
            <a:pPr marL="606425" lvl="1" indent="-342900">
              <a:buFont typeface="+mj-lt"/>
              <a:buAutoNum type="alphaUcPeriod"/>
            </a:pPr>
            <a:r>
              <a:rPr lang="es-ES" b="1"/>
              <a:t>Blessing </a:t>
            </a:r>
            <a:r>
              <a:rPr lang="es-ES" b="1" dirty="0"/>
              <a:t>(1:3-14</a:t>
            </a:r>
            <a:r>
              <a:rPr lang="es-ES" b="1"/>
              <a:t>). </a:t>
            </a:r>
            <a:r>
              <a:rPr lang="es-ES" sz="1400" b="1"/>
              <a:t>“</a:t>
            </a:r>
            <a:r>
              <a:rPr lang="en-US" sz="1400" b="1"/>
              <a:t>Blessed be the God and Father of our Lord Jesus Christ, who has blessed us with every spiritual blessing in the heavenly places in Christ</a:t>
            </a:r>
            <a:r>
              <a:rPr lang="es-ES" sz="1400" b="1"/>
              <a:t>” </a:t>
            </a:r>
            <a:r>
              <a:rPr lang="es-ES" sz="1400" b="1" dirty="0"/>
              <a:t>(1:3)</a:t>
            </a:r>
            <a:endParaRPr lang="es-ES" b="1" dirty="0"/>
          </a:p>
          <a:p>
            <a:pPr marL="606425" lvl="1" indent="-342900">
              <a:buFont typeface="+mj-lt"/>
              <a:buAutoNum type="alphaUcPeriod"/>
            </a:pPr>
            <a:r>
              <a:rPr lang="es-ES" b="1"/>
              <a:t>Prayer for the church </a:t>
            </a:r>
            <a:r>
              <a:rPr lang="es-ES" b="1" dirty="0"/>
              <a:t>(1:15-23</a:t>
            </a:r>
            <a:r>
              <a:rPr lang="es-ES" b="1"/>
              <a:t>). </a:t>
            </a:r>
            <a:r>
              <a:rPr lang="es-ES" sz="1400" b="1"/>
              <a:t>“</a:t>
            </a:r>
            <a:r>
              <a:rPr lang="en-US" sz="1400" b="1"/>
              <a:t>[I] do not cease to give thanks for you, making mention of you in my prayers</a:t>
            </a:r>
            <a:r>
              <a:rPr lang="es-ES" sz="1400" b="1"/>
              <a:t>” </a:t>
            </a:r>
            <a:r>
              <a:rPr lang="es-ES" sz="1400" b="1" dirty="0"/>
              <a:t>(1:16)</a:t>
            </a:r>
            <a:endParaRPr lang="es-ES" b="1" dirty="0"/>
          </a:p>
          <a:p>
            <a:pPr marL="606425" lvl="1" indent="-342900">
              <a:buFont typeface="+mj-lt"/>
              <a:buAutoNum type="alphaUcPeriod"/>
            </a:pPr>
            <a:r>
              <a:rPr lang="en-US" b="1"/>
              <a:t>Unity among Jews and Gentiles</a:t>
            </a:r>
            <a:r>
              <a:rPr lang="es-ES" b="1"/>
              <a:t> </a:t>
            </a:r>
            <a:r>
              <a:rPr lang="es-ES" b="1" dirty="0"/>
              <a:t>(2:1-22</a:t>
            </a:r>
            <a:r>
              <a:rPr lang="es-ES" b="1"/>
              <a:t>). </a:t>
            </a:r>
            <a:r>
              <a:rPr lang="es-ES" sz="1400" b="1"/>
              <a:t>“</a:t>
            </a:r>
            <a:r>
              <a:rPr lang="en-US" sz="1400" b="1"/>
              <a:t>For He Himself is our peace, who has made both one, and has broken down the middle wall of separation</a:t>
            </a:r>
            <a:r>
              <a:rPr lang="es-ES" sz="1400" b="1"/>
              <a:t>” </a:t>
            </a:r>
            <a:r>
              <a:rPr lang="es-ES" sz="1400" b="1" dirty="0"/>
              <a:t>(2:14)</a:t>
            </a:r>
            <a:endParaRPr lang="es-ES" b="1" dirty="0"/>
          </a:p>
          <a:p>
            <a:pPr marL="606425" lvl="1" indent="-342900">
              <a:buFont typeface="+mj-lt"/>
              <a:buAutoNum type="alphaUcPeriod"/>
            </a:pPr>
            <a:r>
              <a:rPr lang="en-US" b="1"/>
              <a:t>Revelation of the mystery of Christ</a:t>
            </a:r>
            <a:r>
              <a:rPr lang="es-ES" b="1"/>
              <a:t> </a:t>
            </a:r>
            <a:r>
              <a:rPr lang="es-ES" b="1" dirty="0"/>
              <a:t>(3:1-21</a:t>
            </a:r>
            <a:r>
              <a:rPr lang="es-ES" b="1"/>
              <a:t>). </a:t>
            </a:r>
            <a:r>
              <a:rPr lang="es-ES" sz="1400" b="1"/>
              <a:t>“</a:t>
            </a:r>
            <a:r>
              <a:rPr lang="en-US" sz="1400" b="1"/>
              <a:t>to know the love of Christ which passes knowledge; that you may be filled with all the fullness of God</a:t>
            </a:r>
            <a:r>
              <a:rPr lang="es-ES" sz="1400" b="1"/>
              <a:t>” </a:t>
            </a:r>
            <a:r>
              <a:rPr lang="es-ES" sz="1400" b="1" dirty="0"/>
              <a:t>(3:19)</a:t>
            </a:r>
            <a:endParaRPr lang="es-ES" b="1" dirty="0"/>
          </a:p>
        </p:txBody>
      </p:sp>
      <p:sp>
        <p:nvSpPr>
          <p:cNvPr id="8" name="CuadroTexto 7">
            <a:extLst>
              <a:ext uri="{FF2B5EF4-FFF2-40B4-BE49-F238E27FC236}">
                <a16:creationId xmlns:a16="http://schemas.microsoft.com/office/drawing/2014/main" id="{9BA4A317-4003-E26B-8829-D9BC88C2E934}"/>
              </a:ext>
            </a:extLst>
          </p:cNvPr>
          <p:cNvSpPr txBox="1"/>
          <p:nvPr/>
        </p:nvSpPr>
        <p:spPr>
          <a:xfrm>
            <a:off x="1336431" y="2764800"/>
            <a:ext cx="7685170" cy="2323713"/>
          </a:xfrm>
          <a:prstGeom prst="rect">
            <a:avLst/>
          </a:prstGeom>
          <a:noFill/>
        </p:spPr>
        <p:txBody>
          <a:bodyPr wrap="square">
            <a:spAutoFit/>
          </a:bodyPr>
          <a:lstStyle/>
          <a:p>
            <a:pPr marL="400050" indent="-400050">
              <a:spcBef>
                <a:spcPts val="1200"/>
              </a:spcBef>
              <a:buFont typeface="+mj-lt"/>
              <a:buAutoNum type="romanUcPeriod" startAt="2"/>
            </a:pPr>
            <a:r>
              <a:rPr lang="es-ES" b="1">
                <a:solidFill>
                  <a:schemeClr val="accent4">
                    <a:lumMod val="50000"/>
                  </a:schemeClr>
                </a:solidFill>
              </a:rPr>
              <a:t>Practical section:</a:t>
            </a:r>
            <a:endParaRPr lang="es-ES" b="1" dirty="0">
              <a:solidFill>
                <a:schemeClr val="accent4">
                  <a:lumMod val="50000"/>
                </a:schemeClr>
              </a:solidFill>
            </a:endParaRPr>
          </a:p>
          <a:p>
            <a:pPr marL="630238" lvl="1" indent="-342900">
              <a:buFont typeface="+mj-lt"/>
              <a:buAutoNum type="alphaUcPeriod"/>
            </a:pPr>
            <a:r>
              <a:rPr lang="es-ES" b="1"/>
              <a:t>Unity through the gifts </a:t>
            </a:r>
            <a:r>
              <a:rPr lang="es-ES" b="1" dirty="0"/>
              <a:t>(4:1-16</a:t>
            </a:r>
            <a:r>
              <a:rPr lang="es-ES" b="1"/>
              <a:t>). </a:t>
            </a:r>
            <a:r>
              <a:rPr lang="es-ES" sz="1400" b="1"/>
              <a:t>“</a:t>
            </a:r>
            <a:r>
              <a:rPr lang="en-US" sz="1400" b="1"/>
              <a:t>for the equipping of the saints for the work of ministry, for the edifying of the body of Christ</a:t>
            </a:r>
            <a:r>
              <a:rPr lang="es-ES" sz="1400" b="1"/>
              <a:t>” </a:t>
            </a:r>
            <a:r>
              <a:rPr lang="es-ES" sz="1400" b="1" dirty="0"/>
              <a:t>(4:12)</a:t>
            </a:r>
            <a:endParaRPr lang="es-ES" b="1" dirty="0"/>
          </a:p>
          <a:p>
            <a:pPr marL="630238" lvl="1" indent="-342900">
              <a:buFont typeface="+mj-lt"/>
              <a:buAutoNum type="alphaUcPeriod"/>
            </a:pPr>
            <a:r>
              <a:rPr lang="es-ES" b="1"/>
              <a:t>Changing our lifestyle </a:t>
            </a:r>
            <a:r>
              <a:rPr lang="es-ES" b="1" dirty="0"/>
              <a:t>(4:17-5:21</a:t>
            </a:r>
            <a:r>
              <a:rPr lang="es-ES" b="1"/>
              <a:t>). </a:t>
            </a:r>
            <a:r>
              <a:rPr lang="es-ES" sz="1400" b="1"/>
              <a:t>“</a:t>
            </a:r>
            <a:r>
              <a:rPr lang="en-US" sz="1400" b="1"/>
              <a:t>that you put off, concerning your former conduct, the old man which grows corrupt according to the deceitful lusts</a:t>
            </a:r>
            <a:r>
              <a:rPr lang="es-ES" sz="1400" b="1"/>
              <a:t>” </a:t>
            </a:r>
            <a:r>
              <a:rPr lang="es-ES" sz="1400" b="1" dirty="0"/>
              <a:t>(4:22)</a:t>
            </a:r>
            <a:endParaRPr lang="es-ES" b="1" dirty="0"/>
          </a:p>
          <a:p>
            <a:pPr marL="630238" lvl="1" indent="-342900">
              <a:buFont typeface="+mj-lt"/>
              <a:buAutoNum type="alphaUcPeriod"/>
            </a:pPr>
            <a:r>
              <a:rPr lang="es-ES" b="1"/>
              <a:t>Practicing Christianity at home </a:t>
            </a:r>
            <a:r>
              <a:rPr lang="es-ES" b="1" dirty="0"/>
              <a:t>(5:22-6:9</a:t>
            </a:r>
            <a:r>
              <a:rPr lang="es-ES" b="1"/>
              <a:t>). </a:t>
            </a:r>
            <a:r>
              <a:rPr lang="es-ES" sz="1300" b="1"/>
              <a:t>“</a:t>
            </a:r>
            <a:r>
              <a:rPr lang="en-US" sz="1300" b="1"/>
              <a:t>Nevertheless let each one of you in particular so love his own wife as himself, and let the wife see that she respects her husband</a:t>
            </a:r>
            <a:r>
              <a:rPr lang="es-ES" sz="1300" b="1"/>
              <a:t>” </a:t>
            </a:r>
            <a:r>
              <a:rPr lang="es-ES" sz="1300" b="1" dirty="0"/>
              <a:t>(5:33)</a:t>
            </a:r>
          </a:p>
          <a:p>
            <a:pPr marL="630238" lvl="1" indent="-342900">
              <a:buFont typeface="+mj-lt"/>
              <a:buAutoNum type="alphaUcPeriod"/>
            </a:pPr>
            <a:r>
              <a:rPr lang="en-US" b="1"/>
              <a:t>The armor of the Christian</a:t>
            </a:r>
            <a:r>
              <a:rPr lang="es-ES" b="1"/>
              <a:t> </a:t>
            </a:r>
            <a:r>
              <a:rPr lang="es-ES" b="1" dirty="0"/>
              <a:t>(6:10-20</a:t>
            </a:r>
            <a:r>
              <a:rPr lang="es-ES" b="1"/>
              <a:t>). </a:t>
            </a:r>
            <a:r>
              <a:rPr lang="es-ES" sz="1400" b="1"/>
              <a:t>“</a:t>
            </a:r>
            <a:r>
              <a:rPr lang="en-US" sz="1400" b="1"/>
              <a:t>Put on the whole armor of God, that you may be able to stand against the wiles of the devil</a:t>
            </a:r>
            <a:r>
              <a:rPr lang="es-ES" sz="1400" b="1"/>
              <a:t>” </a:t>
            </a:r>
            <a:r>
              <a:rPr lang="es-ES" sz="1400" b="1" dirty="0"/>
              <a:t>(6:11)</a:t>
            </a:r>
            <a:endParaRPr lang="es-ES" b="1" dirty="0"/>
          </a:p>
        </p:txBody>
      </p:sp>
      <p:pic>
        <p:nvPicPr>
          <p:cNvPr id="9" name="Imagen 8">
            <a:extLst>
              <a:ext uri="{FF2B5EF4-FFF2-40B4-BE49-F238E27FC236}">
                <a16:creationId xmlns:a16="http://schemas.microsoft.com/office/drawing/2014/main" id="{7D30063A-18A4-CE1B-F12B-042F066D948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72399" y="309600"/>
            <a:ext cx="1267202" cy="2371725"/>
          </a:xfrm>
          <a:prstGeom prst="rect">
            <a:avLst/>
          </a:prstGeom>
          <a:effectLst>
            <a:outerShdw blurRad="63500" sx="102000" sy="102000" algn="ctr" rotWithShape="0">
              <a:prstClr val="black">
                <a:alpha val="40000"/>
              </a:prstClr>
            </a:outerShdw>
          </a:effectLst>
        </p:spPr>
      </p:pic>
      <p:pic>
        <p:nvPicPr>
          <p:cNvPr id="12" name="Imagen 11" descr="Imagen que contiene interior, tabla, plátano, puesto&#10;&#10;Descripción generada automáticamente">
            <a:extLst>
              <a:ext uri="{FF2B5EF4-FFF2-40B4-BE49-F238E27FC236}">
                <a16:creationId xmlns:a16="http://schemas.microsoft.com/office/drawing/2014/main" id="{EC000F2C-D53B-2CD3-5E1E-861C9D45BAB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883886">
            <a:off x="-128355" y="3584150"/>
            <a:ext cx="1966568" cy="82388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152233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0" dur="1000" fill="hold"/>
                                        <p:tgtEl>
                                          <p:spTgt spid="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
                                        </p:tgtEl>
                                      </p:cBhvr>
                                    </p:animEffect>
                                  </p:childTnLst>
                                </p:cTn>
                              </p:par>
                            </p:childTnLst>
                          </p:cTn>
                        </p:par>
                        <p:par>
                          <p:cTn id="15" fill="hold">
                            <p:stCondLst>
                              <p:cond delay="1000"/>
                            </p:stCondLst>
                            <p:childTnLst>
                              <p:par>
                                <p:cTn id="16" presetID="30"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800" decel="100000"/>
                                        <p:tgtEl>
                                          <p:spTgt spid="4"/>
                                        </p:tgtEl>
                                      </p:cBhvr>
                                    </p:animEffect>
                                    <p:anim calcmode="lin" valueType="num">
                                      <p:cBhvr>
                                        <p:cTn id="19" dur="800" decel="100000" fill="hold"/>
                                        <p:tgtEl>
                                          <p:spTgt spid="4"/>
                                        </p:tgtEl>
                                        <p:attrNameLst>
                                          <p:attrName>style.rotation</p:attrName>
                                        </p:attrNameLst>
                                      </p:cBhvr>
                                      <p:tavLst>
                                        <p:tav tm="0">
                                          <p:val>
                                            <p:fltVal val="-90"/>
                                          </p:val>
                                        </p:tav>
                                        <p:tav tm="100000">
                                          <p:val>
                                            <p:fltVal val="0"/>
                                          </p:val>
                                        </p:tav>
                                      </p:tavLst>
                                    </p:anim>
                                    <p:anim calcmode="lin" valueType="num">
                                      <p:cBhvr>
                                        <p:cTn id="20" dur="800" decel="100000" fill="hold"/>
                                        <p:tgtEl>
                                          <p:spTgt spid="4"/>
                                        </p:tgtEl>
                                        <p:attrNameLst>
                                          <p:attrName>ppt_x</p:attrName>
                                        </p:attrNameLst>
                                      </p:cBhvr>
                                      <p:tavLst>
                                        <p:tav tm="0">
                                          <p:val>
                                            <p:strVal val="#ppt_x+0.4"/>
                                          </p:val>
                                        </p:tav>
                                        <p:tav tm="100000">
                                          <p:val>
                                            <p:strVal val="#ppt_x-0.05"/>
                                          </p:val>
                                        </p:tav>
                                      </p:tavLst>
                                    </p:anim>
                                    <p:anim calcmode="lin" valueType="num">
                                      <p:cBhvr>
                                        <p:cTn id="21" dur="800" decel="100000" fill="hold"/>
                                        <p:tgtEl>
                                          <p:spTgt spid="4"/>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wipe(left)">
                                      <p:cBhvr>
                                        <p:cTn id="32" dur="500"/>
                                        <p:tgtEl>
                                          <p:spTgt spid="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
                                            <p:txEl>
                                              <p:pRg st="1" end="1"/>
                                            </p:txEl>
                                          </p:spTgt>
                                        </p:tgtEl>
                                        <p:attrNameLst>
                                          <p:attrName>style.visibility</p:attrName>
                                        </p:attrNameLst>
                                      </p:cBhvr>
                                      <p:to>
                                        <p:strVal val="visible"/>
                                      </p:to>
                                    </p:set>
                                    <p:animEffect transition="in" filter="wipe(left)">
                                      <p:cBhvr>
                                        <p:cTn id="37" dur="500"/>
                                        <p:tgtEl>
                                          <p:spTgt spid="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
                                            <p:txEl>
                                              <p:pRg st="2" end="2"/>
                                            </p:txEl>
                                          </p:spTgt>
                                        </p:tgtEl>
                                        <p:attrNameLst>
                                          <p:attrName>style.visibility</p:attrName>
                                        </p:attrNameLst>
                                      </p:cBhvr>
                                      <p:to>
                                        <p:strVal val="visible"/>
                                      </p:to>
                                    </p:set>
                                    <p:animEffect transition="in" filter="wipe(left)">
                                      <p:cBhvr>
                                        <p:cTn id="42" dur="500"/>
                                        <p:tgtEl>
                                          <p:spTgt spid="5">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
                                            <p:txEl>
                                              <p:pRg st="3" end="3"/>
                                            </p:txEl>
                                          </p:spTgt>
                                        </p:tgtEl>
                                        <p:attrNameLst>
                                          <p:attrName>style.visibility</p:attrName>
                                        </p:attrNameLst>
                                      </p:cBhvr>
                                      <p:to>
                                        <p:strVal val="visible"/>
                                      </p:to>
                                    </p:set>
                                    <p:animEffect transition="in" filter="wipe(left)">
                                      <p:cBhvr>
                                        <p:cTn id="47" dur="500"/>
                                        <p:tgtEl>
                                          <p:spTgt spid="5">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5">
                                            <p:txEl>
                                              <p:pRg st="4" end="4"/>
                                            </p:txEl>
                                          </p:spTgt>
                                        </p:tgtEl>
                                        <p:attrNameLst>
                                          <p:attrName>style.visibility</p:attrName>
                                        </p:attrNameLst>
                                      </p:cBhvr>
                                      <p:to>
                                        <p:strVal val="visible"/>
                                      </p:to>
                                    </p:set>
                                    <p:animEffect transition="in" filter="wipe(left)">
                                      <p:cBhvr>
                                        <p:cTn id="52" dur="500"/>
                                        <p:tgtEl>
                                          <p:spTgt spid="5">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5" presetClass="entr" presetSubtype="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60" dur="1000" fill="hold"/>
                                        <p:tgtEl>
                                          <p:spTgt spid="12"/>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12"/>
                                        </p:tgtEl>
                                      </p:cBhvr>
                                    </p:animEffect>
                                  </p:childTnLst>
                                </p:cTn>
                              </p:par>
                            </p:childTnLst>
                          </p:cTn>
                        </p:par>
                        <p:par>
                          <p:cTn id="65" fill="hold">
                            <p:stCondLst>
                              <p:cond delay="1000"/>
                            </p:stCondLst>
                            <p:childTnLst>
                              <p:par>
                                <p:cTn id="66" presetID="10" presetClass="entr" presetSubtype="0" fill="hold" grpId="0" nodeType="after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fade">
                                      <p:cBhvr>
                                        <p:cTn id="68" dur="500"/>
                                        <p:tgtEl>
                                          <p:spTgt spid="6"/>
                                        </p:tgtEl>
                                      </p:cBhvr>
                                    </p:animEffect>
                                  </p:childTnLst>
                                </p:cTn>
                              </p:par>
                            </p:childTnLst>
                          </p:cTn>
                        </p:par>
                        <p:par>
                          <p:cTn id="69" fill="hold">
                            <p:stCondLst>
                              <p:cond delay="1500"/>
                            </p:stCondLst>
                            <p:childTnLst>
                              <p:par>
                                <p:cTn id="70" presetID="22" presetClass="entr" presetSubtype="8" fill="hold" grpId="0" nodeType="afterEffect">
                                  <p:stCondLst>
                                    <p:cond delay="0"/>
                                  </p:stCondLst>
                                  <p:childTnLst>
                                    <p:set>
                                      <p:cBhvr>
                                        <p:cTn id="71" dur="1" fill="hold">
                                          <p:stCondLst>
                                            <p:cond delay="0"/>
                                          </p:stCondLst>
                                        </p:cTn>
                                        <p:tgtEl>
                                          <p:spTgt spid="8">
                                            <p:txEl>
                                              <p:pRg st="0" end="0"/>
                                            </p:txEl>
                                          </p:spTgt>
                                        </p:tgtEl>
                                        <p:attrNameLst>
                                          <p:attrName>style.visibility</p:attrName>
                                        </p:attrNameLst>
                                      </p:cBhvr>
                                      <p:to>
                                        <p:strVal val="visible"/>
                                      </p:to>
                                    </p:set>
                                    <p:animEffect transition="in" filter="wipe(left)">
                                      <p:cBhvr>
                                        <p:cTn id="72" dur="500"/>
                                        <p:tgtEl>
                                          <p:spTgt spid="8">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8">
                                            <p:txEl>
                                              <p:pRg st="1" end="1"/>
                                            </p:txEl>
                                          </p:spTgt>
                                        </p:tgtEl>
                                        <p:attrNameLst>
                                          <p:attrName>style.visibility</p:attrName>
                                        </p:attrNameLst>
                                      </p:cBhvr>
                                      <p:to>
                                        <p:strVal val="visible"/>
                                      </p:to>
                                    </p:set>
                                    <p:animEffect transition="in" filter="wipe(left)">
                                      <p:cBhvr>
                                        <p:cTn id="77" dur="500"/>
                                        <p:tgtEl>
                                          <p:spTgt spid="8">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8">
                                            <p:txEl>
                                              <p:pRg st="2" end="2"/>
                                            </p:txEl>
                                          </p:spTgt>
                                        </p:tgtEl>
                                        <p:attrNameLst>
                                          <p:attrName>style.visibility</p:attrName>
                                        </p:attrNameLst>
                                      </p:cBhvr>
                                      <p:to>
                                        <p:strVal val="visible"/>
                                      </p:to>
                                    </p:set>
                                    <p:animEffect transition="in" filter="wipe(left)">
                                      <p:cBhvr>
                                        <p:cTn id="82" dur="500"/>
                                        <p:tgtEl>
                                          <p:spTgt spid="8">
                                            <p:txEl>
                                              <p:pRg st="2" end="2"/>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8">
                                            <p:txEl>
                                              <p:pRg st="3" end="3"/>
                                            </p:txEl>
                                          </p:spTgt>
                                        </p:tgtEl>
                                        <p:attrNameLst>
                                          <p:attrName>style.visibility</p:attrName>
                                        </p:attrNameLst>
                                      </p:cBhvr>
                                      <p:to>
                                        <p:strVal val="visible"/>
                                      </p:to>
                                    </p:set>
                                    <p:animEffect transition="in" filter="wipe(left)">
                                      <p:cBhvr>
                                        <p:cTn id="87" dur="500"/>
                                        <p:tgtEl>
                                          <p:spTgt spid="8">
                                            <p:txEl>
                                              <p:pRg st="3" end="3"/>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8">
                                            <p:txEl>
                                              <p:pRg st="4" end="4"/>
                                            </p:txEl>
                                          </p:spTgt>
                                        </p:tgtEl>
                                        <p:attrNameLst>
                                          <p:attrName>style.visibility</p:attrName>
                                        </p:attrNameLst>
                                      </p:cBhvr>
                                      <p:to>
                                        <p:strVal val="visible"/>
                                      </p:to>
                                    </p:set>
                                    <p:animEffect transition="in" filter="wipe(left)">
                                      <p:cBhvr>
                                        <p:cTn id="9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4" grpId="0"/>
      <p:bldP spid="5" grpId="0" uiExpand="1" build="p"/>
      <p:bldP spid="8"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6B2514B-BE22-1983-C4DA-ABFA78A93D39}"/>
              </a:ext>
            </a:extLst>
          </p:cNvPr>
          <p:cNvSpPr txBox="1"/>
          <p:nvPr/>
        </p:nvSpPr>
        <p:spPr>
          <a:xfrm>
            <a:off x="1828800" y="0"/>
            <a:ext cx="7315199" cy="707886"/>
          </a:xfrm>
          <a:prstGeom prst="rect">
            <a:avLst/>
          </a:prstGeom>
          <a:noFill/>
        </p:spPr>
        <p:txBody>
          <a:bodyPr wrap="square">
            <a:spAutoFit/>
            <a:scene3d>
              <a:camera prst="orthographicFront"/>
              <a:lightRig rig="flat" dir="t"/>
            </a:scene3d>
            <a:sp3d extrusionH="57150" contourW="19050" prstMaterial="softEdge">
              <a:bevelT w="25400" h="38100"/>
              <a:contourClr>
                <a:schemeClr val="accent4">
                  <a:lumMod val="50000"/>
                </a:schemeClr>
              </a:contourClr>
            </a:sp3d>
          </a:bodyPr>
          <a:lstStyle/>
          <a:p>
            <a:pPr algn="ctr"/>
            <a:r>
              <a:rPr lang="es-ES" sz="4000" b="1">
                <a:ln/>
                <a:solidFill>
                  <a:schemeClr val="accent4"/>
                </a:solidFill>
                <a:effectLst>
                  <a:outerShdw blurRad="50800" dist="38100" dir="18900000" algn="bl" rotWithShape="0">
                    <a:srgbClr val="002060"/>
                  </a:outerShdw>
                </a:effectLst>
              </a:rPr>
              <a:t>EXALTED STYLE AND METAPHORS</a:t>
            </a:r>
            <a:endParaRPr lang="es-ES" sz="4000" b="1" dirty="0">
              <a:ln/>
              <a:solidFill>
                <a:schemeClr val="accent4"/>
              </a:solidFill>
              <a:effectLst>
                <a:outerShdw blurRad="50800" dist="38100" dir="18900000" algn="bl" rotWithShape="0">
                  <a:srgbClr val="002060"/>
                </a:outerShdw>
              </a:effectLst>
            </a:endParaRPr>
          </a:p>
        </p:txBody>
      </p:sp>
      <p:sp>
        <p:nvSpPr>
          <p:cNvPr id="5" name="CuadroTexto 4">
            <a:extLst>
              <a:ext uri="{FF2B5EF4-FFF2-40B4-BE49-F238E27FC236}">
                <a16:creationId xmlns:a16="http://schemas.microsoft.com/office/drawing/2014/main" id="{19207799-74DC-AE0E-BA5B-9899E73F3179}"/>
              </a:ext>
            </a:extLst>
          </p:cNvPr>
          <p:cNvSpPr txBox="1"/>
          <p:nvPr/>
        </p:nvSpPr>
        <p:spPr>
          <a:xfrm>
            <a:off x="1958400" y="587909"/>
            <a:ext cx="7084800" cy="584775"/>
          </a:xfrm>
          <a:prstGeom prst="rect">
            <a:avLst/>
          </a:prstGeom>
          <a:solidFill>
            <a:schemeClr val="bg1">
              <a:alpha val="72000"/>
            </a:schemeClr>
          </a:solidFill>
          <a:effectLst>
            <a:softEdge rad="25400"/>
          </a:effectLst>
        </p:spPr>
        <p:txBody>
          <a:bodyPr wrap="square">
            <a:spAutoFit/>
            <a:scene3d>
              <a:camera prst="orthographicFront"/>
              <a:lightRig rig="threePt" dir="t"/>
            </a:scene3d>
            <a:sp3d extrusionH="57150">
              <a:bevelT w="38100" h="38100"/>
            </a:sp3d>
          </a:bodyPr>
          <a:lstStyle/>
          <a:p>
            <a:pPr algn="ctr"/>
            <a:r>
              <a:rPr lang="es-ES" sz="1600" b="1">
                <a:solidFill>
                  <a:schemeClr val="accent2">
                    <a:lumMod val="75000"/>
                  </a:schemeClr>
                </a:solidFill>
                <a:latin typeface="Comic Sans MS" panose="030F0702030302020204" pitchFamily="66" charset="0"/>
              </a:rPr>
              <a:t>“</a:t>
            </a:r>
            <a:r>
              <a:rPr lang="en-US" sz="1600" b="1">
                <a:solidFill>
                  <a:schemeClr val="accent2">
                    <a:lumMod val="75000"/>
                  </a:schemeClr>
                </a:solidFill>
                <a:latin typeface="Comic Sans MS" panose="030F0702030302020204" pitchFamily="66" charset="0"/>
              </a:rPr>
              <a:t>Therefore I ask that you do not lose heart at my tribulations </a:t>
            </a:r>
            <a:br>
              <a:rPr lang="en-US" sz="1600" b="1">
                <a:solidFill>
                  <a:schemeClr val="accent2">
                    <a:lumMod val="75000"/>
                  </a:schemeClr>
                </a:solidFill>
                <a:latin typeface="Comic Sans MS" panose="030F0702030302020204" pitchFamily="66" charset="0"/>
              </a:rPr>
            </a:br>
            <a:r>
              <a:rPr lang="en-US" sz="1600" b="1">
                <a:solidFill>
                  <a:schemeClr val="accent2">
                    <a:lumMod val="75000"/>
                  </a:schemeClr>
                </a:solidFill>
                <a:latin typeface="Comic Sans MS" panose="030F0702030302020204" pitchFamily="66" charset="0"/>
              </a:rPr>
              <a:t>for you, which is your glory.</a:t>
            </a:r>
            <a:r>
              <a:rPr lang="es-ES" sz="1600" b="1">
                <a:solidFill>
                  <a:schemeClr val="accent2">
                    <a:lumMod val="75000"/>
                  </a:schemeClr>
                </a:solidFill>
                <a:latin typeface="Comic Sans MS" panose="030F0702030302020204" pitchFamily="66" charset="0"/>
              </a:rPr>
              <a:t>” </a:t>
            </a:r>
            <a:r>
              <a:rPr lang="es-ES" sz="1200" b="1">
                <a:solidFill>
                  <a:schemeClr val="accent2">
                    <a:lumMod val="75000"/>
                  </a:schemeClr>
                </a:solidFill>
                <a:latin typeface="Comic Sans MS" panose="030F0702030302020204" pitchFamily="66" charset="0"/>
              </a:rPr>
              <a:t>(Ephesians 3:13</a:t>
            </a:r>
            <a:r>
              <a:rPr lang="es-ES" sz="1200" b="1" dirty="0">
                <a:solidFill>
                  <a:schemeClr val="accent2">
                    <a:lumMod val="75000"/>
                  </a:schemeClr>
                </a:solidFill>
                <a:latin typeface="Comic Sans MS" panose="030F0702030302020204" pitchFamily="66" charset="0"/>
              </a:rPr>
              <a:t>)</a:t>
            </a:r>
          </a:p>
        </p:txBody>
      </p:sp>
      <p:sp>
        <p:nvSpPr>
          <p:cNvPr id="6" name="CuadroTexto 5">
            <a:extLst>
              <a:ext uri="{FF2B5EF4-FFF2-40B4-BE49-F238E27FC236}">
                <a16:creationId xmlns:a16="http://schemas.microsoft.com/office/drawing/2014/main" id="{EC14E0FF-442E-9FA5-C3BD-14EA0378B2C6}"/>
              </a:ext>
            </a:extLst>
          </p:cNvPr>
          <p:cNvSpPr txBox="1"/>
          <p:nvPr/>
        </p:nvSpPr>
        <p:spPr>
          <a:xfrm>
            <a:off x="100800" y="1276421"/>
            <a:ext cx="5162400" cy="923330"/>
          </a:xfrm>
          <a:prstGeom prst="rect">
            <a:avLst/>
          </a:prstGeom>
          <a:noFill/>
        </p:spPr>
        <p:txBody>
          <a:bodyPr wrap="square" rtlCol="0">
            <a:spAutoFit/>
          </a:bodyPr>
          <a:lstStyle/>
          <a:p>
            <a:pPr>
              <a:spcBef>
                <a:spcPts val="600"/>
              </a:spcBef>
            </a:pPr>
            <a:r>
              <a:rPr lang="en-US" b="1"/>
              <a:t>Some years after saying goodbye to the elders of Ephesus, Paul was imprisoned in a rented house in Rome (Acts 20:17, 36-38; 28:30).</a:t>
            </a:r>
            <a:endParaRPr lang="es-ES" b="1" dirty="0"/>
          </a:p>
        </p:txBody>
      </p:sp>
      <p:graphicFrame>
        <p:nvGraphicFramePr>
          <p:cNvPr id="2" name="Diagrama 1">
            <a:extLst>
              <a:ext uri="{FF2B5EF4-FFF2-40B4-BE49-F238E27FC236}">
                <a16:creationId xmlns:a16="http://schemas.microsoft.com/office/drawing/2014/main" id="{967102E4-6965-B44F-B49D-570C35748910}"/>
              </a:ext>
            </a:extLst>
          </p:cNvPr>
          <p:cNvGraphicFramePr/>
          <p:nvPr>
            <p:extLst>
              <p:ext uri="{D42A27DB-BD31-4B8C-83A1-F6EECF244321}">
                <p14:modId xmlns:p14="http://schemas.microsoft.com/office/powerpoint/2010/main" val="3672202316"/>
              </p:ext>
            </p:extLst>
          </p:nvPr>
        </p:nvGraphicFramePr>
        <p:xfrm>
          <a:off x="5326612" y="1260000"/>
          <a:ext cx="3716588" cy="372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a:extLst>
              <a:ext uri="{FF2B5EF4-FFF2-40B4-BE49-F238E27FC236}">
                <a16:creationId xmlns:a16="http://schemas.microsoft.com/office/drawing/2014/main" id="{38FFFF5E-E51F-DEF6-7220-28350648E161}"/>
              </a:ext>
            </a:extLst>
          </p:cNvPr>
          <p:cNvSpPr txBox="1"/>
          <p:nvPr/>
        </p:nvSpPr>
        <p:spPr>
          <a:xfrm>
            <a:off x="100800" y="2212227"/>
            <a:ext cx="5162400" cy="1477328"/>
          </a:xfrm>
          <a:prstGeom prst="rect">
            <a:avLst/>
          </a:prstGeom>
          <a:noFill/>
        </p:spPr>
        <p:txBody>
          <a:bodyPr wrap="square">
            <a:spAutoFit/>
          </a:bodyPr>
          <a:lstStyle/>
          <a:p>
            <a:pPr>
              <a:spcBef>
                <a:spcPts val="600"/>
              </a:spcBef>
            </a:pPr>
            <a:r>
              <a:rPr lang="en-US" b="1"/>
              <a:t>He thought that situation could discourage the Ephesians (3:13). Therefore, he wrote a letter in an exalted literary style, beautifully written, and with well-thought repetitions that would imbue his listeners/readers with spiritual truths.</a:t>
            </a:r>
            <a:endParaRPr lang="es-ES" b="1" dirty="0"/>
          </a:p>
        </p:txBody>
      </p:sp>
      <p:sp>
        <p:nvSpPr>
          <p:cNvPr id="8" name="CuadroTexto 7">
            <a:extLst>
              <a:ext uri="{FF2B5EF4-FFF2-40B4-BE49-F238E27FC236}">
                <a16:creationId xmlns:a16="http://schemas.microsoft.com/office/drawing/2014/main" id="{4E54698E-5C90-5D20-AC6E-3947500E086E}"/>
              </a:ext>
            </a:extLst>
          </p:cNvPr>
          <p:cNvSpPr txBox="1"/>
          <p:nvPr/>
        </p:nvSpPr>
        <p:spPr>
          <a:xfrm>
            <a:off x="2237423" y="3941052"/>
            <a:ext cx="3043830" cy="923330"/>
          </a:xfrm>
          <a:prstGeom prst="rect">
            <a:avLst/>
          </a:prstGeom>
          <a:noFill/>
        </p:spPr>
        <p:txBody>
          <a:bodyPr wrap="square">
            <a:spAutoFit/>
          </a:bodyPr>
          <a:lstStyle/>
          <a:p>
            <a:r>
              <a:rPr lang="en-US" b="1"/>
              <a:t>He also included four metaphors to better explain the purpose of the Church:</a:t>
            </a:r>
            <a:endParaRPr lang="es-ES" dirty="0"/>
          </a:p>
        </p:txBody>
      </p:sp>
      <p:pic>
        <p:nvPicPr>
          <p:cNvPr id="11" name="Imagen 10" descr="Una caricatura de una persona&#10;&#10;Descripción generada automáticamente con confianza baja">
            <a:extLst>
              <a:ext uri="{FF2B5EF4-FFF2-40B4-BE49-F238E27FC236}">
                <a16:creationId xmlns:a16="http://schemas.microsoft.com/office/drawing/2014/main" id="{1D2AD7C2-5BCE-C66F-F37F-60D836F93D5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91517" y="3766293"/>
            <a:ext cx="2000548" cy="1200329"/>
          </a:xfrm>
          <a:prstGeom prst="snip2DiagRect">
            <a:avLst/>
          </a:prstGeom>
          <a:solidFill>
            <a:srgbClr val="FFFFFF">
              <a:shade val="85000"/>
            </a:srgbClr>
          </a:solidFill>
          <a:ln w="28575" cap="sq">
            <a:solidFill>
              <a:srgbClr val="19799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descr="Imagen que contiene persona, parado, hombre, calle&#10;&#10;Descripción generada automáticamente">
            <a:extLst>
              <a:ext uri="{FF2B5EF4-FFF2-40B4-BE49-F238E27FC236}">
                <a16:creationId xmlns:a16="http://schemas.microsoft.com/office/drawing/2014/main" id="{1D228A52-EA30-047C-0790-958BAAC0D572}"/>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flipH="1">
            <a:off x="100800" y="80648"/>
            <a:ext cx="1728000" cy="1112648"/>
          </a:xfrm>
          <a:prstGeom prst="snip2DiagRect">
            <a:avLst/>
          </a:prstGeom>
          <a:solidFill>
            <a:srgbClr val="FFFFFF">
              <a:shade val="85000"/>
            </a:srgbClr>
          </a:solidFill>
          <a:ln w="28575" cap="sq">
            <a:solidFill>
              <a:schemeClr val="accent2">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6855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528" fill="hold" grpId="0" nodeType="clickEffect">
                                  <p:stCondLst>
                                    <p:cond delay="0"/>
                                  </p:stCondLst>
                                  <p:childTnLst>
                                    <p:set>
                                      <p:cBhvr>
                                        <p:cTn id="45" dur="1" fill="hold">
                                          <p:stCondLst>
                                            <p:cond delay="0"/>
                                          </p:stCondLst>
                                        </p:cTn>
                                        <p:tgtEl>
                                          <p:spTgt spid="2">
                                            <p:graphicEl>
                                              <a:dgm id="{5BEDFFEF-B0FC-490B-B0AC-AAA820D6B679}"/>
                                            </p:graphicEl>
                                          </p:spTgt>
                                        </p:tgtEl>
                                        <p:attrNameLst>
                                          <p:attrName>style.visibility</p:attrName>
                                        </p:attrNameLst>
                                      </p:cBhvr>
                                      <p:to>
                                        <p:strVal val="visible"/>
                                      </p:to>
                                    </p:set>
                                    <p:anim calcmode="lin" valueType="num">
                                      <p:cBhvr>
                                        <p:cTn id="46" dur="500" fill="hold"/>
                                        <p:tgtEl>
                                          <p:spTgt spid="2">
                                            <p:graphicEl>
                                              <a:dgm id="{5BEDFFEF-B0FC-490B-B0AC-AAA820D6B679}"/>
                                            </p:graphicEl>
                                          </p:spTgt>
                                        </p:tgtEl>
                                        <p:attrNameLst>
                                          <p:attrName>ppt_w</p:attrName>
                                        </p:attrNameLst>
                                      </p:cBhvr>
                                      <p:tavLst>
                                        <p:tav tm="0">
                                          <p:val>
                                            <p:fltVal val="0"/>
                                          </p:val>
                                        </p:tav>
                                        <p:tav tm="100000">
                                          <p:val>
                                            <p:strVal val="#ppt_w"/>
                                          </p:val>
                                        </p:tav>
                                      </p:tavLst>
                                    </p:anim>
                                    <p:anim calcmode="lin" valueType="num">
                                      <p:cBhvr>
                                        <p:cTn id="47" dur="500" fill="hold"/>
                                        <p:tgtEl>
                                          <p:spTgt spid="2">
                                            <p:graphicEl>
                                              <a:dgm id="{5BEDFFEF-B0FC-490B-B0AC-AAA820D6B679}"/>
                                            </p:graphicEl>
                                          </p:spTgt>
                                        </p:tgtEl>
                                        <p:attrNameLst>
                                          <p:attrName>ppt_h</p:attrName>
                                        </p:attrNameLst>
                                      </p:cBhvr>
                                      <p:tavLst>
                                        <p:tav tm="0">
                                          <p:val>
                                            <p:fltVal val="0"/>
                                          </p:val>
                                        </p:tav>
                                        <p:tav tm="100000">
                                          <p:val>
                                            <p:strVal val="#ppt_h"/>
                                          </p:val>
                                        </p:tav>
                                      </p:tavLst>
                                    </p:anim>
                                    <p:animEffect transition="in" filter="fade">
                                      <p:cBhvr>
                                        <p:cTn id="48" dur="500"/>
                                        <p:tgtEl>
                                          <p:spTgt spid="2">
                                            <p:graphicEl>
                                              <a:dgm id="{5BEDFFEF-B0FC-490B-B0AC-AAA820D6B679}"/>
                                            </p:graphicEl>
                                          </p:spTgt>
                                        </p:tgtEl>
                                      </p:cBhvr>
                                    </p:animEffect>
                                    <p:anim calcmode="lin" valueType="num">
                                      <p:cBhvr>
                                        <p:cTn id="49" dur="500" fill="hold"/>
                                        <p:tgtEl>
                                          <p:spTgt spid="2">
                                            <p:graphicEl>
                                              <a:dgm id="{5BEDFFEF-B0FC-490B-B0AC-AAA820D6B679}"/>
                                            </p:graphicEl>
                                          </p:spTgt>
                                        </p:tgtEl>
                                        <p:attrNameLst>
                                          <p:attrName>ppt_x</p:attrName>
                                        </p:attrNameLst>
                                      </p:cBhvr>
                                      <p:tavLst>
                                        <p:tav tm="0">
                                          <p:val>
                                            <p:fltVal val="0.5"/>
                                          </p:val>
                                        </p:tav>
                                        <p:tav tm="100000">
                                          <p:val>
                                            <p:strVal val="#ppt_x"/>
                                          </p:val>
                                        </p:tav>
                                      </p:tavLst>
                                    </p:anim>
                                    <p:anim calcmode="lin" valueType="num">
                                      <p:cBhvr>
                                        <p:cTn id="50" dur="500" fill="hold"/>
                                        <p:tgtEl>
                                          <p:spTgt spid="2">
                                            <p:graphicEl>
                                              <a:dgm id="{5BEDFFEF-B0FC-490B-B0AC-AAA820D6B679}"/>
                                            </p:graphicEl>
                                          </p:spTgt>
                                        </p:tgtEl>
                                        <p:attrNameLst>
                                          <p:attrName>ppt_y</p:attrName>
                                        </p:attrNameLst>
                                      </p:cBhvr>
                                      <p:tavLst>
                                        <p:tav tm="0">
                                          <p:val>
                                            <p:fltVal val="0.5"/>
                                          </p:val>
                                        </p:tav>
                                        <p:tav tm="100000">
                                          <p:val>
                                            <p:strVal val="#ppt_y"/>
                                          </p:val>
                                        </p:tav>
                                      </p:tavLst>
                                    </p:anim>
                                  </p:childTnLst>
                                </p:cTn>
                              </p:par>
                              <p:par>
                                <p:cTn id="51" presetID="53" presetClass="entr" presetSubtype="528" fill="hold" grpId="0" nodeType="withEffect">
                                  <p:stCondLst>
                                    <p:cond delay="0"/>
                                  </p:stCondLst>
                                  <p:childTnLst>
                                    <p:set>
                                      <p:cBhvr>
                                        <p:cTn id="52" dur="1" fill="hold">
                                          <p:stCondLst>
                                            <p:cond delay="0"/>
                                          </p:stCondLst>
                                        </p:cTn>
                                        <p:tgtEl>
                                          <p:spTgt spid="2">
                                            <p:graphicEl>
                                              <a:dgm id="{BBC28702-58B4-49DA-8434-E27B667DA9D9}"/>
                                            </p:graphicEl>
                                          </p:spTgt>
                                        </p:tgtEl>
                                        <p:attrNameLst>
                                          <p:attrName>style.visibility</p:attrName>
                                        </p:attrNameLst>
                                      </p:cBhvr>
                                      <p:to>
                                        <p:strVal val="visible"/>
                                      </p:to>
                                    </p:set>
                                    <p:anim calcmode="lin" valueType="num">
                                      <p:cBhvr>
                                        <p:cTn id="53" dur="500" fill="hold"/>
                                        <p:tgtEl>
                                          <p:spTgt spid="2">
                                            <p:graphicEl>
                                              <a:dgm id="{BBC28702-58B4-49DA-8434-E27B667DA9D9}"/>
                                            </p:graphicEl>
                                          </p:spTgt>
                                        </p:tgtEl>
                                        <p:attrNameLst>
                                          <p:attrName>ppt_w</p:attrName>
                                        </p:attrNameLst>
                                      </p:cBhvr>
                                      <p:tavLst>
                                        <p:tav tm="0">
                                          <p:val>
                                            <p:fltVal val="0"/>
                                          </p:val>
                                        </p:tav>
                                        <p:tav tm="100000">
                                          <p:val>
                                            <p:strVal val="#ppt_w"/>
                                          </p:val>
                                        </p:tav>
                                      </p:tavLst>
                                    </p:anim>
                                    <p:anim calcmode="lin" valueType="num">
                                      <p:cBhvr>
                                        <p:cTn id="54" dur="500" fill="hold"/>
                                        <p:tgtEl>
                                          <p:spTgt spid="2">
                                            <p:graphicEl>
                                              <a:dgm id="{BBC28702-58B4-49DA-8434-E27B667DA9D9}"/>
                                            </p:graphicEl>
                                          </p:spTgt>
                                        </p:tgtEl>
                                        <p:attrNameLst>
                                          <p:attrName>ppt_h</p:attrName>
                                        </p:attrNameLst>
                                      </p:cBhvr>
                                      <p:tavLst>
                                        <p:tav tm="0">
                                          <p:val>
                                            <p:fltVal val="0"/>
                                          </p:val>
                                        </p:tav>
                                        <p:tav tm="100000">
                                          <p:val>
                                            <p:strVal val="#ppt_h"/>
                                          </p:val>
                                        </p:tav>
                                      </p:tavLst>
                                    </p:anim>
                                    <p:animEffect transition="in" filter="fade">
                                      <p:cBhvr>
                                        <p:cTn id="55" dur="500"/>
                                        <p:tgtEl>
                                          <p:spTgt spid="2">
                                            <p:graphicEl>
                                              <a:dgm id="{BBC28702-58B4-49DA-8434-E27B667DA9D9}"/>
                                            </p:graphicEl>
                                          </p:spTgt>
                                        </p:tgtEl>
                                      </p:cBhvr>
                                    </p:animEffect>
                                    <p:anim calcmode="lin" valueType="num">
                                      <p:cBhvr>
                                        <p:cTn id="56" dur="500" fill="hold"/>
                                        <p:tgtEl>
                                          <p:spTgt spid="2">
                                            <p:graphicEl>
                                              <a:dgm id="{BBC28702-58B4-49DA-8434-E27B667DA9D9}"/>
                                            </p:graphicEl>
                                          </p:spTgt>
                                        </p:tgtEl>
                                        <p:attrNameLst>
                                          <p:attrName>ppt_x</p:attrName>
                                        </p:attrNameLst>
                                      </p:cBhvr>
                                      <p:tavLst>
                                        <p:tav tm="0">
                                          <p:val>
                                            <p:fltVal val="0.5"/>
                                          </p:val>
                                        </p:tav>
                                        <p:tav tm="100000">
                                          <p:val>
                                            <p:strVal val="#ppt_x"/>
                                          </p:val>
                                        </p:tav>
                                      </p:tavLst>
                                    </p:anim>
                                    <p:anim calcmode="lin" valueType="num">
                                      <p:cBhvr>
                                        <p:cTn id="57" dur="500" fill="hold"/>
                                        <p:tgtEl>
                                          <p:spTgt spid="2">
                                            <p:graphicEl>
                                              <a:dgm id="{BBC28702-58B4-49DA-8434-E27B667DA9D9}"/>
                                            </p:graphicEl>
                                          </p:spTgt>
                                        </p:tgtEl>
                                        <p:attrNameLst>
                                          <p:attrName>ppt_y</p:attrName>
                                        </p:attrNameLst>
                                      </p:cBhvr>
                                      <p:tavLst>
                                        <p:tav tm="0">
                                          <p:val>
                                            <p:fltVal val="0.5"/>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53" presetClass="entr" presetSubtype="528" fill="hold" grpId="0" nodeType="clickEffect">
                                  <p:stCondLst>
                                    <p:cond delay="0"/>
                                  </p:stCondLst>
                                  <p:childTnLst>
                                    <p:set>
                                      <p:cBhvr>
                                        <p:cTn id="61" dur="1" fill="hold">
                                          <p:stCondLst>
                                            <p:cond delay="0"/>
                                          </p:stCondLst>
                                        </p:cTn>
                                        <p:tgtEl>
                                          <p:spTgt spid="2">
                                            <p:graphicEl>
                                              <a:dgm id="{AB640A96-A0C6-4AB8-942E-59F4839676EE}"/>
                                            </p:graphicEl>
                                          </p:spTgt>
                                        </p:tgtEl>
                                        <p:attrNameLst>
                                          <p:attrName>style.visibility</p:attrName>
                                        </p:attrNameLst>
                                      </p:cBhvr>
                                      <p:to>
                                        <p:strVal val="visible"/>
                                      </p:to>
                                    </p:set>
                                    <p:anim calcmode="lin" valueType="num">
                                      <p:cBhvr>
                                        <p:cTn id="62" dur="500" fill="hold"/>
                                        <p:tgtEl>
                                          <p:spTgt spid="2">
                                            <p:graphicEl>
                                              <a:dgm id="{AB640A96-A0C6-4AB8-942E-59F4839676EE}"/>
                                            </p:graphicEl>
                                          </p:spTgt>
                                        </p:tgtEl>
                                        <p:attrNameLst>
                                          <p:attrName>ppt_w</p:attrName>
                                        </p:attrNameLst>
                                      </p:cBhvr>
                                      <p:tavLst>
                                        <p:tav tm="0">
                                          <p:val>
                                            <p:fltVal val="0"/>
                                          </p:val>
                                        </p:tav>
                                        <p:tav tm="100000">
                                          <p:val>
                                            <p:strVal val="#ppt_w"/>
                                          </p:val>
                                        </p:tav>
                                      </p:tavLst>
                                    </p:anim>
                                    <p:anim calcmode="lin" valueType="num">
                                      <p:cBhvr>
                                        <p:cTn id="63" dur="500" fill="hold"/>
                                        <p:tgtEl>
                                          <p:spTgt spid="2">
                                            <p:graphicEl>
                                              <a:dgm id="{AB640A96-A0C6-4AB8-942E-59F4839676EE}"/>
                                            </p:graphicEl>
                                          </p:spTgt>
                                        </p:tgtEl>
                                        <p:attrNameLst>
                                          <p:attrName>ppt_h</p:attrName>
                                        </p:attrNameLst>
                                      </p:cBhvr>
                                      <p:tavLst>
                                        <p:tav tm="0">
                                          <p:val>
                                            <p:fltVal val="0"/>
                                          </p:val>
                                        </p:tav>
                                        <p:tav tm="100000">
                                          <p:val>
                                            <p:strVal val="#ppt_h"/>
                                          </p:val>
                                        </p:tav>
                                      </p:tavLst>
                                    </p:anim>
                                    <p:animEffect transition="in" filter="fade">
                                      <p:cBhvr>
                                        <p:cTn id="64" dur="500"/>
                                        <p:tgtEl>
                                          <p:spTgt spid="2">
                                            <p:graphicEl>
                                              <a:dgm id="{AB640A96-A0C6-4AB8-942E-59F4839676EE}"/>
                                            </p:graphicEl>
                                          </p:spTgt>
                                        </p:tgtEl>
                                      </p:cBhvr>
                                    </p:animEffect>
                                    <p:anim calcmode="lin" valueType="num">
                                      <p:cBhvr>
                                        <p:cTn id="65" dur="500" fill="hold"/>
                                        <p:tgtEl>
                                          <p:spTgt spid="2">
                                            <p:graphicEl>
                                              <a:dgm id="{AB640A96-A0C6-4AB8-942E-59F4839676EE}"/>
                                            </p:graphicEl>
                                          </p:spTgt>
                                        </p:tgtEl>
                                        <p:attrNameLst>
                                          <p:attrName>ppt_x</p:attrName>
                                        </p:attrNameLst>
                                      </p:cBhvr>
                                      <p:tavLst>
                                        <p:tav tm="0">
                                          <p:val>
                                            <p:fltVal val="0.5"/>
                                          </p:val>
                                        </p:tav>
                                        <p:tav tm="100000">
                                          <p:val>
                                            <p:strVal val="#ppt_x"/>
                                          </p:val>
                                        </p:tav>
                                      </p:tavLst>
                                    </p:anim>
                                    <p:anim calcmode="lin" valueType="num">
                                      <p:cBhvr>
                                        <p:cTn id="66" dur="500" fill="hold"/>
                                        <p:tgtEl>
                                          <p:spTgt spid="2">
                                            <p:graphicEl>
                                              <a:dgm id="{AB640A96-A0C6-4AB8-942E-59F4839676EE}"/>
                                            </p:graphicEl>
                                          </p:spTgt>
                                        </p:tgtEl>
                                        <p:attrNameLst>
                                          <p:attrName>ppt_y</p:attrName>
                                        </p:attrNameLst>
                                      </p:cBhvr>
                                      <p:tavLst>
                                        <p:tav tm="0">
                                          <p:val>
                                            <p:fltVal val="0.5"/>
                                          </p:val>
                                        </p:tav>
                                        <p:tav tm="100000">
                                          <p:val>
                                            <p:strVal val="#ppt_y"/>
                                          </p:val>
                                        </p:tav>
                                      </p:tavLst>
                                    </p:anim>
                                  </p:childTnLst>
                                </p:cTn>
                              </p:par>
                              <p:par>
                                <p:cTn id="67" presetID="53" presetClass="entr" presetSubtype="528" fill="hold" grpId="0" nodeType="withEffect">
                                  <p:stCondLst>
                                    <p:cond delay="0"/>
                                  </p:stCondLst>
                                  <p:childTnLst>
                                    <p:set>
                                      <p:cBhvr>
                                        <p:cTn id="68" dur="1" fill="hold">
                                          <p:stCondLst>
                                            <p:cond delay="0"/>
                                          </p:stCondLst>
                                        </p:cTn>
                                        <p:tgtEl>
                                          <p:spTgt spid="2">
                                            <p:graphicEl>
                                              <a:dgm id="{DCC23ECF-F533-4424-A8EC-678A8CAB13A8}"/>
                                            </p:graphicEl>
                                          </p:spTgt>
                                        </p:tgtEl>
                                        <p:attrNameLst>
                                          <p:attrName>style.visibility</p:attrName>
                                        </p:attrNameLst>
                                      </p:cBhvr>
                                      <p:to>
                                        <p:strVal val="visible"/>
                                      </p:to>
                                    </p:set>
                                    <p:anim calcmode="lin" valueType="num">
                                      <p:cBhvr>
                                        <p:cTn id="69" dur="500" fill="hold"/>
                                        <p:tgtEl>
                                          <p:spTgt spid="2">
                                            <p:graphicEl>
                                              <a:dgm id="{DCC23ECF-F533-4424-A8EC-678A8CAB13A8}"/>
                                            </p:graphicEl>
                                          </p:spTgt>
                                        </p:tgtEl>
                                        <p:attrNameLst>
                                          <p:attrName>ppt_w</p:attrName>
                                        </p:attrNameLst>
                                      </p:cBhvr>
                                      <p:tavLst>
                                        <p:tav tm="0">
                                          <p:val>
                                            <p:fltVal val="0"/>
                                          </p:val>
                                        </p:tav>
                                        <p:tav tm="100000">
                                          <p:val>
                                            <p:strVal val="#ppt_w"/>
                                          </p:val>
                                        </p:tav>
                                      </p:tavLst>
                                    </p:anim>
                                    <p:anim calcmode="lin" valueType="num">
                                      <p:cBhvr>
                                        <p:cTn id="70" dur="500" fill="hold"/>
                                        <p:tgtEl>
                                          <p:spTgt spid="2">
                                            <p:graphicEl>
                                              <a:dgm id="{DCC23ECF-F533-4424-A8EC-678A8CAB13A8}"/>
                                            </p:graphicEl>
                                          </p:spTgt>
                                        </p:tgtEl>
                                        <p:attrNameLst>
                                          <p:attrName>ppt_h</p:attrName>
                                        </p:attrNameLst>
                                      </p:cBhvr>
                                      <p:tavLst>
                                        <p:tav tm="0">
                                          <p:val>
                                            <p:fltVal val="0"/>
                                          </p:val>
                                        </p:tav>
                                        <p:tav tm="100000">
                                          <p:val>
                                            <p:strVal val="#ppt_h"/>
                                          </p:val>
                                        </p:tav>
                                      </p:tavLst>
                                    </p:anim>
                                    <p:animEffect transition="in" filter="fade">
                                      <p:cBhvr>
                                        <p:cTn id="71" dur="500"/>
                                        <p:tgtEl>
                                          <p:spTgt spid="2">
                                            <p:graphicEl>
                                              <a:dgm id="{DCC23ECF-F533-4424-A8EC-678A8CAB13A8}"/>
                                            </p:graphicEl>
                                          </p:spTgt>
                                        </p:tgtEl>
                                      </p:cBhvr>
                                    </p:animEffect>
                                    <p:anim calcmode="lin" valueType="num">
                                      <p:cBhvr>
                                        <p:cTn id="72" dur="500" fill="hold"/>
                                        <p:tgtEl>
                                          <p:spTgt spid="2">
                                            <p:graphicEl>
                                              <a:dgm id="{DCC23ECF-F533-4424-A8EC-678A8CAB13A8}"/>
                                            </p:graphicEl>
                                          </p:spTgt>
                                        </p:tgtEl>
                                        <p:attrNameLst>
                                          <p:attrName>ppt_x</p:attrName>
                                        </p:attrNameLst>
                                      </p:cBhvr>
                                      <p:tavLst>
                                        <p:tav tm="0">
                                          <p:val>
                                            <p:fltVal val="0.5"/>
                                          </p:val>
                                        </p:tav>
                                        <p:tav tm="100000">
                                          <p:val>
                                            <p:strVal val="#ppt_x"/>
                                          </p:val>
                                        </p:tav>
                                      </p:tavLst>
                                    </p:anim>
                                    <p:anim calcmode="lin" valueType="num">
                                      <p:cBhvr>
                                        <p:cTn id="73" dur="500" fill="hold"/>
                                        <p:tgtEl>
                                          <p:spTgt spid="2">
                                            <p:graphicEl>
                                              <a:dgm id="{DCC23ECF-F533-4424-A8EC-678A8CAB13A8}"/>
                                            </p:graphicEl>
                                          </p:spTgt>
                                        </p:tgtEl>
                                        <p:attrNameLst>
                                          <p:attrName>ppt_y</p:attrName>
                                        </p:attrNameLst>
                                      </p:cBhvr>
                                      <p:tavLst>
                                        <p:tav tm="0">
                                          <p:val>
                                            <p:fltVal val="0.5"/>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53" presetClass="entr" presetSubtype="528" fill="hold" grpId="0" nodeType="clickEffect">
                                  <p:stCondLst>
                                    <p:cond delay="0"/>
                                  </p:stCondLst>
                                  <p:childTnLst>
                                    <p:set>
                                      <p:cBhvr>
                                        <p:cTn id="77" dur="1" fill="hold">
                                          <p:stCondLst>
                                            <p:cond delay="0"/>
                                          </p:stCondLst>
                                        </p:cTn>
                                        <p:tgtEl>
                                          <p:spTgt spid="2">
                                            <p:graphicEl>
                                              <a:dgm id="{C3A25027-F64E-4993-A87B-AE3AF9D9E009}"/>
                                            </p:graphicEl>
                                          </p:spTgt>
                                        </p:tgtEl>
                                        <p:attrNameLst>
                                          <p:attrName>style.visibility</p:attrName>
                                        </p:attrNameLst>
                                      </p:cBhvr>
                                      <p:to>
                                        <p:strVal val="visible"/>
                                      </p:to>
                                    </p:set>
                                    <p:anim calcmode="lin" valueType="num">
                                      <p:cBhvr>
                                        <p:cTn id="78" dur="500" fill="hold"/>
                                        <p:tgtEl>
                                          <p:spTgt spid="2">
                                            <p:graphicEl>
                                              <a:dgm id="{C3A25027-F64E-4993-A87B-AE3AF9D9E009}"/>
                                            </p:graphicEl>
                                          </p:spTgt>
                                        </p:tgtEl>
                                        <p:attrNameLst>
                                          <p:attrName>ppt_w</p:attrName>
                                        </p:attrNameLst>
                                      </p:cBhvr>
                                      <p:tavLst>
                                        <p:tav tm="0">
                                          <p:val>
                                            <p:fltVal val="0"/>
                                          </p:val>
                                        </p:tav>
                                        <p:tav tm="100000">
                                          <p:val>
                                            <p:strVal val="#ppt_w"/>
                                          </p:val>
                                        </p:tav>
                                      </p:tavLst>
                                    </p:anim>
                                    <p:anim calcmode="lin" valueType="num">
                                      <p:cBhvr>
                                        <p:cTn id="79" dur="500" fill="hold"/>
                                        <p:tgtEl>
                                          <p:spTgt spid="2">
                                            <p:graphicEl>
                                              <a:dgm id="{C3A25027-F64E-4993-A87B-AE3AF9D9E009}"/>
                                            </p:graphicEl>
                                          </p:spTgt>
                                        </p:tgtEl>
                                        <p:attrNameLst>
                                          <p:attrName>ppt_h</p:attrName>
                                        </p:attrNameLst>
                                      </p:cBhvr>
                                      <p:tavLst>
                                        <p:tav tm="0">
                                          <p:val>
                                            <p:fltVal val="0"/>
                                          </p:val>
                                        </p:tav>
                                        <p:tav tm="100000">
                                          <p:val>
                                            <p:strVal val="#ppt_h"/>
                                          </p:val>
                                        </p:tav>
                                      </p:tavLst>
                                    </p:anim>
                                    <p:animEffect transition="in" filter="fade">
                                      <p:cBhvr>
                                        <p:cTn id="80" dur="500"/>
                                        <p:tgtEl>
                                          <p:spTgt spid="2">
                                            <p:graphicEl>
                                              <a:dgm id="{C3A25027-F64E-4993-A87B-AE3AF9D9E009}"/>
                                            </p:graphicEl>
                                          </p:spTgt>
                                        </p:tgtEl>
                                      </p:cBhvr>
                                    </p:animEffect>
                                    <p:anim calcmode="lin" valueType="num">
                                      <p:cBhvr>
                                        <p:cTn id="81" dur="500" fill="hold"/>
                                        <p:tgtEl>
                                          <p:spTgt spid="2">
                                            <p:graphicEl>
                                              <a:dgm id="{C3A25027-F64E-4993-A87B-AE3AF9D9E009}"/>
                                            </p:graphicEl>
                                          </p:spTgt>
                                        </p:tgtEl>
                                        <p:attrNameLst>
                                          <p:attrName>ppt_x</p:attrName>
                                        </p:attrNameLst>
                                      </p:cBhvr>
                                      <p:tavLst>
                                        <p:tav tm="0">
                                          <p:val>
                                            <p:fltVal val="0.5"/>
                                          </p:val>
                                        </p:tav>
                                        <p:tav tm="100000">
                                          <p:val>
                                            <p:strVal val="#ppt_x"/>
                                          </p:val>
                                        </p:tav>
                                      </p:tavLst>
                                    </p:anim>
                                    <p:anim calcmode="lin" valueType="num">
                                      <p:cBhvr>
                                        <p:cTn id="82" dur="500" fill="hold"/>
                                        <p:tgtEl>
                                          <p:spTgt spid="2">
                                            <p:graphicEl>
                                              <a:dgm id="{C3A25027-F64E-4993-A87B-AE3AF9D9E009}"/>
                                            </p:graphicEl>
                                          </p:spTgt>
                                        </p:tgtEl>
                                        <p:attrNameLst>
                                          <p:attrName>ppt_y</p:attrName>
                                        </p:attrNameLst>
                                      </p:cBhvr>
                                      <p:tavLst>
                                        <p:tav tm="0">
                                          <p:val>
                                            <p:fltVal val="0.5"/>
                                          </p:val>
                                        </p:tav>
                                        <p:tav tm="100000">
                                          <p:val>
                                            <p:strVal val="#ppt_y"/>
                                          </p:val>
                                        </p:tav>
                                      </p:tavLst>
                                    </p:anim>
                                  </p:childTnLst>
                                </p:cTn>
                              </p:par>
                              <p:par>
                                <p:cTn id="83" presetID="53" presetClass="entr" presetSubtype="528" fill="hold" grpId="0" nodeType="withEffect">
                                  <p:stCondLst>
                                    <p:cond delay="0"/>
                                  </p:stCondLst>
                                  <p:childTnLst>
                                    <p:set>
                                      <p:cBhvr>
                                        <p:cTn id="84" dur="1" fill="hold">
                                          <p:stCondLst>
                                            <p:cond delay="0"/>
                                          </p:stCondLst>
                                        </p:cTn>
                                        <p:tgtEl>
                                          <p:spTgt spid="2">
                                            <p:graphicEl>
                                              <a:dgm id="{9981E3D5-CFB2-4CF6-828C-25D2CEC9257D}"/>
                                            </p:graphicEl>
                                          </p:spTgt>
                                        </p:tgtEl>
                                        <p:attrNameLst>
                                          <p:attrName>style.visibility</p:attrName>
                                        </p:attrNameLst>
                                      </p:cBhvr>
                                      <p:to>
                                        <p:strVal val="visible"/>
                                      </p:to>
                                    </p:set>
                                    <p:anim calcmode="lin" valueType="num">
                                      <p:cBhvr>
                                        <p:cTn id="85" dur="500" fill="hold"/>
                                        <p:tgtEl>
                                          <p:spTgt spid="2">
                                            <p:graphicEl>
                                              <a:dgm id="{9981E3D5-CFB2-4CF6-828C-25D2CEC9257D}"/>
                                            </p:graphicEl>
                                          </p:spTgt>
                                        </p:tgtEl>
                                        <p:attrNameLst>
                                          <p:attrName>ppt_w</p:attrName>
                                        </p:attrNameLst>
                                      </p:cBhvr>
                                      <p:tavLst>
                                        <p:tav tm="0">
                                          <p:val>
                                            <p:fltVal val="0"/>
                                          </p:val>
                                        </p:tav>
                                        <p:tav tm="100000">
                                          <p:val>
                                            <p:strVal val="#ppt_w"/>
                                          </p:val>
                                        </p:tav>
                                      </p:tavLst>
                                    </p:anim>
                                    <p:anim calcmode="lin" valueType="num">
                                      <p:cBhvr>
                                        <p:cTn id="86" dur="500" fill="hold"/>
                                        <p:tgtEl>
                                          <p:spTgt spid="2">
                                            <p:graphicEl>
                                              <a:dgm id="{9981E3D5-CFB2-4CF6-828C-25D2CEC9257D}"/>
                                            </p:graphicEl>
                                          </p:spTgt>
                                        </p:tgtEl>
                                        <p:attrNameLst>
                                          <p:attrName>ppt_h</p:attrName>
                                        </p:attrNameLst>
                                      </p:cBhvr>
                                      <p:tavLst>
                                        <p:tav tm="0">
                                          <p:val>
                                            <p:fltVal val="0"/>
                                          </p:val>
                                        </p:tav>
                                        <p:tav tm="100000">
                                          <p:val>
                                            <p:strVal val="#ppt_h"/>
                                          </p:val>
                                        </p:tav>
                                      </p:tavLst>
                                    </p:anim>
                                    <p:animEffect transition="in" filter="fade">
                                      <p:cBhvr>
                                        <p:cTn id="87" dur="500"/>
                                        <p:tgtEl>
                                          <p:spTgt spid="2">
                                            <p:graphicEl>
                                              <a:dgm id="{9981E3D5-CFB2-4CF6-828C-25D2CEC9257D}"/>
                                            </p:graphicEl>
                                          </p:spTgt>
                                        </p:tgtEl>
                                      </p:cBhvr>
                                    </p:animEffect>
                                    <p:anim calcmode="lin" valueType="num">
                                      <p:cBhvr>
                                        <p:cTn id="88" dur="500" fill="hold"/>
                                        <p:tgtEl>
                                          <p:spTgt spid="2">
                                            <p:graphicEl>
                                              <a:dgm id="{9981E3D5-CFB2-4CF6-828C-25D2CEC9257D}"/>
                                            </p:graphicEl>
                                          </p:spTgt>
                                        </p:tgtEl>
                                        <p:attrNameLst>
                                          <p:attrName>ppt_x</p:attrName>
                                        </p:attrNameLst>
                                      </p:cBhvr>
                                      <p:tavLst>
                                        <p:tav tm="0">
                                          <p:val>
                                            <p:fltVal val="0.5"/>
                                          </p:val>
                                        </p:tav>
                                        <p:tav tm="100000">
                                          <p:val>
                                            <p:strVal val="#ppt_x"/>
                                          </p:val>
                                        </p:tav>
                                      </p:tavLst>
                                    </p:anim>
                                    <p:anim calcmode="lin" valueType="num">
                                      <p:cBhvr>
                                        <p:cTn id="89" dur="500" fill="hold"/>
                                        <p:tgtEl>
                                          <p:spTgt spid="2">
                                            <p:graphicEl>
                                              <a:dgm id="{9981E3D5-CFB2-4CF6-828C-25D2CEC9257D}"/>
                                            </p:graphicEl>
                                          </p:spTgt>
                                        </p:tgtEl>
                                        <p:attrNameLst>
                                          <p:attrName>ppt_y</p:attrName>
                                        </p:attrNameLst>
                                      </p:cBhvr>
                                      <p:tavLst>
                                        <p:tav tm="0">
                                          <p:val>
                                            <p:fltVal val="0.5"/>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53" presetClass="entr" presetSubtype="528" fill="hold" grpId="0" nodeType="clickEffect">
                                  <p:stCondLst>
                                    <p:cond delay="0"/>
                                  </p:stCondLst>
                                  <p:childTnLst>
                                    <p:set>
                                      <p:cBhvr>
                                        <p:cTn id="93" dur="1" fill="hold">
                                          <p:stCondLst>
                                            <p:cond delay="0"/>
                                          </p:stCondLst>
                                        </p:cTn>
                                        <p:tgtEl>
                                          <p:spTgt spid="2">
                                            <p:graphicEl>
                                              <a:dgm id="{B411A12C-B250-4470-88C7-4DCDB2CFCCBA}"/>
                                            </p:graphicEl>
                                          </p:spTgt>
                                        </p:tgtEl>
                                        <p:attrNameLst>
                                          <p:attrName>style.visibility</p:attrName>
                                        </p:attrNameLst>
                                      </p:cBhvr>
                                      <p:to>
                                        <p:strVal val="visible"/>
                                      </p:to>
                                    </p:set>
                                    <p:anim calcmode="lin" valueType="num">
                                      <p:cBhvr>
                                        <p:cTn id="94" dur="500" fill="hold"/>
                                        <p:tgtEl>
                                          <p:spTgt spid="2">
                                            <p:graphicEl>
                                              <a:dgm id="{B411A12C-B250-4470-88C7-4DCDB2CFCCBA}"/>
                                            </p:graphicEl>
                                          </p:spTgt>
                                        </p:tgtEl>
                                        <p:attrNameLst>
                                          <p:attrName>ppt_w</p:attrName>
                                        </p:attrNameLst>
                                      </p:cBhvr>
                                      <p:tavLst>
                                        <p:tav tm="0">
                                          <p:val>
                                            <p:fltVal val="0"/>
                                          </p:val>
                                        </p:tav>
                                        <p:tav tm="100000">
                                          <p:val>
                                            <p:strVal val="#ppt_w"/>
                                          </p:val>
                                        </p:tav>
                                      </p:tavLst>
                                    </p:anim>
                                    <p:anim calcmode="lin" valueType="num">
                                      <p:cBhvr>
                                        <p:cTn id="95" dur="500" fill="hold"/>
                                        <p:tgtEl>
                                          <p:spTgt spid="2">
                                            <p:graphicEl>
                                              <a:dgm id="{B411A12C-B250-4470-88C7-4DCDB2CFCCBA}"/>
                                            </p:graphicEl>
                                          </p:spTgt>
                                        </p:tgtEl>
                                        <p:attrNameLst>
                                          <p:attrName>ppt_h</p:attrName>
                                        </p:attrNameLst>
                                      </p:cBhvr>
                                      <p:tavLst>
                                        <p:tav tm="0">
                                          <p:val>
                                            <p:fltVal val="0"/>
                                          </p:val>
                                        </p:tav>
                                        <p:tav tm="100000">
                                          <p:val>
                                            <p:strVal val="#ppt_h"/>
                                          </p:val>
                                        </p:tav>
                                      </p:tavLst>
                                    </p:anim>
                                    <p:animEffect transition="in" filter="fade">
                                      <p:cBhvr>
                                        <p:cTn id="96" dur="500"/>
                                        <p:tgtEl>
                                          <p:spTgt spid="2">
                                            <p:graphicEl>
                                              <a:dgm id="{B411A12C-B250-4470-88C7-4DCDB2CFCCBA}"/>
                                            </p:graphicEl>
                                          </p:spTgt>
                                        </p:tgtEl>
                                      </p:cBhvr>
                                    </p:animEffect>
                                    <p:anim calcmode="lin" valueType="num">
                                      <p:cBhvr>
                                        <p:cTn id="97" dur="500" fill="hold"/>
                                        <p:tgtEl>
                                          <p:spTgt spid="2">
                                            <p:graphicEl>
                                              <a:dgm id="{B411A12C-B250-4470-88C7-4DCDB2CFCCBA}"/>
                                            </p:graphicEl>
                                          </p:spTgt>
                                        </p:tgtEl>
                                        <p:attrNameLst>
                                          <p:attrName>ppt_x</p:attrName>
                                        </p:attrNameLst>
                                      </p:cBhvr>
                                      <p:tavLst>
                                        <p:tav tm="0">
                                          <p:val>
                                            <p:fltVal val="0.5"/>
                                          </p:val>
                                        </p:tav>
                                        <p:tav tm="100000">
                                          <p:val>
                                            <p:strVal val="#ppt_x"/>
                                          </p:val>
                                        </p:tav>
                                      </p:tavLst>
                                    </p:anim>
                                    <p:anim calcmode="lin" valueType="num">
                                      <p:cBhvr>
                                        <p:cTn id="98" dur="500" fill="hold"/>
                                        <p:tgtEl>
                                          <p:spTgt spid="2">
                                            <p:graphicEl>
                                              <a:dgm id="{B411A12C-B250-4470-88C7-4DCDB2CFCCBA}"/>
                                            </p:graphicEl>
                                          </p:spTgt>
                                        </p:tgtEl>
                                        <p:attrNameLst>
                                          <p:attrName>ppt_y</p:attrName>
                                        </p:attrNameLst>
                                      </p:cBhvr>
                                      <p:tavLst>
                                        <p:tav tm="0">
                                          <p:val>
                                            <p:fltVal val="0.5"/>
                                          </p:val>
                                        </p:tav>
                                        <p:tav tm="100000">
                                          <p:val>
                                            <p:strVal val="#ppt_y"/>
                                          </p:val>
                                        </p:tav>
                                      </p:tavLst>
                                    </p:anim>
                                  </p:childTnLst>
                                </p:cTn>
                              </p:par>
                              <p:par>
                                <p:cTn id="99" presetID="53" presetClass="entr" presetSubtype="528" fill="hold" grpId="0" nodeType="withEffect">
                                  <p:stCondLst>
                                    <p:cond delay="0"/>
                                  </p:stCondLst>
                                  <p:childTnLst>
                                    <p:set>
                                      <p:cBhvr>
                                        <p:cTn id="100" dur="1" fill="hold">
                                          <p:stCondLst>
                                            <p:cond delay="0"/>
                                          </p:stCondLst>
                                        </p:cTn>
                                        <p:tgtEl>
                                          <p:spTgt spid="2">
                                            <p:graphicEl>
                                              <a:dgm id="{1F26C417-47D3-4DBA-8B9D-2E59A4982CC1}"/>
                                            </p:graphicEl>
                                          </p:spTgt>
                                        </p:tgtEl>
                                        <p:attrNameLst>
                                          <p:attrName>style.visibility</p:attrName>
                                        </p:attrNameLst>
                                      </p:cBhvr>
                                      <p:to>
                                        <p:strVal val="visible"/>
                                      </p:to>
                                    </p:set>
                                    <p:anim calcmode="lin" valueType="num">
                                      <p:cBhvr>
                                        <p:cTn id="101" dur="500" fill="hold"/>
                                        <p:tgtEl>
                                          <p:spTgt spid="2">
                                            <p:graphicEl>
                                              <a:dgm id="{1F26C417-47D3-4DBA-8B9D-2E59A4982CC1}"/>
                                            </p:graphicEl>
                                          </p:spTgt>
                                        </p:tgtEl>
                                        <p:attrNameLst>
                                          <p:attrName>ppt_w</p:attrName>
                                        </p:attrNameLst>
                                      </p:cBhvr>
                                      <p:tavLst>
                                        <p:tav tm="0">
                                          <p:val>
                                            <p:fltVal val="0"/>
                                          </p:val>
                                        </p:tav>
                                        <p:tav tm="100000">
                                          <p:val>
                                            <p:strVal val="#ppt_w"/>
                                          </p:val>
                                        </p:tav>
                                      </p:tavLst>
                                    </p:anim>
                                    <p:anim calcmode="lin" valueType="num">
                                      <p:cBhvr>
                                        <p:cTn id="102" dur="500" fill="hold"/>
                                        <p:tgtEl>
                                          <p:spTgt spid="2">
                                            <p:graphicEl>
                                              <a:dgm id="{1F26C417-47D3-4DBA-8B9D-2E59A4982CC1}"/>
                                            </p:graphicEl>
                                          </p:spTgt>
                                        </p:tgtEl>
                                        <p:attrNameLst>
                                          <p:attrName>ppt_h</p:attrName>
                                        </p:attrNameLst>
                                      </p:cBhvr>
                                      <p:tavLst>
                                        <p:tav tm="0">
                                          <p:val>
                                            <p:fltVal val="0"/>
                                          </p:val>
                                        </p:tav>
                                        <p:tav tm="100000">
                                          <p:val>
                                            <p:strVal val="#ppt_h"/>
                                          </p:val>
                                        </p:tav>
                                      </p:tavLst>
                                    </p:anim>
                                    <p:animEffect transition="in" filter="fade">
                                      <p:cBhvr>
                                        <p:cTn id="103" dur="500"/>
                                        <p:tgtEl>
                                          <p:spTgt spid="2">
                                            <p:graphicEl>
                                              <a:dgm id="{1F26C417-47D3-4DBA-8B9D-2E59A4982CC1}"/>
                                            </p:graphicEl>
                                          </p:spTgt>
                                        </p:tgtEl>
                                      </p:cBhvr>
                                    </p:animEffect>
                                    <p:anim calcmode="lin" valueType="num">
                                      <p:cBhvr>
                                        <p:cTn id="104" dur="500" fill="hold"/>
                                        <p:tgtEl>
                                          <p:spTgt spid="2">
                                            <p:graphicEl>
                                              <a:dgm id="{1F26C417-47D3-4DBA-8B9D-2E59A4982CC1}"/>
                                            </p:graphicEl>
                                          </p:spTgt>
                                        </p:tgtEl>
                                        <p:attrNameLst>
                                          <p:attrName>ppt_x</p:attrName>
                                        </p:attrNameLst>
                                      </p:cBhvr>
                                      <p:tavLst>
                                        <p:tav tm="0">
                                          <p:val>
                                            <p:fltVal val="0.5"/>
                                          </p:val>
                                        </p:tav>
                                        <p:tav tm="100000">
                                          <p:val>
                                            <p:strVal val="#ppt_x"/>
                                          </p:val>
                                        </p:tav>
                                      </p:tavLst>
                                    </p:anim>
                                    <p:anim calcmode="lin" valueType="num">
                                      <p:cBhvr>
                                        <p:cTn id="105" dur="500" fill="hold"/>
                                        <p:tgtEl>
                                          <p:spTgt spid="2">
                                            <p:graphicEl>
                                              <a:dgm id="{1F26C417-47D3-4DBA-8B9D-2E59A4982CC1}"/>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Graphic spid="2" grpId="0">
        <p:bldSub>
          <a:bldDgm bld="one"/>
        </p:bldSub>
      </p:bldGraphic>
      <p:bldP spid="9"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B6715A9-3318-41D4-B4C2-8FE68F8B3D45}"/>
              </a:ext>
            </a:extLst>
          </p:cNvPr>
          <p:cNvSpPr txBox="1"/>
          <p:nvPr/>
        </p:nvSpPr>
        <p:spPr>
          <a:xfrm>
            <a:off x="1" y="-36000"/>
            <a:ext cx="6514828" cy="707886"/>
          </a:xfrm>
          <a:prstGeom prst="rect">
            <a:avLst/>
          </a:prstGeom>
          <a:noFill/>
        </p:spPr>
        <p:txBody>
          <a:bodyPr wrap="square">
            <a:spAutoFit/>
            <a:scene3d>
              <a:camera prst="orthographicFront"/>
              <a:lightRig rig="twoPt" dir="t"/>
            </a:scene3d>
            <a:sp3d extrusionH="57150" contourW="31750">
              <a:bevelT w="57150" h="38100" prst="hardEdge"/>
              <a:contourClr>
                <a:schemeClr val="accent2"/>
              </a:contourClr>
            </a:sp3d>
          </a:bodyPr>
          <a:lstStyle/>
          <a:p>
            <a:pPr algn="ctr"/>
            <a:r>
              <a:rPr lang="es-ES" sz="4000" b="1">
                <a:ln w="22225">
                  <a:noFill/>
                  <a:prstDash val="solid"/>
                </a:ln>
                <a:solidFill>
                  <a:schemeClr val="accent2">
                    <a:lumMod val="40000"/>
                    <a:lumOff val="60000"/>
                  </a:schemeClr>
                </a:solidFill>
              </a:rPr>
              <a:t>THE MAIN SUBJECT: CHRIST</a:t>
            </a:r>
            <a:endParaRPr lang="es-ES" sz="4000" b="1" dirty="0">
              <a:ln w="22225">
                <a:noFill/>
                <a:prstDash val="solid"/>
              </a:ln>
              <a:solidFill>
                <a:schemeClr val="accent2">
                  <a:lumMod val="40000"/>
                  <a:lumOff val="60000"/>
                </a:schemeClr>
              </a:solidFill>
            </a:endParaRPr>
          </a:p>
        </p:txBody>
      </p:sp>
      <p:sp>
        <p:nvSpPr>
          <p:cNvPr id="5" name="CuadroTexto 4">
            <a:extLst>
              <a:ext uri="{FF2B5EF4-FFF2-40B4-BE49-F238E27FC236}">
                <a16:creationId xmlns:a16="http://schemas.microsoft.com/office/drawing/2014/main" id="{E3E25625-BCCF-FF39-63E5-2D8A0D91DE0D}"/>
              </a:ext>
            </a:extLst>
          </p:cNvPr>
          <p:cNvSpPr txBox="1"/>
          <p:nvPr/>
        </p:nvSpPr>
        <p:spPr>
          <a:xfrm>
            <a:off x="1" y="565748"/>
            <a:ext cx="6514827" cy="553998"/>
          </a:xfrm>
          <a:prstGeom prst="rect">
            <a:avLst/>
          </a:prstGeom>
          <a:noFill/>
        </p:spPr>
        <p:txBody>
          <a:bodyPr wrap="square">
            <a:spAutoFit/>
          </a:bodyPr>
          <a:lstStyle/>
          <a:p>
            <a:pPr algn="ctr"/>
            <a:r>
              <a:rPr lang="es-ES" sz="1500" b="1">
                <a:solidFill>
                  <a:schemeClr val="bg1"/>
                </a:solidFill>
                <a:effectLst>
                  <a:glow rad="38100">
                    <a:schemeClr val="tx1"/>
                  </a:glow>
                  <a:outerShdw blurRad="38100" dist="38100" dir="2700000" algn="tl">
                    <a:srgbClr val="000000">
                      <a:alpha val="43137"/>
                    </a:srgbClr>
                  </a:outerShdw>
                </a:effectLst>
                <a:latin typeface="Comic Sans MS" panose="030F0702030302020204" pitchFamily="66" charset="0"/>
              </a:rPr>
              <a:t>“</a:t>
            </a:r>
            <a:r>
              <a:rPr lang="en-US" sz="1500" b="1">
                <a:solidFill>
                  <a:schemeClr val="bg1"/>
                </a:solidFill>
                <a:effectLst>
                  <a:glow rad="38100">
                    <a:schemeClr val="tx1"/>
                  </a:glow>
                  <a:outerShdw blurRad="38100" dist="38100" dir="2700000" algn="tl">
                    <a:srgbClr val="000000">
                      <a:alpha val="43137"/>
                    </a:srgbClr>
                  </a:outerShdw>
                </a:effectLst>
                <a:latin typeface="Comic Sans MS" panose="030F0702030302020204" pitchFamily="66" charset="0"/>
              </a:rPr>
              <a:t>even when we were dead in trespasses, made us alive together with Christ (by grace you have been saved),</a:t>
            </a:r>
            <a:r>
              <a:rPr lang="es-ES" sz="1500" b="1">
                <a:solidFill>
                  <a:schemeClr val="bg1"/>
                </a:solidFill>
                <a:effectLst>
                  <a:glow rad="38100">
                    <a:schemeClr val="tx1"/>
                  </a:glow>
                  <a:outerShdw blurRad="38100" dist="38100" dir="2700000" algn="tl">
                    <a:srgbClr val="000000">
                      <a:alpha val="43137"/>
                    </a:srgbClr>
                  </a:outerShdw>
                </a:effectLst>
                <a:latin typeface="Comic Sans MS" panose="030F0702030302020204" pitchFamily="66" charset="0"/>
              </a:rPr>
              <a:t>” </a:t>
            </a:r>
            <a:r>
              <a:rPr lang="es-ES" sz="1200" b="1">
                <a:solidFill>
                  <a:schemeClr val="bg1"/>
                </a:solidFill>
                <a:effectLst>
                  <a:glow rad="38100">
                    <a:schemeClr val="tx1"/>
                  </a:glow>
                  <a:outerShdw blurRad="38100" dist="38100" dir="2700000" algn="tl">
                    <a:srgbClr val="000000">
                      <a:alpha val="43137"/>
                    </a:srgbClr>
                  </a:outerShdw>
                </a:effectLst>
                <a:latin typeface="Comic Sans MS" panose="030F0702030302020204" pitchFamily="66" charset="0"/>
              </a:rPr>
              <a:t>(Ephesians 2:5</a:t>
            </a:r>
            <a:r>
              <a:rPr lang="es-ES" sz="1200" b="1" dirty="0">
                <a:solidFill>
                  <a:schemeClr val="bg1"/>
                </a:solidFill>
                <a:effectLst>
                  <a:glow rad="38100">
                    <a:schemeClr val="tx1"/>
                  </a:glow>
                  <a:outerShdw blurRad="38100" dist="38100" dir="2700000" algn="tl">
                    <a:srgbClr val="000000">
                      <a:alpha val="43137"/>
                    </a:srgbClr>
                  </a:outerShdw>
                </a:effectLst>
                <a:latin typeface="Comic Sans MS" panose="030F0702030302020204" pitchFamily="66" charset="0"/>
              </a:rPr>
              <a:t>)</a:t>
            </a:r>
          </a:p>
        </p:txBody>
      </p:sp>
      <p:sp>
        <p:nvSpPr>
          <p:cNvPr id="6" name="CuadroTexto 5">
            <a:extLst>
              <a:ext uri="{FF2B5EF4-FFF2-40B4-BE49-F238E27FC236}">
                <a16:creationId xmlns:a16="http://schemas.microsoft.com/office/drawing/2014/main" id="{18ED319F-6A28-3731-F092-36A387574607}"/>
              </a:ext>
            </a:extLst>
          </p:cNvPr>
          <p:cNvSpPr txBox="1"/>
          <p:nvPr/>
        </p:nvSpPr>
        <p:spPr>
          <a:xfrm>
            <a:off x="0" y="1158939"/>
            <a:ext cx="6514828" cy="646331"/>
          </a:xfrm>
          <a:prstGeom prst="rect">
            <a:avLst/>
          </a:prstGeom>
          <a:noFill/>
        </p:spPr>
        <p:txBody>
          <a:bodyPr wrap="square" rtlCol="0">
            <a:spAutoFit/>
          </a:bodyPr>
          <a:lstStyle/>
          <a:p>
            <a:pPr>
              <a:spcBef>
                <a:spcPts val="600"/>
              </a:spcBef>
            </a:pPr>
            <a:r>
              <a:rPr lang="en-US" b="1"/>
              <a:t>The main subject of the letter is noticeably clear. Paul mentioned Jesus 49 times in diverse ways (Jesus, Christ, Jesus Christ).</a:t>
            </a:r>
            <a:endParaRPr lang="es-ES" b="1" dirty="0"/>
          </a:p>
        </p:txBody>
      </p:sp>
      <p:graphicFrame>
        <p:nvGraphicFramePr>
          <p:cNvPr id="2" name="Diagrama 1">
            <a:extLst>
              <a:ext uri="{FF2B5EF4-FFF2-40B4-BE49-F238E27FC236}">
                <a16:creationId xmlns:a16="http://schemas.microsoft.com/office/drawing/2014/main" id="{7A9627E8-FC47-6A8B-488D-D5B0874638DB}"/>
              </a:ext>
            </a:extLst>
          </p:cNvPr>
          <p:cNvGraphicFramePr/>
          <p:nvPr>
            <p:extLst>
              <p:ext uri="{D42A27DB-BD31-4B8C-83A1-F6EECF244321}">
                <p14:modId xmlns:p14="http://schemas.microsoft.com/office/powerpoint/2010/main" val="1073552831"/>
              </p:ext>
            </p:extLst>
          </p:nvPr>
        </p:nvGraphicFramePr>
        <p:xfrm>
          <a:off x="80372" y="1819851"/>
          <a:ext cx="5838165" cy="3200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descr="Mano de una persona con un papel en la mano&#10;&#10;Descripción generada automáticamente con confianza media">
            <a:extLst>
              <a:ext uri="{FF2B5EF4-FFF2-40B4-BE49-F238E27FC236}">
                <a16:creationId xmlns:a16="http://schemas.microsoft.com/office/drawing/2014/main" id="{B151C313-0335-5D5A-B01F-8D684479CB3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573600" y="122097"/>
            <a:ext cx="2444914" cy="29545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uadroTexto 7">
            <a:extLst>
              <a:ext uri="{FF2B5EF4-FFF2-40B4-BE49-F238E27FC236}">
                <a16:creationId xmlns:a16="http://schemas.microsoft.com/office/drawing/2014/main" id="{349B1069-6FCD-E5A2-1402-E6ABEA093D1E}"/>
              </a:ext>
            </a:extLst>
          </p:cNvPr>
          <p:cNvSpPr txBox="1"/>
          <p:nvPr/>
        </p:nvSpPr>
        <p:spPr>
          <a:xfrm>
            <a:off x="5918538" y="3090021"/>
            <a:ext cx="3225462" cy="2031325"/>
          </a:xfrm>
          <a:prstGeom prst="rect">
            <a:avLst/>
          </a:prstGeom>
          <a:noFill/>
        </p:spPr>
        <p:txBody>
          <a:bodyPr wrap="square">
            <a:spAutoFit/>
          </a:bodyPr>
          <a:lstStyle/>
          <a:p>
            <a:pPr>
              <a:spcBef>
                <a:spcPts val="600"/>
              </a:spcBef>
            </a:pPr>
            <a:r>
              <a:rPr lang="en-US" b="1"/>
              <a:t>Paul wanted to revive the spiritual commitment of the Ephesians. He reminded them that they were part of the Church which is the core of God’s plan to unite everything in Christ.</a:t>
            </a:r>
            <a:endParaRPr lang="es-ES" b="1" dirty="0"/>
          </a:p>
        </p:txBody>
      </p:sp>
    </p:spTree>
    <p:extLst>
      <p:ext uri="{BB962C8B-B14F-4D97-AF65-F5344CB8AC3E}">
        <p14:creationId xmlns:p14="http://schemas.microsoft.com/office/powerpoint/2010/main" val="2698695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par>
                          <p:cTn id="20" fill="hold">
                            <p:stCondLst>
                              <p:cond delay="2000"/>
                            </p:stCondLst>
                            <p:childTnLst>
                              <p:par>
                                <p:cTn id="21" presetID="21" presetClass="entr" presetSubtype="8"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heel(8)">
                                      <p:cBhvr>
                                        <p:cTn id="23" dur="1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
                                            <p:graphicEl>
                                              <a:dgm id="{72CAC6D7-63FD-436B-9B7E-CFE404C10D41}"/>
                                            </p:graphicEl>
                                          </p:spTgt>
                                        </p:tgtEl>
                                        <p:attrNameLst>
                                          <p:attrName>style.visibility</p:attrName>
                                        </p:attrNameLst>
                                      </p:cBhvr>
                                      <p:to>
                                        <p:strVal val="visible"/>
                                      </p:to>
                                    </p:set>
                                    <p:animEffect transition="in" filter="wipe(left)">
                                      <p:cBhvr>
                                        <p:cTn id="33" dur="500"/>
                                        <p:tgtEl>
                                          <p:spTgt spid="2">
                                            <p:graphicEl>
                                              <a:dgm id="{72CAC6D7-63FD-436B-9B7E-CFE404C10D41}"/>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
                                            <p:graphicEl>
                                              <a:dgm id="{84265161-0C9F-4A90-A18A-5520EA01F6A2}"/>
                                            </p:graphicEl>
                                          </p:spTgt>
                                        </p:tgtEl>
                                        <p:attrNameLst>
                                          <p:attrName>style.visibility</p:attrName>
                                        </p:attrNameLst>
                                      </p:cBhvr>
                                      <p:to>
                                        <p:strVal val="visible"/>
                                      </p:to>
                                    </p:set>
                                    <p:animEffect transition="in" filter="wipe(left)">
                                      <p:cBhvr>
                                        <p:cTn id="38" dur="500"/>
                                        <p:tgtEl>
                                          <p:spTgt spid="2">
                                            <p:graphicEl>
                                              <a:dgm id="{84265161-0C9F-4A90-A18A-5520EA01F6A2}"/>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
                                            <p:graphicEl>
                                              <a:dgm id="{C547AB2C-93C1-4BF4-A625-E7F4DD34A8ED}"/>
                                            </p:graphicEl>
                                          </p:spTgt>
                                        </p:tgtEl>
                                        <p:attrNameLst>
                                          <p:attrName>style.visibility</p:attrName>
                                        </p:attrNameLst>
                                      </p:cBhvr>
                                      <p:to>
                                        <p:strVal val="visible"/>
                                      </p:to>
                                    </p:set>
                                    <p:animEffect transition="in" filter="wipe(left)">
                                      <p:cBhvr>
                                        <p:cTn id="43" dur="500"/>
                                        <p:tgtEl>
                                          <p:spTgt spid="2">
                                            <p:graphicEl>
                                              <a:dgm id="{C547AB2C-93C1-4BF4-A625-E7F4DD34A8ED}"/>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
                                            <p:graphicEl>
                                              <a:dgm id="{3F4F78B6-F0E5-48F6-9ECC-78FA1BC62BC4}"/>
                                            </p:graphicEl>
                                          </p:spTgt>
                                        </p:tgtEl>
                                        <p:attrNameLst>
                                          <p:attrName>style.visibility</p:attrName>
                                        </p:attrNameLst>
                                      </p:cBhvr>
                                      <p:to>
                                        <p:strVal val="visible"/>
                                      </p:to>
                                    </p:set>
                                    <p:animEffect transition="in" filter="wipe(left)">
                                      <p:cBhvr>
                                        <p:cTn id="48" dur="500"/>
                                        <p:tgtEl>
                                          <p:spTgt spid="2">
                                            <p:graphicEl>
                                              <a:dgm id="{3F4F78B6-F0E5-48F6-9ECC-78FA1BC62BC4}"/>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
                                            <p:graphicEl>
                                              <a:dgm id="{82395218-08C2-49FD-9449-0D447CA062A3}"/>
                                            </p:graphicEl>
                                          </p:spTgt>
                                        </p:tgtEl>
                                        <p:attrNameLst>
                                          <p:attrName>style.visibility</p:attrName>
                                        </p:attrNameLst>
                                      </p:cBhvr>
                                      <p:to>
                                        <p:strVal val="visible"/>
                                      </p:to>
                                    </p:set>
                                    <p:animEffect transition="in" filter="wipe(left)">
                                      <p:cBhvr>
                                        <p:cTn id="53" dur="500"/>
                                        <p:tgtEl>
                                          <p:spTgt spid="2">
                                            <p:graphicEl>
                                              <a:dgm id="{82395218-08C2-49FD-9449-0D447CA062A3}"/>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2">
                                            <p:graphicEl>
                                              <a:dgm id="{1BCD6855-1627-47F8-8B4F-94B153D8454E}"/>
                                            </p:graphicEl>
                                          </p:spTgt>
                                        </p:tgtEl>
                                        <p:attrNameLst>
                                          <p:attrName>style.visibility</p:attrName>
                                        </p:attrNameLst>
                                      </p:cBhvr>
                                      <p:to>
                                        <p:strVal val="visible"/>
                                      </p:to>
                                    </p:set>
                                    <p:animEffect transition="in" filter="wipe(left)">
                                      <p:cBhvr>
                                        <p:cTn id="58" dur="500"/>
                                        <p:tgtEl>
                                          <p:spTgt spid="2">
                                            <p:graphicEl>
                                              <a:dgm id="{1BCD6855-1627-47F8-8B4F-94B153D8454E}"/>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2">
                                            <p:graphicEl>
                                              <a:dgm id="{14CECA83-465A-4FBD-B291-BCEE8F4B22C5}"/>
                                            </p:graphicEl>
                                          </p:spTgt>
                                        </p:tgtEl>
                                        <p:attrNameLst>
                                          <p:attrName>style.visibility</p:attrName>
                                        </p:attrNameLst>
                                      </p:cBhvr>
                                      <p:to>
                                        <p:strVal val="visible"/>
                                      </p:to>
                                    </p:set>
                                    <p:animEffect transition="in" filter="wipe(left)">
                                      <p:cBhvr>
                                        <p:cTn id="63" dur="500"/>
                                        <p:tgtEl>
                                          <p:spTgt spid="2">
                                            <p:graphicEl>
                                              <a:dgm id="{14CECA83-465A-4FBD-B291-BCEE8F4B22C5}"/>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2">
                                            <p:graphicEl>
                                              <a:dgm id="{386AFBCB-B16E-4861-A04A-17711961752A}"/>
                                            </p:graphicEl>
                                          </p:spTgt>
                                        </p:tgtEl>
                                        <p:attrNameLst>
                                          <p:attrName>style.visibility</p:attrName>
                                        </p:attrNameLst>
                                      </p:cBhvr>
                                      <p:to>
                                        <p:strVal val="visible"/>
                                      </p:to>
                                    </p:set>
                                    <p:animEffect transition="in" filter="wipe(left)">
                                      <p:cBhvr>
                                        <p:cTn id="68" dur="500"/>
                                        <p:tgtEl>
                                          <p:spTgt spid="2">
                                            <p:graphicEl>
                                              <a:dgm id="{386AFBCB-B16E-4861-A04A-17711961752A}"/>
                                            </p:graphic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2">
                                            <p:graphicEl>
                                              <a:dgm id="{E07B08EF-3161-4933-A52C-F2AA319A084F}"/>
                                            </p:graphicEl>
                                          </p:spTgt>
                                        </p:tgtEl>
                                        <p:attrNameLst>
                                          <p:attrName>style.visibility</p:attrName>
                                        </p:attrNameLst>
                                      </p:cBhvr>
                                      <p:to>
                                        <p:strVal val="visible"/>
                                      </p:to>
                                    </p:set>
                                    <p:animEffect transition="in" filter="wipe(left)">
                                      <p:cBhvr>
                                        <p:cTn id="73" dur="500"/>
                                        <p:tgtEl>
                                          <p:spTgt spid="2">
                                            <p:graphicEl>
                                              <a:dgm id="{E07B08EF-3161-4933-A52C-F2AA319A084F}"/>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15" presetClass="entr" presetSubtype="0" fill="hold" grpId="0" nodeType="clickEffect">
                                  <p:stCondLst>
                                    <p:cond delay="0"/>
                                  </p:stCondLst>
                                  <p:childTnLst>
                                    <p:set>
                                      <p:cBhvr>
                                        <p:cTn id="77" dur="1" fill="hold">
                                          <p:stCondLst>
                                            <p:cond delay="0"/>
                                          </p:stCondLst>
                                        </p:cTn>
                                        <p:tgtEl>
                                          <p:spTgt spid="8"/>
                                        </p:tgtEl>
                                        <p:attrNameLst>
                                          <p:attrName>style.visibility</p:attrName>
                                        </p:attrNameLst>
                                      </p:cBhvr>
                                      <p:to>
                                        <p:strVal val="visible"/>
                                      </p:to>
                                    </p:set>
                                    <p:anim calcmode="lin" valueType="num">
                                      <p:cBhvr>
                                        <p:cTn id="78" dur="1000" fill="hold"/>
                                        <p:tgtEl>
                                          <p:spTgt spid="8"/>
                                        </p:tgtEl>
                                        <p:attrNameLst>
                                          <p:attrName>ppt_w</p:attrName>
                                        </p:attrNameLst>
                                      </p:cBhvr>
                                      <p:tavLst>
                                        <p:tav tm="0">
                                          <p:val>
                                            <p:fltVal val="0"/>
                                          </p:val>
                                        </p:tav>
                                        <p:tav tm="100000">
                                          <p:val>
                                            <p:strVal val="#ppt_w"/>
                                          </p:val>
                                        </p:tav>
                                      </p:tavLst>
                                    </p:anim>
                                    <p:anim calcmode="lin" valueType="num">
                                      <p:cBhvr>
                                        <p:cTn id="79" dur="1000" fill="hold"/>
                                        <p:tgtEl>
                                          <p:spTgt spid="8"/>
                                        </p:tgtEl>
                                        <p:attrNameLst>
                                          <p:attrName>ppt_h</p:attrName>
                                        </p:attrNameLst>
                                      </p:cBhvr>
                                      <p:tavLst>
                                        <p:tav tm="0">
                                          <p:val>
                                            <p:fltVal val="0"/>
                                          </p:val>
                                        </p:tav>
                                        <p:tav tm="100000">
                                          <p:val>
                                            <p:strVal val="#ppt_h"/>
                                          </p:val>
                                        </p:tav>
                                      </p:tavLst>
                                    </p:anim>
                                    <p:anim calcmode="lin" valueType="num">
                                      <p:cBhvr>
                                        <p:cTn id="80"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81"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C70F5ED-0F3F-C55C-0367-FE7EA0CA62FD}"/>
              </a:ext>
            </a:extLst>
          </p:cNvPr>
          <p:cNvSpPr txBox="1"/>
          <p:nvPr/>
        </p:nvSpPr>
        <p:spPr>
          <a:xfrm>
            <a:off x="2685599" y="1146779"/>
            <a:ext cx="6364801" cy="3416320"/>
          </a:xfrm>
          <a:prstGeom prst="rect">
            <a:avLst/>
          </a:prstGeom>
          <a:noFill/>
        </p:spPr>
        <p:txBody>
          <a:bodyPr wrap="square">
            <a:spAutoFit/>
          </a:bodyPr>
          <a:lstStyle/>
          <a:p>
            <a:pPr>
              <a:spcBef>
                <a:spcPts val="600"/>
              </a:spcBef>
            </a:pPr>
            <a:r>
              <a:rPr lang="es-ES" sz="2400" b="1">
                <a:latin typeface="Constantia" panose="02030602050306030303" pitchFamily="18" charset="0"/>
              </a:rPr>
              <a:t>“</a:t>
            </a:r>
            <a:r>
              <a:rPr lang="en-US" sz="2400" b="1">
                <a:latin typeface="Constantia" panose="02030602050306030303" pitchFamily="18" charset="0"/>
              </a:rPr>
              <a:t>These messages [Paul’s letters], written with a power not of man but of God, contain lessons which should be studied by all and which may with profit be often repeated. In them practical godliness is outlined, principles are laid down that should be followed in every church, and the way that leads to life eternal is made plain.</a:t>
            </a:r>
            <a:r>
              <a:rPr lang="es-ES" sz="2400" b="1">
                <a:latin typeface="Constantia" panose="02030602050306030303" pitchFamily="18" charset="0"/>
              </a:rPr>
              <a:t>”</a:t>
            </a:r>
            <a:endParaRPr lang="es-ES"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A247A199-9B99-C23A-79E3-2B17C1D86A4C}"/>
              </a:ext>
            </a:extLst>
          </p:cNvPr>
          <p:cNvSpPr txBox="1"/>
          <p:nvPr/>
        </p:nvSpPr>
        <p:spPr>
          <a:xfrm>
            <a:off x="5306060" y="4427262"/>
            <a:ext cx="3780394" cy="307777"/>
          </a:xfrm>
          <a:prstGeom prst="rect">
            <a:avLst/>
          </a:prstGeom>
          <a:noFill/>
        </p:spPr>
        <p:txBody>
          <a:bodyPr wrap="none" rtlCol="0">
            <a:spAutoFit/>
          </a:bodyPr>
          <a:lstStyle/>
          <a:p>
            <a:pPr algn="r"/>
            <a:r>
              <a:rPr lang="en-US" sz="1400" b="1"/>
              <a:t>E. G. W. (The Acts of the Apostles, cp. 45, p. 470)</a:t>
            </a:r>
            <a:endParaRPr lang="es-ES" sz="1400" b="1" dirty="0"/>
          </a:p>
        </p:txBody>
      </p:sp>
    </p:spTree>
    <p:extLst>
      <p:ext uri="{BB962C8B-B14F-4D97-AF65-F5344CB8AC3E}">
        <p14:creationId xmlns:p14="http://schemas.microsoft.com/office/powerpoint/2010/main" val="4135765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4" name="Imagen 3" descr="Un grupo de personas haciendo gestos con la cara pintada de blanco&#10;&#10;Descripción generada automáticamente con confianza baja">
            <a:extLst>
              <a:ext uri="{FF2B5EF4-FFF2-40B4-BE49-F238E27FC236}">
                <a16:creationId xmlns:a16="http://schemas.microsoft.com/office/drawing/2014/main" id="{48F59F09-40F5-DC66-41E9-35E50B9540B0}"/>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p:blipFill>
        <p:spPr>
          <a:xfrm>
            <a:off x="2432022" y="7"/>
            <a:ext cx="6711980" cy="5143493"/>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16" name="Freeform: Shape 10">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 y="0"/>
            <a:ext cx="3341755" cy="51435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13" name="Freeform: Shape 12">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3334897" cy="51435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chemeClr val="accent1">
              <a:lumMod val="7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5" name="CuadroTexto 4">
            <a:extLst>
              <a:ext uri="{FF2B5EF4-FFF2-40B4-BE49-F238E27FC236}">
                <a16:creationId xmlns:a16="http://schemas.microsoft.com/office/drawing/2014/main" id="{8F1ABD3C-5575-D480-B5DB-E90DD98B87E9}"/>
              </a:ext>
            </a:extLst>
          </p:cNvPr>
          <p:cNvSpPr txBox="1"/>
          <p:nvPr/>
        </p:nvSpPr>
        <p:spPr>
          <a:xfrm>
            <a:off x="133792" y="425009"/>
            <a:ext cx="2784802" cy="4293483"/>
          </a:xfrm>
          <a:prstGeom prst="rect">
            <a:avLst/>
          </a:prstGeom>
          <a:noFill/>
        </p:spPr>
        <p:txBody>
          <a:bodyPr wrap="square">
            <a:spAutoFit/>
          </a:bodyPr>
          <a:lstStyle/>
          <a:p>
            <a:pPr defTabSz="685800"/>
            <a:r>
              <a:rPr lang="es-ES" sz="2100" b="1">
                <a:solidFill>
                  <a:prstClr val="white"/>
                </a:solidFill>
                <a:effectLst>
                  <a:outerShdw blurRad="38100" dist="38100" dir="2700000" algn="tl">
                    <a:srgbClr val="000000">
                      <a:alpha val="43137"/>
                    </a:srgbClr>
                  </a:outerShdw>
                </a:effectLst>
                <a:latin typeface="Comic Sans MS" panose="030F0702030302020204" pitchFamily="66" charset="0"/>
              </a:rPr>
              <a:t>“</a:t>
            </a:r>
            <a:r>
              <a:rPr lang="en-US" sz="2100" b="1">
                <a:solidFill>
                  <a:prstClr val="white"/>
                </a:solidFill>
                <a:effectLst>
                  <a:outerShdw blurRad="38100" dist="38100" dir="2700000" algn="tl">
                    <a:srgbClr val="000000">
                      <a:alpha val="43137"/>
                    </a:srgbClr>
                  </a:outerShdw>
                </a:effectLst>
                <a:latin typeface="Comic Sans MS" panose="030F0702030302020204" pitchFamily="66" charset="0"/>
              </a:rPr>
              <a:t>Making known to us the mystery of his will, according to his purpose, which he set forth in Christ as a plan for the fullness of time, to unite all things in him, things in heaven and things on earth</a:t>
            </a:r>
            <a:r>
              <a:rPr lang="es-ES" sz="2100" b="1">
                <a:solidFill>
                  <a:prstClr val="white"/>
                </a:solidFill>
                <a:effectLst>
                  <a:outerShdw blurRad="38100" dist="38100" dir="2700000" algn="tl">
                    <a:srgbClr val="000000">
                      <a:alpha val="43137"/>
                    </a:srgbClr>
                  </a:outerShdw>
                </a:effectLst>
                <a:latin typeface="Comic Sans MS" panose="030F0702030302020204" pitchFamily="66" charset="0"/>
              </a:rPr>
              <a:t>”</a:t>
            </a:r>
            <a:endParaRPr lang="es-ES" sz="2100" b="1" dirty="0">
              <a:solidFill>
                <a:prstClr val="white"/>
              </a:solidFill>
              <a:effectLst>
                <a:outerShdw blurRad="38100" dist="38100" dir="2700000" algn="tl">
                  <a:srgbClr val="000000">
                    <a:alpha val="43137"/>
                  </a:srgbClr>
                </a:outerShdw>
              </a:effectLst>
              <a:latin typeface="Comic Sans MS" panose="030F0702030302020204" pitchFamily="66" charset="0"/>
            </a:endParaRPr>
          </a:p>
          <a:p>
            <a:pPr defTabSz="685800">
              <a:spcBef>
                <a:spcPts val="900"/>
              </a:spcBef>
            </a:pPr>
            <a:r>
              <a:rPr lang="es-ES" sz="1350" b="1">
                <a:solidFill>
                  <a:prstClr val="white"/>
                </a:solidFill>
                <a:effectLst>
                  <a:outerShdw blurRad="38100" dist="38100" dir="2700000" algn="tl">
                    <a:srgbClr val="000000">
                      <a:alpha val="43137"/>
                    </a:srgbClr>
                  </a:outerShdw>
                </a:effectLst>
                <a:latin typeface="Comic Sans MS" panose="030F0702030302020204" pitchFamily="66" charset="0"/>
              </a:rPr>
              <a:t>(Ephesians 1:9</a:t>
            </a:r>
            <a:r>
              <a:rPr lang="es-ES" sz="1350" b="1" dirty="0">
                <a:solidFill>
                  <a:prstClr val="white"/>
                </a:solidFill>
                <a:effectLst>
                  <a:outerShdw blurRad="38100" dist="38100" dir="2700000" algn="tl">
                    <a:srgbClr val="000000">
                      <a:alpha val="43137"/>
                    </a:srgbClr>
                  </a:outerShdw>
                </a:effectLst>
                <a:latin typeface="Comic Sans MS" panose="030F0702030302020204" pitchFamily="66" charset="0"/>
              </a:rPr>
              <a:t>, 10)</a:t>
            </a:r>
            <a:endParaRPr lang="es-ES" sz="2100" b="1" dirty="0">
              <a:solidFill>
                <a:prstClr val="white"/>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1961241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0300BB6-CC37-24E6-0AFB-448CDDBE1911}"/>
              </a:ext>
            </a:extLst>
          </p:cNvPr>
          <p:cNvSpPr txBox="1"/>
          <p:nvPr/>
        </p:nvSpPr>
        <p:spPr>
          <a:xfrm>
            <a:off x="5066454" y="2675309"/>
            <a:ext cx="4077546" cy="2339102"/>
          </a:xfrm>
          <a:prstGeom prst="rect">
            <a:avLst/>
          </a:prstGeom>
          <a:noFill/>
        </p:spPr>
        <p:txBody>
          <a:bodyPr wrap="square" rtlCol="0">
            <a:spAutoFit/>
            <a:scene3d>
              <a:camera prst="orthographicFront"/>
              <a:lightRig rig="threePt" dir="t"/>
            </a:scene3d>
            <a:sp3d extrusionH="57150">
              <a:bevelT w="38100" h="38100"/>
            </a:sp3d>
          </a:bodyPr>
          <a:lstStyle/>
          <a:p>
            <a:r>
              <a:rPr lang="es-ES" b="1">
                <a:solidFill>
                  <a:srgbClr val="F83439"/>
                </a:solidFill>
              </a:rPr>
              <a:t>The author:</a:t>
            </a:r>
            <a:endParaRPr lang="es-ES" b="1" dirty="0">
              <a:solidFill>
                <a:srgbClr val="F83439"/>
              </a:solidFill>
            </a:endParaRPr>
          </a:p>
          <a:p>
            <a:r>
              <a:rPr lang="es-ES" b="1"/>
              <a:t>	Paul preaches in Ephesus</a:t>
            </a:r>
            <a:endParaRPr lang="es-ES" b="1" dirty="0"/>
          </a:p>
          <a:p>
            <a:r>
              <a:rPr lang="es-ES" b="1"/>
              <a:t>	Reactions to the message</a:t>
            </a:r>
            <a:endParaRPr lang="es-ES" b="1" dirty="0"/>
          </a:p>
          <a:p>
            <a:pPr>
              <a:spcBef>
                <a:spcPts val="1200"/>
              </a:spcBef>
            </a:pPr>
            <a:r>
              <a:rPr lang="es-ES" b="1">
                <a:solidFill>
                  <a:srgbClr val="768F02"/>
                </a:solidFill>
              </a:rPr>
              <a:t>The addressees</a:t>
            </a:r>
            <a:endParaRPr lang="es-ES" b="1" dirty="0">
              <a:solidFill>
                <a:srgbClr val="768F02"/>
              </a:solidFill>
            </a:endParaRPr>
          </a:p>
          <a:p>
            <a:pPr>
              <a:spcBef>
                <a:spcPts val="1200"/>
              </a:spcBef>
            </a:pPr>
            <a:r>
              <a:rPr lang="es-ES" b="1">
                <a:solidFill>
                  <a:srgbClr val="268FA8"/>
                </a:solidFill>
              </a:rPr>
              <a:t>The theme:</a:t>
            </a:r>
            <a:endParaRPr lang="es-ES" b="1" dirty="0">
              <a:solidFill>
                <a:srgbClr val="268FA8"/>
              </a:solidFill>
            </a:endParaRPr>
          </a:p>
          <a:p>
            <a:r>
              <a:rPr lang="es-ES" b="1"/>
              <a:t>	Exalted style and metaphors</a:t>
            </a:r>
            <a:endParaRPr lang="es-ES" b="1" dirty="0"/>
          </a:p>
          <a:p>
            <a:r>
              <a:rPr lang="es-ES" b="1"/>
              <a:t>	The main subject: Christ</a:t>
            </a:r>
            <a:endParaRPr lang="es-ES" b="1" dirty="0"/>
          </a:p>
        </p:txBody>
      </p:sp>
      <p:sp>
        <p:nvSpPr>
          <p:cNvPr id="3" name="CuadroTexto 2">
            <a:extLst>
              <a:ext uri="{FF2B5EF4-FFF2-40B4-BE49-F238E27FC236}">
                <a16:creationId xmlns:a16="http://schemas.microsoft.com/office/drawing/2014/main" id="{0D5FCEFE-D5BE-D875-BF47-F1C8C6865945}"/>
              </a:ext>
            </a:extLst>
          </p:cNvPr>
          <p:cNvSpPr txBox="1"/>
          <p:nvPr/>
        </p:nvSpPr>
        <p:spPr>
          <a:xfrm>
            <a:off x="169333" y="189891"/>
            <a:ext cx="5735281" cy="1200329"/>
          </a:xfrm>
          <a:prstGeom prst="rect">
            <a:avLst/>
          </a:prstGeom>
          <a:noFill/>
        </p:spPr>
        <p:txBody>
          <a:bodyPr wrap="square" rtlCol="0">
            <a:spAutoFit/>
          </a:bodyPr>
          <a:lstStyle/>
          <a:p>
            <a:pPr>
              <a:spcBef>
                <a:spcPts val="600"/>
              </a:spcBef>
            </a:pPr>
            <a:r>
              <a:rPr lang="en-US" b="1"/>
              <a:t>Ephesus was one of the cities where Paul stayed for a long time to preach. The Ephesians were extremely interested in the Gospel. They even took drastic steps to abandon their old lifestyle.</a:t>
            </a:r>
            <a:endParaRPr lang="es-ES" b="1" dirty="0"/>
          </a:p>
        </p:txBody>
      </p:sp>
      <p:sp>
        <p:nvSpPr>
          <p:cNvPr id="5" name="CuadroTexto 4">
            <a:extLst>
              <a:ext uri="{FF2B5EF4-FFF2-40B4-BE49-F238E27FC236}">
                <a16:creationId xmlns:a16="http://schemas.microsoft.com/office/drawing/2014/main" id="{2B2F5216-6E20-8E83-F97A-6BE5F3B20A45}"/>
              </a:ext>
            </a:extLst>
          </p:cNvPr>
          <p:cNvSpPr txBox="1"/>
          <p:nvPr/>
        </p:nvSpPr>
        <p:spPr>
          <a:xfrm>
            <a:off x="169333" y="1390220"/>
            <a:ext cx="5735281" cy="1200329"/>
          </a:xfrm>
          <a:prstGeom prst="rect">
            <a:avLst/>
          </a:prstGeom>
          <a:noFill/>
        </p:spPr>
        <p:txBody>
          <a:bodyPr wrap="square">
            <a:spAutoFit/>
          </a:bodyPr>
          <a:lstStyle/>
          <a:p>
            <a:pPr>
              <a:spcBef>
                <a:spcPts val="600"/>
              </a:spcBef>
            </a:pPr>
            <a:r>
              <a:rPr lang="en-US" b="1"/>
              <a:t>Paul said goodbye to the Ephesians sadly and warned them about a future apostasy among them. Some time after that, he felt the need to teach them and encourage them with a letter: the epistle to the Ephesians.</a:t>
            </a:r>
            <a:endParaRPr lang="es-ES" b="1" dirty="0"/>
          </a:p>
        </p:txBody>
      </p:sp>
      <p:pic>
        <p:nvPicPr>
          <p:cNvPr id="8" name="Imagen 7" descr="Imagen que contiene hombre, sostener, parado, tabla&#10;&#10;Descripción generada automáticamente">
            <a:extLst>
              <a:ext uri="{FF2B5EF4-FFF2-40B4-BE49-F238E27FC236}">
                <a16:creationId xmlns:a16="http://schemas.microsoft.com/office/drawing/2014/main" id="{E4CA7186-2AE2-4F08-CF5B-8B0C3A267B9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69333" y="2736112"/>
            <a:ext cx="4172394" cy="2217497"/>
          </a:xfrm>
          <a:prstGeom prst="roundRect">
            <a:avLst>
              <a:gd name="adj" fmla="val 4167"/>
            </a:avLst>
          </a:prstGeom>
          <a:solidFill>
            <a:srgbClr val="FFFFFF"/>
          </a:solidFill>
          <a:ln w="76200" cap="sq">
            <a:solidFill>
              <a:schemeClr val="accent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9" name="Imagen 8">
            <a:extLst>
              <a:ext uri="{FF2B5EF4-FFF2-40B4-BE49-F238E27FC236}">
                <a16:creationId xmlns:a16="http://schemas.microsoft.com/office/drawing/2014/main" id="{981E764D-2EDE-79F1-01AE-7D5495A0BCD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968409" y="189889"/>
            <a:ext cx="3078869" cy="2227245"/>
          </a:xfrm>
          <a:prstGeom prst="roundRect">
            <a:avLst>
              <a:gd name="adj" fmla="val 4167"/>
            </a:avLst>
          </a:prstGeom>
          <a:solidFill>
            <a:srgbClr val="FFFFFF"/>
          </a:solidFill>
          <a:ln w="76200" cap="sq">
            <a:solidFill>
              <a:schemeClr val="accent6">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2" name="Imagen 11" descr="Icono&#10;&#10;Descripción generada automáticamente">
            <a:extLst>
              <a:ext uri="{FF2B5EF4-FFF2-40B4-BE49-F238E27FC236}">
                <a16:creationId xmlns:a16="http://schemas.microsoft.com/office/drawing/2014/main" id="{DDF32ABC-E3BF-5498-72E5-47DC40AA787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94667" y="4124299"/>
            <a:ext cx="274326" cy="274326"/>
          </a:xfrm>
          <a:prstGeom prst="rect">
            <a:avLst/>
          </a:prstGeom>
          <a:effectLst>
            <a:outerShdw blurRad="50800" dist="38100" dir="8100000" algn="tr" rotWithShape="0">
              <a:prstClr val="black">
                <a:alpha val="40000"/>
              </a:prstClr>
            </a:outerShdw>
          </a:effectLst>
        </p:spPr>
      </p:pic>
      <p:pic>
        <p:nvPicPr>
          <p:cNvPr id="13" name="Imagen 12" descr="Icono&#10;&#10;Descripción generada automáticamente">
            <a:extLst>
              <a:ext uri="{FF2B5EF4-FFF2-40B4-BE49-F238E27FC236}">
                <a16:creationId xmlns:a16="http://schemas.microsoft.com/office/drawing/2014/main" id="{97925182-2EB7-EA60-ED9B-533F7291AC5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794667" y="3700608"/>
            <a:ext cx="274421" cy="274327"/>
          </a:xfrm>
          <a:prstGeom prst="rect">
            <a:avLst/>
          </a:prstGeom>
          <a:effectLst>
            <a:outerShdw blurRad="50800" dist="38100" dir="8100000" algn="tr" rotWithShape="0">
              <a:prstClr val="black">
                <a:alpha val="40000"/>
              </a:prstClr>
            </a:outerShdw>
          </a:effectLst>
        </p:spPr>
      </p:pic>
      <p:pic>
        <p:nvPicPr>
          <p:cNvPr id="14" name="Imagen 13" descr="Icono&#10;&#10;Descripción generada automáticamente">
            <a:extLst>
              <a:ext uri="{FF2B5EF4-FFF2-40B4-BE49-F238E27FC236}">
                <a16:creationId xmlns:a16="http://schemas.microsoft.com/office/drawing/2014/main" id="{BA917648-529B-D6DF-90C3-2228A7F6F00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794667" y="2725737"/>
            <a:ext cx="274232" cy="274326"/>
          </a:xfrm>
          <a:prstGeom prst="rect">
            <a:avLst/>
          </a:prstGeom>
          <a:effectLst>
            <a:outerShdw blurRad="50800" dist="38100" dir="8100000" algn="tr" rotWithShape="0">
              <a:prstClr val="black">
                <a:alpha val="40000"/>
              </a:prstClr>
            </a:outerShdw>
          </a:effectLst>
        </p:spPr>
      </p:pic>
      <p:pic>
        <p:nvPicPr>
          <p:cNvPr id="19" name="Imagen 18" descr="Imagen que contiene Forma&#10;&#10;Descripción generada automáticamente">
            <a:extLst>
              <a:ext uri="{FF2B5EF4-FFF2-40B4-BE49-F238E27FC236}">
                <a16:creationId xmlns:a16="http://schemas.microsoft.com/office/drawing/2014/main" id="{2247FC34-2D6B-3778-D686-C6BA311DA46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16200000">
            <a:off x="5315802" y="4393154"/>
            <a:ext cx="189797" cy="307350"/>
          </a:xfrm>
          <a:prstGeom prst="rect">
            <a:avLst/>
          </a:prstGeom>
          <a:effectLst>
            <a:outerShdw blurRad="50800" dist="38100" dir="8100000" algn="tr" rotWithShape="0">
              <a:prstClr val="black">
                <a:alpha val="40000"/>
              </a:prstClr>
            </a:outerShdw>
          </a:effectLst>
        </p:spPr>
      </p:pic>
      <p:pic>
        <p:nvPicPr>
          <p:cNvPr id="27" name="Imagen 26" descr="Forma&#10;&#10;Descripción generada automáticamente">
            <a:extLst>
              <a:ext uri="{FF2B5EF4-FFF2-40B4-BE49-F238E27FC236}">
                <a16:creationId xmlns:a16="http://schemas.microsoft.com/office/drawing/2014/main" id="{9851348C-7533-2183-5EA6-05B5E209EF9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16200000">
            <a:off x="5315802" y="2991903"/>
            <a:ext cx="189797" cy="307350"/>
          </a:xfrm>
          <a:prstGeom prst="rect">
            <a:avLst/>
          </a:prstGeom>
          <a:effectLst>
            <a:outerShdw blurRad="50800" dist="38100" dir="8100000" algn="tr" rotWithShape="0">
              <a:prstClr val="black">
                <a:alpha val="40000"/>
              </a:prstClr>
            </a:outerShdw>
          </a:effectLst>
        </p:spPr>
      </p:pic>
      <p:pic>
        <p:nvPicPr>
          <p:cNvPr id="28" name="Imagen 27" descr="Imagen que contiene Forma&#10;&#10;Descripción generada automáticamente">
            <a:extLst>
              <a:ext uri="{FF2B5EF4-FFF2-40B4-BE49-F238E27FC236}">
                <a16:creationId xmlns:a16="http://schemas.microsoft.com/office/drawing/2014/main" id="{2FA2A592-65A6-394A-466D-D773188AB4C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16200000">
            <a:off x="5315802" y="4659282"/>
            <a:ext cx="189797" cy="307350"/>
          </a:xfrm>
          <a:prstGeom prst="rect">
            <a:avLst/>
          </a:prstGeom>
          <a:effectLst>
            <a:outerShdw blurRad="50800" dist="38100" dir="8100000" algn="tr" rotWithShape="0">
              <a:prstClr val="black">
                <a:alpha val="40000"/>
              </a:prstClr>
            </a:outerShdw>
          </a:effectLst>
        </p:spPr>
      </p:pic>
      <p:pic>
        <p:nvPicPr>
          <p:cNvPr id="29" name="Imagen 28" descr="Forma&#10;&#10;Descripción generada automáticamente">
            <a:extLst>
              <a:ext uri="{FF2B5EF4-FFF2-40B4-BE49-F238E27FC236}">
                <a16:creationId xmlns:a16="http://schemas.microsoft.com/office/drawing/2014/main" id="{191A9F6E-1D22-923C-2BAA-7087DE64A4DB}"/>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16200000">
            <a:off x="5315802" y="3267559"/>
            <a:ext cx="189797" cy="30735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116186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1+#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900" decel="100000" fill="hold"/>
                                        <p:tgtEl>
                                          <p:spTgt spid="14"/>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2">
                                            <p:txEl>
                                              <p:pRg st="0" end="0"/>
                                            </p:txEl>
                                          </p:spTgt>
                                        </p:tgtEl>
                                        <p:attrNameLst>
                                          <p:attrName>style.visibility</p:attrName>
                                        </p:attrNameLst>
                                      </p:cBhvr>
                                      <p:to>
                                        <p:strVal val="visible"/>
                                      </p:to>
                                    </p:set>
                                    <p:animEffect transition="in" filter="wipe(left)">
                                      <p:cBhvr>
                                        <p:cTn id="34" dur="500"/>
                                        <p:tgtEl>
                                          <p:spTgt spid="2">
                                            <p:txEl>
                                              <p:pRg st="0" end="0"/>
                                            </p:txEl>
                                          </p:spTgt>
                                        </p:tgtEl>
                                      </p:cBhvr>
                                    </p:animEffect>
                                  </p:childTnLst>
                                </p:cTn>
                              </p:par>
                            </p:childTnLst>
                          </p:cTn>
                        </p:par>
                        <p:par>
                          <p:cTn id="35" fill="hold">
                            <p:stCondLst>
                              <p:cond delay="1500"/>
                            </p:stCondLst>
                            <p:childTnLst>
                              <p:par>
                                <p:cTn id="36" presetID="50" presetClass="entr" presetSubtype="0" decel="100000" fill="hold" nodeType="after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p:cTn id="38" dur="500" fill="hold"/>
                                        <p:tgtEl>
                                          <p:spTgt spid="27"/>
                                        </p:tgtEl>
                                        <p:attrNameLst>
                                          <p:attrName>ppt_w</p:attrName>
                                        </p:attrNameLst>
                                      </p:cBhvr>
                                      <p:tavLst>
                                        <p:tav tm="0">
                                          <p:val>
                                            <p:strVal val="#ppt_w+.3"/>
                                          </p:val>
                                        </p:tav>
                                        <p:tav tm="100000">
                                          <p:val>
                                            <p:strVal val="#ppt_w"/>
                                          </p:val>
                                        </p:tav>
                                      </p:tavLst>
                                    </p:anim>
                                    <p:anim calcmode="lin" valueType="num">
                                      <p:cBhvr>
                                        <p:cTn id="39" dur="500" fill="hold"/>
                                        <p:tgtEl>
                                          <p:spTgt spid="27"/>
                                        </p:tgtEl>
                                        <p:attrNameLst>
                                          <p:attrName>ppt_h</p:attrName>
                                        </p:attrNameLst>
                                      </p:cBhvr>
                                      <p:tavLst>
                                        <p:tav tm="0">
                                          <p:val>
                                            <p:strVal val="#ppt_h"/>
                                          </p:val>
                                        </p:tav>
                                        <p:tav tm="100000">
                                          <p:val>
                                            <p:strVal val="#ppt_h"/>
                                          </p:val>
                                        </p:tav>
                                      </p:tavLst>
                                    </p:anim>
                                    <p:animEffect transition="in" filter="fade">
                                      <p:cBhvr>
                                        <p:cTn id="40" dur="500"/>
                                        <p:tgtEl>
                                          <p:spTgt spid="27"/>
                                        </p:tgtEl>
                                      </p:cBhvr>
                                    </p:animEffect>
                                  </p:childTnLst>
                                </p:cTn>
                              </p:par>
                            </p:childTnLst>
                          </p:cTn>
                        </p:par>
                        <p:par>
                          <p:cTn id="41" fill="hold">
                            <p:stCondLst>
                              <p:cond delay="2000"/>
                            </p:stCondLst>
                            <p:childTnLst>
                              <p:par>
                                <p:cTn id="42" presetID="22" presetClass="entr" presetSubtype="8" fill="hold" grpId="0" nodeType="afterEffect">
                                  <p:stCondLst>
                                    <p:cond delay="0"/>
                                  </p:stCondLst>
                                  <p:childTnLst>
                                    <p:set>
                                      <p:cBhvr>
                                        <p:cTn id="43" dur="1" fill="hold">
                                          <p:stCondLst>
                                            <p:cond delay="0"/>
                                          </p:stCondLst>
                                        </p:cTn>
                                        <p:tgtEl>
                                          <p:spTgt spid="2">
                                            <p:txEl>
                                              <p:pRg st="1" end="1"/>
                                            </p:txEl>
                                          </p:spTgt>
                                        </p:tgtEl>
                                        <p:attrNameLst>
                                          <p:attrName>style.visibility</p:attrName>
                                        </p:attrNameLst>
                                      </p:cBhvr>
                                      <p:to>
                                        <p:strVal val="visible"/>
                                      </p:to>
                                    </p:set>
                                    <p:animEffect transition="in" filter="wipe(left)">
                                      <p:cBhvr>
                                        <p:cTn id="44" dur="500"/>
                                        <p:tgtEl>
                                          <p:spTgt spid="2">
                                            <p:txEl>
                                              <p:pRg st="1" end="1"/>
                                            </p:txEl>
                                          </p:spTgt>
                                        </p:tgtEl>
                                      </p:cBhvr>
                                    </p:animEffect>
                                  </p:childTnLst>
                                </p:cTn>
                              </p:par>
                            </p:childTnLst>
                          </p:cTn>
                        </p:par>
                        <p:par>
                          <p:cTn id="45" fill="hold">
                            <p:stCondLst>
                              <p:cond delay="2500"/>
                            </p:stCondLst>
                            <p:childTnLst>
                              <p:par>
                                <p:cTn id="46" presetID="50" presetClass="entr" presetSubtype="0" decel="100000" fill="hold" nodeType="afterEffect">
                                  <p:stCondLst>
                                    <p:cond delay="0"/>
                                  </p:stCondLst>
                                  <p:childTnLst>
                                    <p:set>
                                      <p:cBhvr>
                                        <p:cTn id="47" dur="1" fill="hold">
                                          <p:stCondLst>
                                            <p:cond delay="0"/>
                                          </p:stCondLst>
                                        </p:cTn>
                                        <p:tgtEl>
                                          <p:spTgt spid="29"/>
                                        </p:tgtEl>
                                        <p:attrNameLst>
                                          <p:attrName>style.visibility</p:attrName>
                                        </p:attrNameLst>
                                      </p:cBhvr>
                                      <p:to>
                                        <p:strVal val="visible"/>
                                      </p:to>
                                    </p:set>
                                    <p:anim calcmode="lin" valueType="num">
                                      <p:cBhvr>
                                        <p:cTn id="48" dur="500" fill="hold"/>
                                        <p:tgtEl>
                                          <p:spTgt spid="29"/>
                                        </p:tgtEl>
                                        <p:attrNameLst>
                                          <p:attrName>ppt_w</p:attrName>
                                        </p:attrNameLst>
                                      </p:cBhvr>
                                      <p:tavLst>
                                        <p:tav tm="0">
                                          <p:val>
                                            <p:strVal val="#ppt_w+.3"/>
                                          </p:val>
                                        </p:tav>
                                        <p:tav tm="100000">
                                          <p:val>
                                            <p:strVal val="#ppt_w"/>
                                          </p:val>
                                        </p:tav>
                                      </p:tavLst>
                                    </p:anim>
                                    <p:anim calcmode="lin" valueType="num">
                                      <p:cBhvr>
                                        <p:cTn id="49" dur="500" fill="hold"/>
                                        <p:tgtEl>
                                          <p:spTgt spid="29"/>
                                        </p:tgtEl>
                                        <p:attrNameLst>
                                          <p:attrName>ppt_h</p:attrName>
                                        </p:attrNameLst>
                                      </p:cBhvr>
                                      <p:tavLst>
                                        <p:tav tm="0">
                                          <p:val>
                                            <p:strVal val="#ppt_h"/>
                                          </p:val>
                                        </p:tav>
                                        <p:tav tm="100000">
                                          <p:val>
                                            <p:strVal val="#ppt_h"/>
                                          </p:val>
                                        </p:tav>
                                      </p:tavLst>
                                    </p:anim>
                                    <p:animEffect transition="in" filter="fade">
                                      <p:cBhvr>
                                        <p:cTn id="50" dur="500"/>
                                        <p:tgtEl>
                                          <p:spTgt spid="29"/>
                                        </p:tgtEl>
                                      </p:cBhvr>
                                    </p:animEffect>
                                  </p:childTnLst>
                                </p:cTn>
                              </p:par>
                            </p:childTnLst>
                          </p:cTn>
                        </p:par>
                        <p:par>
                          <p:cTn id="51" fill="hold">
                            <p:stCondLst>
                              <p:cond delay="3000"/>
                            </p:stCondLst>
                            <p:childTnLst>
                              <p:par>
                                <p:cTn id="52" presetID="22" presetClass="entr" presetSubtype="8" fill="hold" grpId="0" nodeType="afterEffect">
                                  <p:stCondLst>
                                    <p:cond delay="0"/>
                                  </p:stCondLst>
                                  <p:childTnLst>
                                    <p:set>
                                      <p:cBhvr>
                                        <p:cTn id="53" dur="1" fill="hold">
                                          <p:stCondLst>
                                            <p:cond delay="0"/>
                                          </p:stCondLst>
                                        </p:cTn>
                                        <p:tgtEl>
                                          <p:spTgt spid="2">
                                            <p:txEl>
                                              <p:pRg st="2" end="2"/>
                                            </p:txEl>
                                          </p:spTgt>
                                        </p:tgtEl>
                                        <p:attrNameLst>
                                          <p:attrName>style.visibility</p:attrName>
                                        </p:attrNameLst>
                                      </p:cBhvr>
                                      <p:to>
                                        <p:strVal val="visible"/>
                                      </p:to>
                                    </p:set>
                                    <p:animEffect transition="in" filter="wipe(left)">
                                      <p:cBhvr>
                                        <p:cTn id="54" dur="500"/>
                                        <p:tgtEl>
                                          <p:spTgt spid="2">
                                            <p:txEl>
                                              <p:pRg st="2" end="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37" presetClass="entr" presetSubtype="0" fill="hold"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1000"/>
                                        <p:tgtEl>
                                          <p:spTgt spid="13"/>
                                        </p:tgtEl>
                                      </p:cBhvr>
                                    </p:animEffect>
                                    <p:anim calcmode="lin" valueType="num">
                                      <p:cBhvr>
                                        <p:cTn id="60" dur="1000" fill="hold"/>
                                        <p:tgtEl>
                                          <p:spTgt spid="13"/>
                                        </p:tgtEl>
                                        <p:attrNameLst>
                                          <p:attrName>ppt_x</p:attrName>
                                        </p:attrNameLst>
                                      </p:cBhvr>
                                      <p:tavLst>
                                        <p:tav tm="0">
                                          <p:val>
                                            <p:strVal val="#ppt_x"/>
                                          </p:val>
                                        </p:tav>
                                        <p:tav tm="100000">
                                          <p:val>
                                            <p:strVal val="#ppt_x"/>
                                          </p:val>
                                        </p:tav>
                                      </p:tavLst>
                                    </p:anim>
                                    <p:anim calcmode="lin" valueType="num">
                                      <p:cBhvr>
                                        <p:cTn id="61" dur="900" decel="100000" fill="hold"/>
                                        <p:tgtEl>
                                          <p:spTgt spid="13"/>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63" fill="hold">
                            <p:stCondLst>
                              <p:cond delay="1000"/>
                            </p:stCondLst>
                            <p:childTnLst>
                              <p:par>
                                <p:cTn id="64" presetID="22" presetClass="entr" presetSubtype="8" fill="hold" grpId="0" nodeType="afterEffect">
                                  <p:stCondLst>
                                    <p:cond delay="0"/>
                                  </p:stCondLst>
                                  <p:childTnLst>
                                    <p:set>
                                      <p:cBhvr>
                                        <p:cTn id="65" dur="1" fill="hold">
                                          <p:stCondLst>
                                            <p:cond delay="0"/>
                                          </p:stCondLst>
                                        </p:cTn>
                                        <p:tgtEl>
                                          <p:spTgt spid="2">
                                            <p:txEl>
                                              <p:pRg st="3" end="3"/>
                                            </p:txEl>
                                          </p:spTgt>
                                        </p:tgtEl>
                                        <p:attrNameLst>
                                          <p:attrName>style.visibility</p:attrName>
                                        </p:attrNameLst>
                                      </p:cBhvr>
                                      <p:to>
                                        <p:strVal val="visible"/>
                                      </p:to>
                                    </p:set>
                                    <p:animEffect transition="in" filter="wipe(left)">
                                      <p:cBhvr>
                                        <p:cTn id="66" dur="500"/>
                                        <p:tgtEl>
                                          <p:spTgt spid="2">
                                            <p:txEl>
                                              <p:pRg st="3" end="3"/>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37" presetClass="entr" presetSubtype="0" fill="hold" nodeType="click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1000"/>
                                        <p:tgtEl>
                                          <p:spTgt spid="12"/>
                                        </p:tgtEl>
                                      </p:cBhvr>
                                    </p:animEffect>
                                    <p:anim calcmode="lin" valueType="num">
                                      <p:cBhvr>
                                        <p:cTn id="72" dur="1000" fill="hold"/>
                                        <p:tgtEl>
                                          <p:spTgt spid="12"/>
                                        </p:tgtEl>
                                        <p:attrNameLst>
                                          <p:attrName>ppt_x</p:attrName>
                                        </p:attrNameLst>
                                      </p:cBhvr>
                                      <p:tavLst>
                                        <p:tav tm="0">
                                          <p:val>
                                            <p:strVal val="#ppt_x"/>
                                          </p:val>
                                        </p:tav>
                                        <p:tav tm="100000">
                                          <p:val>
                                            <p:strVal val="#ppt_x"/>
                                          </p:val>
                                        </p:tav>
                                      </p:tavLst>
                                    </p:anim>
                                    <p:anim calcmode="lin" valueType="num">
                                      <p:cBhvr>
                                        <p:cTn id="73" dur="900" decel="100000" fill="hold"/>
                                        <p:tgtEl>
                                          <p:spTgt spid="12"/>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75" fill="hold">
                            <p:stCondLst>
                              <p:cond delay="1000"/>
                            </p:stCondLst>
                            <p:childTnLst>
                              <p:par>
                                <p:cTn id="76" presetID="22" presetClass="entr" presetSubtype="8" fill="hold" grpId="0" nodeType="afterEffect">
                                  <p:stCondLst>
                                    <p:cond delay="0"/>
                                  </p:stCondLst>
                                  <p:childTnLst>
                                    <p:set>
                                      <p:cBhvr>
                                        <p:cTn id="77" dur="1" fill="hold">
                                          <p:stCondLst>
                                            <p:cond delay="0"/>
                                          </p:stCondLst>
                                        </p:cTn>
                                        <p:tgtEl>
                                          <p:spTgt spid="2">
                                            <p:txEl>
                                              <p:pRg st="4" end="4"/>
                                            </p:txEl>
                                          </p:spTgt>
                                        </p:tgtEl>
                                        <p:attrNameLst>
                                          <p:attrName>style.visibility</p:attrName>
                                        </p:attrNameLst>
                                      </p:cBhvr>
                                      <p:to>
                                        <p:strVal val="visible"/>
                                      </p:to>
                                    </p:set>
                                    <p:animEffect transition="in" filter="wipe(left)">
                                      <p:cBhvr>
                                        <p:cTn id="78" dur="500"/>
                                        <p:tgtEl>
                                          <p:spTgt spid="2">
                                            <p:txEl>
                                              <p:pRg st="4" end="4"/>
                                            </p:txEl>
                                          </p:spTgt>
                                        </p:tgtEl>
                                      </p:cBhvr>
                                    </p:animEffect>
                                  </p:childTnLst>
                                </p:cTn>
                              </p:par>
                            </p:childTnLst>
                          </p:cTn>
                        </p:par>
                        <p:par>
                          <p:cTn id="79" fill="hold">
                            <p:stCondLst>
                              <p:cond delay="1500"/>
                            </p:stCondLst>
                            <p:childTnLst>
                              <p:par>
                                <p:cTn id="80" presetID="50" presetClass="entr" presetSubtype="0" decel="100000" fill="hold" nodeType="afterEffect">
                                  <p:stCondLst>
                                    <p:cond delay="0"/>
                                  </p:stCondLst>
                                  <p:childTnLst>
                                    <p:set>
                                      <p:cBhvr>
                                        <p:cTn id="81" dur="1" fill="hold">
                                          <p:stCondLst>
                                            <p:cond delay="0"/>
                                          </p:stCondLst>
                                        </p:cTn>
                                        <p:tgtEl>
                                          <p:spTgt spid="19"/>
                                        </p:tgtEl>
                                        <p:attrNameLst>
                                          <p:attrName>style.visibility</p:attrName>
                                        </p:attrNameLst>
                                      </p:cBhvr>
                                      <p:to>
                                        <p:strVal val="visible"/>
                                      </p:to>
                                    </p:set>
                                    <p:anim calcmode="lin" valueType="num">
                                      <p:cBhvr>
                                        <p:cTn id="82" dur="500" fill="hold"/>
                                        <p:tgtEl>
                                          <p:spTgt spid="19"/>
                                        </p:tgtEl>
                                        <p:attrNameLst>
                                          <p:attrName>ppt_w</p:attrName>
                                        </p:attrNameLst>
                                      </p:cBhvr>
                                      <p:tavLst>
                                        <p:tav tm="0">
                                          <p:val>
                                            <p:strVal val="#ppt_w+.3"/>
                                          </p:val>
                                        </p:tav>
                                        <p:tav tm="100000">
                                          <p:val>
                                            <p:strVal val="#ppt_w"/>
                                          </p:val>
                                        </p:tav>
                                      </p:tavLst>
                                    </p:anim>
                                    <p:anim calcmode="lin" valueType="num">
                                      <p:cBhvr>
                                        <p:cTn id="83" dur="500" fill="hold"/>
                                        <p:tgtEl>
                                          <p:spTgt spid="19"/>
                                        </p:tgtEl>
                                        <p:attrNameLst>
                                          <p:attrName>ppt_h</p:attrName>
                                        </p:attrNameLst>
                                      </p:cBhvr>
                                      <p:tavLst>
                                        <p:tav tm="0">
                                          <p:val>
                                            <p:strVal val="#ppt_h"/>
                                          </p:val>
                                        </p:tav>
                                        <p:tav tm="100000">
                                          <p:val>
                                            <p:strVal val="#ppt_h"/>
                                          </p:val>
                                        </p:tav>
                                      </p:tavLst>
                                    </p:anim>
                                    <p:animEffect transition="in" filter="fade">
                                      <p:cBhvr>
                                        <p:cTn id="84" dur="500"/>
                                        <p:tgtEl>
                                          <p:spTgt spid="19"/>
                                        </p:tgtEl>
                                      </p:cBhvr>
                                    </p:animEffect>
                                  </p:childTnLst>
                                </p:cTn>
                              </p:par>
                            </p:childTnLst>
                          </p:cTn>
                        </p:par>
                        <p:par>
                          <p:cTn id="85" fill="hold">
                            <p:stCondLst>
                              <p:cond delay="2000"/>
                            </p:stCondLst>
                            <p:childTnLst>
                              <p:par>
                                <p:cTn id="86" presetID="22" presetClass="entr" presetSubtype="8" fill="hold" grpId="0" nodeType="afterEffect">
                                  <p:stCondLst>
                                    <p:cond delay="0"/>
                                  </p:stCondLst>
                                  <p:childTnLst>
                                    <p:set>
                                      <p:cBhvr>
                                        <p:cTn id="87" dur="1" fill="hold">
                                          <p:stCondLst>
                                            <p:cond delay="0"/>
                                          </p:stCondLst>
                                        </p:cTn>
                                        <p:tgtEl>
                                          <p:spTgt spid="2">
                                            <p:txEl>
                                              <p:pRg st="5" end="5"/>
                                            </p:txEl>
                                          </p:spTgt>
                                        </p:tgtEl>
                                        <p:attrNameLst>
                                          <p:attrName>style.visibility</p:attrName>
                                        </p:attrNameLst>
                                      </p:cBhvr>
                                      <p:to>
                                        <p:strVal val="visible"/>
                                      </p:to>
                                    </p:set>
                                    <p:animEffect transition="in" filter="wipe(left)">
                                      <p:cBhvr>
                                        <p:cTn id="88" dur="500"/>
                                        <p:tgtEl>
                                          <p:spTgt spid="2">
                                            <p:txEl>
                                              <p:pRg st="5" end="5"/>
                                            </p:txEl>
                                          </p:spTgt>
                                        </p:tgtEl>
                                      </p:cBhvr>
                                    </p:animEffect>
                                  </p:childTnLst>
                                </p:cTn>
                              </p:par>
                            </p:childTnLst>
                          </p:cTn>
                        </p:par>
                        <p:par>
                          <p:cTn id="89" fill="hold">
                            <p:stCondLst>
                              <p:cond delay="2500"/>
                            </p:stCondLst>
                            <p:childTnLst>
                              <p:par>
                                <p:cTn id="90" presetID="50" presetClass="entr" presetSubtype="0" decel="100000" fill="hold" nodeType="afterEffect">
                                  <p:stCondLst>
                                    <p:cond delay="0"/>
                                  </p:stCondLst>
                                  <p:childTnLst>
                                    <p:set>
                                      <p:cBhvr>
                                        <p:cTn id="91" dur="1" fill="hold">
                                          <p:stCondLst>
                                            <p:cond delay="0"/>
                                          </p:stCondLst>
                                        </p:cTn>
                                        <p:tgtEl>
                                          <p:spTgt spid="28"/>
                                        </p:tgtEl>
                                        <p:attrNameLst>
                                          <p:attrName>style.visibility</p:attrName>
                                        </p:attrNameLst>
                                      </p:cBhvr>
                                      <p:to>
                                        <p:strVal val="visible"/>
                                      </p:to>
                                    </p:set>
                                    <p:anim calcmode="lin" valueType="num">
                                      <p:cBhvr>
                                        <p:cTn id="92" dur="500" fill="hold"/>
                                        <p:tgtEl>
                                          <p:spTgt spid="28"/>
                                        </p:tgtEl>
                                        <p:attrNameLst>
                                          <p:attrName>ppt_w</p:attrName>
                                        </p:attrNameLst>
                                      </p:cBhvr>
                                      <p:tavLst>
                                        <p:tav tm="0">
                                          <p:val>
                                            <p:strVal val="#ppt_w+.3"/>
                                          </p:val>
                                        </p:tav>
                                        <p:tav tm="100000">
                                          <p:val>
                                            <p:strVal val="#ppt_w"/>
                                          </p:val>
                                        </p:tav>
                                      </p:tavLst>
                                    </p:anim>
                                    <p:anim calcmode="lin" valueType="num">
                                      <p:cBhvr>
                                        <p:cTn id="93" dur="500" fill="hold"/>
                                        <p:tgtEl>
                                          <p:spTgt spid="28"/>
                                        </p:tgtEl>
                                        <p:attrNameLst>
                                          <p:attrName>ppt_h</p:attrName>
                                        </p:attrNameLst>
                                      </p:cBhvr>
                                      <p:tavLst>
                                        <p:tav tm="0">
                                          <p:val>
                                            <p:strVal val="#ppt_h"/>
                                          </p:val>
                                        </p:tav>
                                        <p:tav tm="100000">
                                          <p:val>
                                            <p:strVal val="#ppt_h"/>
                                          </p:val>
                                        </p:tav>
                                      </p:tavLst>
                                    </p:anim>
                                    <p:animEffect transition="in" filter="fade">
                                      <p:cBhvr>
                                        <p:cTn id="94" dur="500"/>
                                        <p:tgtEl>
                                          <p:spTgt spid="28"/>
                                        </p:tgtEl>
                                      </p:cBhvr>
                                    </p:animEffect>
                                  </p:childTnLst>
                                </p:cTn>
                              </p:par>
                            </p:childTnLst>
                          </p:cTn>
                        </p:par>
                        <p:par>
                          <p:cTn id="95" fill="hold">
                            <p:stCondLst>
                              <p:cond delay="3000"/>
                            </p:stCondLst>
                            <p:childTnLst>
                              <p:par>
                                <p:cTn id="96" presetID="22" presetClass="entr" presetSubtype="8" fill="hold" grpId="0" nodeType="afterEffect">
                                  <p:stCondLst>
                                    <p:cond delay="0"/>
                                  </p:stCondLst>
                                  <p:childTnLst>
                                    <p:set>
                                      <p:cBhvr>
                                        <p:cTn id="97" dur="1" fill="hold">
                                          <p:stCondLst>
                                            <p:cond delay="0"/>
                                          </p:stCondLst>
                                        </p:cTn>
                                        <p:tgtEl>
                                          <p:spTgt spid="2">
                                            <p:txEl>
                                              <p:pRg st="6" end="6"/>
                                            </p:txEl>
                                          </p:spTgt>
                                        </p:tgtEl>
                                        <p:attrNameLst>
                                          <p:attrName>style.visibility</p:attrName>
                                        </p:attrNameLst>
                                      </p:cBhvr>
                                      <p:to>
                                        <p:strVal val="visible"/>
                                      </p:to>
                                    </p:set>
                                    <p:animEffect transition="in" filter="wipe(left)">
                                      <p:cBhvr>
                                        <p:cTn id="98"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6E12A20-0146-0274-BA59-4FAE55A15D87}"/>
              </a:ext>
            </a:extLst>
          </p:cNvPr>
          <p:cNvSpPr txBox="1"/>
          <p:nvPr/>
        </p:nvSpPr>
        <p:spPr>
          <a:xfrm rot="21405994">
            <a:off x="2130056" y="2172851"/>
            <a:ext cx="4883889" cy="923330"/>
          </a:xfrm>
          <a:prstGeom prst="rect">
            <a:avLst/>
          </a:prstGeom>
          <a:noFill/>
        </p:spPr>
        <p:txBody>
          <a:bodyPr wrap="square">
            <a:spAutoFit/>
          </a:bodyPr>
          <a:lstStyle>
            <a:defPPr>
              <a:defRPr lang="en-US"/>
            </a:defPPr>
            <a:lvl1pPr algn="ctr">
              <a:defRPr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defRPr>
            </a:lvl1pPr>
          </a:lstStyle>
          <a:p>
            <a:r>
              <a:rPr lang="es-ES"/>
              <a:t>THE AUTHOR</a:t>
            </a:r>
            <a:endParaRPr lang="es-ES" dirty="0"/>
          </a:p>
        </p:txBody>
      </p:sp>
    </p:spTree>
    <p:extLst>
      <p:ext uri="{BB962C8B-B14F-4D97-AF65-F5344CB8AC3E}">
        <p14:creationId xmlns:p14="http://schemas.microsoft.com/office/powerpoint/2010/main" val="292079570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ED11EC1-C5DD-0367-1B54-E39F8D96FD0D}"/>
              </a:ext>
            </a:extLst>
          </p:cNvPr>
          <p:cNvSpPr txBox="1"/>
          <p:nvPr/>
        </p:nvSpPr>
        <p:spPr>
          <a:xfrm>
            <a:off x="0" y="0"/>
            <a:ext cx="9143999" cy="769441"/>
          </a:xfrm>
          <a:prstGeom prst="rect">
            <a:avLst/>
          </a:prstGeom>
          <a:noFill/>
        </p:spPr>
        <p:txBody>
          <a:bodyPr wrap="square">
            <a:spAutoFit/>
          </a:bodyPr>
          <a:lstStyle/>
          <a:p>
            <a:pPr algn="ctr"/>
            <a:r>
              <a:rPr lang="es-ES" sz="4400" b="1" spc="50">
                <a:ln w="0"/>
                <a:solidFill>
                  <a:schemeClr val="bg2"/>
                </a:solidFill>
                <a:effectLst>
                  <a:innerShdw blurRad="63500" dist="50800" dir="13500000">
                    <a:srgbClr val="000000">
                      <a:alpha val="50000"/>
                    </a:srgbClr>
                  </a:innerShdw>
                </a:effectLst>
              </a:rPr>
              <a:t>PAUL PREACHES IN EPHESUS</a:t>
            </a:r>
            <a:endParaRPr lang="es-ES" sz="4400" b="1" spc="50" dirty="0">
              <a:ln w="0"/>
              <a:solidFill>
                <a:schemeClr val="bg2"/>
              </a:solidFill>
              <a:effectLst>
                <a:innerShdw blurRad="63500" dist="50800" dir="13500000">
                  <a:srgbClr val="000000">
                    <a:alpha val="50000"/>
                  </a:srgbClr>
                </a:innerShdw>
              </a:effectLst>
            </a:endParaRPr>
          </a:p>
        </p:txBody>
      </p:sp>
      <p:sp>
        <p:nvSpPr>
          <p:cNvPr id="5" name="CuadroTexto 4">
            <a:extLst>
              <a:ext uri="{FF2B5EF4-FFF2-40B4-BE49-F238E27FC236}">
                <a16:creationId xmlns:a16="http://schemas.microsoft.com/office/drawing/2014/main" id="{7A1914AB-4968-84EB-54A4-BB0FC5918041}"/>
              </a:ext>
            </a:extLst>
          </p:cNvPr>
          <p:cNvSpPr txBox="1"/>
          <p:nvPr/>
        </p:nvSpPr>
        <p:spPr>
          <a:xfrm>
            <a:off x="-1" y="600164"/>
            <a:ext cx="9143999" cy="323165"/>
          </a:xfrm>
          <a:prstGeom prst="rect">
            <a:avLst/>
          </a:prstGeom>
          <a:noFill/>
        </p:spPr>
        <p:txBody>
          <a:bodyPr wrap="square">
            <a:spAutoFit/>
          </a:bodyPr>
          <a:lstStyle/>
          <a:p>
            <a:pPr algn="ctr"/>
            <a:r>
              <a:rPr lang="es-ES" sz="1500" b="1">
                <a:solidFill>
                  <a:schemeClr val="accent4">
                    <a:lumMod val="50000"/>
                  </a:schemeClr>
                </a:solidFill>
                <a:latin typeface="Comic Sans MS" panose="030F0702030302020204" pitchFamily="66" charset="0"/>
              </a:rPr>
              <a:t>“</a:t>
            </a:r>
            <a:r>
              <a:rPr lang="en-US" sz="1500" b="1">
                <a:solidFill>
                  <a:schemeClr val="accent4">
                    <a:lumMod val="50000"/>
                  </a:schemeClr>
                </a:solidFill>
                <a:latin typeface="Comic Sans MS" panose="030F0702030302020204" pitchFamily="66" charset="0"/>
              </a:rPr>
              <a:t>And he came to Ephesus […] entered the synagogue and reasoned with the Jews.</a:t>
            </a:r>
            <a:r>
              <a:rPr lang="es-ES" sz="1500" b="1">
                <a:solidFill>
                  <a:schemeClr val="accent4">
                    <a:lumMod val="50000"/>
                  </a:schemeClr>
                </a:solidFill>
                <a:latin typeface="Comic Sans MS" panose="030F0702030302020204" pitchFamily="66" charset="0"/>
              </a:rPr>
              <a:t>” </a:t>
            </a:r>
            <a:r>
              <a:rPr lang="es-ES" sz="1200" b="1">
                <a:solidFill>
                  <a:schemeClr val="accent4">
                    <a:lumMod val="50000"/>
                  </a:schemeClr>
                </a:solidFill>
                <a:latin typeface="Comic Sans MS" panose="030F0702030302020204" pitchFamily="66" charset="0"/>
              </a:rPr>
              <a:t>(Acts 18:19</a:t>
            </a:r>
            <a:r>
              <a:rPr lang="es-ES" sz="1200" b="1" dirty="0">
                <a:solidFill>
                  <a:schemeClr val="accent4">
                    <a:lumMod val="50000"/>
                  </a:schemeClr>
                </a:solidFill>
                <a:latin typeface="Comic Sans MS" panose="030F0702030302020204" pitchFamily="66" charset="0"/>
              </a:rPr>
              <a:t>)</a:t>
            </a:r>
            <a:endParaRPr lang="es-ES" sz="1600" b="1" dirty="0">
              <a:solidFill>
                <a:schemeClr val="accent4">
                  <a:lumMod val="50000"/>
                </a:schemeClr>
              </a:solidFill>
              <a:latin typeface="Comic Sans MS" panose="030F0702030302020204" pitchFamily="66" charset="0"/>
            </a:endParaRPr>
          </a:p>
        </p:txBody>
      </p:sp>
      <p:sp>
        <p:nvSpPr>
          <p:cNvPr id="7" name="CuadroTexto 6">
            <a:extLst>
              <a:ext uri="{FF2B5EF4-FFF2-40B4-BE49-F238E27FC236}">
                <a16:creationId xmlns:a16="http://schemas.microsoft.com/office/drawing/2014/main" id="{4476C313-5844-02A3-8C55-02C47FD61F2B}"/>
              </a:ext>
            </a:extLst>
          </p:cNvPr>
          <p:cNvSpPr txBox="1"/>
          <p:nvPr/>
        </p:nvSpPr>
        <p:spPr>
          <a:xfrm>
            <a:off x="1999479" y="967071"/>
            <a:ext cx="3087379" cy="2031325"/>
          </a:xfrm>
          <a:prstGeom prst="rect">
            <a:avLst/>
          </a:prstGeom>
          <a:noFill/>
        </p:spPr>
        <p:txBody>
          <a:bodyPr wrap="square" rtlCol="0">
            <a:spAutoFit/>
          </a:bodyPr>
          <a:lstStyle/>
          <a:p>
            <a:pPr>
              <a:spcBef>
                <a:spcPts val="600"/>
              </a:spcBef>
            </a:pPr>
            <a:r>
              <a:rPr lang="en-US" b="1"/>
              <a:t>In Paul’s times, Ephesus was a prosperous city and the capital of Asia (the Roman province). The temple of Artemis (Diana for the Romans) was one of the seven wonders of the ancient world.</a:t>
            </a:r>
            <a:endParaRPr lang="es-ES" b="1" dirty="0"/>
          </a:p>
        </p:txBody>
      </p:sp>
      <p:graphicFrame>
        <p:nvGraphicFramePr>
          <p:cNvPr id="4" name="Diagrama 3">
            <a:extLst>
              <a:ext uri="{FF2B5EF4-FFF2-40B4-BE49-F238E27FC236}">
                <a16:creationId xmlns:a16="http://schemas.microsoft.com/office/drawing/2014/main" id="{74329481-5436-05C8-C88C-13DA427F5607}"/>
              </a:ext>
            </a:extLst>
          </p:cNvPr>
          <p:cNvGraphicFramePr/>
          <p:nvPr>
            <p:extLst>
              <p:ext uri="{D42A27DB-BD31-4B8C-83A1-F6EECF244321}">
                <p14:modId xmlns:p14="http://schemas.microsoft.com/office/powerpoint/2010/main" val="2429939141"/>
              </p:ext>
            </p:extLst>
          </p:nvPr>
        </p:nvGraphicFramePr>
        <p:xfrm>
          <a:off x="88052" y="3541990"/>
          <a:ext cx="8967892" cy="15439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CuadroTexto 9">
            <a:extLst>
              <a:ext uri="{FF2B5EF4-FFF2-40B4-BE49-F238E27FC236}">
                <a16:creationId xmlns:a16="http://schemas.microsoft.com/office/drawing/2014/main" id="{E11B36BC-C9B5-F0C1-4A8E-1DF86FDB3A3F}"/>
              </a:ext>
            </a:extLst>
          </p:cNvPr>
          <p:cNvSpPr txBox="1"/>
          <p:nvPr/>
        </p:nvSpPr>
        <p:spPr>
          <a:xfrm>
            <a:off x="176108" y="2975829"/>
            <a:ext cx="8967892" cy="646331"/>
          </a:xfrm>
          <a:prstGeom prst="rect">
            <a:avLst/>
          </a:prstGeom>
          <a:noFill/>
        </p:spPr>
        <p:txBody>
          <a:bodyPr wrap="square">
            <a:spAutoFit/>
          </a:bodyPr>
          <a:lstStyle/>
          <a:p>
            <a:pPr>
              <a:spcBef>
                <a:spcPts val="600"/>
              </a:spcBef>
            </a:pPr>
            <a:r>
              <a:rPr lang="en-US" b="1"/>
              <a:t>Paul preached in Ephesus for a brief time by the end of his second missionary journey. He consolidated his work there during his third journey.</a:t>
            </a:r>
            <a:endParaRPr lang="es-ES" b="1" dirty="0"/>
          </a:p>
        </p:txBody>
      </p:sp>
      <p:pic>
        <p:nvPicPr>
          <p:cNvPr id="2" name="Imagen 1">
            <a:extLst>
              <a:ext uri="{FF2B5EF4-FFF2-40B4-BE49-F238E27FC236}">
                <a16:creationId xmlns:a16="http://schemas.microsoft.com/office/drawing/2014/main" id="{57C128C5-D500-42CB-5FDF-B4196792737A}"/>
              </a:ext>
            </a:extLst>
          </p:cNvPr>
          <p:cNvPicPr>
            <a:picLocks noChangeAspect="1"/>
          </p:cNvPicPr>
          <p:nvPr/>
        </p:nvPicPr>
        <p:blipFill>
          <a:blip r:embed="rId8"/>
          <a:stretch>
            <a:fillRect/>
          </a:stretch>
        </p:blipFill>
        <p:spPr>
          <a:xfrm>
            <a:off x="5174939" y="983156"/>
            <a:ext cx="3792955" cy="1993960"/>
          </a:xfrm>
          <a:prstGeom prst="roundRect">
            <a:avLst>
              <a:gd name="adj" fmla="val 13056"/>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C0BC00"/>
            </a:contourClr>
          </a:sp3d>
        </p:spPr>
      </p:pic>
      <p:pic>
        <p:nvPicPr>
          <p:cNvPr id="6" name="Imagen 5" descr="Un grupo de personas sentadas alrededor de una mesa&#10;&#10;Descripción generada automáticamente">
            <a:extLst>
              <a:ext uri="{FF2B5EF4-FFF2-40B4-BE49-F238E27FC236}">
                <a16:creationId xmlns:a16="http://schemas.microsoft.com/office/drawing/2014/main" id="{46C68659-9901-3120-E053-7E0D6B9EA8D2}"/>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92150" y="983156"/>
            <a:ext cx="1871330" cy="1956171"/>
          </a:xfrm>
          <a:prstGeom prst="roundRect">
            <a:avLst>
              <a:gd name="adj" fmla="val 11111"/>
            </a:avLst>
          </a:prstGeom>
          <a:ln w="76200" cap="rnd">
            <a:solidFill>
              <a:schemeClr val="accent4">
                <a:lumMod val="60000"/>
                <a:lumOff val="4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65100" h="152400" prst="hardEdge"/>
            <a:extrusionClr>
              <a:srgbClr val="FFFFFF"/>
            </a:extrusionClr>
          </a:sp3d>
        </p:spPr>
      </p:pic>
    </p:spTree>
    <p:extLst>
      <p:ext uri="{BB962C8B-B14F-4D97-AF65-F5344CB8AC3E}">
        <p14:creationId xmlns:p14="http://schemas.microsoft.com/office/powerpoint/2010/main" val="809331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grpId="0" nodeType="clickEffect">
                                  <p:stCondLst>
                                    <p:cond delay="0"/>
                                  </p:stCondLst>
                                  <p:childTnLst>
                                    <p:set>
                                      <p:cBhvr>
                                        <p:cTn id="40" dur="1" fill="hold">
                                          <p:stCondLst>
                                            <p:cond delay="0"/>
                                          </p:stCondLst>
                                        </p:cTn>
                                        <p:tgtEl>
                                          <p:spTgt spid="4">
                                            <p:graphicEl>
                                              <a:dgm id="{2C51D834-092E-4434-9FAF-A23169ABE0A6}"/>
                                            </p:graphicEl>
                                          </p:spTgt>
                                        </p:tgtEl>
                                        <p:attrNameLst>
                                          <p:attrName>style.visibility</p:attrName>
                                        </p:attrNameLst>
                                      </p:cBhvr>
                                      <p:to>
                                        <p:strVal val="visible"/>
                                      </p:to>
                                    </p:set>
                                    <p:animEffect transition="in" filter="fade">
                                      <p:cBhvr>
                                        <p:cTn id="41" dur="1000"/>
                                        <p:tgtEl>
                                          <p:spTgt spid="4">
                                            <p:graphicEl>
                                              <a:dgm id="{2C51D834-092E-4434-9FAF-A23169ABE0A6}"/>
                                            </p:graphicEl>
                                          </p:spTgt>
                                        </p:tgtEl>
                                      </p:cBhvr>
                                    </p:animEffect>
                                    <p:anim calcmode="lin" valueType="num">
                                      <p:cBhvr>
                                        <p:cTn id="42" dur="1000" fill="hold"/>
                                        <p:tgtEl>
                                          <p:spTgt spid="4">
                                            <p:graphicEl>
                                              <a:dgm id="{2C51D834-092E-4434-9FAF-A23169ABE0A6}"/>
                                            </p:graphicEl>
                                          </p:spTgt>
                                        </p:tgtEl>
                                        <p:attrNameLst>
                                          <p:attrName>ppt_x</p:attrName>
                                        </p:attrNameLst>
                                      </p:cBhvr>
                                      <p:tavLst>
                                        <p:tav tm="0">
                                          <p:val>
                                            <p:strVal val="#ppt_x"/>
                                          </p:val>
                                        </p:tav>
                                        <p:tav tm="100000">
                                          <p:val>
                                            <p:strVal val="#ppt_x"/>
                                          </p:val>
                                        </p:tav>
                                      </p:tavLst>
                                    </p:anim>
                                    <p:anim calcmode="lin" valueType="num">
                                      <p:cBhvr>
                                        <p:cTn id="43" dur="900" decel="100000" fill="hold"/>
                                        <p:tgtEl>
                                          <p:spTgt spid="4">
                                            <p:graphicEl>
                                              <a:dgm id="{2C51D834-092E-4434-9FAF-A23169ABE0A6}"/>
                                            </p:graphicEl>
                                          </p:spTgt>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4">
                                            <p:graphicEl>
                                              <a:dgm id="{2C51D834-092E-4434-9FAF-A23169ABE0A6}"/>
                                            </p:graphicEl>
                                          </p:spTgt>
                                        </p:tgtEl>
                                        <p:attrNameLst>
                                          <p:attrName>ppt_y</p:attrName>
                                        </p:attrNameLst>
                                      </p:cBhvr>
                                      <p:tavLst>
                                        <p:tav tm="0">
                                          <p:val>
                                            <p:strVal val="#ppt_y-.03"/>
                                          </p:val>
                                        </p:tav>
                                        <p:tav tm="100000">
                                          <p:val>
                                            <p:strVal val="#ppt_y"/>
                                          </p:val>
                                        </p:tav>
                                      </p:tavLst>
                                    </p:anim>
                                  </p:childTnLst>
                                </p:cTn>
                              </p:par>
                              <p:par>
                                <p:cTn id="45" presetID="37" presetClass="entr" presetSubtype="0" fill="hold" grpId="0" nodeType="withEffect">
                                  <p:stCondLst>
                                    <p:cond delay="0"/>
                                  </p:stCondLst>
                                  <p:childTnLst>
                                    <p:set>
                                      <p:cBhvr>
                                        <p:cTn id="46" dur="1" fill="hold">
                                          <p:stCondLst>
                                            <p:cond delay="0"/>
                                          </p:stCondLst>
                                        </p:cTn>
                                        <p:tgtEl>
                                          <p:spTgt spid="4">
                                            <p:graphicEl>
                                              <a:dgm id="{96D8897D-FAB4-4B26-B603-77D601945100}"/>
                                            </p:graphicEl>
                                          </p:spTgt>
                                        </p:tgtEl>
                                        <p:attrNameLst>
                                          <p:attrName>style.visibility</p:attrName>
                                        </p:attrNameLst>
                                      </p:cBhvr>
                                      <p:to>
                                        <p:strVal val="visible"/>
                                      </p:to>
                                    </p:set>
                                    <p:animEffect transition="in" filter="fade">
                                      <p:cBhvr>
                                        <p:cTn id="47" dur="1000"/>
                                        <p:tgtEl>
                                          <p:spTgt spid="4">
                                            <p:graphicEl>
                                              <a:dgm id="{96D8897D-FAB4-4B26-B603-77D601945100}"/>
                                            </p:graphicEl>
                                          </p:spTgt>
                                        </p:tgtEl>
                                      </p:cBhvr>
                                    </p:animEffect>
                                    <p:anim calcmode="lin" valueType="num">
                                      <p:cBhvr>
                                        <p:cTn id="48" dur="1000" fill="hold"/>
                                        <p:tgtEl>
                                          <p:spTgt spid="4">
                                            <p:graphicEl>
                                              <a:dgm id="{96D8897D-FAB4-4B26-B603-77D601945100}"/>
                                            </p:graphicEl>
                                          </p:spTgt>
                                        </p:tgtEl>
                                        <p:attrNameLst>
                                          <p:attrName>ppt_x</p:attrName>
                                        </p:attrNameLst>
                                      </p:cBhvr>
                                      <p:tavLst>
                                        <p:tav tm="0">
                                          <p:val>
                                            <p:strVal val="#ppt_x"/>
                                          </p:val>
                                        </p:tav>
                                        <p:tav tm="100000">
                                          <p:val>
                                            <p:strVal val="#ppt_x"/>
                                          </p:val>
                                        </p:tav>
                                      </p:tavLst>
                                    </p:anim>
                                    <p:anim calcmode="lin" valueType="num">
                                      <p:cBhvr>
                                        <p:cTn id="49" dur="900" decel="100000" fill="hold"/>
                                        <p:tgtEl>
                                          <p:spTgt spid="4">
                                            <p:graphicEl>
                                              <a:dgm id="{96D8897D-FAB4-4B26-B603-77D601945100}"/>
                                            </p:graphic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4">
                                            <p:graphicEl>
                                              <a:dgm id="{96D8897D-FAB4-4B26-B603-77D601945100}"/>
                                            </p:graphicEl>
                                          </p:spTgt>
                                        </p:tgtEl>
                                        <p:attrNameLst>
                                          <p:attrName>ppt_y</p:attrName>
                                        </p:attrNameLst>
                                      </p:cBhvr>
                                      <p:tavLst>
                                        <p:tav tm="0">
                                          <p:val>
                                            <p:strVal val="#ppt_y-.03"/>
                                          </p:val>
                                        </p:tav>
                                        <p:tav tm="100000">
                                          <p:val>
                                            <p:strVal val="#ppt_y"/>
                                          </p:val>
                                        </p:tav>
                                      </p:tavLst>
                                    </p:anim>
                                  </p:childTnLst>
                                </p:cTn>
                              </p:par>
                              <p:par>
                                <p:cTn id="51" presetID="37" presetClass="entr" presetSubtype="0" fill="hold" grpId="0" nodeType="withEffect">
                                  <p:stCondLst>
                                    <p:cond delay="0"/>
                                  </p:stCondLst>
                                  <p:childTnLst>
                                    <p:set>
                                      <p:cBhvr>
                                        <p:cTn id="52" dur="1" fill="hold">
                                          <p:stCondLst>
                                            <p:cond delay="0"/>
                                          </p:stCondLst>
                                        </p:cTn>
                                        <p:tgtEl>
                                          <p:spTgt spid="4">
                                            <p:graphicEl>
                                              <a:dgm id="{FCBB9729-20B0-45A4-B9ED-64DA6E311910}"/>
                                            </p:graphicEl>
                                          </p:spTgt>
                                        </p:tgtEl>
                                        <p:attrNameLst>
                                          <p:attrName>style.visibility</p:attrName>
                                        </p:attrNameLst>
                                      </p:cBhvr>
                                      <p:to>
                                        <p:strVal val="visible"/>
                                      </p:to>
                                    </p:set>
                                    <p:animEffect transition="in" filter="fade">
                                      <p:cBhvr>
                                        <p:cTn id="53" dur="1000"/>
                                        <p:tgtEl>
                                          <p:spTgt spid="4">
                                            <p:graphicEl>
                                              <a:dgm id="{FCBB9729-20B0-45A4-B9ED-64DA6E311910}"/>
                                            </p:graphicEl>
                                          </p:spTgt>
                                        </p:tgtEl>
                                      </p:cBhvr>
                                    </p:animEffect>
                                    <p:anim calcmode="lin" valueType="num">
                                      <p:cBhvr>
                                        <p:cTn id="54" dur="1000" fill="hold"/>
                                        <p:tgtEl>
                                          <p:spTgt spid="4">
                                            <p:graphicEl>
                                              <a:dgm id="{FCBB9729-20B0-45A4-B9ED-64DA6E311910}"/>
                                            </p:graphicEl>
                                          </p:spTgt>
                                        </p:tgtEl>
                                        <p:attrNameLst>
                                          <p:attrName>ppt_x</p:attrName>
                                        </p:attrNameLst>
                                      </p:cBhvr>
                                      <p:tavLst>
                                        <p:tav tm="0">
                                          <p:val>
                                            <p:strVal val="#ppt_x"/>
                                          </p:val>
                                        </p:tav>
                                        <p:tav tm="100000">
                                          <p:val>
                                            <p:strVal val="#ppt_x"/>
                                          </p:val>
                                        </p:tav>
                                      </p:tavLst>
                                    </p:anim>
                                    <p:anim calcmode="lin" valueType="num">
                                      <p:cBhvr>
                                        <p:cTn id="55" dur="900" decel="100000" fill="hold"/>
                                        <p:tgtEl>
                                          <p:spTgt spid="4">
                                            <p:graphicEl>
                                              <a:dgm id="{FCBB9729-20B0-45A4-B9ED-64DA6E311910}"/>
                                            </p:graphicEl>
                                          </p:spTgt>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4">
                                            <p:graphicEl>
                                              <a:dgm id="{FCBB9729-20B0-45A4-B9ED-64DA6E311910}"/>
                                            </p:graphicEl>
                                          </p:spTgt>
                                        </p:tgtEl>
                                        <p:attrNameLst>
                                          <p:attrName>ppt_y</p:attrName>
                                        </p:attrNameLst>
                                      </p:cBhvr>
                                      <p:tavLst>
                                        <p:tav tm="0">
                                          <p:val>
                                            <p:strVal val="#ppt_y-.03"/>
                                          </p:val>
                                        </p:tav>
                                        <p:tav tm="100000">
                                          <p:val>
                                            <p:strVal val="#ppt_y"/>
                                          </p:val>
                                        </p:tav>
                                      </p:tavLst>
                                    </p:anim>
                                  </p:childTnLst>
                                </p:cTn>
                              </p:par>
                            </p:childTnLst>
                          </p:cTn>
                        </p:par>
                        <p:par>
                          <p:cTn id="57" fill="hold">
                            <p:stCondLst>
                              <p:cond delay="1000"/>
                            </p:stCondLst>
                            <p:childTnLst>
                              <p:par>
                                <p:cTn id="58" presetID="22" presetClass="entr" presetSubtype="8" fill="hold" grpId="0" nodeType="afterEffect">
                                  <p:stCondLst>
                                    <p:cond delay="0"/>
                                  </p:stCondLst>
                                  <p:childTnLst>
                                    <p:set>
                                      <p:cBhvr>
                                        <p:cTn id="59" dur="1" fill="hold">
                                          <p:stCondLst>
                                            <p:cond delay="0"/>
                                          </p:stCondLst>
                                        </p:cTn>
                                        <p:tgtEl>
                                          <p:spTgt spid="4">
                                            <p:graphicEl>
                                              <a:dgm id="{6EAE6A6C-0622-4462-9090-6D9793E16F68}"/>
                                            </p:graphicEl>
                                          </p:spTgt>
                                        </p:tgtEl>
                                        <p:attrNameLst>
                                          <p:attrName>style.visibility</p:attrName>
                                        </p:attrNameLst>
                                      </p:cBhvr>
                                      <p:to>
                                        <p:strVal val="visible"/>
                                      </p:to>
                                    </p:set>
                                    <p:animEffect transition="in" filter="wipe(left)">
                                      <p:cBhvr>
                                        <p:cTn id="60" dur="500"/>
                                        <p:tgtEl>
                                          <p:spTgt spid="4">
                                            <p:graphicEl>
                                              <a:dgm id="{6EAE6A6C-0622-4462-9090-6D9793E16F68}"/>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37" presetClass="entr" presetSubtype="0" fill="hold" grpId="0" nodeType="clickEffect">
                                  <p:stCondLst>
                                    <p:cond delay="0"/>
                                  </p:stCondLst>
                                  <p:childTnLst>
                                    <p:set>
                                      <p:cBhvr>
                                        <p:cTn id="64" dur="1" fill="hold">
                                          <p:stCondLst>
                                            <p:cond delay="0"/>
                                          </p:stCondLst>
                                        </p:cTn>
                                        <p:tgtEl>
                                          <p:spTgt spid="4">
                                            <p:graphicEl>
                                              <a:dgm id="{BC165FC3-237F-421A-9044-C11D00F766FF}"/>
                                            </p:graphicEl>
                                          </p:spTgt>
                                        </p:tgtEl>
                                        <p:attrNameLst>
                                          <p:attrName>style.visibility</p:attrName>
                                        </p:attrNameLst>
                                      </p:cBhvr>
                                      <p:to>
                                        <p:strVal val="visible"/>
                                      </p:to>
                                    </p:set>
                                    <p:animEffect transition="in" filter="fade">
                                      <p:cBhvr>
                                        <p:cTn id="65" dur="1000"/>
                                        <p:tgtEl>
                                          <p:spTgt spid="4">
                                            <p:graphicEl>
                                              <a:dgm id="{BC165FC3-237F-421A-9044-C11D00F766FF}"/>
                                            </p:graphicEl>
                                          </p:spTgt>
                                        </p:tgtEl>
                                      </p:cBhvr>
                                    </p:animEffect>
                                    <p:anim calcmode="lin" valueType="num">
                                      <p:cBhvr>
                                        <p:cTn id="66" dur="1000" fill="hold"/>
                                        <p:tgtEl>
                                          <p:spTgt spid="4">
                                            <p:graphicEl>
                                              <a:dgm id="{BC165FC3-237F-421A-9044-C11D00F766FF}"/>
                                            </p:graphicEl>
                                          </p:spTgt>
                                        </p:tgtEl>
                                        <p:attrNameLst>
                                          <p:attrName>ppt_x</p:attrName>
                                        </p:attrNameLst>
                                      </p:cBhvr>
                                      <p:tavLst>
                                        <p:tav tm="0">
                                          <p:val>
                                            <p:strVal val="#ppt_x"/>
                                          </p:val>
                                        </p:tav>
                                        <p:tav tm="100000">
                                          <p:val>
                                            <p:strVal val="#ppt_x"/>
                                          </p:val>
                                        </p:tav>
                                      </p:tavLst>
                                    </p:anim>
                                    <p:anim calcmode="lin" valueType="num">
                                      <p:cBhvr>
                                        <p:cTn id="67" dur="900" decel="100000" fill="hold"/>
                                        <p:tgtEl>
                                          <p:spTgt spid="4">
                                            <p:graphicEl>
                                              <a:dgm id="{BC165FC3-237F-421A-9044-C11D00F766FF}"/>
                                            </p:graphicEl>
                                          </p:spTgt>
                                        </p:tgtEl>
                                        <p:attrNameLst>
                                          <p:attrName>ppt_y</p:attrName>
                                        </p:attrNameLst>
                                      </p:cBhvr>
                                      <p:tavLst>
                                        <p:tav tm="0">
                                          <p:val>
                                            <p:strVal val="#ppt_y+1"/>
                                          </p:val>
                                        </p:tav>
                                        <p:tav tm="100000">
                                          <p:val>
                                            <p:strVal val="#ppt_y-.03"/>
                                          </p:val>
                                        </p:tav>
                                      </p:tavLst>
                                    </p:anim>
                                    <p:anim calcmode="lin" valueType="num">
                                      <p:cBhvr>
                                        <p:cTn id="68" dur="100" accel="100000" fill="hold">
                                          <p:stCondLst>
                                            <p:cond delay="900"/>
                                          </p:stCondLst>
                                        </p:cTn>
                                        <p:tgtEl>
                                          <p:spTgt spid="4">
                                            <p:graphicEl>
                                              <a:dgm id="{BC165FC3-237F-421A-9044-C11D00F766FF}"/>
                                            </p:graphicEl>
                                          </p:spTgt>
                                        </p:tgtEl>
                                        <p:attrNameLst>
                                          <p:attrName>ppt_y</p:attrName>
                                        </p:attrNameLst>
                                      </p:cBhvr>
                                      <p:tavLst>
                                        <p:tav tm="0">
                                          <p:val>
                                            <p:strVal val="#ppt_y-.03"/>
                                          </p:val>
                                        </p:tav>
                                        <p:tav tm="100000">
                                          <p:val>
                                            <p:strVal val="#ppt_y"/>
                                          </p:val>
                                        </p:tav>
                                      </p:tavLst>
                                    </p:anim>
                                  </p:childTnLst>
                                </p:cTn>
                              </p:par>
                              <p:par>
                                <p:cTn id="69" presetID="37" presetClass="entr" presetSubtype="0" fill="hold" grpId="0" nodeType="withEffect">
                                  <p:stCondLst>
                                    <p:cond delay="0"/>
                                  </p:stCondLst>
                                  <p:childTnLst>
                                    <p:set>
                                      <p:cBhvr>
                                        <p:cTn id="70" dur="1" fill="hold">
                                          <p:stCondLst>
                                            <p:cond delay="0"/>
                                          </p:stCondLst>
                                        </p:cTn>
                                        <p:tgtEl>
                                          <p:spTgt spid="4">
                                            <p:graphicEl>
                                              <a:dgm id="{39A6FA87-F949-4338-BB76-F925B40912E0}"/>
                                            </p:graphicEl>
                                          </p:spTgt>
                                        </p:tgtEl>
                                        <p:attrNameLst>
                                          <p:attrName>style.visibility</p:attrName>
                                        </p:attrNameLst>
                                      </p:cBhvr>
                                      <p:to>
                                        <p:strVal val="visible"/>
                                      </p:to>
                                    </p:set>
                                    <p:animEffect transition="in" filter="fade">
                                      <p:cBhvr>
                                        <p:cTn id="71" dur="1000"/>
                                        <p:tgtEl>
                                          <p:spTgt spid="4">
                                            <p:graphicEl>
                                              <a:dgm id="{39A6FA87-F949-4338-BB76-F925B40912E0}"/>
                                            </p:graphicEl>
                                          </p:spTgt>
                                        </p:tgtEl>
                                      </p:cBhvr>
                                    </p:animEffect>
                                    <p:anim calcmode="lin" valueType="num">
                                      <p:cBhvr>
                                        <p:cTn id="72" dur="1000" fill="hold"/>
                                        <p:tgtEl>
                                          <p:spTgt spid="4">
                                            <p:graphicEl>
                                              <a:dgm id="{39A6FA87-F949-4338-BB76-F925B40912E0}"/>
                                            </p:graphicEl>
                                          </p:spTgt>
                                        </p:tgtEl>
                                        <p:attrNameLst>
                                          <p:attrName>ppt_x</p:attrName>
                                        </p:attrNameLst>
                                      </p:cBhvr>
                                      <p:tavLst>
                                        <p:tav tm="0">
                                          <p:val>
                                            <p:strVal val="#ppt_x"/>
                                          </p:val>
                                        </p:tav>
                                        <p:tav tm="100000">
                                          <p:val>
                                            <p:strVal val="#ppt_x"/>
                                          </p:val>
                                        </p:tav>
                                      </p:tavLst>
                                    </p:anim>
                                    <p:anim calcmode="lin" valueType="num">
                                      <p:cBhvr>
                                        <p:cTn id="73" dur="900" decel="100000" fill="hold"/>
                                        <p:tgtEl>
                                          <p:spTgt spid="4">
                                            <p:graphicEl>
                                              <a:dgm id="{39A6FA87-F949-4338-BB76-F925B40912E0}"/>
                                            </p:graphicEl>
                                          </p:spTgt>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4">
                                            <p:graphicEl>
                                              <a:dgm id="{39A6FA87-F949-4338-BB76-F925B40912E0}"/>
                                            </p:graphicEl>
                                          </p:spTgt>
                                        </p:tgtEl>
                                        <p:attrNameLst>
                                          <p:attrName>ppt_y</p:attrName>
                                        </p:attrNameLst>
                                      </p:cBhvr>
                                      <p:tavLst>
                                        <p:tav tm="0">
                                          <p:val>
                                            <p:strVal val="#ppt_y-.03"/>
                                          </p:val>
                                        </p:tav>
                                        <p:tav tm="100000">
                                          <p:val>
                                            <p:strVal val="#ppt_y"/>
                                          </p:val>
                                        </p:tav>
                                      </p:tavLst>
                                    </p:anim>
                                  </p:childTnLst>
                                </p:cTn>
                              </p:par>
                              <p:par>
                                <p:cTn id="75" presetID="37" presetClass="entr" presetSubtype="0" fill="hold" grpId="0" nodeType="withEffect">
                                  <p:stCondLst>
                                    <p:cond delay="0"/>
                                  </p:stCondLst>
                                  <p:childTnLst>
                                    <p:set>
                                      <p:cBhvr>
                                        <p:cTn id="76" dur="1" fill="hold">
                                          <p:stCondLst>
                                            <p:cond delay="0"/>
                                          </p:stCondLst>
                                        </p:cTn>
                                        <p:tgtEl>
                                          <p:spTgt spid="4">
                                            <p:graphicEl>
                                              <a:dgm id="{F110DA95-9BCD-4748-8708-3CA5D5D57AF3}"/>
                                            </p:graphicEl>
                                          </p:spTgt>
                                        </p:tgtEl>
                                        <p:attrNameLst>
                                          <p:attrName>style.visibility</p:attrName>
                                        </p:attrNameLst>
                                      </p:cBhvr>
                                      <p:to>
                                        <p:strVal val="visible"/>
                                      </p:to>
                                    </p:set>
                                    <p:animEffect transition="in" filter="fade">
                                      <p:cBhvr>
                                        <p:cTn id="77" dur="1000"/>
                                        <p:tgtEl>
                                          <p:spTgt spid="4">
                                            <p:graphicEl>
                                              <a:dgm id="{F110DA95-9BCD-4748-8708-3CA5D5D57AF3}"/>
                                            </p:graphicEl>
                                          </p:spTgt>
                                        </p:tgtEl>
                                      </p:cBhvr>
                                    </p:animEffect>
                                    <p:anim calcmode="lin" valueType="num">
                                      <p:cBhvr>
                                        <p:cTn id="78" dur="1000" fill="hold"/>
                                        <p:tgtEl>
                                          <p:spTgt spid="4">
                                            <p:graphicEl>
                                              <a:dgm id="{F110DA95-9BCD-4748-8708-3CA5D5D57AF3}"/>
                                            </p:graphicEl>
                                          </p:spTgt>
                                        </p:tgtEl>
                                        <p:attrNameLst>
                                          <p:attrName>ppt_x</p:attrName>
                                        </p:attrNameLst>
                                      </p:cBhvr>
                                      <p:tavLst>
                                        <p:tav tm="0">
                                          <p:val>
                                            <p:strVal val="#ppt_x"/>
                                          </p:val>
                                        </p:tav>
                                        <p:tav tm="100000">
                                          <p:val>
                                            <p:strVal val="#ppt_x"/>
                                          </p:val>
                                        </p:tav>
                                      </p:tavLst>
                                    </p:anim>
                                    <p:anim calcmode="lin" valueType="num">
                                      <p:cBhvr>
                                        <p:cTn id="79" dur="900" decel="100000" fill="hold"/>
                                        <p:tgtEl>
                                          <p:spTgt spid="4">
                                            <p:graphicEl>
                                              <a:dgm id="{F110DA95-9BCD-4748-8708-3CA5D5D57AF3}"/>
                                            </p:graphicEl>
                                          </p:spTgt>
                                        </p:tgtEl>
                                        <p:attrNameLst>
                                          <p:attrName>ppt_y</p:attrName>
                                        </p:attrNameLst>
                                      </p:cBhvr>
                                      <p:tavLst>
                                        <p:tav tm="0">
                                          <p:val>
                                            <p:strVal val="#ppt_y+1"/>
                                          </p:val>
                                        </p:tav>
                                        <p:tav tm="100000">
                                          <p:val>
                                            <p:strVal val="#ppt_y-.03"/>
                                          </p:val>
                                        </p:tav>
                                      </p:tavLst>
                                    </p:anim>
                                    <p:anim calcmode="lin" valueType="num">
                                      <p:cBhvr>
                                        <p:cTn id="80" dur="100" accel="100000" fill="hold">
                                          <p:stCondLst>
                                            <p:cond delay="900"/>
                                          </p:stCondLst>
                                        </p:cTn>
                                        <p:tgtEl>
                                          <p:spTgt spid="4">
                                            <p:graphicEl>
                                              <a:dgm id="{F110DA95-9BCD-4748-8708-3CA5D5D57AF3}"/>
                                            </p:graphicEl>
                                          </p:spTgt>
                                        </p:tgtEl>
                                        <p:attrNameLst>
                                          <p:attrName>ppt_y</p:attrName>
                                        </p:attrNameLst>
                                      </p:cBhvr>
                                      <p:tavLst>
                                        <p:tav tm="0">
                                          <p:val>
                                            <p:strVal val="#ppt_y-.03"/>
                                          </p:val>
                                        </p:tav>
                                        <p:tav tm="100000">
                                          <p:val>
                                            <p:strVal val="#ppt_y"/>
                                          </p:val>
                                        </p:tav>
                                      </p:tavLst>
                                    </p:anim>
                                  </p:childTnLst>
                                </p:cTn>
                              </p:par>
                            </p:childTnLst>
                          </p:cTn>
                        </p:par>
                        <p:par>
                          <p:cTn id="81" fill="hold">
                            <p:stCondLst>
                              <p:cond delay="1000"/>
                            </p:stCondLst>
                            <p:childTnLst>
                              <p:par>
                                <p:cTn id="82" presetID="22" presetClass="entr" presetSubtype="8" fill="hold" grpId="0" nodeType="afterEffect">
                                  <p:stCondLst>
                                    <p:cond delay="0"/>
                                  </p:stCondLst>
                                  <p:childTnLst>
                                    <p:set>
                                      <p:cBhvr>
                                        <p:cTn id="83" dur="1" fill="hold">
                                          <p:stCondLst>
                                            <p:cond delay="0"/>
                                          </p:stCondLst>
                                        </p:cTn>
                                        <p:tgtEl>
                                          <p:spTgt spid="4">
                                            <p:graphicEl>
                                              <a:dgm id="{2A3C0C22-C018-40FD-BCCE-A576634FA09E}"/>
                                            </p:graphicEl>
                                          </p:spTgt>
                                        </p:tgtEl>
                                        <p:attrNameLst>
                                          <p:attrName>style.visibility</p:attrName>
                                        </p:attrNameLst>
                                      </p:cBhvr>
                                      <p:to>
                                        <p:strVal val="visible"/>
                                      </p:to>
                                    </p:set>
                                    <p:animEffect transition="in" filter="wipe(left)">
                                      <p:cBhvr>
                                        <p:cTn id="84" dur="500"/>
                                        <p:tgtEl>
                                          <p:spTgt spid="4">
                                            <p:graphicEl>
                                              <a:dgm id="{2A3C0C22-C018-40FD-BCCE-A576634FA09E}"/>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37" presetClass="entr" presetSubtype="0" fill="hold" grpId="0" nodeType="clickEffect">
                                  <p:stCondLst>
                                    <p:cond delay="0"/>
                                  </p:stCondLst>
                                  <p:childTnLst>
                                    <p:set>
                                      <p:cBhvr>
                                        <p:cTn id="88" dur="1" fill="hold">
                                          <p:stCondLst>
                                            <p:cond delay="0"/>
                                          </p:stCondLst>
                                        </p:cTn>
                                        <p:tgtEl>
                                          <p:spTgt spid="4">
                                            <p:graphicEl>
                                              <a:dgm id="{F329F625-9AFD-4C56-92B3-FCBBFEE2186D}"/>
                                            </p:graphicEl>
                                          </p:spTgt>
                                        </p:tgtEl>
                                        <p:attrNameLst>
                                          <p:attrName>style.visibility</p:attrName>
                                        </p:attrNameLst>
                                      </p:cBhvr>
                                      <p:to>
                                        <p:strVal val="visible"/>
                                      </p:to>
                                    </p:set>
                                    <p:animEffect transition="in" filter="fade">
                                      <p:cBhvr>
                                        <p:cTn id="89" dur="1000"/>
                                        <p:tgtEl>
                                          <p:spTgt spid="4">
                                            <p:graphicEl>
                                              <a:dgm id="{F329F625-9AFD-4C56-92B3-FCBBFEE2186D}"/>
                                            </p:graphicEl>
                                          </p:spTgt>
                                        </p:tgtEl>
                                      </p:cBhvr>
                                    </p:animEffect>
                                    <p:anim calcmode="lin" valueType="num">
                                      <p:cBhvr>
                                        <p:cTn id="90" dur="1000" fill="hold"/>
                                        <p:tgtEl>
                                          <p:spTgt spid="4">
                                            <p:graphicEl>
                                              <a:dgm id="{F329F625-9AFD-4C56-92B3-FCBBFEE2186D}"/>
                                            </p:graphicEl>
                                          </p:spTgt>
                                        </p:tgtEl>
                                        <p:attrNameLst>
                                          <p:attrName>ppt_x</p:attrName>
                                        </p:attrNameLst>
                                      </p:cBhvr>
                                      <p:tavLst>
                                        <p:tav tm="0">
                                          <p:val>
                                            <p:strVal val="#ppt_x"/>
                                          </p:val>
                                        </p:tav>
                                        <p:tav tm="100000">
                                          <p:val>
                                            <p:strVal val="#ppt_x"/>
                                          </p:val>
                                        </p:tav>
                                      </p:tavLst>
                                    </p:anim>
                                    <p:anim calcmode="lin" valueType="num">
                                      <p:cBhvr>
                                        <p:cTn id="91" dur="900" decel="100000" fill="hold"/>
                                        <p:tgtEl>
                                          <p:spTgt spid="4">
                                            <p:graphicEl>
                                              <a:dgm id="{F329F625-9AFD-4C56-92B3-FCBBFEE2186D}"/>
                                            </p:graphicEl>
                                          </p:spTgt>
                                        </p:tgtEl>
                                        <p:attrNameLst>
                                          <p:attrName>ppt_y</p:attrName>
                                        </p:attrNameLst>
                                      </p:cBhvr>
                                      <p:tavLst>
                                        <p:tav tm="0">
                                          <p:val>
                                            <p:strVal val="#ppt_y+1"/>
                                          </p:val>
                                        </p:tav>
                                        <p:tav tm="100000">
                                          <p:val>
                                            <p:strVal val="#ppt_y-.03"/>
                                          </p:val>
                                        </p:tav>
                                      </p:tavLst>
                                    </p:anim>
                                    <p:anim calcmode="lin" valueType="num">
                                      <p:cBhvr>
                                        <p:cTn id="92" dur="100" accel="100000" fill="hold">
                                          <p:stCondLst>
                                            <p:cond delay="900"/>
                                          </p:stCondLst>
                                        </p:cTn>
                                        <p:tgtEl>
                                          <p:spTgt spid="4">
                                            <p:graphicEl>
                                              <a:dgm id="{F329F625-9AFD-4C56-92B3-FCBBFEE2186D}"/>
                                            </p:graphicEl>
                                          </p:spTgt>
                                        </p:tgtEl>
                                        <p:attrNameLst>
                                          <p:attrName>ppt_y</p:attrName>
                                        </p:attrNameLst>
                                      </p:cBhvr>
                                      <p:tavLst>
                                        <p:tav tm="0">
                                          <p:val>
                                            <p:strVal val="#ppt_y-.03"/>
                                          </p:val>
                                        </p:tav>
                                        <p:tav tm="100000">
                                          <p:val>
                                            <p:strVal val="#ppt_y"/>
                                          </p:val>
                                        </p:tav>
                                      </p:tavLst>
                                    </p:anim>
                                  </p:childTnLst>
                                </p:cTn>
                              </p:par>
                              <p:par>
                                <p:cTn id="93" presetID="37" presetClass="entr" presetSubtype="0" fill="hold" grpId="0" nodeType="withEffect">
                                  <p:stCondLst>
                                    <p:cond delay="0"/>
                                  </p:stCondLst>
                                  <p:childTnLst>
                                    <p:set>
                                      <p:cBhvr>
                                        <p:cTn id="94" dur="1" fill="hold">
                                          <p:stCondLst>
                                            <p:cond delay="0"/>
                                          </p:stCondLst>
                                        </p:cTn>
                                        <p:tgtEl>
                                          <p:spTgt spid="4">
                                            <p:graphicEl>
                                              <a:dgm id="{A8AF363B-E9A7-47D3-9223-8ADBEE78FCEE}"/>
                                            </p:graphicEl>
                                          </p:spTgt>
                                        </p:tgtEl>
                                        <p:attrNameLst>
                                          <p:attrName>style.visibility</p:attrName>
                                        </p:attrNameLst>
                                      </p:cBhvr>
                                      <p:to>
                                        <p:strVal val="visible"/>
                                      </p:to>
                                    </p:set>
                                    <p:animEffect transition="in" filter="fade">
                                      <p:cBhvr>
                                        <p:cTn id="95" dur="1000"/>
                                        <p:tgtEl>
                                          <p:spTgt spid="4">
                                            <p:graphicEl>
                                              <a:dgm id="{A8AF363B-E9A7-47D3-9223-8ADBEE78FCEE}"/>
                                            </p:graphicEl>
                                          </p:spTgt>
                                        </p:tgtEl>
                                      </p:cBhvr>
                                    </p:animEffect>
                                    <p:anim calcmode="lin" valueType="num">
                                      <p:cBhvr>
                                        <p:cTn id="96" dur="1000" fill="hold"/>
                                        <p:tgtEl>
                                          <p:spTgt spid="4">
                                            <p:graphicEl>
                                              <a:dgm id="{A8AF363B-E9A7-47D3-9223-8ADBEE78FCEE}"/>
                                            </p:graphicEl>
                                          </p:spTgt>
                                        </p:tgtEl>
                                        <p:attrNameLst>
                                          <p:attrName>ppt_x</p:attrName>
                                        </p:attrNameLst>
                                      </p:cBhvr>
                                      <p:tavLst>
                                        <p:tav tm="0">
                                          <p:val>
                                            <p:strVal val="#ppt_x"/>
                                          </p:val>
                                        </p:tav>
                                        <p:tav tm="100000">
                                          <p:val>
                                            <p:strVal val="#ppt_x"/>
                                          </p:val>
                                        </p:tav>
                                      </p:tavLst>
                                    </p:anim>
                                    <p:anim calcmode="lin" valueType="num">
                                      <p:cBhvr>
                                        <p:cTn id="97" dur="900" decel="100000" fill="hold"/>
                                        <p:tgtEl>
                                          <p:spTgt spid="4">
                                            <p:graphicEl>
                                              <a:dgm id="{A8AF363B-E9A7-47D3-9223-8ADBEE78FCEE}"/>
                                            </p:graphicEl>
                                          </p:spTgt>
                                        </p:tgtEl>
                                        <p:attrNameLst>
                                          <p:attrName>ppt_y</p:attrName>
                                        </p:attrNameLst>
                                      </p:cBhvr>
                                      <p:tavLst>
                                        <p:tav tm="0">
                                          <p:val>
                                            <p:strVal val="#ppt_y+1"/>
                                          </p:val>
                                        </p:tav>
                                        <p:tav tm="100000">
                                          <p:val>
                                            <p:strVal val="#ppt_y-.03"/>
                                          </p:val>
                                        </p:tav>
                                      </p:tavLst>
                                    </p:anim>
                                    <p:anim calcmode="lin" valueType="num">
                                      <p:cBhvr>
                                        <p:cTn id="98" dur="100" accel="100000" fill="hold">
                                          <p:stCondLst>
                                            <p:cond delay="900"/>
                                          </p:stCondLst>
                                        </p:cTn>
                                        <p:tgtEl>
                                          <p:spTgt spid="4">
                                            <p:graphicEl>
                                              <a:dgm id="{A8AF363B-E9A7-47D3-9223-8ADBEE78FCEE}"/>
                                            </p:graphicEl>
                                          </p:spTgt>
                                        </p:tgtEl>
                                        <p:attrNameLst>
                                          <p:attrName>ppt_y</p:attrName>
                                        </p:attrNameLst>
                                      </p:cBhvr>
                                      <p:tavLst>
                                        <p:tav tm="0">
                                          <p:val>
                                            <p:strVal val="#ppt_y-.03"/>
                                          </p:val>
                                        </p:tav>
                                        <p:tav tm="100000">
                                          <p:val>
                                            <p:strVal val="#ppt_y"/>
                                          </p:val>
                                        </p:tav>
                                      </p:tavLst>
                                    </p:anim>
                                  </p:childTnLst>
                                </p:cTn>
                              </p:par>
                              <p:par>
                                <p:cTn id="99" presetID="37" presetClass="entr" presetSubtype="0" fill="hold" grpId="0" nodeType="withEffect">
                                  <p:stCondLst>
                                    <p:cond delay="0"/>
                                  </p:stCondLst>
                                  <p:childTnLst>
                                    <p:set>
                                      <p:cBhvr>
                                        <p:cTn id="100" dur="1" fill="hold">
                                          <p:stCondLst>
                                            <p:cond delay="0"/>
                                          </p:stCondLst>
                                        </p:cTn>
                                        <p:tgtEl>
                                          <p:spTgt spid="4">
                                            <p:graphicEl>
                                              <a:dgm id="{DA0B1B2B-20A6-415A-9500-BBFCA8DFB45E}"/>
                                            </p:graphicEl>
                                          </p:spTgt>
                                        </p:tgtEl>
                                        <p:attrNameLst>
                                          <p:attrName>style.visibility</p:attrName>
                                        </p:attrNameLst>
                                      </p:cBhvr>
                                      <p:to>
                                        <p:strVal val="visible"/>
                                      </p:to>
                                    </p:set>
                                    <p:animEffect transition="in" filter="fade">
                                      <p:cBhvr>
                                        <p:cTn id="101" dur="1000"/>
                                        <p:tgtEl>
                                          <p:spTgt spid="4">
                                            <p:graphicEl>
                                              <a:dgm id="{DA0B1B2B-20A6-415A-9500-BBFCA8DFB45E}"/>
                                            </p:graphicEl>
                                          </p:spTgt>
                                        </p:tgtEl>
                                      </p:cBhvr>
                                    </p:animEffect>
                                    <p:anim calcmode="lin" valueType="num">
                                      <p:cBhvr>
                                        <p:cTn id="102" dur="1000" fill="hold"/>
                                        <p:tgtEl>
                                          <p:spTgt spid="4">
                                            <p:graphicEl>
                                              <a:dgm id="{DA0B1B2B-20A6-415A-9500-BBFCA8DFB45E}"/>
                                            </p:graphicEl>
                                          </p:spTgt>
                                        </p:tgtEl>
                                        <p:attrNameLst>
                                          <p:attrName>ppt_x</p:attrName>
                                        </p:attrNameLst>
                                      </p:cBhvr>
                                      <p:tavLst>
                                        <p:tav tm="0">
                                          <p:val>
                                            <p:strVal val="#ppt_x"/>
                                          </p:val>
                                        </p:tav>
                                        <p:tav tm="100000">
                                          <p:val>
                                            <p:strVal val="#ppt_x"/>
                                          </p:val>
                                        </p:tav>
                                      </p:tavLst>
                                    </p:anim>
                                    <p:anim calcmode="lin" valueType="num">
                                      <p:cBhvr>
                                        <p:cTn id="103" dur="900" decel="100000" fill="hold"/>
                                        <p:tgtEl>
                                          <p:spTgt spid="4">
                                            <p:graphicEl>
                                              <a:dgm id="{DA0B1B2B-20A6-415A-9500-BBFCA8DFB45E}"/>
                                            </p:graphicEl>
                                          </p:spTgt>
                                        </p:tgtEl>
                                        <p:attrNameLst>
                                          <p:attrName>ppt_y</p:attrName>
                                        </p:attrNameLst>
                                      </p:cBhvr>
                                      <p:tavLst>
                                        <p:tav tm="0">
                                          <p:val>
                                            <p:strVal val="#ppt_y+1"/>
                                          </p:val>
                                        </p:tav>
                                        <p:tav tm="100000">
                                          <p:val>
                                            <p:strVal val="#ppt_y-.03"/>
                                          </p:val>
                                        </p:tav>
                                      </p:tavLst>
                                    </p:anim>
                                    <p:anim calcmode="lin" valueType="num">
                                      <p:cBhvr>
                                        <p:cTn id="104" dur="100" accel="100000" fill="hold">
                                          <p:stCondLst>
                                            <p:cond delay="900"/>
                                          </p:stCondLst>
                                        </p:cTn>
                                        <p:tgtEl>
                                          <p:spTgt spid="4">
                                            <p:graphicEl>
                                              <a:dgm id="{DA0B1B2B-20A6-415A-9500-BBFCA8DFB45E}"/>
                                            </p:graphicEl>
                                          </p:spTgt>
                                        </p:tgtEl>
                                        <p:attrNameLst>
                                          <p:attrName>ppt_y</p:attrName>
                                        </p:attrNameLst>
                                      </p:cBhvr>
                                      <p:tavLst>
                                        <p:tav tm="0">
                                          <p:val>
                                            <p:strVal val="#ppt_y-.03"/>
                                          </p:val>
                                        </p:tav>
                                        <p:tav tm="100000">
                                          <p:val>
                                            <p:strVal val="#ppt_y"/>
                                          </p:val>
                                        </p:tav>
                                      </p:tavLst>
                                    </p:anim>
                                  </p:childTnLst>
                                </p:cTn>
                              </p:par>
                            </p:childTnLst>
                          </p:cTn>
                        </p:par>
                        <p:par>
                          <p:cTn id="105" fill="hold">
                            <p:stCondLst>
                              <p:cond delay="1000"/>
                            </p:stCondLst>
                            <p:childTnLst>
                              <p:par>
                                <p:cTn id="106" presetID="22" presetClass="entr" presetSubtype="8" fill="hold" grpId="0" nodeType="afterEffect">
                                  <p:stCondLst>
                                    <p:cond delay="0"/>
                                  </p:stCondLst>
                                  <p:childTnLst>
                                    <p:set>
                                      <p:cBhvr>
                                        <p:cTn id="107" dur="1" fill="hold">
                                          <p:stCondLst>
                                            <p:cond delay="0"/>
                                          </p:stCondLst>
                                        </p:cTn>
                                        <p:tgtEl>
                                          <p:spTgt spid="4">
                                            <p:graphicEl>
                                              <a:dgm id="{B19D6A9D-F18D-4062-A5EB-66CBB4DE13FB}"/>
                                            </p:graphicEl>
                                          </p:spTgt>
                                        </p:tgtEl>
                                        <p:attrNameLst>
                                          <p:attrName>style.visibility</p:attrName>
                                        </p:attrNameLst>
                                      </p:cBhvr>
                                      <p:to>
                                        <p:strVal val="visible"/>
                                      </p:to>
                                    </p:set>
                                    <p:animEffect transition="in" filter="wipe(left)">
                                      <p:cBhvr>
                                        <p:cTn id="108" dur="500"/>
                                        <p:tgtEl>
                                          <p:spTgt spid="4">
                                            <p:graphicEl>
                                              <a:dgm id="{B19D6A9D-F18D-4062-A5EB-66CBB4DE13FB}"/>
                                            </p:graphicEl>
                                          </p:spTgt>
                                        </p:tgtEl>
                                      </p:cBhvr>
                                    </p:animEffect>
                                  </p:childTnLst>
                                </p:cTn>
                              </p:par>
                            </p:childTnLst>
                          </p:cTn>
                        </p:par>
                      </p:childTnLst>
                    </p:cTn>
                  </p:par>
                  <p:par>
                    <p:cTn id="109" fill="hold">
                      <p:stCondLst>
                        <p:cond delay="indefinite"/>
                      </p:stCondLst>
                      <p:childTnLst>
                        <p:par>
                          <p:cTn id="110" fill="hold">
                            <p:stCondLst>
                              <p:cond delay="0"/>
                            </p:stCondLst>
                            <p:childTnLst>
                              <p:par>
                                <p:cTn id="111" presetID="37" presetClass="entr" presetSubtype="0" fill="hold" grpId="0" nodeType="clickEffect">
                                  <p:stCondLst>
                                    <p:cond delay="0"/>
                                  </p:stCondLst>
                                  <p:childTnLst>
                                    <p:set>
                                      <p:cBhvr>
                                        <p:cTn id="112" dur="1" fill="hold">
                                          <p:stCondLst>
                                            <p:cond delay="0"/>
                                          </p:stCondLst>
                                        </p:cTn>
                                        <p:tgtEl>
                                          <p:spTgt spid="4">
                                            <p:graphicEl>
                                              <a:dgm id="{121AA460-74A8-49F9-ACC9-BBBCC91624D1}"/>
                                            </p:graphicEl>
                                          </p:spTgt>
                                        </p:tgtEl>
                                        <p:attrNameLst>
                                          <p:attrName>style.visibility</p:attrName>
                                        </p:attrNameLst>
                                      </p:cBhvr>
                                      <p:to>
                                        <p:strVal val="visible"/>
                                      </p:to>
                                    </p:set>
                                    <p:animEffect transition="in" filter="fade">
                                      <p:cBhvr>
                                        <p:cTn id="113" dur="1000"/>
                                        <p:tgtEl>
                                          <p:spTgt spid="4">
                                            <p:graphicEl>
                                              <a:dgm id="{121AA460-74A8-49F9-ACC9-BBBCC91624D1}"/>
                                            </p:graphicEl>
                                          </p:spTgt>
                                        </p:tgtEl>
                                      </p:cBhvr>
                                    </p:animEffect>
                                    <p:anim calcmode="lin" valueType="num">
                                      <p:cBhvr>
                                        <p:cTn id="114" dur="1000" fill="hold"/>
                                        <p:tgtEl>
                                          <p:spTgt spid="4">
                                            <p:graphicEl>
                                              <a:dgm id="{121AA460-74A8-49F9-ACC9-BBBCC91624D1}"/>
                                            </p:graphicEl>
                                          </p:spTgt>
                                        </p:tgtEl>
                                        <p:attrNameLst>
                                          <p:attrName>ppt_x</p:attrName>
                                        </p:attrNameLst>
                                      </p:cBhvr>
                                      <p:tavLst>
                                        <p:tav tm="0">
                                          <p:val>
                                            <p:strVal val="#ppt_x"/>
                                          </p:val>
                                        </p:tav>
                                        <p:tav tm="100000">
                                          <p:val>
                                            <p:strVal val="#ppt_x"/>
                                          </p:val>
                                        </p:tav>
                                      </p:tavLst>
                                    </p:anim>
                                    <p:anim calcmode="lin" valueType="num">
                                      <p:cBhvr>
                                        <p:cTn id="115" dur="900" decel="100000" fill="hold"/>
                                        <p:tgtEl>
                                          <p:spTgt spid="4">
                                            <p:graphicEl>
                                              <a:dgm id="{121AA460-74A8-49F9-ACC9-BBBCC91624D1}"/>
                                            </p:graphicEl>
                                          </p:spTgt>
                                        </p:tgtEl>
                                        <p:attrNameLst>
                                          <p:attrName>ppt_y</p:attrName>
                                        </p:attrNameLst>
                                      </p:cBhvr>
                                      <p:tavLst>
                                        <p:tav tm="0">
                                          <p:val>
                                            <p:strVal val="#ppt_y+1"/>
                                          </p:val>
                                        </p:tav>
                                        <p:tav tm="100000">
                                          <p:val>
                                            <p:strVal val="#ppt_y-.03"/>
                                          </p:val>
                                        </p:tav>
                                      </p:tavLst>
                                    </p:anim>
                                    <p:anim calcmode="lin" valueType="num">
                                      <p:cBhvr>
                                        <p:cTn id="116" dur="100" accel="100000" fill="hold">
                                          <p:stCondLst>
                                            <p:cond delay="900"/>
                                          </p:stCondLst>
                                        </p:cTn>
                                        <p:tgtEl>
                                          <p:spTgt spid="4">
                                            <p:graphicEl>
                                              <a:dgm id="{121AA460-74A8-49F9-ACC9-BBBCC91624D1}"/>
                                            </p:graphicEl>
                                          </p:spTgt>
                                        </p:tgtEl>
                                        <p:attrNameLst>
                                          <p:attrName>ppt_y</p:attrName>
                                        </p:attrNameLst>
                                      </p:cBhvr>
                                      <p:tavLst>
                                        <p:tav tm="0">
                                          <p:val>
                                            <p:strVal val="#ppt_y-.03"/>
                                          </p:val>
                                        </p:tav>
                                        <p:tav tm="100000">
                                          <p:val>
                                            <p:strVal val="#ppt_y"/>
                                          </p:val>
                                        </p:tav>
                                      </p:tavLst>
                                    </p:anim>
                                  </p:childTnLst>
                                </p:cTn>
                              </p:par>
                              <p:par>
                                <p:cTn id="117" presetID="37" presetClass="entr" presetSubtype="0" fill="hold" grpId="0" nodeType="withEffect">
                                  <p:stCondLst>
                                    <p:cond delay="0"/>
                                  </p:stCondLst>
                                  <p:childTnLst>
                                    <p:set>
                                      <p:cBhvr>
                                        <p:cTn id="118" dur="1" fill="hold">
                                          <p:stCondLst>
                                            <p:cond delay="0"/>
                                          </p:stCondLst>
                                        </p:cTn>
                                        <p:tgtEl>
                                          <p:spTgt spid="4">
                                            <p:graphicEl>
                                              <a:dgm id="{48409D9E-8111-4F95-845E-2E7C80D55B29}"/>
                                            </p:graphicEl>
                                          </p:spTgt>
                                        </p:tgtEl>
                                        <p:attrNameLst>
                                          <p:attrName>style.visibility</p:attrName>
                                        </p:attrNameLst>
                                      </p:cBhvr>
                                      <p:to>
                                        <p:strVal val="visible"/>
                                      </p:to>
                                    </p:set>
                                    <p:animEffect transition="in" filter="fade">
                                      <p:cBhvr>
                                        <p:cTn id="119" dur="1000"/>
                                        <p:tgtEl>
                                          <p:spTgt spid="4">
                                            <p:graphicEl>
                                              <a:dgm id="{48409D9E-8111-4F95-845E-2E7C80D55B29}"/>
                                            </p:graphicEl>
                                          </p:spTgt>
                                        </p:tgtEl>
                                      </p:cBhvr>
                                    </p:animEffect>
                                    <p:anim calcmode="lin" valueType="num">
                                      <p:cBhvr>
                                        <p:cTn id="120" dur="1000" fill="hold"/>
                                        <p:tgtEl>
                                          <p:spTgt spid="4">
                                            <p:graphicEl>
                                              <a:dgm id="{48409D9E-8111-4F95-845E-2E7C80D55B29}"/>
                                            </p:graphicEl>
                                          </p:spTgt>
                                        </p:tgtEl>
                                        <p:attrNameLst>
                                          <p:attrName>ppt_x</p:attrName>
                                        </p:attrNameLst>
                                      </p:cBhvr>
                                      <p:tavLst>
                                        <p:tav tm="0">
                                          <p:val>
                                            <p:strVal val="#ppt_x"/>
                                          </p:val>
                                        </p:tav>
                                        <p:tav tm="100000">
                                          <p:val>
                                            <p:strVal val="#ppt_x"/>
                                          </p:val>
                                        </p:tav>
                                      </p:tavLst>
                                    </p:anim>
                                    <p:anim calcmode="lin" valueType="num">
                                      <p:cBhvr>
                                        <p:cTn id="121" dur="900" decel="100000" fill="hold"/>
                                        <p:tgtEl>
                                          <p:spTgt spid="4">
                                            <p:graphicEl>
                                              <a:dgm id="{48409D9E-8111-4F95-845E-2E7C80D55B29}"/>
                                            </p:graphicEl>
                                          </p:spTgt>
                                        </p:tgtEl>
                                        <p:attrNameLst>
                                          <p:attrName>ppt_y</p:attrName>
                                        </p:attrNameLst>
                                      </p:cBhvr>
                                      <p:tavLst>
                                        <p:tav tm="0">
                                          <p:val>
                                            <p:strVal val="#ppt_y+1"/>
                                          </p:val>
                                        </p:tav>
                                        <p:tav tm="100000">
                                          <p:val>
                                            <p:strVal val="#ppt_y-.03"/>
                                          </p:val>
                                        </p:tav>
                                      </p:tavLst>
                                    </p:anim>
                                    <p:anim calcmode="lin" valueType="num">
                                      <p:cBhvr>
                                        <p:cTn id="122" dur="100" accel="100000" fill="hold">
                                          <p:stCondLst>
                                            <p:cond delay="900"/>
                                          </p:stCondLst>
                                        </p:cTn>
                                        <p:tgtEl>
                                          <p:spTgt spid="4">
                                            <p:graphicEl>
                                              <a:dgm id="{48409D9E-8111-4F95-845E-2E7C80D55B29}"/>
                                            </p:graphicEl>
                                          </p:spTgt>
                                        </p:tgtEl>
                                        <p:attrNameLst>
                                          <p:attrName>ppt_y</p:attrName>
                                        </p:attrNameLst>
                                      </p:cBhvr>
                                      <p:tavLst>
                                        <p:tav tm="0">
                                          <p:val>
                                            <p:strVal val="#ppt_y-.03"/>
                                          </p:val>
                                        </p:tav>
                                        <p:tav tm="100000">
                                          <p:val>
                                            <p:strVal val="#ppt_y"/>
                                          </p:val>
                                        </p:tav>
                                      </p:tavLst>
                                    </p:anim>
                                  </p:childTnLst>
                                </p:cTn>
                              </p:par>
                              <p:par>
                                <p:cTn id="123" presetID="37" presetClass="entr" presetSubtype="0" fill="hold" grpId="0" nodeType="withEffect">
                                  <p:stCondLst>
                                    <p:cond delay="0"/>
                                  </p:stCondLst>
                                  <p:childTnLst>
                                    <p:set>
                                      <p:cBhvr>
                                        <p:cTn id="124" dur="1" fill="hold">
                                          <p:stCondLst>
                                            <p:cond delay="0"/>
                                          </p:stCondLst>
                                        </p:cTn>
                                        <p:tgtEl>
                                          <p:spTgt spid="4">
                                            <p:graphicEl>
                                              <a:dgm id="{1A4405E6-AE01-4F42-86C7-9E3D8E5465F0}"/>
                                            </p:graphicEl>
                                          </p:spTgt>
                                        </p:tgtEl>
                                        <p:attrNameLst>
                                          <p:attrName>style.visibility</p:attrName>
                                        </p:attrNameLst>
                                      </p:cBhvr>
                                      <p:to>
                                        <p:strVal val="visible"/>
                                      </p:to>
                                    </p:set>
                                    <p:animEffect transition="in" filter="fade">
                                      <p:cBhvr>
                                        <p:cTn id="125" dur="1000"/>
                                        <p:tgtEl>
                                          <p:spTgt spid="4">
                                            <p:graphicEl>
                                              <a:dgm id="{1A4405E6-AE01-4F42-86C7-9E3D8E5465F0}"/>
                                            </p:graphicEl>
                                          </p:spTgt>
                                        </p:tgtEl>
                                      </p:cBhvr>
                                    </p:animEffect>
                                    <p:anim calcmode="lin" valueType="num">
                                      <p:cBhvr>
                                        <p:cTn id="126" dur="1000" fill="hold"/>
                                        <p:tgtEl>
                                          <p:spTgt spid="4">
                                            <p:graphicEl>
                                              <a:dgm id="{1A4405E6-AE01-4F42-86C7-9E3D8E5465F0}"/>
                                            </p:graphicEl>
                                          </p:spTgt>
                                        </p:tgtEl>
                                        <p:attrNameLst>
                                          <p:attrName>ppt_x</p:attrName>
                                        </p:attrNameLst>
                                      </p:cBhvr>
                                      <p:tavLst>
                                        <p:tav tm="0">
                                          <p:val>
                                            <p:strVal val="#ppt_x"/>
                                          </p:val>
                                        </p:tav>
                                        <p:tav tm="100000">
                                          <p:val>
                                            <p:strVal val="#ppt_x"/>
                                          </p:val>
                                        </p:tav>
                                      </p:tavLst>
                                    </p:anim>
                                    <p:anim calcmode="lin" valueType="num">
                                      <p:cBhvr>
                                        <p:cTn id="127" dur="900" decel="100000" fill="hold"/>
                                        <p:tgtEl>
                                          <p:spTgt spid="4">
                                            <p:graphicEl>
                                              <a:dgm id="{1A4405E6-AE01-4F42-86C7-9E3D8E5465F0}"/>
                                            </p:graphicEl>
                                          </p:spTgt>
                                        </p:tgtEl>
                                        <p:attrNameLst>
                                          <p:attrName>ppt_y</p:attrName>
                                        </p:attrNameLst>
                                      </p:cBhvr>
                                      <p:tavLst>
                                        <p:tav tm="0">
                                          <p:val>
                                            <p:strVal val="#ppt_y+1"/>
                                          </p:val>
                                        </p:tav>
                                        <p:tav tm="100000">
                                          <p:val>
                                            <p:strVal val="#ppt_y-.03"/>
                                          </p:val>
                                        </p:tav>
                                      </p:tavLst>
                                    </p:anim>
                                    <p:anim calcmode="lin" valueType="num">
                                      <p:cBhvr>
                                        <p:cTn id="128" dur="100" accel="100000" fill="hold">
                                          <p:stCondLst>
                                            <p:cond delay="900"/>
                                          </p:stCondLst>
                                        </p:cTn>
                                        <p:tgtEl>
                                          <p:spTgt spid="4">
                                            <p:graphicEl>
                                              <a:dgm id="{1A4405E6-AE01-4F42-86C7-9E3D8E5465F0}"/>
                                            </p:graphicEl>
                                          </p:spTgt>
                                        </p:tgtEl>
                                        <p:attrNameLst>
                                          <p:attrName>ppt_y</p:attrName>
                                        </p:attrNameLst>
                                      </p:cBhvr>
                                      <p:tavLst>
                                        <p:tav tm="0">
                                          <p:val>
                                            <p:strVal val="#ppt_y-.03"/>
                                          </p:val>
                                        </p:tav>
                                        <p:tav tm="100000">
                                          <p:val>
                                            <p:strVal val="#ppt_y"/>
                                          </p:val>
                                        </p:tav>
                                      </p:tavLst>
                                    </p:anim>
                                  </p:childTnLst>
                                </p:cTn>
                              </p:par>
                            </p:childTnLst>
                          </p:cTn>
                        </p:par>
                        <p:par>
                          <p:cTn id="129" fill="hold">
                            <p:stCondLst>
                              <p:cond delay="1000"/>
                            </p:stCondLst>
                            <p:childTnLst>
                              <p:par>
                                <p:cTn id="130" presetID="22" presetClass="entr" presetSubtype="8" fill="hold" grpId="0" nodeType="afterEffect">
                                  <p:stCondLst>
                                    <p:cond delay="0"/>
                                  </p:stCondLst>
                                  <p:childTnLst>
                                    <p:set>
                                      <p:cBhvr>
                                        <p:cTn id="131" dur="1" fill="hold">
                                          <p:stCondLst>
                                            <p:cond delay="0"/>
                                          </p:stCondLst>
                                        </p:cTn>
                                        <p:tgtEl>
                                          <p:spTgt spid="4">
                                            <p:graphicEl>
                                              <a:dgm id="{A430DA5B-75D1-4D7C-8504-04AC0866C8B4}"/>
                                            </p:graphicEl>
                                          </p:spTgt>
                                        </p:tgtEl>
                                        <p:attrNameLst>
                                          <p:attrName>style.visibility</p:attrName>
                                        </p:attrNameLst>
                                      </p:cBhvr>
                                      <p:to>
                                        <p:strVal val="visible"/>
                                      </p:to>
                                    </p:set>
                                    <p:animEffect transition="in" filter="wipe(left)">
                                      <p:cBhvr>
                                        <p:cTn id="132" dur="500"/>
                                        <p:tgtEl>
                                          <p:spTgt spid="4">
                                            <p:graphicEl>
                                              <a:dgm id="{A430DA5B-75D1-4D7C-8504-04AC0866C8B4}"/>
                                            </p:graphicEl>
                                          </p:spTgt>
                                        </p:tgtEl>
                                      </p:cBhvr>
                                    </p:animEffect>
                                  </p:childTnLst>
                                </p:cTn>
                              </p:par>
                            </p:childTnLst>
                          </p:cTn>
                        </p:par>
                      </p:childTnLst>
                    </p:cTn>
                  </p:par>
                  <p:par>
                    <p:cTn id="133" fill="hold">
                      <p:stCondLst>
                        <p:cond delay="indefinite"/>
                      </p:stCondLst>
                      <p:childTnLst>
                        <p:par>
                          <p:cTn id="134" fill="hold">
                            <p:stCondLst>
                              <p:cond delay="0"/>
                            </p:stCondLst>
                            <p:childTnLst>
                              <p:par>
                                <p:cTn id="135" presetID="37" presetClass="entr" presetSubtype="0" fill="hold" grpId="0" nodeType="clickEffect">
                                  <p:stCondLst>
                                    <p:cond delay="0"/>
                                  </p:stCondLst>
                                  <p:childTnLst>
                                    <p:set>
                                      <p:cBhvr>
                                        <p:cTn id="136" dur="1" fill="hold">
                                          <p:stCondLst>
                                            <p:cond delay="0"/>
                                          </p:stCondLst>
                                        </p:cTn>
                                        <p:tgtEl>
                                          <p:spTgt spid="4">
                                            <p:graphicEl>
                                              <a:dgm id="{2014420A-A723-49C6-8684-323FAFDAAB20}"/>
                                            </p:graphicEl>
                                          </p:spTgt>
                                        </p:tgtEl>
                                        <p:attrNameLst>
                                          <p:attrName>style.visibility</p:attrName>
                                        </p:attrNameLst>
                                      </p:cBhvr>
                                      <p:to>
                                        <p:strVal val="visible"/>
                                      </p:to>
                                    </p:set>
                                    <p:animEffect transition="in" filter="fade">
                                      <p:cBhvr>
                                        <p:cTn id="137" dur="1000"/>
                                        <p:tgtEl>
                                          <p:spTgt spid="4">
                                            <p:graphicEl>
                                              <a:dgm id="{2014420A-A723-49C6-8684-323FAFDAAB20}"/>
                                            </p:graphicEl>
                                          </p:spTgt>
                                        </p:tgtEl>
                                      </p:cBhvr>
                                    </p:animEffect>
                                    <p:anim calcmode="lin" valueType="num">
                                      <p:cBhvr>
                                        <p:cTn id="138" dur="1000" fill="hold"/>
                                        <p:tgtEl>
                                          <p:spTgt spid="4">
                                            <p:graphicEl>
                                              <a:dgm id="{2014420A-A723-49C6-8684-323FAFDAAB20}"/>
                                            </p:graphicEl>
                                          </p:spTgt>
                                        </p:tgtEl>
                                        <p:attrNameLst>
                                          <p:attrName>ppt_x</p:attrName>
                                        </p:attrNameLst>
                                      </p:cBhvr>
                                      <p:tavLst>
                                        <p:tav tm="0">
                                          <p:val>
                                            <p:strVal val="#ppt_x"/>
                                          </p:val>
                                        </p:tav>
                                        <p:tav tm="100000">
                                          <p:val>
                                            <p:strVal val="#ppt_x"/>
                                          </p:val>
                                        </p:tav>
                                      </p:tavLst>
                                    </p:anim>
                                    <p:anim calcmode="lin" valueType="num">
                                      <p:cBhvr>
                                        <p:cTn id="139" dur="900" decel="100000" fill="hold"/>
                                        <p:tgtEl>
                                          <p:spTgt spid="4">
                                            <p:graphicEl>
                                              <a:dgm id="{2014420A-A723-49C6-8684-323FAFDAAB20}"/>
                                            </p:graphicEl>
                                          </p:spTgt>
                                        </p:tgtEl>
                                        <p:attrNameLst>
                                          <p:attrName>ppt_y</p:attrName>
                                        </p:attrNameLst>
                                      </p:cBhvr>
                                      <p:tavLst>
                                        <p:tav tm="0">
                                          <p:val>
                                            <p:strVal val="#ppt_y+1"/>
                                          </p:val>
                                        </p:tav>
                                        <p:tav tm="100000">
                                          <p:val>
                                            <p:strVal val="#ppt_y-.03"/>
                                          </p:val>
                                        </p:tav>
                                      </p:tavLst>
                                    </p:anim>
                                    <p:anim calcmode="lin" valueType="num">
                                      <p:cBhvr>
                                        <p:cTn id="140" dur="100" accel="100000" fill="hold">
                                          <p:stCondLst>
                                            <p:cond delay="900"/>
                                          </p:stCondLst>
                                        </p:cTn>
                                        <p:tgtEl>
                                          <p:spTgt spid="4">
                                            <p:graphicEl>
                                              <a:dgm id="{2014420A-A723-49C6-8684-323FAFDAAB20}"/>
                                            </p:graphicEl>
                                          </p:spTgt>
                                        </p:tgtEl>
                                        <p:attrNameLst>
                                          <p:attrName>ppt_y</p:attrName>
                                        </p:attrNameLst>
                                      </p:cBhvr>
                                      <p:tavLst>
                                        <p:tav tm="0">
                                          <p:val>
                                            <p:strVal val="#ppt_y-.03"/>
                                          </p:val>
                                        </p:tav>
                                        <p:tav tm="100000">
                                          <p:val>
                                            <p:strVal val="#ppt_y"/>
                                          </p:val>
                                        </p:tav>
                                      </p:tavLst>
                                    </p:anim>
                                  </p:childTnLst>
                                </p:cTn>
                              </p:par>
                              <p:par>
                                <p:cTn id="141" presetID="37" presetClass="entr" presetSubtype="0" fill="hold" grpId="0" nodeType="withEffect">
                                  <p:stCondLst>
                                    <p:cond delay="0"/>
                                  </p:stCondLst>
                                  <p:childTnLst>
                                    <p:set>
                                      <p:cBhvr>
                                        <p:cTn id="142" dur="1" fill="hold">
                                          <p:stCondLst>
                                            <p:cond delay="0"/>
                                          </p:stCondLst>
                                        </p:cTn>
                                        <p:tgtEl>
                                          <p:spTgt spid="4">
                                            <p:graphicEl>
                                              <a:dgm id="{22188E17-1470-4C64-ABDF-38FB83B5E3F7}"/>
                                            </p:graphicEl>
                                          </p:spTgt>
                                        </p:tgtEl>
                                        <p:attrNameLst>
                                          <p:attrName>style.visibility</p:attrName>
                                        </p:attrNameLst>
                                      </p:cBhvr>
                                      <p:to>
                                        <p:strVal val="visible"/>
                                      </p:to>
                                    </p:set>
                                    <p:animEffect transition="in" filter="fade">
                                      <p:cBhvr>
                                        <p:cTn id="143" dur="1000"/>
                                        <p:tgtEl>
                                          <p:spTgt spid="4">
                                            <p:graphicEl>
                                              <a:dgm id="{22188E17-1470-4C64-ABDF-38FB83B5E3F7}"/>
                                            </p:graphicEl>
                                          </p:spTgt>
                                        </p:tgtEl>
                                      </p:cBhvr>
                                    </p:animEffect>
                                    <p:anim calcmode="lin" valueType="num">
                                      <p:cBhvr>
                                        <p:cTn id="144" dur="1000" fill="hold"/>
                                        <p:tgtEl>
                                          <p:spTgt spid="4">
                                            <p:graphicEl>
                                              <a:dgm id="{22188E17-1470-4C64-ABDF-38FB83B5E3F7}"/>
                                            </p:graphicEl>
                                          </p:spTgt>
                                        </p:tgtEl>
                                        <p:attrNameLst>
                                          <p:attrName>ppt_x</p:attrName>
                                        </p:attrNameLst>
                                      </p:cBhvr>
                                      <p:tavLst>
                                        <p:tav tm="0">
                                          <p:val>
                                            <p:strVal val="#ppt_x"/>
                                          </p:val>
                                        </p:tav>
                                        <p:tav tm="100000">
                                          <p:val>
                                            <p:strVal val="#ppt_x"/>
                                          </p:val>
                                        </p:tav>
                                      </p:tavLst>
                                    </p:anim>
                                    <p:anim calcmode="lin" valueType="num">
                                      <p:cBhvr>
                                        <p:cTn id="145" dur="900" decel="100000" fill="hold"/>
                                        <p:tgtEl>
                                          <p:spTgt spid="4">
                                            <p:graphicEl>
                                              <a:dgm id="{22188E17-1470-4C64-ABDF-38FB83B5E3F7}"/>
                                            </p:graphicEl>
                                          </p:spTgt>
                                        </p:tgtEl>
                                        <p:attrNameLst>
                                          <p:attrName>ppt_y</p:attrName>
                                        </p:attrNameLst>
                                      </p:cBhvr>
                                      <p:tavLst>
                                        <p:tav tm="0">
                                          <p:val>
                                            <p:strVal val="#ppt_y+1"/>
                                          </p:val>
                                        </p:tav>
                                        <p:tav tm="100000">
                                          <p:val>
                                            <p:strVal val="#ppt_y-.03"/>
                                          </p:val>
                                        </p:tav>
                                      </p:tavLst>
                                    </p:anim>
                                    <p:anim calcmode="lin" valueType="num">
                                      <p:cBhvr>
                                        <p:cTn id="146" dur="100" accel="100000" fill="hold">
                                          <p:stCondLst>
                                            <p:cond delay="900"/>
                                          </p:stCondLst>
                                        </p:cTn>
                                        <p:tgtEl>
                                          <p:spTgt spid="4">
                                            <p:graphicEl>
                                              <a:dgm id="{22188E17-1470-4C64-ABDF-38FB83B5E3F7}"/>
                                            </p:graphicEl>
                                          </p:spTgt>
                                        </p:tgtEl>
                                        <p:attrNameLst>
                                          <p:attrName>ppt_y</p:attrName>
                                        </p:attrNameLst>
                                      </p:cBhvr>
                                      <p:tavLst>
                                        <p:tav tm="0">
                                          <p:val>
                                            <p:strVal val="#ppt_y-.03"/>
                                          </p:val>
                                        </p:tav>
                                        <p:tav tm="100000">
                                          <p:val>
                                            <p:strVal val="#ppt_y"/>
                                          </p:val>
                                        </p:tav>
                                      </p:tavLst>
                                    </p:anim>
                                  </p:childTnLst>
                                </p:cTn>
                              </p:par>
                              <p:par>
                                <p:cTn id="147" presetID="37" presetClass="entr" presetSubtype="0" fill="hold" grpId="0" nodeType="withEffect">
                                  <p:stCondLst>
                                    <p:cond delay="0"/>
                                  </p:stCondLst>
                                  <p:childTnLst>
                                    <p:set>
                                      <p:cBhvr>
                                        <p:cTn id="148" dur="1" fill="hold">
                                          <p:stCondLst>
                                            <p:cond delay="0"/>
                                          </p:stCondLst>
                                        </p:cTn>
                                        <p:tgtEl>
                                          <p:spTgt spid="4">
                                            <p:graphicEl>
                                              <a:dgm id="{C8F9881A-2BA6-4383-B0FE-A5E89F95FD27}"/>
                                            </p:graphicEl>
                                          </p:spTgt>
                                        </p:tgtEl>
                                        <p:attrNameLst>
                                          <p:attrName>style.visibility</p:attrName>
                                        </p:attrNameLst>
                                      </p:cBhvr>
                                      <p:to>
                                        <p:strVal val="visible"/>
                                      </p:to>
                                    </p:set>
                                    <p:animEffect transition="in" filter="fade">
                                      <p:cBhvr>
                                        <p:cTn id="149" dur="1000"/>
                                        <p:tgtEl>
                                          <p:spTgt spid="4">
                                            <p:graphicEl>
                                              <a:dgm id="{C8F9881A-2BA6-4383-B0FE-A5E89F95FD27}"/>
                                            </p:graphicEl>
                                          </p:spTgt>
                                        </p:tgtEl>
                                      </p:cBhvr>
                                    </p:animEffect>
                                    <p:anim calcmode="lin" valueType="num">
                                      <p:cBhvr>
                                        <p:cTn id="150" dur="1000" fill="hold"/>
                                        <p:tgtEl>
                                          <p:spTgt spid="4">
                                            <p:graphicEl>
                                              <a:dgm id="{C8F9881A-2BA6-4383-B0FE-A5E89F95FD27}"/>
                                            </p:graphicEl>
                                          </p:spTgt>
                                        </p:tgtEl>
                                        <p:attrNameLst>
                                          <p:attrName>ppt_x</p:attrName>
                                        </p:attrNameLst>
                                      </p:cBhvr>
                                      <p:tavLst>
                                        <p:tav tm="0">
                                          <p:val>
                                            <p:strVal val="#ppt_x"/>
                                          </p:val>
                                        </p:tav>
                                        <p:tav tm="100000">
                                          <p:val>
                                            <p:strVal val="#ppt_x"/>
                                          </p:val>
                                        </p:tav>
                                      </p:tavLst>
                                    </p:anim>
                                    <p:anim calcmode="lin" valueType="num">
                                      <p:cBhvr>
                                        <p:cTn id="151" dur="900" decel="100000" fill="hold"/>
                                        <p:tgtEl>
                                          <p:spTgt spid="4">
                                            <p:graphicEl>
                                              <a:dgm id="{C8F9881A-2BA6-4383-B0FE-A5E89F95FD27}"/>
                                            </p:graphicEl>
                                          </p:spTgt>
                                        </p:tgtEl>
                                        <p:attrNameLst>
                                          <p:attrName>ppt_y</p:attrName>
                                        </p:attrNameLst>
                                      </p:cBhvr>
                                      <p:tavLst>
                                        <p:tav tm="0">
                                          <p:val>
                                            <p:strVal val="#ppt_y+1"/>
                                          </p:val>
                                        </p:tav>
                                        <p:tav tm="100000">
                                          <p:val>
                                            <p:strVal val="#ppt_y-.03"/>
                                          </p:val>
                                        </p:tav>
                                      </p:tavLst>
                                    </p:anim>
                                    <p:anim calcmode="lin" valueType="num">
                                      <p:cBhvr>
                                        <p:cTn id="152" dur="100" accel="100000" fill="hold">
                                          <p:stCondLst>
                                            <p:cond delay="900"/>
                                          </p:stCondLst>
                                        </p:cTn>
                                        <p:tgtEl>
                                          <p:spTgt spid="4">
                                            <p:graphicEl>
                                              <a:dgm id="{C8F9881A-2BA6-4383-B0FE-A5E89F95FD27}"/>
                                            </p:graphicEl>
                                          </p:spTgt>
                                        </p:tgtEl>
                                        <p:attrNameLst>
                                          <p:attrName>ppt_y</p:attrName>
                                        </p:attrNameLst>
                                      </p:cBhvr>
                                      <p:tavLst>
                                        <p:tav tm="0">
                                          <p:val>
                                            <p:strVal val="#ppt_y-.03"/>
                                          </p:val>
                                        </p:tav>
                                        <p:tav tm="100000">
                                          <p:val>
                                            <p:strVal val="#ppt_y"/>
                                          </p:val>
                                        </p:tav>
                                      </p:tavLst>
                                    </p:anim>
                                  </p:childTnLst>
                                </p:cTn>
                              </p:par>
                            </p:childTnLst>
                          </p:cTn>
                        </p:par>
                        <p:par>
                          <p:cTn id="153" fill="hold">
                            <p:stCondLst>
                              <p:cond delay="1000"/>
                            </p:stCondLst>
                            <p:childTnLst>
                              <p:par>
                                <p:cTn id="154" presetID="22" presetClass="entr" presetSubtype="8" fill="hold" grpId="0" nodeType="afterEffect">
                                  <p:stCondLst>
                                    <p:cond delay="0"/>
                                  </p:stCondLst>
                                  <p:childTnLst>
                                    <p:set>
                                      <p:cBhvr>
                                        <p:cTn id="155" dur="1" fill="hold">
                                          <p:stCondLst>
                                            <p:cond delay="0"/>
                                          </p:stCondLst>
                                        </p:cTn>
                                        <p:tgtEl>
                                          <p:spTgt spid="4">
                                            <p:graphicEl>
                                              <a:dgm id="{7D2F9335-5F8C-413D-81CC-FE03845A1FC3}"/>
                                            </p:graphicEl>
                                          </p:spTgt>
                                        </p:tgtEl>
                                        <p:attrNameLst>
                                          <p:attrName>style.visibility</p:attrName>
                                        </p:attrNameLst>
                                      </p:cBhvr>
                                      <p:to>
                                        <p:strVal val="visible"/>
                                      </p:to>
                                    </p:set>
                                    <p:animEffect transition="in" filter="wipe(left)">
                                      <p:cBhvr>
                                        <p:cTn id="156" dur="500"/>
                                        <p:tgtEl>
                                          <p:spTgt spid="4">
                                            <p:graphicEl>
                                              <a:dgm id="{7D2F9335-5F8C-413D-81CC-FE03845A1FC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Graphic spid="4" grpId="0" uiExpand="1">
        <p:bldSub>
          <a:bldDgm bld="one"/>
        </p:bldSub>
      </p:bldGraphic>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8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6" name="Grupo 15">
            <a:extLst>
              <a:ext uri="{FF2B5EF4-FFF2-40B4-BE49-F238E27FC236}">
                <a16:creationId xmlns:a16="http://schemas.microsoft.com/office/drawing/2014/main" id="{2A31E045-E5C7-D55B-FB68-0869BBBCF5A9}"/>
              </a:ext>
            </a:extLst>
          </p:cNvPr>
          <p:cNvGrpSpPr/>
          <p:nvPr/>
        </p:nvGrpSpPr>
        <p:grpSpPr>
          <a:xfrm>
            <a:off x="101599" y="1214694"/>
            <a:ext cx="2014290" cy="2780462"/>
            <a:chOff x="2708910" y="0"/>
            <a:chExt cx="3726180" cy="5143500"/>
          </a:xfrm>
          <a:effectLst>
            <a:reflection blurRad="6350" stA="52000" endA="300" endPos="35000" dir="5400000" sy="-100000" algn="bl" rotWithShape="0"/>
          </a:effectLst>
        </p:grpSpPr>
        <p:pic>
          <p:nvPicPr>
            <p:cNvPr id="4" name="Imagen 3" descr="Imagen que contiene mujer, gente&#10;&#10;Descripción generada automáticamente">
              <a:extLst>
                <a:ext uri="{FF2B5EF4-FFF2-40B4-BE49-F238E27FC236}">
                  <a16:creationId xmlns:a16="http://schemas.microsoft.com/office/drawing/2014/main" id="{F2F5C277-7867-7662-9496-1E6EBE16D2E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08910" y="0"/>
              <a:ext cx="3726180" cy="5143500"/>
            </a:xfrm>
            <a:prstGeom prst="rect">
              <a:avLst/>
            </a:prstGeom>
          </p:spPr>
        </p:pic>
        <p:pic>
          <p:nvPicPr>
            <p:cNvPr id="13" name="Imagen 12" descr="Patrón de fondo&#10;&#10;Descripción generada automáticamente">
              <a:extLst>
                <a:ext uri="{FF2B5EF4-FFF2-40B4-BE49-F238E27FC236}">
                  <a16:creationId xmlns:a16="http://schemas.microsoft.com/office/drawing/2014/main" id="{1B9C1578-66EB-E53D-5CA4-FF5D5492DC6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23193" y="1768772"/>
              <a:ext cx="2129819" cy="1597364"/>
            </a:xfrm>
            <a:prstGeom prst="rect">
              <a:avLst/>
            </a:prstGeom>
          </p:spPr>
        </p:pic>
        <p:pic>
          <p:nvPicPr>
            <p:cNvPr id="15" name="Imagen 14" descr="Imagen que contiene Texto&#10;&#10;Descripción generada automáticamente">
              <a:extLst>
                <a:ext uri="{FF2B5EF4-FFF2-40B4-BE49-F238E27FC236}">
                  <a16:creationId xmlns:a16="http://schemas.microsoft.com/office/drawing/2014/main" id="{61DA8BD7-BCD1-97F4-5300-79E354DA08F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11193" y="137836"/>
              <a:ext cx="2129819" cy="1597364"/>
            </a:xfrm>
            <a:prstGeom prst="rect">
              <a:avLst/>
            </a:prstGeom>
          </p:spPr>
        </p:pic>
      </p:grpSp>
      <p:sp>
        <p:nvSpPr>
          <p:cNvPr id="21" name="Rectángulo 20">
            <a:extLst>
              <a:ext uri="{FF2B5EF4-FFF2-40B4-BE49-F238E27FC236}">
                <a16:creationId xmlns:a16="http://schemas.microsoft.com/office/drawing/2014/main" id="{F5BC5FB8-C81F-A856-5087-1CB3F30E1019}"/>
              </a:ext>
            </a:extLst>
          </p:cNvPr>
          <p:cNvSpPr/>
          <p:nvPr/>
        </p:nvSpPr>
        <p:spPr>
          <a:xfrm>
            <a:off x="-1" y="0"/>
            <a:ext cx="9143996" cy="1082085"/>
          </a:xfrm>
          <a:prstGeom prst="rect">
            <a:avLst/>
          </a:prstGeom>
          <a:blipFill dpi="0" rotWithShape="1">
            <a:blip r:embed="rId6" cstate="print">
              <a:extLst>
                <a:ext uri="{28A0092B-C50C-407E-A947-70E740481C1C}">
                  <a14:useLocalDpi xmlns:a14="http://schemas.microsoft.com/office/drawing/2010/main"/>
                </a:ext>
              </a:extLst>
            </a:blip>
            <a:srcRect/>
            <a:stretch>
              <a:fillRect/>
            </a:stretch>
          </a:blip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8E69F7FE-1CF6-47BE-C6DB-C86643F08C32}"/>
              </a:ext>
            </a:extLst>
          </p:cNvPr>
          <p:cNvSpPr txBox="1"/>
          <p:nvPr/>
        </p:nvSpPr>
        <p:spPr>
          <a:xfrm>
            <a:off x="0" y="-86400"/>
            <a:ext cx="9143999" cy="769441"/>
          </a:xfrm>
          <a:prstGeom prst="rect">
            <a:avLst/>
          </a:prstGeom>
          <a:noFill/>
        </p:spPr>
        <p:txBody>
          <a:bodyPr wrap="square">
            <a:spAutoFit/>
          </a:bodyPr>
          <a:lstStyle/>
          <a:p>
            <a:pPr algn="ctr"/>
            <a:r>
              <a:rPr lang="es-ES" sz="4400" b="1">
                <a:ln w="10160">
                  <a:solidFill>
                    <a:schemeClr val="accent5"/>
                  </a:solidFill>
                  <a:prstDash val="solid"/>
                </a:ln>
                <a:solidFill>
                  <a:srgbClr val="FFFFFF"/>
                </a:solidFill>
                <a:effectLst>
                  <a:outerShdw blurRad="38100" dist="22860" dir="5400000" algn="tl" rotWithShape="0">
                    <a:srgbClr val="000000">
                      <a:alpha val="30000"/>
                    </a:srgbClr>
                  </a:outerShdw>
                </a:effectLst>
              </a:rPr>
              <a:t>REACTIONS TO THE MESSAGE</a:t>
            </a:r>
            <a:endPar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A100BF60-CAB6-D96A-F865-FE6154356ED9}"/>
              </a:ext>
            </a:extLst>
          </p:cNvPr>
          <p:cNvSpPr txBox="1"/>
          <p:nvPr/>
        </p:nvSpPr>
        <p:spPr>
          <a:xfrm>
            <a:off x="-1" y="536376"/>
            <a:ext cx="9143999" cy="492443"/>
          </a:xfrm>
          <a:prstGeom prst="rect">
            <a:avLst/>
          </a:prstGeom>
          <a:noFill/>
        </p:spPr>
        <p:txBody>
          <a:bodyPr wrap="square">
            <a:spAutoFit/>
            <a:scene3d>
              <a:camera prst="orthographicFront"/>
              <a:lightRig rig="threePt" dir="t"/>
            </a:scene3d>
            <a:sp3d extrusionH="57150">
              <a:bevelT w="38100" h="38100"/>
            </a:sp3d>
          </a:bodyPr>
          <a:lstStyle/>
          <a:p>
            <a:pPr algn="ctr"/>
            <a:r>
              <a:rPr lang="es-ES" sz="1300" b="1">
                <a:solidFill>
                  <a:schemeClr val="accent5">
                    <a:lumMod val="50000"/>
                  </a:schemeClr>
                </a:solidFill>
                <a:latin typeface="Comic Sans MS" panose="030F0702030302020204" pitchFamily="66" charset="0"/>
              </a:rPr>
              <a:t>“</a:t>
            </a:r>
            <a:r>
              <a:rPr lang="en-US" sz="1300" b="1">
                <a:solidFill>
                  <a:schemeClr val="accent5">
                    <a:lumMod val="50000"/>
                  </a:schemeClr>
                </a:solidFill>
                <a:latin typeface="Comic Sans MS" panose="030F0702030302020204" pitchFamily="66" charset="0"/>
              </a:rPr>
              <a:t>Also, many of those who had practiced magic brought their books together and burned them in the sight of all. And they counted up the value of them, and it totaled fifty thousand pieces of silver.</a:t>
            </a:r>
            <a:r>
              <a:rPr lang="es-ES" sz="1300" b="1">
                <a:solidFill>
                  <a:schemeClr val="accent5">
                    <a:lumMod val="50000"/>
                  </a:schemeClr>
                </a:solidFill>
                <a:latin typeface="Comic Sans MS" panose="030F0702030302020204" pitchFamily="66" charset="0"/>
              </a:rPr>
              <a:t>” </a:t>
            </a:r>
            <a:r>
              <a:rPr lang="es-ES" sz="1100" b="1">
                <a:solidFill>
                  <a:schemeClr val="accent5">
                    <a:lumMod val="50000"/>
                  </a:schemeClr>
                </a:solidFill>
                <a:latin typeface="Comic Sans MS" panose="030F0702030302020204" pitchFamily="66" charset="0"/>
              </a:rPr>
              <a:t>(Acts 19:19</a:t>
            </a:r>
            <a:r>
              <a:rPr lang="es-ES" sz="1100" b="1" dirty="0">
                <a:solidFill>
                  <a:schemeClr val="accent5">
                    <a:lumMod val="50000"/>
                  </a:schemeClr>
                </a:solidFill>
                <a:latin typeface="Comic Sans MS" panose="030F0702030302020204" pitchFamily="66" charset="0"/>
              </a:rPr>
              <a:t>)</a:t>
            </a:r>
            <a:endParaRPr lang="es-ES" sz="1400" b="1" dirty="0">
              <a:solidFill>
                <a:schemeClr val="accent5">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1E128305-1352-2910-ED8B-BEE7C1A678D6}"/>
              </a:ext>
            </a:extLst>
          </p:cNvPr>
          <p:cNvSpPr txBox="1"/>
          <p:nvPr/>
        </p:nvSpPr>
        <p:spPr>
          <a:xfrm>
            <a:off x="2115888" y="1082085"/>
            <a:ext cx="7028109" cy="923330"/>
          </a:xfrm>
          <a:prstGeom prst="rect">
            <a:avLst/>
          </a:prstGeom>
          <a:noFill/>
        </p:spPr>
        <p:txBody>
          <a:bodyPr wrap="square" rtlCol="0">
            <a:spAutoFit/>
          </a:bodyPr>
          <a:lstStyle/>
          <a:p>
            <a:pPr>
              <a:spcBef>
                <a:spcPts val="600"/>
              </a:spcBef>
            </a:pPr>
            <a:r>
              <a:rPr lang="en-US" b="1"/>
              <a:t>The Christians in Ephesus voluntarily burned books of magic with a total value of four million US dollars (Acts 19:19). Why did they do it </a:t>
            </a:r>
            <a:br>
              <a:rPr lang="en-US" b="1"/>
            </a:br>
            <a:r>
              <a:rPr lang="en-US" b="1"/>
              <a:t>(Acts 19:11-18)?</a:t>
            </a:r>
            <a:endParaRPr lang="es-ES" b="1" dirty="0"/>
          </a:p>
        </p:txBody>
      </p:sp>
      <p:sp>
        <p:nvSpPr>
          <p:cNvPr id="8" name="CuadroTexto 7">
            <a:extLst>
              <a:ext uri="{FF2B5EF4-FFF2-40B4-BE49-F238E27FC236}">
                <a16:creationId xmlns:a16="http://schemas.microsoft.com/office/drawing/2014/main" id="{D4C3B35B-1AB9-FD50-87B4-CE1B7946C240}"/>
              </a:ext>
            </a:extLst>
          </p:cNvPr>
          <p:cNvSpPr txBox="1"/>
          <p:nvPr/>
        </p:nvSpPr>
        <p:spPr>
          <a:xfrm>
            <a:off x="1" y="4742615"/>
            <a:ext cx="9143996" cy="369332"/>
          </a:xfrm>
          <a:prstGeom prst="rect">
            <a:avLst/>
          </a:prstGeom>
          <a:noFill/>
        </p:spPr>
        <p:txBody>
          <a:bodyPr wrap="square">
            <a:spAutoFit/>
          </a:bodyPr>
          <a:lstStyle/>
          <a:p>
            <a:pPr>
              <a:spcBef>
                <a:spcPts val="600"/>
              </a:spcBef>
            </a:pPr>
            <a:r>
              <a:rPr lang="en-US" b="1"/>
              <a:t>Paul had to leave Ephesus because of the turmoil that Demetrius provoked (Acts 19:29-41).</a:t>
            </a:r>
            <a:endParaRPr lang="es-ES" b="1" dirty="0"/>
          </a:p>
        </p:txBody>
      </p:sp>
      <p:sp>
        <p:nvSpPr>
          <p:cNvPr id="10" name="CuadroTexto 9">
            <a:extLst>
              <a:ext uri="{FF2B5EF4-FFF2-40B4-BE49-F238E27FC236}">
                <a16:creationId xmlns:a16="http://schemas.microsoft.com/office/drawing/2014/main" id="{8BB4FDC8-85BC-E448-810D-08B3E580FB51}"/>
              </a:ext>
            </a:extLst>
          </p:cNvPr>
          <p:cNvSpPr txBox="1"/>
          <p:nvPr/>
        </p:nvSpPr>
        <p:spPr>
          <a:xfrm>
            <a:off x="2115887" y="2775565"/>
            <a:ext cx="3326518" cy="2031325"/>
          </a:xfrm>
          <a:prstGeom prst="rect">
            <a:avLst/>
          </a:prstGeom>
          <a:noFill/>
        </p:spPr>
        <p:txBody>
          <a:bodyPr wrap="square">
            <a:spAutoFit/>
          </a:bodyPr>
          <a:lstStyle/>
          <a:p>
            <a:pPr>
              <a:spcBef>
                <a:spcPts val="600"/>
              </a:spcBef>
            </a:pPr>
            <a:r>
              <a:rPr lang="en-US" b="1"/>
              <a:t>Not everyone reacted this way. Demetrius made silver shrines of Diana, so his income was threatened. He thought that his business would go bankrupt if everyone accepted Christ </a:t>
            </a:r>
            <a:br>
              <a:rPr lang="en-US" b="1"/>
            </a:br>
            <a:r>
              <a:rPr lang="en-US" b="1"/>
              <a:t>(Acts 19:23-28).</a:t>
            </a:r>
            <a:endParaRPr lang="es-ES" b="1" dirty="0"/>
          </a:p>
        </p:txBody>
      </p:sp>
      <p:sp>
        <p:nvSpPr>
          <p:cNvPr id="12" name="CuadroTexto 11">
            <a:extLst>
              <a:ext uri="{FF2B5EF4-FFF2-40B4-BE49-F238E27FC236}">
                <a16:creationId xmlns:a16="http://schemas.microsoft.com/office/drawing/2014/main" id="{13A03C2C-4352-75DF-DA1A-0ACC826BD782}"/>
              </a:ext>
            </a:extLst>
          </p:cNvPr>
          <p:cNvSpPr txBox="1"/>
          <p:nvPr/>
        </p:nvSpPr>
        <p:spPr>
          <a:xfrm>
            <a:off x="2115887" y="1937131"/>
            <a:ext cx="4984841" cy="923330"/>
          </a:xfrm>
          <a:prstGeom prst="rect">
            <a:avLst/>
          </a:prstGeom>
          <a:noFill/>
        </p:spPr>
        <p:txBody>
          <a:bodyPr wrap="square">
            <a:spAutoFit/>
          </a:bodyPr>
          <a:lstStyle/>
          <a:p>
            <a:pPr>
              <a:spcBef>
                <a:spcPts val="600"/>
              </a:spcBef>
            </a:pPr>
            <a:r>
              <a:rPr lang="en-US" b="1"/>
              <a:t>They understood that Jesus is more powerful than Satan. They had to destroy any connection to Satan’s powers in order to serve Jesus.</a:t>
            </a:r>
            <a:endParaRPr lang="es-ES" b="1" dirty="0"/>
          </a:p>
        </p:txBody>
      </p:sp>
      <p:pic>
        <p:nvPicPr>
          <p:cNvPr id="9" name="Imagen 8" descr="Un grupo de personas disfrazadas&#10;&#10;Descripción generada automáticamente con confianza baja">
            <a:extLst>
              <a:ext uri="{FF2B5EF4-FFF2-40B4-BE49-F238E27FC236}">
                <a16:creationId xmlns:a16="http://schemas.microsoft.com/office/drawing/2014/main" id="{B2DD562D-70F7-B153-5CC8-3899C5924682}"/>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100730" y="1775106"/>
            <a:ext cx="1941671" cy="2571750"/>
          </a:xfrm>
          <a:prstGeom prst="roundRect">
            <a:avLst>
              <a:gd name="adj" fmla="val 0"/>
            </a:avLst>
          </a:prstGeom>
          <a:solidFill>
            <a:srgbClr val="FFFFFF">
              <a:shade val="85000"/>
            </a:srgbClr>
          </a:solidFill>
          <a:ln w="28575">
            <a:solidFill>
              <a:schemeClr val="accent5">
                <a:lumMod val="75000"/>
              </a:schemeClr>
            </a:solidFill>
          </a:ln>
          <a:effectLst>
            <a:reflection blurRad="12700" stA="38000" endPos="15000" dist="5000" dir="5400000" sy="-100000" algn="bl" rotWithShape="0"/>
          </a:effectLst>
        </p:spPr>
      </p:pic>
      <p:pic>
        <p:nvPicPr>
          <p:cNvPr id="20" name="Imagen 19" descr="Grupo de personas con paraguas en mano&#10;&#10;Descripción generada automáticamente">
            <a:extLst>
              <a:ext uri="{FF2B5EF4-FFF2-40B4-BE49-F238E27FC236}">
                <a16:creationId xmlns:a16="http://schemas.microsoft.com/office/drawing/2014/main" id="{11144B65-46DC-2A05-6162-434B04190D04}"/>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5544000" y="2879297"/>
            <a:ext cx="1364202" cy="1819504"/>
          </a:xfrm>
          <a:prstGeom prst="rect">
            <a:avLst/>
          </a:prstGeom>
          <a:solidFill>
            <a:srgbClr val="FFFFFF">
              <a:shade val="85000"/>
            </a:srgbClr>
          </a:solidFill>
          <a:ln w="28575" cap="sq">
            <a:solidFill>
              <a:srgbClr val="497DD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16409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5"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anim calcmode="lin" valueType="num">
                                      <p:cBhvr>
                                        <p:cTn id="17" dur="500" fill="hold"/>
                                        <p:tgtEl>
                                          <p:spTgt spid="5"/>
                                        </p:tgtEl>
                                        <p:attrNameLst>
                                          <p:attrName>ppt_w</p:attrName>
                                        </p:attrNameLst>
                                      </p:cBhvr>
                                      <p:tavLst>
                                        <p:tav tm="0" fmla="#ppt_w*sin(2.5*pi*$)">
                                          <p:val>
                                            <p:fltVal val="0"/>
                                          </p:val>
                                        </p:tav>
                                        <p:tav tm="100000">
                                          <p:val>
                                            <p:fltVal val="1"/>
                                          </p:val>
                                        </p:tav>
                                      </p:tavLst>
                                    </p:anim>
                                    <p:anim calcmode="lin" valueType="num">
                                      <p:cBhvr>
                                        <p:cTn id="1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900" decel="100000" fill="hold"/>
                                        <p:tgtEl>
                                          <p:spTgt spid="16"/>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1000" fill="hold"/>
                                        <p:tgtEl>
                                          <p:spTgt spid="20"/>
                                        </p:tgtEl>
                                        <p:attrNameLst>
                                          <p:attrName>ppt_w</p:attrName>
                                        </p:attrNameLst>
                                      </p:cBhvr>
                                      <p:tavLst>
                                        <p:tav tm="0">
                                          <p:val>
                                            <p:fltVal val="0"/>
                                          </p:val>
                                        </p:tav>
                                        <p:tav tm="100000">
                                          <p:val>
                                            <p:strVal val="#ppt_w"/>
                                          </p:val>
                                        </p:tav>
                                      </p:tavLst>
                                    </p:anim>
                                    <p:anim calcmode="lin" valueType="num">
                                      <p:cBhvr>
                                        <p:cTn id="41" dur="1000" fill="hold"/>
                                        <p:tgtEl>
                                          <p:spTgt spid="20"/>
                                        </p:tgtEl>
                                        <p:attrNameLst>
                                          <p:attrName>ppt_h</p:attrName>
                                        </p:attrNameLst>
                                      </p:cBhvr>
                                      <p:tavLst>
                                        <p:tav tm="0">
                                          <p:val>
                                            <p:fltVal val="0"/>
                                          </p:val>
                                        </p:tav>
                                        <p:tav tm="100000">
                                          <p:val>
                                            <p:strVal val="#ppt_h"/>
                                          </p:val>
                                        </p:tav>
                                      </p:tavLst>
                                    </p:anim>
                                    <p:anim calcmode="lin" valueType="num">
                                      <p:cBhvr>
                                        <p:cTn id="42" dur="1000" fill="hold"/>
                                        <p:tgtEl>
                                          <p:spTgt spid="20"/>
                                        </p:tgtEl>
                                        <p:attrNameLst>
                                          <p:attrName>style.rotation</p:attrName>
                                        </p:attrNameLst>
                                      </p:cBhvr>
                                      <p:tavLst>
                                        <p:tav tm="0">
                                          <p:val>
                                            <p:fltVal val="90"/>
                                          </p:val>
                                        </p:tav>
                                        <p:tav tm="100000">
                                          <p:val>
                                            <p:fltVal val="0"/>
                                          </p:val>
                                        </p:tav>
                                      </p:tavLst>
                                    </p:anim>
                                    <p:animEffect transition="in" filter="fade">
                                      <p:cBhvr>
                                        <p:cTn id="43" dur="1000"/>
                                        <p:tgtEl>
                                          <p:spTgt spid="20"/>
                                        </p:tgtEl>
                                      </p:cBhvr>
                                    </p:animEffect>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10">
                                            <p:txEl>
                                              <p:pRg st="0" end="0"/>
                                            </p:txEl>
                                          </p:spTgt>
                                        </p:tgtEl>
                                        <p:attrNameLst>
                                          <p:attrName>style.visibility</p:attrName>
                                        </p:attrNameLst>
                                      </p:cBhvr>
                                      <p:to>
                                        <p:strVal val="visible"/>
                                      </p:to>
                                    </p:set>
                                    <p:animEffect transition="in" filter="wipe(left)">
                                      <p:cBhvr>
                                        <p:cTn id="47" dur="500"/>
                                        <p:tgtEl>
                                          <p:spTgt spid="10">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7" presetClass="entr" presetSubtype="0"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1000"/>
                                        <p:tgtEl>
                                          <p:spTgt spid="9"/>
                                        </p:tgtEl>
                                      </p:cBhvr>
                                    </p:animEffect>
                                    <p:anim calcmode="lin" valueType="num">
                                      <p:cBhvr>
                                        <p:cTn id="53" dur="1000" fill="hold"/>
                                        <p:tgtEl>
                                          <p:spTgt spid="9"/>
                                        </p:tgtEl>
                                        <p:attrNameLst>
                                          <p:attrName>ppt_x</p:attrName>
                                        </p:attrNameLst>
                                      </p:cBhvr>
                                      <p:tavLst>
                                        <p:tav tm="0">
                                          <p:val>
                                            <p:strVal val="#ppt_x"/>
                                          </p:val>
                                        </p:tav>
                                        <p:tav tm="100000">
                                          <p:val>
                                            <p:strVal val="#ppt_x"/>
                                          </p:val>
                                        </p:tav>
                                      </p:tavLst>
                                    </p:anim>
                                    <p:anim calcmode="lin" valueType="num">
                                      <p:cBhvr>
                                        <p:cTn id="54" dur="900" decel="100000" fill="hold"/>
                                        <p:tgtEl>
                                          <p:spTgt spid="9"/>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56" fill="hold">
                            <p:stCondLst>
                              <p:cond delay="1000"/>
                            </p:stCondLst>
                            <p:childTnLst>
                              <p:par>
                                <p:cTn id="57" presetID="22" presetClass="entr" presetSubtype="8" fill="hold" grpId="0" nodeType="after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wipe(left)">
                                      <p:cBhvr>
                                        <p:cTn id="5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10" grpId="0" build="p"/>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C70F5ED-0F3F-C55C-0367-FE7EA0CA62FD}"/>
              </a:ext>
            </a:extLst>
          </p:cNvPr>
          <p:cNvSpPr txBox="1"/>
          <p:nvPr/>
        </p:nvSpPr>
        <p:spPr>
          <a:xfrm>
            <a:off x="1000800" y="445261"/>
            <a:ext cx="6955200" cy="4154984"/>
          </a:xfrm>
          <a:prstGeom prst="rect">
            <a:avLst/>
          </a:prstGeom>
          <a:noFill/>
        </p:spPr>
        <p:txBody>
          <a:bodyPr wrap="square">
            <a:spAutoFit/>
          </a:bodyPr>
          <a:lstStyle/>
          <a:p>
            <a:pPr>
              <a:spcBef>
                <a:spcPts val="600"/>
              </a:spcBef>
            </a:pPr>
            <a:r>
              <a:rPr lang="es-ES" sz="2200" b="1">
                <a:latin typeface="Constantia" panose="02030602050306030303" pitchFamily="18" charset="0"/>
              </a:rPr>
              <a:t>“</a:t>
            </a:r>
            <a:r>
              <a:rPr lang="en-US" sz="2200" b="1">
                <a:latin typeface="Constantia" panose="02030602050306030303" pitchFamily="18" charset="0"/>
              </a:rPr>
              <a:t>These treatises on divination contained rules and forms of communication with evil spirits. They were the regulations of the worship of Satan—directions for soliciting his help and obtaining information from him. By retaining these books the disciples would have exposed themselves to temptation; by selling them they would have placed temptation in the way of others. They had renounced the kingdom of darkness, and to destroy its power they did not hesitate at any sacrifice. Thus truth triumphed over men's prejudices and their love of money.</a:t>
            </a:r>
            <a:r>
              <a:rPr lang="es-ES" sz="2200" b="1">
                <a:latin typeface="Constantia" panose="02030602050306030303" pitchFamily="18" charset="0"/>
              </a:rPr>
              <a:t>”</a:t>
            </a:r>
            <a:endParaRPr lang="es-ES" sz="2200" b="1" dirty="0">
              <a:latin typeface="Constantia" panose="02030602050306030303" pitchFamily="18" charset="0"/>
            </a:endParaRPr>
          </a:p>
        </p:txBody>
      </p:sp>
      <p:sp>
        <p:nvSpPr>
          <p:cNvPr id="4" name="CuadroTexto 3">
            <a:extLst>
              <a:ext uri="{FF2B5EF4-FFF2-40B4-BE49-F238E27FC236}">
                <a16:creationId xmlns:a16="http://schemas.microsoft.com/office/drawing/2014/main" id="{A247A199-9B99-C23A-79E3-2B17C1D86A4C}"/>
              </a:ext>
            </a:extLst>
          </p:cNvPr>
          <p:cNvSpPr txBox="1"/>
          <p:nvPr/>
        </p:nvSpPr>
        <p:spPr>
          <a:xfrm>
            <a:off x="4175606" y="4438404"/>
            <a:ext cx="3780394" cy="307777"/>
          </a:xfrm>
          <a:prstGeom prst="rect">
            <a:avLst/>
          </a:prstGeom>
          <a:noFill/>
        </p:spPr>
        <p:txBody>
          <a:bodyPr wrap="none" rtlCol="0">
            <a:spAutoFit/>
          </a:bodyPr>
          <a:lstStyle/>
          <a:p>
            <a:pPr algn="r"/>
            <a:r>
              <a:rPr lang="en-US" sz="1400" b="1"/>
              <a:t>E. G. W. (The Acts of the Apostles, cp. 27, p. 288)</a:t>
            </a:r>
            <a:endParaRPr lang="es-ES" sz="1400" b="1" dirty="0"/>
          </a:p>
        </p:txBody>
      </p:sp>
    </p:spTree>
    <p:extLst>
      <p:ext uri="{BB962C8B-B14F-4D97-AF65-F5344CB8AC3E}">
        <p14:creationId xmlns:p14="http://schemas.microsoft.com/office/powerpoint/2010/main" val="3609307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EF286BE-5177-7593-66FB-1EC90ABC02DC}"/>
              </a:ext>
            </a:extLst>
          </p:cNvPr>
          <p:cNvSpPr txBox="1"/>
          <p:nvPr/>
        </p:nvSpPr>
        <p:spPr>
          <a:xfrm rot="21397983">
            <a:off x="2217407" y="1710174"/>
            <a:ext cx="4817187" cy="1754326"/>
          </a:xfrm>
          <a:prstGeom prst="rect">
            <a:avLst/>
          </a:prstGeom>
          <a:noFill/>
        </p:spPr>
        <p:txBody>
          <a:bodyPr wrap="square">
            <a:spAutoFit/>
          </a:bodyPr>
          <a:lstStyle/>
          <a:p>
            <a:pPr algn="ctr"/>
            <a:r>
              <a:rPr lang="es-ES" sz="5400" b="1">
                <a:ln w="9525">
                  <a:solidFill>
                    <a:schemeClr val="bg1"/>
                  </a:solidFill>
                  <a:prstDash val="solid"/>
                </a:ln>
                <a:solidFill>
                  <a:schemeClr val="accent1">
                    <a:lumMod val="75000"/>
                  </a:schemeClr>
                </a:solidFill>
                <a:effectLst>
                  <a:outerShdw blurRad="12700" dist="38100" dir="2700000" algn="tl" rotWithShape="0">
                    <a:schemeClr val="accent1">
                      <a:lumMod val="50000"/>
                    </a:schemeClr>
                  </a:outerShdw>
                </a:effectLst>
              </a:rPr>
              <a:t>THE ADDRESSEES</a:t>
            </a:r>
            <a:endParaRPr lang="es-ES" sz="5400" b="1" dirty="0">
              <a:ln w="9525">
                <a:solidFill>
                  <a:schemeClr val="bg1"/>
                </a:solidFill>
                <a:prstDash val="solid"/>
              </a:ln>
              <a:solidFill>
                <a:schemeClr val="accent1">
                  <a:lumMod val="75000"/>
                </a:schemeClr>
              </a:solidFill>
              <a:effectLst>
                <a:outerShdw blurRad="12700" dist="38100" dir="2700000" algn="tl" rotWithShape="0">
                  <a:schemeClr val="accent1">
                    <a:lumMod val="50000"/>
                  </a:schemeClr>
                </a:outerShdw>
              </a:effectLst>
            </a:endParaRPr>
          </a:p>
        </p:txBody>
      </p:sp>
    </p:spTree>
    <p:extLst>
      <p:ext uri="{BB962C8B-B14F-4D97-AF65-F5344CB8AC3E}">
        <p14:creationId xmlns:p14="http://schemas.microsoft.com/office/powerpoint/2010/main" val="210757771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EF206F9-C3CA-6CAE-0A47-C6C13E13C010}"/>
              </a:ext>
            </a:extLst>
          </p:cNvPr>
          <p:cNvSpPr txBox="1"/>
          <p:nvPr/>
        </p:nvSpPr>
        <p:spPr>
          <a:xfrm>
            <a:off x="3910800" y="81455"/>
            <a:ext cx="5233200" cy="830997"/>
          </a:xfrm>
          <a:prstGeom prst="rect">
            <a:avLst/>
          </a:prstGeom>
          <a:noFill/>
        </p:spPr>
        <p:txBody>
          <a:bodyPr wrap="square">
            <a:spAutoFit/>
          </a:bodyPr>
          <a:lstStyle/>
          <a:p>
            <a:pPr algn="ctr"/>
            <a:r>
              <a:rPr lang="es-ES" sz="1600" b="1">
                <a:solidFill>
                  <a:srgbClr val="FFFF00"/>
                </a:solidFill>
                <a:effectLst>
                  <a:outerShdw blurRad="38100" dist="38100" dir="2700000" algn="tl">
                    <a:srgbClr val="000000">
                      <a:alpha val="43137"/>
                    </a:srgbClr>
                  </a:outerShdw>
                </a:effectLst>
                <a:latin typeface="Comic Sans MS" panose="030F0702030302020204" pitchFamily="66" charset="0"/>
              </a:rPr>
              <a:t>“</a:t>
            </a:r>
            <a:r>
              <a:rPr lang="en-US" sz="1600" b="1">
                <a:solidFill>
                  <a:srgbClr val="FFFF00"/>
                </a:solidFill>
                <a:effectLst>
                  <a:outerShdw blurRad="38100" dist="38100" dir="2700000" algn="tl">
                    <a:srgbClr val="000000">
                      <a:alpha val="43137"/>
                    </a:srgbClr>
                  </a:outerShdw>
                </a:effectLst>
                <a:latin typeface="Comic Sans MS" panose="030F0702030302020204" pitchFamily="66" charset="0"/>
              </a:rPr>
              <a:t>Paul, an apostle of Jesus Christ by the will of God, to the saints who are in Ephesus, and faithful in Christ Jesus:</a:t>
            </a:r>
            <a:r>
              <a:rPr lang="es-ES" sz="1600" b="1">
                <a:solidFill>
                  <a:srgbClr val="FFFF00"/>
                </a:solidFill>
                <a:effectLst>
                  <a:outerShdw blurRad="38100" dist="38100" dir="2700000" algn="tl">
                    <a:srgbClr val="000000">
                      <a:alpha val="43137"/>
                    </a:srgbClr>
                  </a:outerShdw>
                </a:effectLst>
                <a:latin typeface="Comic Sans MS" panose="030F0702030302020204" pitchFamily="66" charset="0"/>
              </a:rPr>
              <a:t>” </a:t>
            </a:r>
            <a:r>
              <a:rPr lang="es-ES" sz="1200" b="1">
                <a:solidFill>
                  <a:srgbClr val="FFFF00"/>
                </a:solidFill>
                <a:effectLst>
                  <a:outerShdw blurRad="38100" dist="38100" dir="2700000" algn="tl">
                    <a:srgbClr val="000000">
                      <a:alpha val="43137"/>
                    </a:srgbClr>
                  </a:outerShdw>
                </a:effectLst>
                <a:latin typeface="Comic Sans MS" panose="030F0702030302020204" pitchFamily="66" charset="0"/>
              </a:rPr>
              <a:t>(Ephesians 1:1</a:t>
            </a:r>
            <a:r>
              <a:rPr lang="es-ES" sz="1200" b="1" dirty="0">
                <a:solidFill>
                  <a:srgbClr val="FFFF00"/>
                </a:solidFill>
                <a:effectLst>
                  <a:outerShdw blurRad="38100" dist="38100" dir="2700000" algn="tl">
                    <a:srgbClr val="000000">
                      <a:alpha val="43137"/>
                    </a:srgbClr>
                  </a:outerShdw>
                </a:effectLst>
                <a:latin typeface="Comic Sans MS" panose="030F0702030302020204" pitchFamily="66" charset="0"/>
              </a:rPr>
              <a:t>)</a:t>
            </a:r>
            <a:endParaRPr lang="es-ES" sz="1600" b="1" dirty="0">
              <a:solidFill>
                <a:srgbClr val="FFFF00"/>
              </a:solidFill>
              <a:effectLst>
                <a:outerShdw blurRad="38100" dist="38100" dir="2700000" algn="tl">
                  <a:srgbClr val="000000">
                    <a:alpha val="43137"/>
                  </a:srgbClr>
                </a:outerShdw>
              </a:effectLst>
              <a:latin typeface="Comic Sans MS" panose="030F0702030302020204" pitchFamily="66" charset="0"/>
            </a:endParaRPr>
          </a:p>
        </p:txBody>
      </p:sp>
      <p:sp>
        <p:nvSpPr>
          <p:cNvPr id="4" name="CuadroTexto 3">
            <a:extLst>
              <a:ext uri="{FF2B5EF4-FFF2-40B4-BE49-F238E27FC236}">
                <a16:creationId xmlns:a16="http://schemas.microsoft.com/office/drawing/2014/main" id="{DA574B44-ADD4-CD40-CA01-9E14D839EDCF}"/>
              </a:ext>
            </a:extLst>
          </p:cNvPr>
          <p:cNvSpPr txBox="1"/>
          <p:nvPr/>
        </p:nvSpPr>
        <p:spPr>
          <a:xfrm>
            <a:off x="4019200" y="926961"/>
            <a:ext cx="4795520" cy="1200329"/>
          </a:xfrm>
          <a:prstGeom prst="rect">
            <a:avLst/>
          </a:prstGeom>
          <a:noFill/>
        </p:spPr>
        <p:txBody>
          <a:bodyPr wrap="square" rtlCol="0">
            <a:spAutoFit/>
          </a:bodyPr>
          <a:lstStyle/>
          <a:p>
            <a:pPr>
              <a:spcBef>
                <a:spcPts val="600"/>
              </a:spcBef>
            </a:pPr>
            <a:r>
              <a:rPr lang="en-US" b="1"/>
              <a:t>Paul wrote a </a:t>
            </a:r>
            <a:r>
              <a:rPr lang="en-US" b="1" i="1" u="sng"/>
              <a:t>letter</a:t>
            </a:r>
            <a:r>
              <a:rPr lang="en-US" b="1"/>
              <a:t> (epistle). It was not a letter to a specific person, but to the church. It had to be read in public by Tychicus who carried it (Eph. 6:21-22).</a:t>
            </a:r>
            <a:endParaRPr lang="es-ES" b="1" dirty="0"/>
          </a:p>
        </p:txBody>
      </p:sp>
      <p:sp>
        <p:nvSpPr>
          <p:cNvPr id="6" name="CuadroTexto 5">
            <a:extLst>
              <a:ext uri="{FF2B5EF4-FFF2-40B4-BE49-F238E27FC236}">
                <a16:creationId xmlns:a16="http://schemas.microsoft.com/office/drawing/2014/main" id="{D2E6843F-3B93-9BDF-C3B8-93808CA354D3}"/>
              </a:ext>
            </a:extLst>
          </p:cNvPr>
          <p:cNvSpPr txBox="1"/>
          <p:nvPr/>
        </p:nvSpPr>
        <p:spPr>
          <a:xfrm>
            <a:off x="129600" y="4410567"/>
            <a:ext cx="5688000" cy="646331"/>
          </a:xfrm>
          <a:prstGeom prst="rect">
            <a:avLst/>
          </a:prstGeom>
          <a:noFill/>
        </p:spPr>
        <p:txBody>
          <a:bodyPr wrap="square">
            <a:spAutoFit/>
          </a:bodyPr>
          <a:lstStyle/>
          <a:p>
            <a:pPr>
              <a:spcBef>
                <a:spcPts val="600"/>
              </a:spcBef>
            </a:pPr>
            <a:r>
              <a:rPr lang="en-US" b="1"/>
              <a:t>Paul included special messages for some of those groups in his letter.</a:t>
            </a:r>
            <a:endParaRPr lang="es-ES" b="1" dirty="0"/>
          </a:p>
        </p:txBody>
      </p:sp>
      <p:sp>
        <p:nvSpPr>
          <p:cNvPr id="8" name="CuadroTexto 7">
            <a:extLst>
              <a:ext uri="{FF2B5EF4-FFF2-40B4-BE49-F238E27FC236}">
                <a16:creationId xmlns:a16="http://schemas.microsoft.com/office/drawing/2014/main" id="{D2F525C8-A970-E4E0-0BFF-9ECF956431D4}"/>
              </a:ext>
            </a:extLst>
          </p:cNvPr>
          <p:cNvSpPr txBox="1"/>
          <p:nvPr/>
        </p:nvSpPr>
        <p:spPr>
          <a:xfrm>
            <a:off x="129600" y="3487237"/>
            <a:ext cx="5861958" cy="923330"/>
          </a:xfrm>
          <a:prstGeom prst="rect">
            <a:avLst/>
          </a:prstGeom>
          <a:noFill/>
        </p:spPr>
        <p:txBody>
          <a:bodyPr wrap="square">
            <a:spAutoFit/>
          </a:bodyPr>
          <a:lstStyle/>
          <a:p>
            <a:pPr>
              <a:spcBef>
                <a:spcPts val="600"/>
              </a:spcBef>
            </a:pPr>
            <a:r>
              <a:rPr lang="en-US" b="1"/>
              <a:t>The assembled groups likely included members of the host household, slaves, </a:t>
            </a:r>
            <a:r>
              <a:rPr lang="en-US" b="1" i="1"/>
              <a:t>clients </a:t>
            </a:r>
            <a:r>
              <a:rPr lang="en-US" b="1"/>
              <a:t>(free persons who depended on the householder for support), and even customers.</a:t>
            </a:r>
            <a:endParaRPr lang="es-ES" b="1" dirty="0"/>
          </a:p>
        </p:txBody>
      </p:sp>
      <p:sp>
        <p:nvSpPr>
          <p:cNvPr id="10" name="CuadroTexto 9">
            <a:extLst>
              <a:ext uri="{FF2B5EF4-FFF2-40B4-BE49-F238E27FC236}">
                <a16:creationId xmlns:a16="http://schemas.microsoft.com/office/drawing/2014/main" id="{31CEB244-372C-A68C-6A7C-B72AAFEDEAF7}"/>
              </a:ext>
            </a:extLst>
          </p:cNvPr>
          <p:cNvSpPr txBox="1"/>
          <p:nvPr/>
        </p:nvSpPr>
        <p:spPr>
          <a:xfrm>
            <a:off x="4019199" y="2111901"/>
            <a:ext cx="4795518" cy="923330"/>
          </a:xfrm>
          <a:prstGeom prst="rect">
            <a:avLst/>
          </a:prstGeom>
          <a:noFill/>
        </p:spPr>
        <p:txBody>
          <a:bodyPr wrap="square">
            <a:spAutoFit/>
          </a:bodyPr>
          <a:lstStyle/>
          <a:p>
            <a:pPr>
              <a:spcBef>
                <a:spcPts val="600"/>
              </a:spcBef>
            </a:pPr>
            <a:r>
              <a:rPr lang="en-US" b="1"/>
              <a:t>In that time, the church gathered in homes where several families came together to worship (See Phlm. 1).</a:t>
            </a:r>
            <a:endParaRPr lang="es-ES" b="1" dirty="0"/>
          </a:p>
        </p:txBody>
      </p:sp>
      <p:pic>
        <p:nvPicPr>
          <p:cNvPr id="9" name="Imagen 8" descr="Grupo de personas sentadas alrededor de una mesa&#10;&#10;Descripción generada automáticamente con confianza media">
            <a:extLst>
              <a:ext uri="{FF2B5EF4-FFF2-40B4-BE49-F238E27FC236}">
                <a16:creationId xmlns:a16="http://schemas.microsoft.com/office/drawing/2014/main" id="{FB3BD0C9-C944-39FB-5BDE-55FBDFB8EE4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0800" y="139055"/>
            <a:ext cx="3810000" cy="3283200"/>
          </a:xfrm>
          <a:prstGeom prst="roundRect">
            <a:avLst>
              <a:gd name="adj" fmla="val 701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Imagen 14" descr="Un grupo de personas disfrazadas posando&#10;&#10;Descripción generada automáticamente con confianza media">
            <a:extLst>
              <a:ext uri="{FF2B5EF4-FFF2-40B4-BE49-F238E27FC236}">
                <a16:creationId xmlns:a16="http://schemas.microsoft.com/office/drawing/2014/main" id="{93DCB51D-1765-F00F-FEAA-14CBD1FDE3D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40800" y="2849252"/>
            <a:ext cx="2773917" cy="2294248"/>
          </a:xfrm>
          <a:prstGeom prst="rect">
            <a:avLst/>
          </a:prstGeom>
        </p:spPr>
      </p:pic>
    </p:spTree>
    <p:extLst>
      <p:ext uri="{BB962C8B-B14F-4D97-AF65-F5344CB8AC3E}">
        <p14:creationId xmlns:p14="http://schemas.microsoft.com/office/powerpoint/2010/main" val="1188489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1000"/>
                                        <p:tgtEl>
                                          <p:spTgt spid="9"/>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8" grpId="0"/>
      <p:bldP spid="10" grpId="0"/>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437</TotalTime>
  <Words>1442</Words>
  <Application>Microsoft Office PowerPoint</Application>
  <PresentationFormat>Presentación en pantalla (16:9)</PresentationFormat>
  <Paragraphs>78</Paragraphs>
  <Slides>14</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14</vt:i4>
      </vt:variant>
    </vt:vector>
  </HeadingPairs>
  <TitlesOfParts>
    <vt:vector size="21" baseType="lpstr">
      <vt:lpstr>Calibri</vt:lpstr>
      <vt:lpstr>Calibri Light</vt:lpstr>
      <vt:lpstr>Comic Sans MS</vt:lpstr>
      <vt:lpstr>Constantia</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 Fustero Carreras</dc:creator>
  <cp:lastModifiedBy>Sergio Fustero Carreras</cp:lastModifiedBy>
  <cp:revision>80</cp:revision>
  <dcterms:created xsi:type="dcterms:W3CDTF">2023-06-17T15:36:23Z</dcterms:created>
  <dcterms:modified xsi:type="dcterms:W3CDTF">2023-06-19T19:59:12Z</dcterms:modified>
</cp:coreProperties>
</file>