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76" r:id="rId3"/>
    <p:sldId id="271" r:id="rId4"/>
    <p:sldId id="257" r:id="rId5"/>
    <p:sldId id="258" r:id="rId6"/>
    <p:sldId id="259" r:id="rId7"/>
    <p:sldId id="260" r:id="rId8"/>
    <p:sldId id="279" r:id="rId9"/>
    <p:sldId id="277" r:id="rId10"/>
    <p:sldId id="263" r:id="rId11"/>
    <p:sldId id="278" r:id="rId12"/>
    <p:sldId id="273" r:id="rId13"/>
    <p:sldId id="274" r:id="rId14"/>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Comic Sans MS" panose="030F0702030302020204" pitchFamily="66" charset="0"/>
      <p:regular r:id="rId21"/>
      <p:bold r:id="rId22"/>
      <p:italic r:id="rId23"/>
      <p:boldItalic r:id="rId24"/>
    </p:embeddedFont>
    <p:embeddedFont>
      <p:font typeface="Constantia" panose="02030602050306030303" pitchFamily="18" charset="0"/>
      <p:regular r:id="rId25"/>
      <p:bold r:id="rId26"/>
      <p:italic r:id="rId27"/>
      <p:boldItalic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4522"/>
    <a:srgbClr val="FFFBDE"/>
    <a:srgbClr val="E200E2"/>
    <a:srgbClr val="8002BC"/>
    <a:srgbClr val="B9353C"/>
    <a:srgbClr val="D6B2B4"/>
    <a:srgbClr val="F6D8D6"/>
    <a:srgbClr val="962620"/>
    <a:srgbClr val="770348"/>
    <a:srgbClr val="1644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4A14D7-AD5D-4114-869A-8E1D5A19E083}" v="185" dt="2023-06-28T15:50:44.4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41" d="100"/>
          <a:sy n="141" d="100"/>
        </p:scale>
        <p:origin x="70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image" Target="../media/image31.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image" Target="../media/image31.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554668-DCFE-4675-B603-05BD45A108D7}" type="doc">
      <dgm:prSet loTypeId="urn:microsoft.com/office/officeart/2005/8/layout/vList3" loCatId="list" qsTypeId="urn:microsoft.com/office/officeart/2005/8/quickstyle/simple5" qsCatId="simple" csTypeId="urn:microsoft.com/office/officeart/2005/8/colors/colorful1" csCatId="colorful" phldr="1"/>
      <dgm:spPr/>
      <dgm:t>
        <a:bodyPr/>
        <a:lstStyle/>
        <a:p>
          <a:endParaRPr lang="es-ES"/>
        </a:p>
      </dgm:t>
    </dgm:pt>
    <dgm:pt modelId="{83556BA2-9F1E-4DF5-ADBE-C1FCFEFF555D}">
      <dgm:prSet custT="1"/>
      <dgm:spPr/>
      <dgm:t>
        <a:bodyPr/>
        <a:lstStyle/>
        <a:p>
          <a:r>
            <a:rPr lang="en-US" sz="1800" b="1">
              <a:solidFill>
                <a:schemeClr val="tx1"/>
              </a:solidFill>
            </a:rPr>
            <a:t>We are holy and without blame (1:4)</a:t>
          </a:r>
          <a:endParaRPr lang="es-ES" sz="1800" dirty="0">
            <a:solidFill>
              <a:schemeClr val="tx1"/>
            </a:solidFill>
          </a:endParaRPr>
        </a:p>
      </dgm:t>
    </dgm:pt>
    <dgm:pt modelId="{99754FC0-8B2C-41E1-B78B-4C8C11CA1EE2}" type="parTrans" cxnId="{A6487198-AAD1-4D30-8393-B82723B0F1B8}">
      <dgm:prSet/>
      <dgm:spPr/>
      <dgm:t>
        <a:bodyPr/>
        <a:lstStyle/>
        <a:p>
          <a:endParaRPr lang="es-ES" sz="1800">
            <a:solidFill>
              <a:schemeClr val="tx1"/>
            </a:solidFill>
          </a:endParaRPr>
        </a:p>
      </dgm:t>
    </dgm:pt>
    <dgm:pt modelId="{8ECD1BB4-CDDB-4F41-8B77-FDCD7E620AB8}" type="sibTrans" cxnId="{A6487198-AAD1-4D30-8393-B82723B0F1B8}">
      <dgm:prSet/>
      <dgm:spPr/>
      <dgm:t>
        <a:bodyPr/>
        <a:lstStyle/>
        <a:p>
          <a:endParaRPr lang="es-ES" sz="1800">
            <a:solidFill>
              <a:schemeClr val="tx1"/>
            </a:solidFill>
          </a:endParaRPr>
        </a:p>
      </dgm:t>
    </dgm:pt>
    <dgm:pt modelId="{6F18A265-0909-495D-9DB8-9FA6A00BC63D}">
      <dgm:prSet custT="1"/>
      <dgm:spPr/>
      <dgm:t>
        <a:bodyPr/>
        <a:lstStyle/>
        <a:p>
          <a:r>
            <a:rPr lang="en-US" sz="1800" b="1">
              <a:solidFill>
                <a:schemeClr val="bg1"/>
              </a:solidFill>
              <a:effectLst>
                <a:outerShdw blurRad="38100" dist="38100" dir="2700000" algn="tl">
                  <a:srgbClr val="000000">
                    <a:alpha val="43137"/>
                  </a:srgbClr>
                </a:outerShdw>
              </a:effectLst>
            </a:rPr>
            <a:t>We are adopted as His children (1:5)</a:t>
          </a:r>
          <a:endParaRPr lang="es-ES" sz="1800">
            <a:solidFill>
              <a:schemeClr val="bg1"/>
            </a:solidFill>
            <a:effectLst>
              <a:outerShdw blurRad="38100" dist="38100" dir="2700000" algn="tl">
                <a:srgbClr val="000000">
                  <a:alpha val="43137"/>
                </a:srgbClr>
              </a:outerShdw>
            </a:effectLst>
          </a:endParaRPr>
        </a:p>
      </dgm:t>
    </dgm:pt>
    <dgm:pt modelId="{2B87D9A7-70DA-4B6C-8531-7C1D83246D02}" type="parTrans" cxnId="{F0B6B1E3-B4E1-4912-BF47-E8CD881F3942}">
      <dgm:prSet/>
      <dgm:spPr/>
      <dgm:t>
        <a:bodyPr/>
        <a:lstStyle/>
        <a:p>
          <a:endParaRPr lang="es-ES" sz="1800">
            <a:solidFill>
              <a:schemeClr val="tx1"/>
            </a:solidFill>
          </a:endParaRPr>
        </a:p>
      </dgm:t>
    </dgm:pt>
    <dgm:pt modelId="{C497FBAC-70BA-430A-99C0-F4E41AA243F4}" type="sibTrans" cxnId="{F0B6B1E3-B4E1-4912-BF47-E8CD881F3942}">
      <dgm:prSet/>
      <dgm:spPr/>
      <dgm:t>
        <a:bodyPr/>
        <a:lstStyle/>
        <a:p>
          <a:endParaRPr lang="es-ES" sz="1800">
            <a:solidFill>
              <a:schemeClr val="tx1"/>
            </a:solidFill>
          </a:endParaRPr>
        </a:p>
      </dgm:t>
    </dgm:pt>
    <dgm:pt modelId="{18E79ED6-573D-4C2A-BA8D-F14C3D1D2618}">
      <dgm:prSet custT="1"/>
      <dgm:spPr/>
      <dgm:t>
        <a:bodyPr/>
        <a:lstStyle/>
        <a:p>
          <a:r>
            <a:rPr lang="en-US" sz="1800" b="1">
              <a:solidFill>
                <a:schemeClr val="tx1"/>
              </a:solidFill>
            </a:rPr>
            <a:t>We are made accepted in the Beloved (1:6)</a:t>
          </a:r>
          <a:endParaRPr lang="es-ES" sz="1800">
            <a:solidFill>
              <a:schemeClr val="tx1"/>
            </a:solidFill>
          </a:endParaRPr>
        </a:p>
      </dgm:t>
    </dgm:pt>
    <dgm:pt modelId="{63D92417-E1DB-4E95-BB18-8D4E0CF3C013}" type="parTrans" cxnId="{F142E734-78D4-462B-9FF0-FCC0BAE5942E}">
      <dgm:prSet/>
      <dgm:spPr/>
      <dgm:t>
        <a:bodyPr/>
        <a:lstStyle/>
        <a:p>
          <a:endParaRPr lang="es-ES" sz="1800">
            <a:solidFill>
              <a:schemeClr val="tx1"/>
            </a:solidFill>
          </a:endParaRPr>
        </a:p>
      </dgm:t>
    </dgm:pt>
    <dgm:pt modelId="{333CFF70-1A3E-4BFD-9DF0-034C0822F69C}" type="sibTrans" cxnId="{F142E734-78D4-462B-9FF0-FCC0BAE5942E}">
      <dgm:prSet/>
      <dgm:spPr/>
      <dgm:t>
        <a:bodyPr/>
        <a:lstStyle/>
        <a:p>
          <a:endParaRPr lang="es-ES" sz="1800">
            <a:solidFill>
              <a:schemeClr val="tx1"/>
            </a:solidFill>
          </a:endParaRPr>
        </a:p>
      </dgm:t>
    </dgm:pt>
    <dgm:pt modelId="{812AA666-23A7-453B-BBE9-F0785C30F574}" type="pres">
      <dgm:prSet presAssocID="{71554668-DCFE-4675-B603-05BD45A108D7}" presName="linearFlow" presStyleCnt="0">
        <dgm:presLayoutVars>
          <dgm:dir/>
          <dgm:resizeHandles val="exact"/>
        </dgm:presLayoutVars>
      </dgm:prSet>
      <dgm:spPr/>
    </dgm:pt>
    <dgm:pt modelId="{1255BB55-4C9E-4F33-86DD-AD2498E77985}" type="pres">
      <dgm:prSet presAssocID="{83556BA2-9F1E-4DF5-ADBE-C1FCFEFF555D}" presName="composite" presStyleCnt="0"/>
      <dgm:spPr/>
    </dgm:pt>
    <dgm:pt modelId="{CE12C2AE-CCFA-4AD3-A79A-D70C2A16B853}" type="pres">
      <dgm:prSet presAssocID="{83556BA2-9F1E-4DF5-ADBE-C1FCFEFF555D}" presName="imgShp" presStyleLbl="fgImgPlace1" presStyleIdx="0" presStyleCnt="3" custLinFactX="-100000" custLinFactNeighborX="-103616" custLinFactNeighborY="-43"/>
      <dgm:spPr>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Regalo con relleno sólido"/>
        </a:ext>
      </dgm:extLst>
    </dgm:pt>
    <dgm:pt modelId="{218717FE-9932-44AB-902E-C06F5EA0B1D8}" type="pres">
      <dgm:prSet presAssocID="{83556BA2-9F1E-4DF5-ADBE-C1FCFEFF555D}" presName="txShp" presStyleLbl="node1" presStyleIdx="0" presStyleCnt="3" custScaleX="139020" custLinFactNeighborX="5678">
        <dgm:presLayoutVars>
          <dgm:bulletEnabled val="1"/>
        </dgm:presLayoutVars>
      </dgm:prSet>
      <dgm:spPr/>
    </dgm:pt>
    <dgm:pt modelId="{2DB84785-2D1F-4FA5-BD71-9BDBD9122577}" type="pres">
      <dgm:prSet presAssocID="{8ECD1BB4-CDDB-4F41-8B77-FDCD7E620AB8}" presName="spacing" presStyleCnt="0"/>
      <dgm:spPr/>
    </dgm:pt>
    <dgm:pt modelId="{78386709-1AAF-4538-8FA3-F2942A90CA4E}" type="pres">
      <dgm:prSet presAssocID="{6F18A265-0909-495D-9DB8-9FA6A00BC63D}" presName="composite" presStyleCnt="0"/>
      <dgm:spPr/>
    </dgm:pt>
    <dgm:pt modelId="{0B6C52C7-69E9-4D2F-AABD-E14C9BB1FF82}" type="pres">
      <dgm:prSet presAssocID="{6F18A265-0909-495D-9DB8-9FA6A00BC63D}" presName="imgShp" presStyleLbl="fgImgPlace1" presStyleIdx="1" presStyleCnt="3" custLinFactX="-100000" custLinFactNeighborX="-103616" custLinFactNeighborY="-7272"/>
      <dgm:spPr>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Regalo con relleno sólido"/>
        </a:ext>
      </dgm:extLst>
    </dgm:pt>
    <dgm:pt modelId="{4E5DFF59-6F19-4C70-B959-4B0C8989954A}" type="pres">
      <dgm:prSet presAssocID="{6F18A265-0909-495D-9DB8-9FA6A00BC63D}" presName="txShp" presStyleLbl="node1" presStyleIdx="1" presStyleCnt="3" custScaleX="139020" custLinFactNeighborX="5678">
        <dgm:presLayoutVars>
          <dgm:bulletEnabled val="1"/>
        </dgm:presLayoutVars>
      </dgm:prSet>
      <dgm:spPr/>
    </dgm:pt>
    <dgm:pt modelId="{E5C8EEED-A942-436C-B27E-CD9392EA4BB2}" type="pres">
      <dgm:prSet presAssocID="{C497FBAC-70BA-430A-99C0-F4E41AA243F4}" presName="spacing" presStyleCnt="0"/>
      <dgm:spPr/>
    </dgm:pt>
    <dgm:pt modelId="{9F4381FD-9D5C-41B3-95AF-78E3ADBCC72D}" type="pres">
      <dgm:prSet presAssocID="{18E79ED6-573D-4C2A-BA8D-F14C3D1D2618}" presName="composite" presStyleCnt="0"/>
      <dgm:spPr/>
    </dgm:pt>
    <dgm:pt modelId="{D2DB90A5-6378-4E6F-B9B2-9B05605E91E8}" type="pres">
      <dgm:prSet presAssocID="{18E79ED6-573D-4C2A-BA8D-F14C3D1D2618}" presName="imgShp" presStyleLbl="fgImgPlace1" presStyleIdx="2" presStyleCnt="3" custLinFactX="-100000" custLinFactNeighborX="-103616" custLinFactNeighborY="-7272"/>
      <dgm:spPr>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Regalo con relleno sólido"/>
        </a:ext>
      </dgm:extLst>
    </dgm:pt>
    <dgm:pt modelId="{BBA67B0C-3F4D-4BEC-8AA3-5930ED9C987A}" type="pres">
      <dgm:prSet presAssocID="{18E79ED6-573D-4C2A-BA8D-F14C3D1D2618}" presName="txShp" presStyleLbl="node1" presStyleIdx="2" presStyleCnt="3" custScaleX="139020" custLinFactNeighborX="5678">
        <dgm:presLayoutVars>
          <dgm:bulletEnabled val="1"/>
        </dgm:presLayoutVars>
      </dgm:prSet>
      <dgm:spPr/>
    </dgm:pt>
  </dgm:ptLst>
  <dgm:cxnLst>
    <dgm:cxn modelId="{3781A110-E68A-45B1-AB41-78D8212F0846}" type="presOf" srcId="{18E79ED6-573D-4C2A-BA8D-F14C3D1D2618}" destId="{BBA67B0C-3F4D-4BEC-8AA3-5930ED9C987A}" srcOrd="0" destOrd="0" presId="urn:microsoft.com/office/officeart/2005/8/layout/vList3"/>
    <dgm:cxn modelId="{18B3B634-0194-48B9-ABBC-71A3ECDC52DC}" type="presOf" srcId="{71554668-DCFE-4675-B603-05BD45A108D7}" destId="{812AA666-23A7-453B-BBE9-F0785C30F574}" srcOrd="0" destOrd="0" presId="urn:microsoft.com/office/officeart/2005/8/layout/vList3"/>
    <dgm:cxn modelId="{F142E734-78D4-462B-9FF0-FCC0BAE5942E}" srcId="{71554668-DCFE-4675-B603-05BD45A108D7}" destId="{18E79ED6-573D-4C2A-BA8D-F14C3D1D2618}" srcOrd="2" destOrd="0" parTransId="{63D92417-E1DB-4E95-BB18-8D4E0CF3C013}" sibTransId="{333CFF70-1A3E-4BFD-9DF0-034C0822F69C}"/>
    <dgm:cxn modelId="{7D7B365F-0CE4-4EF9-87DF-CF699480AB8A}" type="presOf" srcId="{83556BA2-9F1E-4DF5-ADBE-C1FCFEFF555D}" destId="{218717FE-9932-44AB-902E-C06F5EA0B1D8}" srcOrd="0" destOrd="0" presId="urn:microsoft.com/office/officeart/2005/8/layout/vList3"/>
    <dgm:cxn modelId="{8BF83754-2D5C-46DB-9CCF-14E0294F9817}" type="presOf" srcId="{6F18A265-0909-495D-9DB8-9FA6A00BC63D}" destId="{4E5DFF59-6F19-4C70-B959-4B0C8989954A}" srcOrd="0" destOrd="0" presId="urn:microsoft.com/office/officeart/2005/8/layout/vList3"/>
    <dgm:cxn modelId="{A6487198-AAD1-4D30-8393-B82723B0F1B8}" srcId="{71554668-DCFE-4675-B603-05BD45A108D7}" destId="{83556BA2-9F1E-4DF5-ADBE-C1FCFEFF555D}" srcOrd="0" destOrd="0" parTransId="{99754FC0-8B2C-41E1-B78B-4C8C11CA1EE2}" sibTransId="{8ECD1BB4-CDDB-4F41-8B77-FDCD7E620AB8}"/>
    <dgm:cxn modelId="{F0B6B1E3-B4E1-4912-BF47-E8CD881F3942}" srcId="{71554668-DCFE-4675-B603-05BD45A108D7}" destId="{6F18A265-0909-495D-9DB8-9FA6A00BC63D}" srcOrd="1" destOrd="0" parTransId="{2B87D9A7-70DA-4B6C-8531-7C1D83246D02}" sibTransId="{C497FBAC-70BA-430A-99C0-F4E41AA243F4}"/>
    <dgm:cxn modelId="{7B9D042C-42CF-49D4-848B-53E80A39D5E7}" type="presParOf" srcId="{812AA666-23A7-453B-BBE9-F0785C30F574}" destId="{1255BB55-4C9E-4F33-86DD-AD2498E77985}" srcOrd="0" destOrd="0" presId="urn:microsoft.com/office/officeart/2005/8/layout/vList3"/>
    <dgm:cxn modelId="{2ADE951B-77CA-4DE9-81B9-3CAD7E9BF1D7}" type="presParOf" srcId="{1255BB55-4C9E-4F33-86DD-AD2498E77985}" destId="{CE12C2AE-CCFA-4AD3-A79A-D70C2A16B853}" srcOrd="0" destOrd="0" presId="urn:microsoft.com/office/officeart/2005/8/layout/vList3"/>
    <dgm:cxn modelId="{920B6095-6AE9-414C-86B7-F3487E02DA1D}" type="presParOf" srcId="{1255BB55-4C9E-4F33-86DD-AD2498E77985}" destId="{218717FE-9932-44AB-902E-C06F5EA0B1D8}" srcOrd="1" destOrd="0" presId="urn:microsoft.com/office/officeart/2005/8/layout/vList3"/>
    <dgm:cxn modelId="{FB51EE6C-6F8A-45D3-A106-DFCB19BC1174}" type="presParOf" srcId="{812AA666-23A7-453B-BBE9-F0785C30F574}" destId="{2DB84785-2D1F-4FA5-BD71-9BDBD9122577}" srcOrd="1" destOrd="0" presId="urn:microsoft.com/office/officeart/2005/8/layout/vList3"/>
    <dgm:cxn modelId="{8E024976-587B-42FB-96D4-90239DA7471C}" type="presParOf" srcId="{812AA666-23A7-453B-BBE9-F0785C30F574}" destId="{78386709-1AAF-4538-8FA3-F2942A90CA4E}" srcOrd="2" destOrd="0" presId="urn:microsoft.com/office/officeart/2005/8/layout/vList3"/>
    <dgm:cxn modelId="{A418C704-3292-40CD-97C0-860CD1257EE4}" type="presParOf" srcId="{78386709-1AAF-4538-8FA3-F2942A90CA4E}" destId="{0B6C52C7-69E9-4D2F-AABD-E14C9BB1FF82}" srcOrd="0" destOrd="0" presId="urn:microsoft.com/office/officeart/2005/8/layout/vList3"/>
    <dgm:cxn modelId="{51AA6A2A-1440-4249-9CFA-E7980B5ACED4}" type="presParOf" srcId="{78386709-1AAF-4538-8FA3-F2942A90CA4E}" destId="{4E5DFF59-6F19-4C70-B959-4B0C8989954A}" srcOrd="1" destOrd="0" presId="urn:microsoft.com/office/officeart/2005/8/layout/vList3"/>
    <dgm:cxn modelId="{C34A75BE-0448-4FDF-ACDC-C6806C091AFA}" type="presParOf" srcId="{812AA666-23A7-453B-BBE9-F0785C30F574}" destId="{E5C8EEED-A942-436C-B27E-CD9392EA4BB2}" srcOrd="3" destOrd="0" presId="urn:microsoft.com/office/officeart/2005/8/layout/vList3"/>
    <dgm:cxn modelId="{44BA0FD1-B423-4F4E-945A-795556119B25}" type="presParOf" srcId="{812AA666-23A7-453B-BBE9-F0785C30F574}" destId="{9F4381FD-9D5C-41B3-95AF-78E3ADBCC72D}" srcOrd="4" destOrd="0" presId="urn:microsoft.com/office/officeart/2005/8/layout/vList3"/>
    <dgm:cxn modelId="{75A9EF37-A048-4FD5-856A-C7ECEF4177F1}" type="presParOf" srcId="{9F4381FD-9D5C-41B3-95AF-78E3ADBCC72D}" destId="{D2DB90A5-6378-4E6F-B9B2-9B05605E91E8}" srcOrd="0" destOrd="0" presId="urn:microsoft.com/office/officeart/2005/8/layout/vList3"/>
    <dgm:cxn modelId="{B269545D-F278-4940-A8EB-C04D075CE2C8}" type="presParOf" srcId="{9F4381FD-9D5C-41B3-95AF-78E3ADBCC72D}" destId="{BBA67B0C-3F4D-4BEC-8AA3-5930ED9C987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956F36-DD83-46B5-890A-667964800BE1}" type="doc">
      <dgm:prSet loTypeId="urn:microsoft.com/office/officeart/2008/layout/AccentedPicture" loCatId="picture" qsTypeId="urn:microsoft.com/office/officeart/2005/8/quickstyle/3d3" qsCatId="3D" csTypeId="urn:microsoft.com/office/officeart/2005/8/colors/accent1_2" csCatId="accent1" phldr="1"/>
      <dgm:spPr/>
      <dgm:t>
        <a:bodyPr/>
        <a:lstStyle/>
        <a:p>
          <a:endParaRPr lang="es-ES"/>
        </a:p>
      </dgm:t>
    </dgm:pt>
    <dgm:pt modelId="{1031FECD-AC08-4998-BCAE-6C291661D89E}">
      <dgm:prSet custT="1"/>
      <dgm:spPr/>
      <dgm:t>
        <a:bodyPr/>
        <a:lstStyle/>
        <a:p>
          <a:r>
            <a:rPr lang="en-US" sz="1800" b="1"/>
            <a:t>Unity in Christ is based on His death, resurrection, ascension, and exaltation (1:15-2:10)</a:t>
          </a:r>
          <a:endParaRPr lang="es-ES" sz="1800" dirty="0"/>
        </a:p>
      </dgm:t>
    </dgm:pt>
    <dgm:pt modelId="{614C9810-7CC3-4753-8C24-A912327A140F}" type="parTrans" cxnId="{74983EFD-A4E9-4A7F-BD5E-DFB48DCDDD99}">
      <dgm:prSet/>
      <dgm:spPr/>
      <dgm:t>
        <a:bodyPr/>
        <a:lstStyle/>
        <a:p>
          <a:endParaRPr lang="es-ES" sz="1800"/>
        </a:p>
      </dgm:t>
    </dgm:pt>
    <dgm:pt modelId="{0ECEE04D-34B0-44C2-B005-3AA13E30C3B2}" type="sibTrans" cxnId="{74983EFD-A4E9-4A7F-BD5E-DFB48DCDDD99}">
      <dgm:prSet/>
      <dgm:spPr/>
      <dgm:t>
        <a:bodyPr/>
        <a:lstStyle/>
        <a:p>
          <a:endParaRPr lang="es-ES" sz="1800"/>
        </a:p>
      </dgm:t>
    </dgm:pt>
    <dgm:pt modelId="{D2EEDFD6-6E23-4906-9E84-00FA5946DC70}">
      <dgm:prSet custT="1"/>
      <dgm:spPr/>
      <dgm:t>
        <a:bodyPr/>
        <a:lstStyle/>
        <a:p>
          <a:r>
            <a:rPr lang="en-US" sz="1800" b="1"/>
            <a:t>The plan began by unifying humanity [Jews and Gentiles] in one church (2:11-3:13)</a:t>
          </a:r>
          <a:endParaRPr lang="es-ES" sz="1800" dirty="0"/>
        </a:p>
      </dgm:t>
    </dgm:pt>
    <dgm:pt modelId="{D9C7F4C5-D32B-4AFF-B8C9-285DE20C7CBD}" type="parTrans" cxnId="{B89CC74E-6A10-4196-8CC2-815C38D9CF10}">
      <dgm:prSet/>
      <dgm:spPr/>
      <dgm:t>
        <a:bodyPr/>
        <a:lstStyle/>
        <a:p>
          <a:endParaRPr lang="es-ES" sz="1800"/>
        </a:p>
      </dgm:t>
    </dgm:pt>
    <dgm:pt modelId="{24E5AB99-04EA-4A3D-AC7A-909A8BD18642}" type="sibTrans" cxnId="{B89CC74E-6A10-4196-8CC2-815C38D9CF10}">
      <dgm:prSet/>
      <dgm:spPr/>
      <dgm:t>
        <a:bodyPr/>
        <a:lstStyle/>
        <a:p>
          <a:endParaRPr lang="es-ES" sz="1800"/>
        </a:p>
      </dgm:t>
    </dgm:pt>
    <dgm:pt modelId="{54A6DEAD-8E15-46D0-8C08-F8726BEA954F}">
      <dgm:prSet custT="1"/>
      <dgm:spPr/>
      <dgm:t>
        <a:bodyPr/>
        <a:lstStyle/>
        <a:p>
          <a:r>
            <a:rPr lang="en-US" sz="1800" b="1"/>
            <a:t>The church must remain united, avoiding behaviors that might split it (4:1-6:9)</a:t>
          </a:r>
          <a:endParaRPr lang="es-ES" sz="1800" dirty="0"/>
        </a:p>
      </dgm:t>
    </dgm:pt>
    <dgm:pt modelId="{37D9F72D-8DAD-4964-BED2-A1169B407541}" type="parTrans" cxnId="{DF79F235-1BD0-443B-B63F-96F8980F0920}">
      <dgm:prSet/>
      <dgm:spPr/>
      <dgm:t>
        <a:bodyPr/>
        <a:lstStyle/>
        <a:p>
          <a:endParaRPr lang="es-ES" sz="1800"/>
        </a:p>
      </dgm:t>
    </dgm:pt>
    <dgm:pt modelId="{5B2F53EA-32EF-4131-8149-8DA9C75B57F5}" type="sibTrans" cxnId="{DF79F235-1BD0-443B-B63F-96F8980F0920}">
      <dgm:prSet/>
      <dgm:spPr/>
      <dgm:t>
        <a:bodyPr/>
        <a:lstStyle/>
        <a:p>
          <a:endParaRPr lang="es-ES" sz="1800"/>
        </a:p>
      </dgm:t>
    </dgm:pt>
    <dgm:pt modelId="{300C11D3-0115-4455-8245-C221E7F926B3}">
      <dgm:prSet custT="1"/>
      <dgm:spPr/>
      <dgm:t>
        <a:bodyPr/>
        <a:lstStyle/>
        <a:p>
          <a:r>
            <a:rPr lang="en-US" sz="1800" b="1"/>
            <a:t>The church will fight for peace as an army united in the name of Christ (6:10-20)</a:t>
          </a:r>
          <a:endParaRPr lang="es-ES" sz="1800" dirty="0"/>
        </a:p>
      </dgm:t>
    </dgm:pt>
    <dgm:pt modelId="{BC86FD6D-58AB-42F7-83BB-2B3C514FA97C}" type="parTrans" cxnId="{82279D75-FF89-4AFB-B3B0-9FE40487108A}">
      <dgm:prSet/>
      <dgm:spPr/>
      <dgm:t>
        <a:bodyPr/>
        <a:lstStyle/>
        <a:p>
          <a:endParaRPr lang="es-ES" sz="1800"/>
        </a:p>
      </dgm:t>
    </dgm:pt>
    <dgm:pt modelId="{6D0485EF-569C-4331-9C8E-6C5E75D745B5}" type="sibTrans" cxnId="{82279D75-FF89-4AFB-B3B0-9FE40487108A}">
      <dgm:prSet/>
      <dgm:spPr/>
      <dgm:t>
        <a:bodyPr/>
        <a:lstStyle/>
        <a:p>
          <a:endParaRPr lang="es-ES" sz="1800"/>
        </a:p>
      </dgm:t>
    </dgm:pt>
    <dgm:pt modelId="{BF6FB194-E2E0-4BDD-ACD5-25178687E332}">
      <dgm:prSet custT="1"/>
      <dgm:spPr/>
      <dgm:t>
        <a:bodyPr/>
        <a:lstStyle/>
        <a:p>
          <a:endParaRPr lang="es-ES" sz="1800"/>
        </a:p>
      </dgm:t>
    </dgm:pt>
    <dgm:pt modelId="{F6223402-5E4E-4E22-9BE9-7235C12F80F7}" type="parTrans" cxnId="{08D1D861-7E4B-47EB-9447-96AD8E0CA2B1}">
      <dgm:prSet/>
      <dgm:spPr/>
      <dgm:t>
        <a:bodyPr/>
        <a:lstStyle/>
        <a:p>
          <a:endParaRPr lang="es-ES"/>
        </a:p>
      </dgm:t>
    </dgm:pt>
    <dgm:pt modelId="{74406275-09B9-4C23-81FF-5C4FAB380280}" type="sibTrans" cxnId="{08D1D861-7E4B-47EB-9447-96AD8E0CA2B1}">
      <dgm:prSet/>
      <dgm:spPr>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z="-300000" contourW="44450" prstMaterial="metal">
          <a:bevelT w="88900" h="203200"/>
          <a:bevelB w="165100" h="254000"/>
          <a:contourClr>
            <a:srgbClr val="7030A0"/>
          </a:contourClr>
        </a:sp3d>
      </dgm:spPr>
      <dgm:t>
        <a:bodyPr/>
        <a:lstStyle/>
        <a:p>
          <a:endParaRPr lang="es-ES"/>
        </a:p>
      </dgm:t>
    </dgm:pt>
    <dgm:pt modelId="{B6958196-9304-4A53-89DA-167F59F67516}" type="pres">
      <dgm:prSet presAssocID="{B0956F36-DD83-46B5-890A-667964800BE1}" presName="Name0" presStyleCnt="0">
        <dgm:presLayoutVars>
          <dgm:dir/>
        </dgm:presLayoutVars>
      </dgm:prSet>
      <dgm:spPr/>
    </dgm:pt>
    <dgm:pt modelId="{F9979E3B-84B5-4B71-89EB-6DBC842F255D}" type="pres">
      <dgm:prSet presAssocID="{74406275-09B9-4C23-81FF-5C4FAB380280}" presName="picture_1" presStyleLbl="bgImgPlace1" presStyleIdx="0" presStyleCnt="1" custLinFactNeighborX="-10779"/>
      <dgm:spPr/>
    </dgm:pt>
    <dgm:pt modelId="{1BAFFEBB-E290-4E47-A856-B330D9406E2E}" type="pres">
      <dgm:prSet presAssocID="{BF6FB194-E2E0-4BDD-ACD5-25178687E332}" presName="text_1" presStyleLbl="node1" presStyleIdx="0" presStyleCnt="0">
        <dgm:presLayoutVars>
          <dgm:bulletEnabled val="1"/>
        </dgm:presLayoutVars>
      </dgm:prSet>
      <dgm:spPr/>
    </dgm:pt>
    <dgm:pt modelId="{B1BD2A9B-3792-45E5-8DE7-044CED473635}" type="pres">
      <dgm:prSet presAssocID="{B0956F36-DD83-46B5-890A-667964800BE1}" presName="linV" presStyleCnt="0"/>
      <dgm:spPr/>
    </dgm:pt>
    <dgm:pt modelId="{293F82B6-3668-4666-82BC-E802D9DF61B4}" type="pres">
      <dgm:prSet presAssocID="{1031FECD-AC08-4998-BCAE-6C291661D89E}" presName="pair" presStyleCnt="0"/>
      <dgm:spPr/>
    </dgm:pt>
    <dgm:pt modelId="{9FE2AAD9-0E6C-43A2-A27A-D353D05ECC9D}" type="pres">
      <dgm:prSet presAssocID="{1031FECD-AC08-4998-BCAE-6C291661D89E}" presName="spaceH" presStyleLbl="node1" presStyleIdx="0" presStyleCnt="0"/>
      <dgm:spPr/>
    </dgm:pt>
    <dgm:pt modelId="{6F60D8AC-8C88-467E-A86B-23DC60C586FF}" type="pres">
      <dgm:prSet presAssocID="{1031FECD-AC08-4998-BCAE-6C291661D89E}" presName="desPictures" presStyleLbl="alignImgPlace1" presStyleIdx="0" presStyleCnt="4" custScaleX="159526" custLinFactNeighborX="-21242"/>
      <dgm:spPr>
        <a:prstGeom prst="roundRect">
          <a:avLst/>
        </a:prstGeom>
        <a:blipFill rotWithShape="1">
          <a:blip xmlns:r="http://schemas.openxmlformats.org/officeDocument/2006/relationships"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1750" prstMaterial="flat">
          <a:bevelT w="177800" h="254000"/>
          <a:bevelB w="152400"/>
          <a:contourClr>
            <a:srgbClr val="FF0000"/>
          </a:contourClr>
        </a:sp3d>
      </dgm:spPr>
    </dgm:pt>
    <dgm:pt modelId="{973ACDB8-9632-4374-92BB-8F3CB3CC2DC2}" type="pres">
      <dgm:prSet presAssocID="{1031FECD-AC08-4998-BCAE-6C291661D89E}" presName="desTextWrapper" presStyleCnt="0"/>
      <dgm:spPr/>
    </dgm:pt>
    <dgm:pt modelId="{CAC93E0B-248E-4053-899E-7E918F65E456}" type="pres">
      <dgm:prSet presAssocID="{1031FECD-AC08-4998-BCAE-6C291661D89E}" presName="desText" presStyleLbl="revTx" presStyleIdx="0" presStyleCnt="4" custScaleX="95948" custLinFactNeighborX="882">
        <dgm:presLayoutVars>
          <dgm:bulletEnabled val="1"/>
        </dgm:presLayoutVars>
      </dgm:prSet>
      <dgm:spPr/>
    </dgm:pt>
    <dgm:pt modelId="{C9AAA0AE-4CC1-4631-8609-0E0CBE2F5D82}" type="pres">
      <dgm:prSet presAssocID="{0ECEE04D-34B0-44C2-B005-3AA13E30C3B2}" presName="spaceV" presStyleCnt="0"/>
      <dgm:spPr/>
    </dgm:pt>
    <dgm:pt modelId="{0541018D-8B7A-4D80-B53D-6B02E2661907}" type="pres">
      <dgm:prSet presAssocID="{D2EEDFD6-6E23-4906-9E84-00FA5946DC70}" presName="pair" presStyleCnt="0"/>
      <dgm:spPr/>
    </dgm:pt>
    <dgm:pt modelId="{B24F2C5D-FD9B-457F-8FC9-40533E03457C}" type="pres">
      <dgm:prSet presAssocID="{D2EEDFD6-6E23-4906-9E84-00FA5946DC70}" presName="spaceH" presStyleLbl="node1" presStyleIdx="0" presStyleCnt="0"/>
      <dgm:spPr/>
    </dgm:pt>
    <dgm:pt modelId="{DC69DCAA-10BE-4094-85C5-CFEDEF760909}" type="pres">
      <dgm:prSet presAssocID="{D2EEDFD6-6E23-4906-9E84-00FA5946DC70}" presName="desPictures" presStyleLbl="alignImgPlace1" presStyleIdx="1" presStyleCnt="4" custScaleX="159526" custLinFactNeighborX="-21242"/>
      <dgm:spPr>
        <a:prstGeom prst="roundRect">
          <a:avLst/>
        </a:prstGeom>
        <a:blipFill dpi="0"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1750" prstMaterial="flat">
          <a:bevelT w="177800" h="254000"/>
          <a:bevelB w="152400"/>
          <a:contourClr>
            <a:srgbClr val="00B050"/>
          </a:contourClr>
        </a:sp3d>
      </dgm:spPr>
    </dgm:pt>
    <dgm:pt modelId="{387D7550-5853-4419-9634-47CB73D04550}" type="pres">
      <dgm:prSet presAssocID="{D2EEDFD6-6E23-4906-9E84-00FA5946DC70}" presName="desTextWrapper" presStyleCnt="0"/>
      <dgm:spPr/>
    </dgm:pt>
    <dgm:pt modelId="{B54BDEA6-3017-4848-B9FC-45DB5D47B370}" type="pres">
      <dgm:prSet presAssocID="{D2EEDFD6-6E23-4906-9E84-00FA5946DC70}" presName="desText" presStyleLbl="revTx" presStyleIdx="1" presStyleCnt="4" custScaleX="95948" custLinFactNeighborX="882">
        <dgm:presLayoutVars>
          <dgm:bulletEnabled val="1"/>
        </dgm:presLayoutVars>
      </dgm:prSet>
      <dgm:spPr/>
    </dgm:pt>
    <dgm:pt modelId="{173C5D3B-6EB4-480B-A79C-40315791EF15}" type="pres">
      <dgm:prSet presAssocID="{24E5AB99-04EA-4A3D-AC7A-909A8BD18642}" presName="spaceV" presStyleCnt="0"/>
      <dgm:spPr/>
    </dgm:pt>
    <dgm:pt modelId="{AC07C0C0-0DA9-4A0F-AE60-4ED2F2C89E95}" type="pres">
      <dgm:prSet presAssocID="{54A6DEAD-8E15-46D0-8C08-F8726BEA954F}" presName="pair" presStyleCnt="0"/>
      <dgm:spPr/>
    </dgm:pt>
    <dgm:pt modelId="{67532AEE-A284-40DB-A151-9877C76AC0D2}" type="pres">
      <dgm:prSet presAssocID="{54A6DEAD-8E15-46D0-8C08-F8726BEA954F}" presName="spaceH" presStyleLbl="node1" presStyleIdx="0" presStyleCnt="0"/>
      <dgm:spPr/>
    </dgm:pt>
    <dgm:pt modelId="{9ED407E2-AFC4-40C9-81D8-28FA88693050}" type="pres">
      <dgm:prSet presAssocID="{54A6DEAD-8E15-46D0-8C08-F8726BEA954F}" presName="desPictures" presStyleLbl="alignImgPlace1" presStyleIdx="2" presStyleCnt="4" custScaleX="159526" custLinFactNeighborX="-21242"/>
      <dgm:spPr>
        <a:prstGeom prst="round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1750" prstMaterial="flat">
          <a:bevelT w="177800" h="254000"/>
          <a:bevelB w="152400"/>
          <a:contourClr>
            <a:srgbClr val="E200E2"/>
          </a:contourClr>
        </a:sp3d>
      </dgm:spPr>
    </dgm:pt>
    <dgm:pt modelId="{2D53A3A3-0F6B-4901-9AB6-6E25376F0783}" type="pres">
      <dgm:prSet presAssocID="{54A6DEAD-8E15-46D0-8C08-F8726BEA954F}" presName="desTextWrapper" presStyleCnt="0"/>
      <dgm:spPr/>
    </dgm:pt>
    <dgm:pt modelId="{95FA5F52-AF1B-45C2-8B1F-D081C62C696E}" type="pres">
      <dgm:prSet presAssocID="{54A6DEAD-8E15-46D0-8C08-F8726BEA954F}" presName="desText" presStyleLbl="revTx" presStyleIdx="2" presStyleCnt="4" custScaleX="95948" custLinFactNeighborX="882">
        <dgm:presLayoutVars>
          <dgm:bulletEnabled val="1"/>
        </dgm:presLayoutVars>
      </dgm:prSet>
      <dgm:spPr/>
    </dgm:pt>
    <dgm:pt modelId="{B89DF8D7-C26B-4FAB-9E68-FF39A1EA477F}" type="pres">
      <dgm:prSet presAssocID="{5B2F53EA-32EF-4131-8149-8DA9C75B57F5}" presName="spaceV" presStyleCnt="0"/>
      <dgm:spPr/>
    </dgm:pt>
    <dgm:pt modelId="{7CEAA5C8-4F54-48B9-8E7F-4CB3E0C3F0DC}" type="pres">
      <dgm:prSet presAssocID="{300C11D3-0115-4455-8245-C221E7F926B3}" presName="pair" presStyleCnt="0"/>
      <dgm:spPr/>
    </dgm:pt>
    <dgm:pt modelId="{336AEB76-77DC-4F4A-8B99-F47C08C700CB}" type="pres">
      <dgm:prSet presAssocID="{300C11D3-0115-4455-8245-C221E7F926B3}" presName="spaceH" presStyleLbl="node1" presStyleIdx="0" presStyleCnt="0"/>
      <dgm:spPr/>
    </dgm:pt>
    <dgm:pt modelId="{8D09B97E-3C08-46DF-89E1-5D3FCBCD3D14}" type="pres">
      <dgm:prSet presAssocID="{300C11D3-0115-4455-8245-C221E7F926B3}" presName="desPictures" presStyleLbl="alignImgPlace1" presStyleIdx="3" presStyleCnt="4" custScaleX="159526" custLinFactNeighborX="-21242"/>
      <dgm:spPr>
        <a:prstGeom prst="roundRect">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31750" prstMaterial="flat">
          <a:bevelT w="177800" h="254000"/>
          <a:bevelB w="152400"/>
          <a:contourClr>
            <a:schemeClr val="bg2">
              <a:lumMod val="75000"/>
            </a:schemeClr>
          </a:contourClr>
        </a:sp3d>
      </dgm:spPr>
    </dgm:pt>
    <dgm:pt modelId="{1FBD9266-46E6-4B54-B46C-2141761436DF}" type="pres">
      <dgm:prSet presAssocID="{300C11D3-0115-4455-8245-C221E7F926B3}" presName="desTextWrapper" presStyleCnt="0"/>
      <dgm:spPr/>
    </dgm:pt>
    <dgm:pt modelId="{938CFEAA-66F5-48F1-8F26-CB63C94617E8}" type="pres">
      <dgm:prSet presAssocID="{300C11D3-0115-4455-8245-C221E7F926B3}" presName="desText" presStyleLbl="revTx" presStyleIdx="3" presStyleCnt="4" custScaleX="95948" custLinFactNeighborX="882">
        <dgm:presLayoutVars>
          <dgm:bulletEnabled val="1"/>
        </dgm:presLayoutVars>
      </dgm:prSet>
      <dgm:spPr/>
    </dgm:pt>
    <dgm:pt modelId="{23D6C308-CBC5-4A7F-9006-8EC97E81FE38}" type="pres">
      <dgm:prSet presAssocID="{B0956F36-DD83-46B5-890A-667964800BE1}" presName="maxNode" presStyleCnt="0"/>
      <dgm:spPr/>
    </dgm:pt>
    <dgm:pt modelId="{790CE55A-31C5-4631-947F-48891B63559E}" type="pres">
      <dgm:prSet presAssocID="{B0956F36-DD83-46B5-890A-667964800BE1}" presName="Name33" presStyleCnt="0"/>
      <dgm:spPr/>
    </dgm:pt>
  </dgm:ptLst>
  <dgm:cxnLst>
    <dgm:cxn modelId="{785AC21E-9EB4-4999-A502-7879A514A875}" type="presOf" srcId="{BF6FB194-E2E0-4BDD-ACD5-25178687E332}" destId="{1BAFFEBB-E290-4E47-A856-B330D9406E2E}" srcOrd="0" destOrd="0" presId="urn:microsoft.com/office/officeart/2008/layout/AccentedPicture"/>
    <dgm:cxn modelId="{D1A01A2C-3049-4B46-887A-883F7A7E8A62}" type="presOf" srcId="{D2EEDFD6-6E23-4906-9E84-00FA5946DC70}" destId="{B54BDEA6-3017-4848-B9FC-45DB5D47B370}" srcOrd="0" destOrd="0" presId="urn:microsoft.com/office/officeart/2008/layout/AccentedPicture"/>
    <dgm:cxn modelId="{DF79F235-1BD0-443B-B63F-96F8980F0920}" srcId="{B0956F36-DD83-46B5-890A-667964800BE1}" destId="{54A6DEAD-8E15-46D0-8C08-F8726BEA954F}" srcOrd="3" destOrd="0" parTransId="{37D9F72D-8DAD-4964-BED2-A1169B407541}" sibTransId="{5B2F53EA-32EF-4131-8149-8DA9C75B57F5}"/>
    <dgm:cxn modelId="{08D1D861-7E4B-47EB-9447-96AD8E0CA2B1}" srcId="{B0956F36-DD83-46B5-890A-667964800BE1}" destId="{BF6FB194-E2E0-4BDD-ACD5-25178687E332}" srcOrd="0" destOrd="0" parTransId="{F6223402-5E4E-4E22-9BE9-7235C12F80F7}" sibTransId="{74406275-09B9-4C23-81FF-5C4FAB380280}"/>
    <dgm:cxn modelId="{B89CC74E-6A10-4196-8CC2-815C38D9CF10}" srcId="{B0956F36-DD83-46B5-890A-667964800BE1}" destId="{D2EEDFD6-6E23-4906-9E84-00FA5946DC70}" srcOrd="2" destOrd="0" parTransId="{D9C7F4C5-D32B-4AFF-B8C9-285DE20C7CBD}" sibTransId="{24E5AB99-04EA-4A3D-AC7A-909A8BD18642}"/>
    <dgm:cxn modelId="{29BE326F-C157-43BE-ABED-8E2E1E27CEDC}" type="presOf" srcId="{B0956F36-DD83-46B5-890A-667964800BE1}" destId="{B6958196-9304-4A53-89DA-167F59F67516}" srcOrd="0" destOrd="0" presId="urn:microsoft.com/office/officeart/2008/layout/AccentedPicture"/>
    <dgm:cxn modelId="{82279D75-FF89-4AFB-B3B0-9FE40487108A}" srcId="{B0956F36-DD83-46B5-890A-667964800BE1}" destId="{300C11D3-0115-4455-8245-C221E7F926B3}" srcOrd="4" destOrd="0" parTransId="{BC86FD6D-58AB-42F7-83BB-2B3C514FA97C}" sibTransId="{6D0485EF-569C-4331-9C8E-6C5E75D745B5}"/>
    <dgm:cxn modelId="{050D48BB-EB69-48C7-AD8E-B75F0574FC52}" type="presOf" srcId="{54A6DEAD-8E15-46D0-8C08-F8726BEA954F}" destId="{95FA5F52-AF1B-45C2-8B1F-D081C62C696E}" srcOrd="0" destOrd="0" presId="urn:microsoft.com/office/officeart/2008/layout/AccentedPicture"/>
    <dgm:cxn modelId="{E5942FC5-4B37-454D-86AC-AE33049AE9F3}" type="presOf" srcId="{1031FECD-AC08-4998-BCAE-6C291661D89E}" destId="{CAC93E0B-248E-4053-899E-7E918F65E456}" srcOrd="0" destOrd="0" presId="urn:microsoft.com/office/officeart/2008/layout/AccentedPicture"/>
    <dgm:cxn modelId="{052F08C7-0E74-4666-961C-CAD4862793A2}" type="presOf" srcId="{300C11D3-0115-4455-8245-C221E7F926B3}" destId="{938CFEAA-66F5-48F1-8F26-CB63C94617E8}" srcOrd="0" destOrd="0" presId="urn:microsoft.com/office/officeart/2008/layout/AccentedPicture"/>
    <dgm:cxn modelId="{491905DC-054F-40A8-B506-9802962DBC35}" type="presOf" srcId="{74406275-09B9-4C23-81FF-5C4FAB380280}" destId="{F9979E3B-84B5-4B71-89EB-6DBC842F255D}" srcOrd="0" destOrd="0" presId="urn:microsoft.com/office/officeart/2008/layout/AccentedPicture"/>
    <dgm:cxn modelId="{74983EFD-A4E9-4A7F-BD5E-DFB48DCDDD99}" srcId="{B0956F36-DD83-46B5-890A-667964800BE1}" destId="{1031FECD-AC08-4998-BCAE-6C291661D89E}" srcOrd="1" destOrd="0" parTransId="{614C9810-7CC3-4753-8C24-A912327A140F}" sibTransId="{0ECEE04D-34B0-44C2-B005-3AA13E30C3B2}"/>
    <dgm:cxn modelId="{1A7B2DEF-551B-4F96-9A88-42241EAF3D89}" type="presParOf" srcId="{B6958196-9304-4A53-89DA-167F59F67516}" destId="{F9979E3B-84B5-4B71-89EB-6DBC842F255D}" srcOrd="0" destOrd="0" presId="urn:microsoft.com/office/officeart/2008/layout/AccentedPicture"/>
    <dgm:cxn modelId="{7978ABBB-29D6-443E-B4F3-853DE10CD314}" type="presParOf" srcId="{B6958196-9304-4A53-89DA-167F59F67516}" destId="{1BAFFEBB-E290-4E47-A856-B330D9406E2E}" srcOrd="1" destOrd="0" presId="urn:microsoft.com/office/officeart/2008/layout/AccentedPicture"/>
    <dgm:cxn modelId="{407ED630-4091-4C0C-9A4E-2BA123E72B82}" type="presParOf" srcId="{B6958196-9304-4A53-89DA-167F59F67516}" destId="{B1BD2A9B-3792-45E5-8DE7-044CED473635}" srcOrd="2" destOrd="0" presId="urn:microsoft.com/office/officeart/2008/layout/AccentedPicture"/>
    <dgm:cxn modelId="{548C9A19-082F-4EAD-817A-1AF216701C54}" type="presParOf" srcId="{B1BD2A9B-3792-45E5-8DE7-044CED473635}" destId="{293F82B6-3668-4666-82BC-E802D9DF61B4}" srcOrd="0" destOrd="0" presId="urn:microsoft.com/office/officeart/2008/layout/AccentedPicture"/>
    <dgm:cxn modelId="{3A57D7E7-B5D3-485C-8241-AC08ADF0246F}" type="presParOf" srcId="{293F82B6-3668-4666-82BC-E802D9DF61B4}" destId="{9FE2AAD9-0E6C-43A2-A27A-D353D05ECC9D}" srcOrd="0" destOrd="0" presId="urn:microsoft.com/office/officeart/2008/layout/AccentedPicture"/>
    <dgm:cxn modelId="{4653FA8B-09F4-41FB-996F-F66CDE96CC0C}" type="presParOf" srcId="{293F82B6-3668-4666-82BC-E802D9DF61B4}" destId="{6F60D8AC-8C88-467E-A86B-23DC60C586FF}" srcOrd="1" destOrd="0" presId="urn:microsoft.com/office/officeart/2008/layout/AccentedPicture"/>
    <dgm:cxn modelId="{8AFEE865-C94C-44EC-9811-AF4D184FACAE}" type="presParOf" srcId="{293F82B6-3668-4666-82BC-E802D9DF61B4}" destId="{973ACDB8-9632-4374-92BB-8F3CB3CC2DC2}" srcOrd="2" destOrd="0" presId="urn:microsoft.com/office/officeart/2008/layout/AccentedPicture"/>
    <dgm:cxn modelId="{102B366B-7553-40C3-BB5F-5F1EFCD76609}" type="presParOf" srcId="{973ACDB8-9632-4374-92BB-8F3CB3CC2DC2}" destId="{CAC93E0B-248E-4053-899E-7E918F65E456}" srcOrd="0" destOrd="0" presId="urn:microsoft.com/office/officeart/2008/layout/AccentedPicture"/>
    <dgm:cxn modelId="{996FF3C4-D752-4CEE-BE56-990CBDDD17B7}" type="presParOf" srcId="{B1BD2A9B-3792-45E5-8DE7-044CED473635}" destId="{C9AAA0AE-4CC1-4631-8609-0E0CBE2F5D82}" srcOrd="1" destOrd="0" presId="urn:microsoft.com/office/officeart/2008/layout/AccentedPicture"/>
    <dgm:cxn modelId="{ACF64439-AE9F-481B-A67D-CF98A4AA9C48}" type="presParOf" srcId="{B1BD2A9B-3792-45E5-8DE7-044CED473635}" destId="{0541018D-8B7A-4D80-B53D-6B02E2661907}" srcOrd="2" destOrd="0" presId="urn:microsoft.com/office/officeart/2008/layout/AccentedPicture"/>
    <dgm:cxn modelId="{8363ED64-ADF9-40D1-A75E-39207E6F7699}" type="presParOf" srcId="{0541018D-8B7A-4D80-B53D-6B02E2661907}" destId="{B24F2C5D-FD9B-457F-8FC9-40533E03457C}" srcOrd="0" destOrd="0" presId="urn:microsoft.com/office/officeart/2008/layout/AccentedPicture"/>
    <dgm:cxn modelId="{F85CBE55-E9B3-46F3-9657-9EDBE072ECE0}" type="presParOf" srcId="{0541018D-8B7A-4D80-B53D-6B02E2661907}" destId="{DC69DCAA-10BE-4094-85C5-CFEDEF760909}" srcOrd="1" destOrd="0" presId="urn:microsoft.com/office/officeart/2008/layout/AccentedPicture"/>
    <dgm:cxn modelId="{88935495-F5EB-432F-B18C-D17EE3D74F9B}" type="presParOf" srcId="{0541018D-8B7A-4D80-B53D-6B02E2661907}" destId="{387D7550-5853-4419-9634-47CB73D04550}" srcOrd="2" destOrd="0" presId="urn:microsoft.com/office/officeart/2008/layout/AccentedPicture"/>
    <dgm:cxn modelId="{1F93B5BD-4852-4D59-8129-2A6672901B9E}" type="presParOf" srcId="{387D7550-5853-4419-9634-47CB73D04550}" destId="{B54BDEA6-3017-4848-B9FC-45DB5D47B370}" srcOrd="0" destOrd="0" presId="urn:microsoft.com/office/officeart/2008/layout/AccentedPicture"/>
    <dgm:cxn modelId="{74667D51-AED3-4669-BA94-E91935B92FA2}" type="presParOf" srcId="{B1BD2A9B-3792-45E5-8DE7-044CED473635}" destId="{173C5D3B-6EB4-480B-A79C-40315791EF15}" srcOrd="3" destOrd="0" presId="urn:microsoft.com/office/officeart/2008/layout/AccentedPicture"/>
    <dgm:cxn modelId="{65951785-6EE0-45E6-A4F0-A4D605FD02C2}" type="presParOf" srcId="{B1BD2A9B-3792-45E5-8DE7-044CED473635}" destId="{AC07C0C0-0DA9-4A0F-AE60-4ED2F2C89E95}" srcOrd="4" destOrd="0" presId="urn:microsoft.com/office/officeart/2008/layout/AccentedPicture"/>
    <dgm:cxn modelId="{14259362-62A0-4DEB-96EC-9D41B3D4F70E}" type="presParOf" srcId="{AC07C0C0-0DA9-4A0F-AE60-4ED2F2C89E95}" destId="{67532AEE-A284-40DB-A151-9877C76AC0D2}" srcOrd="0" destOrd="0" presId="urn:microsoft.com/office/officeart/2008/layout/AccentedPicture"/>
    <dgm:cxn modelId="{E488C576-B60B-4FC4-8C98-1835E2167CFD}" type="presParOf" srcId="{AC07C0C0-0DA9-4A0F-AE60-4ED2F2C89E95}" destId="{9ED407E2-AFC4-40C9-81D8-28FA88693050}" srcOrd="1" destOrd="0" presId="urn:microsoft.com/office/officeart/2008/layout/AccentedPicture"/>
    <dgm:cxn modelId="{01F17266-C0EC-4868-BE4B-AC70172F73A9}" type="presParOf" srcId="{AC07C0C0-0DA9-4A0F-AE60-4ED2F2C89E95}" destId="{2D53A3A3-0F6B-4901-9AB6-6E25376F0783}" srcOrd="2" destOrd="0" presId="urn:microsoft.com/office/officeart/2008/layout/AccentedPicture"/>
    <dgm:cxn modelId="{A99C40B5-09F9-4C5C-B2A7-F65AF25514D8}" type="presParOf" srcId="{2D53A3A3-0F6B-4901-9AB6-6E25376F0783}" destId="{95FA5F52-AF1B-45C2-8B1F-D081C62C696E}" srcOrd="0" destOrd="0" presId="urn:microsoft.com/office/officeart/2008/layout/AccentedPicture"/>
    <dgm:cxn modelId="{9124B69B-9BE2-42B7-9632-2AB6E4253D75}" type="presParOf" srcId="{B1BD2A9B-3792-45E5-8DE7-044CED473635}" destId="{B89DF8D7-C26B-4FAB-9E68-FF39A1EA477F}" srcOrd="5" destOrd="0" presId="urn:microsoft.com/office/officeart/2008/layout/AccentedPicture"/>
    <dgm:cxn modelId="{85BE5B01-A45B-43ED-99B9-1F6772A20386}" type="presParOf" srcId="{B1BD2A9B-3792-45E5-8DE7-044CED473635}" destId="{7CEAA5C8-4F54-48B9-8E7F-4CB3E0C3F0DC}" srcOrd="6" destOrd="0" presId="urn:microsoft.com/office/officeart/2008/layout/AccentedPicture"/>
    <dgm:cxn modelId="{ED878B8D-7774-4732-913D-997A5CE43616}" type="presParOf" srcId="{7CEAA5C8-4F54-48B9-8E7F-4CB3E0C3F0DC}" destId="{336AEB76-77DC-4F4A-8B99-F47C08C700CB}" srcOrd="0" destOrd="0" presId="urn:microsoft.com/office/officeart/2008/layout/AccentedPicture"/>
    <dgm:cxn modelId="{EE121586-52A4-4107-9D32-383FEBF9FB9E}" type="presParOf" srcId="{7CEAA5C8-4F54-48B9-8E7F-4CB3E0C3F0DC}" destId="{8D09B97E-3C08-46DF-89E1-5D3FCBCD3D14}" srcOrd="1" destOrd="0" presId="urn:microsoft.com/office/officeart/2008/layout/AccentedPicture"/>
    <dgm:cxn modelId="{D7944A07-09FF-4BFB-AC5B-49F854AB36F2}" type="presParOf" srcId="{7CEAA5C8-4F54-48B9-8E7F-4CB3E0C3F0DC}" destId="{1FBD9266-46E6-4B54-B46C-2141761436DF}" srcOrd="2" destOrd="0" presId="urn:microsoft.com/office/officeart/2008/layout/AccentedPicture"/>
    <dgm:cxn modelId="{2C35ABB0-D007-428B-8CAF-EEA19DD58E2A}" type="presParOf" srcId="{1FBD9266-46E6-4B54-B46C-2141761436DF}" destId="{938CFEAA-66F5-48F1-8F26-CB63C94617E8}" srcOrd="0" destOrd="0" presId="urn:microsoft.com/office/officeart/2008/layout/AccentedPicture"/>
    <dgm:cxn modelId="{71EB0C4E-CAEE-4900-AC23-ED2D6E147402}" type="presParOf" srcId="{B6958196-9304-4A53-89DA-167F59F67516}" destId="{23D6C308-CBC5-4A7F-9006-8EC97E81FE38}" srcOrd="3" destOrd="0" presId="urn:microsoft.com/office/officeart/2008/layout/AccentedPicture"/>
    <dgm:cxn modelId="{C6C84921-4F04-4ECB-AD4F-4673C50BFB5E}" type="presParOf" srcId="{23D6C308-CBC5-4A7F-9006-8EC97E81FE38}" destId="{790CE55A-31C5-4631-947F-48891B63559E}"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717FE-9932-44AB-902E-C06F5EA0B1D8}">
      <dsp:nvSpPr>
        <dsp:cNvPr id="0" name=""/>
        <dsp:cNvSpPr/>
      </dsp:nvSpPr>
      <dsp:spPr>
        <a:xfrm rot="10800000">
          <a:off x="383954" y="126"/>
          <a:ext cx="4700388" cy="297022"/>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0979"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rPr>
            <a:t>We are holy and without blame (1:4)</a:t>
          </a:r>
          <a:endParaRPr lang="es-ES" sz="1800" kern="1200" dirty="0">
            <a:solidFill>
              <a:schemeClr val="tx1"/>
            </a:solidFill>
          </a:endParaRPr>
        </a:p>
      </dsp:txBody>
      <dsp:txXfrm rot="10800000">
        <a:off x="458209" y="126"/>
        <a:ext cx="4626133" cy="297022"/>
      </dsp:txXfrm>
    </dsp:sp>
    <dsp:sp modelId="{CE12C2AE-CCFA-4AD3-A79A-D70C2A16B853}">
      <dsp:nvSpPr>
        <dsp:cNvPr id="0" name=""/>
        <dsp:cNvSpPr/>
      </dsp:nvSpPr>
      <dsp:spPr>
        <a:xfrm>
          <a:off x="98330" y="0"/>
          <a:ext cx="297022" cy="297022"/>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E5DFF59-6F19-4C70-B959-4B0C8989954A}">
      <dsp:nvSpPr>
        <dsp:cNvPr id="0" name=""/>
        <dsp:cNvSpPr/>
      </dsp:nvSpPr>
      <dsp:spPr>
        <a:xfrm rot="10800000">
          <a:off x="383954" y="371405"/>
          <a:ext cx="4700388" cy="297022"/>
        </a:xfrm>
        <a:prstGeom prst="homePlat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0979"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bg1"/>
              </a:solidFill>
              <a:effectLst>
                <a:outerShdw blurRad="38100" dist="38100" dir="2700000" algn="tl">
                  <a:srgbClr val="000000">
                    <a:alpha val="43137"/>
                  </a:srgbClr>
                </a:outerShdw>
              </a:effectLst>
            </a:rPr>
            <a:t>We are adopted as His children (1:5)</a:t>
          </a:r>
          <a:endParaRPr lang="es-ES" sz="1800" kern="1200">
            <a:solidFill>
              <a:schemeClr val="bg1"/>
            </a:solidFill>
            <a:effectLst>
              <a:outerShdw blurRad="38100" dist="38100" dir="2700000" algn="tl">
                <a:srgbClr val="000000">
                  <a:alpha val="43137"/>
                </a:srgbClr>
              </a:outerShdw>
            </a:effectLst>
          </a:endParaRPr>
        </a:p>
      </dsp:txBody>
      <dsp:txXfrm rot="10800000">
        <a:off x="458209" y="371405"/>
        <a:ext cx="4626133" cy="297022"/>
      </dsp:txXfrm>
    </dsp:sp>
    <dsp:sp modelId="{0B6C52C7-69E9-4D2F-AABD-E14C9BB1FF82}">
      <dsp:nvSpPr>
        <dsp:cNvPr id="0" name=""/>
        <dsp:cNvSpPr/>
      </dsp:nvSpPr>
      <dsp:spPr>
        <a:xfrm>
          <a:off x="98330" y="349805"/>
          <a:ext cx="297022" cy="297022"/>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BA67B0C-3F4D-4BEC-8AA3-5930ED9C987A}">
      <dsp:nvSpPr>
        <dsp:cNvPr id="0" name=""/>
        <dsp:cNvSpPr/>
      </dsp:nvSpPr>
      <dsp:spPr>
        <a:xfrm rot="10800000">
          <a:off x="383954" y="742683"/>
          <a:ext cx="4700388" cy="297022"/>
        </a:xfrm>
        <a:prstGeom prst="homePlat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0979"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rPr>
            <a:t>We are made accepted in the Beloved (1:6)</a:t>
          </a:r>
          <a:endParaRPr lang="es-ES" sz="1800" kern="1200">
            <a:solidFill>
              <a:schemeClr val="tx1"/>
            </a:solidFill>
          </a:endParaRPr>
        </a:p>
      </dsp:txBody>
      <dsp:txXfrm rot="10800000">
        <a:off x="458209" y="742683"/>
        <a:ext cx="4626133" cy="297022"/>
      </dsp:txXfrm>
    </dsp:sp>
    <dsp:sp modelId="{D2DB90A5-6378-4E6F-B9B2-9B05605E91E8}">
      <dsp:nvSpPr>
        <dsp:cNvPr id="0" name=""/>
        <dsp:cNvSpPr/>
      </dsp:nvSpPr>
      <dsp:spPr>
        <a:xfrm>
          <a:off x="98330" y="721083"/>
          <a:ext cx="297022" cy="297022"/>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79E3B-84B5-4B71-89EB-6DBC842F255D}">
      <dsp:nvSpPr>
        <dsp:cNvPr id="0" name=""/>
        <dsp:cNvSpPr/>
      </dsp:nvSpPr>
      <dsp:spPr>
        <a:xfrm>
          <a:off x="7200" y="92116"/>
          <a:ext cx="1427264" cy="1820490"/>
        </a:xfrm>
        <a:prstGeom prst="roundRect">
          <a:avLst/>
        </a:prstGeom>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z="-300000" contourW="44450" prstMaterial="metal">
          <a:bevelT w="88900" h="203200"/>
          <a:bevelB w="165100" h="254000"/>
          <a:contourClr>
            <a:srgbClr val="7030A0"/>
          </a:contourClr>
        </a:sp3d>
      </dsp:spPr>
      <dsp:style>
        <a:lnRef idx="0">
          <a:scrgbClr r="0" g="0" b="0"/>
        </a:lnRef>
        <a:fillRef idx="1">
          <a:scrgbClr r="0" g="0" b="0"/>
        </a:fillRef>
        <a:effectRef idx="1">
          <a:scrgbClr r="0" g="0" b="0"/>
        </a:effectRef>
        <a:fontRef idx="minor"/>
      </dsp:style>
    </dsp:sp>
    <dsp:sp modelId="{1BAFFEBB-E290-4E47-A856-B330D9406E2E}">
      <dsp:nvSpPr>
        <dsp:cNvPr id="0" name=""/>
        <dsp:cNvSpPr/>
      </dsp:nvSpPr>
      <dsp:spPr>
        <a:xfrm>
          <a:off x="218135" y="747492"/>
          <a:ext cx="1098993" cy="1092294"/>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endParaRPr lang="es-ES" sz="1800" kern="1200"/>
        </a:p>
      </dsp:txBody>
      <dsp:txXfrm>
        <a:off x="218135" y="747492"/>
        <a:ext cx="1098993" cy="1092294"/>
      </dsp:txXfrm>
    </dsp:sp>
    <dsp:sp modelId="{6F60D8AC-8C88-467E-A86B-23DC60C586FF}">
      <dsp:nvSpPr>
        <dsp:cNvPr id="0" name=""/>
        <dsp:cNvSpPr/>
      </dsp:nvSpPr>
      <dsp:spPr>
        <a:xfrm>
          <a:off x="1143230" y="1091"/>
          <a:ext cx="702953" cy="440651"/>
        </a:xfrm>
        <a:prstGeom prst="roundRect">
          <a:avLst/>
        </a:prstGeom>
        <a:blipFill rotWithShape="1">
          <a:blip xmlns:r="http://schemas.openxmlformats.org/officeDocument/2006/relationships"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1750" prstMaterial="flat">
          <a:bevelT w="177800" h="254000"/>
          <a:bevelB w="152400"/>
          <a:contourClr>
            <a:srgbClr val="FF0000"/>
          </a:contourClr>
        </a:sp3d>
      </dsp:spPr>
      <dsp:style>
        <a:lnRef idx="0">
          <a:scrgbClr r="0" g="0" b="0"/>
        </a:lnRef>
        <a:fillRef idx="1">
          <a:scrgbClr r="0" g="0" b="0"/>
        </a:fillRef>
        <a:effectRef idx="1">
          <a:scrgbClr r="0" g="0" b="0"/>
        </a:effectRef>
        <a:fontRef idx="minor"/>
      </dsp:style>
    </dsp:sp>
    <dsp:sp modelId="{CAC93E0B-248E-4053-899E-7E918F65E456}">
      <dsp:nvSpPr>
        <dsp:cNvPr id="0" name=""/>
        <dsp:cNvSpPr/>
      </dsp:nvSpPr>
      <dsp:spPr>
        <a:xfrm>
          <a:off x="1873207" y="1091"/>
          <a:ext cx="7024426" cy="440651"/>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US" sz="1800" b="1" kern="1200"/>
            <a:t>Unity in Christ is based on His death, resurrection, ascension, and exaltation (1:15-2:10)</a:t>
          </a:r>
          <a:endParaRPr lang="es-ES" sz="1800" kern="1200" dirty="0"/>
        </a:p>
      </dsp:txBody>
      <dsp:txXfrm>
        <a:off x="1873207" y="1091"/>
        <a:ext cx="7024426" cy="440651"/>
      </dsp:txXfrm>
    </dsp:sp>
    <dsp:sp modelId="{DC69DCAA-10BE-4094-85C5-CFEDEF760909}">
      <dsp:nvSpPr>
        <dsp:cNvPr id="0" name=""/>
        <dsp:cNvSpPr/>
      </dsp:nvSpPr>
      <dsp:spPr>
        <a:xfrm>
          <a:off x="1143230" y="521060"/>
          <a:ext cx="702953" cy="440651"/>
        </a:xfrm>
        <a:prstGeom prst="roundRect">
          <a:avLst/>
        </a:prstGeom>
        <a:blipFill dpi="0"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1750" prstMaterial="flat">
          <a:bevelT w="177800" h="254000"/>
          <a:bevelB w="152400"/>
          <a:contourClr>
            <a:srgbClr val="00B050"/>
          </a:contourClr>
        </a:sp3d>
      </dsp:spPr>
      <dsp:style>
        <a:lnRef idx="0">
          <a:scrgbClr r="0" g="0" b="0"/>
        </a:lnRef>
        <a:fillRef idx="1">
          <a:scrgbClr r="0" g="0" b="0"/>
        </a:fillRef>
        <a:effectRef idx="1">
          <a:scrgbClr r="0" g="0" b="0"/>
        </a:effectRef>
        <a:fontRef idx="minor"/>
      </dsp:style>
    </dsp:sp>
    <dsp:sp modelId="{B54BDEA6-3017-4848-B9FC-45DB5D47B370}">
      <dsp:nvSpPr>
        <dsp:cNvPr id="0" name=""/>
        <dsp:cNvSpPr/>
      </dsp:nvSpPr>
      <dsp:spPr>
        <a:xfrm>
          <a:off x="1873207" y="521060"/>
          <a:ext cx="7024426" cy="440651"/>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US" sz="1800" b="1" kern="1200"/>
            <a:t>The plan began by unifying humanity [Jews and Gentiles] in one church (2:11-3:13)</a:t>
          </a:r>
          <a:endParaRPr lang="es-ES" sz="1800" kern="1200" dirty="0"/>
        </a:p>
      </dsp:txBody>
      <dsp:txXfrm>
        <a:off x="1873207" y="521060"/>
        <a:ext cx="7024426" cy="440651"/>
      </dsp:txXfrm>
    </dsp:sp>
    <dsp:sp modelId="{9ED407E2-AFC4-40C9-81D8-28FA88693050}">
      <dsp:nvSpPr>
        <dsp:cNvPr id="0" name=""/>
        <dsp:cNvSpPr/>
      </dsp:nvSpPr>
      <dsp:spPr>
        <a:xfrm>
          <a:off x="1143230" y="1041028"/>
          <a:ext cx="702953" cy="440651"/>
        </a:xfrm>
        <a:prstGeom prst="round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1750" prstMaterial="flat">
          <a:bevelT w="177800" h="254000"/>
          <a:bevelB w="152400"/>
          <a:contourClr>
            <a:srgbClr val="E200E2"/>
          </a:contourClr>
        </a:sp3d>
      </dsp:spPr>
      <dsp:style>
        <a:lnRef idx="0">
          <a:scrgbClr r="0" g="0" b="0"/>
        </a:lnRef>
        <a:fillRef idx="1">
          <a:scrgbClr r="0" g="0" b="0"/>
        </a:fillRef>
        <a:effectRef idx="1">
          <a:scrgbClr r="0" g="0" b="0"/>
        </a:effectRef>
        <a:fontRef idx="minor"/>
      </dsp:style>
    </dsp:sp>
    <dsp:sp modelId="{95FA5F52-AF1B-45C2-8B1F-D081C62C696E}">
      <dsp:nvSpPr>
        <dsp:cNvPr id="0" name=""/>
        <dsp:cNvSpPr/>
      </dsp:nvSpPr>
      <dsp:spPr>
        <a:xfrm>
          <a:off x="1873207" y="1041028"/>
          <a:ext cx="7024426" cy="440651"/>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US" sz="1800" b="1" kern="1200"/>
            <a:t>The church must remain united, avoiding behaviors that might split it (4:1-6:9)</a:t>
          </a:r>
          <a:endParaRPr lang="es-ES" sz="1800" kern="1200" dirty="0"/>
        </a:p>
      </dsp:txBody>
      <dsp:txXfrm>
        <a:off x="1873207" y="1041028"/>
        <a:ext cx="7024426" cy="440651"/>
      </dsp:txXfrm>
    </dsp:sp>
    <dsp:sp modelId="{8D09B97E-3C08-46DF-89E1-5D3FCBCD3D14}">
      <dsp:nvSpPr>
        <dsp:cNvPr id="0" name=""/>
        <dsp:cNvSpPr/>
      </dsp:nvSpPr>
      <dsp:spPr>
        <a:xfrm>
          <a:off x="1143230" y="1560997"/>
          <a:ext cx="702953" cy="440651"/>
        </a:xfrm>
        <a:prstGeom prst="roundRect">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31750" prstMaterial="flat">
          <a:bevelT w="177800" h="254000"/>
          <a:bevelB w="152400"/>
          <a:contourClr>
            <a:schemeClr val="bg2">
              <a:lumMod val="75000"/>
            </a:schemeClr>
          </a:contourClr>
        </a:sp3d>
      </dsp:spPr>
      <dsp:style>
        <a:lnRef idx="0">
          <a:scrgbClr r="0" g="0" b="0"/>
        </a:lnRef>
        <a:fillRef idx="1">
          <a:scrgbClr r="0" g="0" b="0"/>
        </a:fillRef>
        <a:effectRef idx="1">
          <a:scrgbClr r="0" g="0" b="0"/>
        </a:effectRef>
        <a:fontRef idx="minor"/>
      </dsp:style>
    </dsp:sp>
    <dsp:sp modelId="{938CFEAA-66F5-48F1-8F26-CB63C94617E8}">
      <dsp:nvSpPr>
        <dsp:cNvPr id="0" name=""/>
        <dsp:cNvSpPr/>
      </dsp:nvSpPr>
      <dsp:spPr>
        <a:xfrm>
          <a:off x="1873207" y="1560997"/>
          <a:ext cx="7024426" cy="440651"/>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US" sz="1800" b="1" kern="1200"/>
            <a:t>The church will fight for peace as an army united in the name of Christ (6:10-20)</a:t>
          </a:r>
          <a:endParaRPr lang="es-ES" sz="1800" kern="1200" dirty="0"/>
        </a:p>
      </dsp:txBody>
      <dsp:txXfrm>
        <a:off x="1873207" y="1560997"/>
        <a:ext cx="7024426" cy="440651"/>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0608F7B-E0E6-4E09-B08A-4E7FEBBC19AE}" type="datetimeFigureOut">
              <a:rPr lang="es-ES" smtClean="0"/>
              <a:t>28/06/2023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E861354-841F-47F9-AD5E-4EDD4E727828}" type="slidenum">
              <a:rPr lang="es-ES" smtClean="0"/>
              <a:t>‹Nº›</a:t>
            </a:fld>
            <a:endParaRPr lang="es-ES"/>
          </a:p>
        </p:txBody>
      </p:sp>
    </p:spTree>
    <p:extLst>
      <p:ext uri="{BB962C8B-B14F-4D97-AF65-F5344CB8AC3E}">
        <p14:creationId xmlns:p14="http://schemas.microsoft.com/office/powerpoint/2010/main" val="401370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0608F7B-E0E6-4E09-B08A-4E7FEBBC19AE}" type="datetimeFigureOut">
              <a:rPr lang="es-ES" smtClean="0"/>
              <a:t>28/06/2023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E861354-841F-47F9-AD5E-4EDD4E727828}" type="slidenum">
              <a:rPr lang="es-ES" smtClean="0"/>
              <a:t>‹Nº›</a:t>
            </a:fld>
            <a:endParaRPr lang="es-ES"/>
          </a:p>
        </p:txBody>
      </p:sp>
    </p:spTree>
    <p:extLst>
      <p:ext uri="{BB962C8B-B14F-4D97-AF65-F5344CB8AC3E}">
        <p14:creationId xmlns:p14="http://schemas.microsoft.com/office/powerpoint/2010/main" val="101773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0608F7B-E0E6-4E09-B08A-4E7FEBBC19AE}" type="datetimeFigureOut">
              <a:rPr lang="es-ES" smtClean="0"/>
              <a:t>28/06/2023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E861354-841F-47F9-AD5E-4EDD4E727828}" type="slidenum">
              <a:rPr lang="es-ES" smtClean="0"/>
              <a:t>‹Nº›</a:t>
            </a:fld>
            <a:endParaRPr lang="es-ES"/>
          </a:p>
        </p:txBody>
      </p:sp>
    </p:spTree>
    <p:extLst>
      <p:ext uri="{BB962C8B-B14F-4D97-AF65-F5344CB8AC3E}">
        <p14:creationId xmlns:p14="http://schemas.microsoft.com/office/powerpoint/2010/main" val="392636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4AD3D9-B3DB-C39C-3DB4-7A9CA32861BD}"/>
              </a:ext>
            </a:extLst>
          </p:cNvPr>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8DCDE70-20E2-94E5-38F0-2461F41F79F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762E9F6-3BB6-BFBA-1BB8-2DD8F4CAA7B3}"/>
              </a:ext>
            </a:extLst>
          </p:cNvPr>
          <p:cNvSpPr>
            <a:spLocks noGrp="1"/>
          </p:cNvSpPr>
          <p:nvPr>
            <p:ph type="dt" sz="half" idx="10"/>
          </p:nvPr>
        </p:nvSpPr>
        <p:spPr/>
        <p:txBody>
          <a:bodyPr/>
          <a:lstStyle/>
          <a:p>
            <a:fld id="{D116B645-7F65-43CC-BC8B-8884ACC8048C}" type="datetimeFigureOut">
              <a:rPr lang="es-ES" smtClean="0"/>
              <a:t>28/06/2023</a:t>
            </a:fld>
            <a:endParaRPr lang="es-ES"/>
          </a:p>
        </p:txBody>
      </p:sp>
      <p:sp>
        <p:nvSpPr>
          <p:cNvPr id="5" name="Marcador de pie de página 4">
            <a:extLst>
              <a:ext uri="{FF2B5EF4-FFF2-40B4-BE49-F238E27FC236}">
                <a16:creationId xmlns:a16="http://schemas.microsoft.com/office/drawing/2014/main" id="{85BA155A-EFB3-ED65-F2BE-1ED861E30FC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C153495-FF41-4A0A-6B4C-274AF6B7FF4E}"/>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4098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08C158-3E81-4E23-BA10-B611A33B78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30846A-67E0-E38F-AFA2-061C317F7F6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B9CC658-1018-4B62-7076-9DE2613858F9}"/>
              </a:ext>
            </a:extLst>
          </p:cNvPr>
          <p:cNvSpPr>
            <a:spLocks noGrp="1"/>
          </p:cNvSpPr>
          <p:nvPr>
            <p:ph type="dt" sz="half" idx="10"/>
          </p:nvPr>
        </p:nvSpPr>
        <p:spPr/>
        <p:txBody>
          <a:bodyPr/>
          <a:lstStyle/>
          <a:p>
            <a:fld id="{D116B645-7F65-43CC-BC8B-8884ACC8048C}" type="datetimeFigureOut">
              <a:rPr lang="es-ES" smtClean="0"/>
              <a:t>28/06/2023</a:t>
            </a:fld>
            <a:endParaRPr lang="es-ES"/>
          </a:p>
        </p:txBody>
      </p:sp>
      <p:sp>
        <p:nvSpPr>
          <p:cNvPr id="5" name="Marcador de pie de página 4">
            <a:extLst>
              <a:ext uri="{FF2B5EF4-FFF2-40B4-BE49-F238E27FC236}">
                <a16:creationId xmlns:a16="http://schemas.microsoft.com/office/drawing/2014/main" id="{2CCF9770-F8FF-5FA3-B63A-0FDD7697479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3CF5CBF-A580-7C57-5A4E-67AFBAC48196}"/>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318779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4BAB77-92C5-5C33-AF16-985958C65053}"/>
              </a:ext>
            </a:extLst>
          </p:cNvPr>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EAEC50-2311-C58D-B96D-9E81AEDA98B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03EAA0F-6554-7A54-14DC-3A46D5773957}"/>
              </a:ext>
            </a:extLst>
          </p:cNvPr>
          <p:cNvSpPr>
            <a:spLocks noGrp="1"/>
          </p:cNvSpPr>
          <p:nvPr>
            <p:ph type="dt" sz="half" idx="10"/>
          </p:nvPr>
        </p:nvSpPr>
        <p:spPr/>
        <p:txBody>
          <a:bodyPr/>
          <a:lstStyle/>
          <a:p>
            <a:fld id="{D116B645-7F65-43CC-BC8B-8884ACC8048C}" type="datetimeFigureOut">
              <a:rPr lang="es-ES" smtClean="0"/>
              <a:t>28/06/2023</a:t>
            </a:fld>
            <a:endParaRPr lang="es-ES"/>
          </a:p>
        </p:txBody>
      </p:sp>
      <p:sp>
        <p:nvSpPr>
          <p:cNvPr id="5" name="Marcador de pie de página 4">
            <a:extLst>
              <a:ext uri="{FF2B5EF4-FFF2-40B4-BE49-F238E27FC236}">
                <a16:creationId xmlns:a16="http://schemas.microsoft.com/office/drawing/2014/main" id="{B3B8CC78-8655-0A96-1EC4-648592557DA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DE4384E-CA6B-CB35-FDF3-0EA8FE2E9E40}"/>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126803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EC684A-6EA8-26E8-85AE-6F35E53FD46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4C8AA8E-9397-4BAD-EF9C-96660EBCB2E5}"/>
              </a:ext>
            </a:extLst>
          </p:cNvPr>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1A275E7-FB90-E21A-CC6F-B138E0074A56}"/>
              </a:ext>
            </a:extLst>
          </p:cNvPr>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D13CAE79-FD9B-A79B-3FBE-79F1F9729CA3}"/>
              </a:ext>
            </a:extLst>
          </p:cNvPr>
          <p:cNvSpPr>
            <a:spLocks noGrp="1"/>
          </p:cNvSpPr>
          <p:nvPr>
            <p:ph type="dt" sz="half" idx="10"/>
          </p:nvPr>
        </p:nvSpPr>
        <p:spPr/>
        <p:txBody>
          <a:bodyPr/>
          <a:lstStyle/>
          <a:p>
            <a:fld id="{D116B645-7F65-43CC-BC8B-8884ACC8048C}" type="datetimeFigureOut">
              <a:rPr lang="es-ES" smtClean="0"/>
              <a:t>28/06/2023</a:t>
            </a:fld>
            <a:endParaRPr lang="es-ES"/>
          </a:p>
        </p:txBody>
      </p:sp>
      <p:sp>
        <p:nvSpPr>
          <p:cNvPr id="6" name="Marcador de pie de página 5">
            <a:extLst>
              <a:ext uri="{FF2B5EF4-FFF2-40B4-BE49-F238E27FC236}">
                <a16:creationId xmlns:a16="http://schemas.microsoft.com/office/drawing/2014/main" id="{95CACEFD-514A-1794-1E30-27C24125891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09C5DED-3C9B-B523-A431-904B330B514F}"/>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2666683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7EA489-CA05-8085-587A-F653CC072581}"/>
              </a:ext>
            </a:extLst>
          </p:cNvPr>
          <p:cNvSpPr>
            <a:spLocks noGrp="1"/>
          </p:cNvSpPr>
          <p:nvPr>
            <p:ph type="title"/>
          </p:nvPr>
        </p:nvSpPr>
        <p:spPr>
          <a:xfrm>
            <a:off x="629841" y="273844"/>
            <a:ext cx="7886700" cy="994172"/>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DA3CDDF-FEDC-3EA0-7AD7-83F560028E27}"/>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AFBCE96-1CC5-F16D-ACEA-1E53BECB5B2B}"/>
              </a:ext>
            </a:extLst>
          </p:cNvPr>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06FD511-906B-23F5-5A95-F6112BD9468C}"/>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578B51A-E75B-EC1A-7158-0DECB4F4D24F}"/>
              </a:ext>
            </a:extLst>
          </p:cNvPr>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04D6CE2-6E29-A4DE-7FAF-A582237DBBF4}"/>
              </a:ext>
            </a:extLst>
          </p:cNvPr>
          <p:cNvSpPr>
            <a:spLocks noGrp="1"/>
          </p:cNvSpPr>
          <p:nvPr>
            <p:ph type="dt" sz="half" idx="10"/>
          </p:nvPr>
        </p:nvSpPr>
        <p:spPr/>
        <p:txBody>
          <a:bodyPr/>
          <a:lstStyle/>
          <a:p>
            <a:fld id="{D116B645-7F65-43CC-BC8B-8884ACC8048C}" type="datetimeFigureOut">
              <a:rPr lang="es-ES" smtClean="0"/>
              <a:t>28/06/2023</a:t>
            </a:fld>
            <a:endParaRPr lang="es-ES"/>
          </a:p>
        </p:txBody>
      </p:sp>
      <p:sp>
        <p:nvSpPr>
          <p:cNvPr id="8" name="Marcador de pie de página 7">
            <a:extLst>
              <a:ext uri="{FF2B5EF4-FFF2-40B4-BE49-F238E27FC236}">
                <a16:creationId xmlns:a16="http://schemas.microsoft.com/office/drawing/2014/main" id="{6D026CE0-BD9E-3858-DEA7-EC30066D336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E8EFA2E-531A-6422-1EAF-75FAE9FD077C}"/>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7543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D65EF8-5DBA-3D31-4CEE-F2209C9EDBE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8C677CF-90A4-16E6-1C9E-46156553EEAC}"/>
              </a:ext>
            </a:extLst>
          </p:cNvPr>
          <p:cNvSpPr>
            <a:spLocks noGrp="1"/>
          </p:cNvSpPr>
          <p:nvPr>
            <p:ph type="dt" sz="half" idx="10"/>
          </p:nvPr>
        </p:nvSpPr>
        <p:spPr/>
        <p:txBody>
          <a:bodyPr/>
          <a:lstStyle/>
          <a:p>
            <a:fld id="{D116B645-7F65-43CC-BC8B-8884ACC8048C}" type="datetimeFigureOut">
              <a:rPr lang="es-ES" smtClean="0"/>
              <a:t>28/06/2023</a:t>
            </a:fld>
            <a:endParaRPr lang="es-ES"/>
          </a:p>
        </p:txBody>
      </p:sp>
      <p:sp>
        <p:nvSpPr>
          <p:cNvPr id="4" name="Marcador de pie de página 3">
            <a:extLst>
              <a:ext uri="{FF2B5EF4-FFF2-40B4-BE49-F238E27FC236}">
                <a16:creationId xmlns:a16="http://schemas.microsoft.com/office/drawing/2014/main" id="{E09DB5F3-B883-B17F-4DB5-C63110A9893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6BB94FA-079B-A0AD-E0CA-EDB1265C9F2C}"/>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265581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1B32CF7-92BF-4DC5-F914-CBD7D65ADF90}"/>
              </a:ext>
            </a:extLst>
          </p:cNvPr>
          <p:cNvSpPr>
            <a:spLocks noGrp="1"/>
          </p:cNvSpPr>
          <p:nvPr>
            <p:ph type="dt" sz="half" idx="10"/>
          </p:nvPr>
        </p:nvSpPr>
        <p:spPr/>
        <p:txBody>
          <a:bodyPr/>
          <a:lstStyle/>
          <a:p>
            <a:fld id="{D116B645-7F65-43CC-BC8B-8884ACC8048C}" type="datetimeFigureOut">
              <a:rPr lang="es-ES" smtClean="0"/>
              <a:t>28/06/2023</a:t>
            </a:fld>
            <a:endParaRPr lang="es-ES"/>
          </a:p>
        </p:txBody>
      </p:sp>
      <p:sp>
        <p:nvSpPr>
          <p:cNvPr id="3" name="Marcador de pie de página 2">
            <a:extLst>
              <a:ext uri="{FF2B5EF4-FFF2-40B4-BE49-F238E27FC236}">
                <a16:creationId xmlns:a16="http://schemas.microsoft.com/office/drawing/2014/main" id="{732CE1AB-7B9C-6238-CC50-5D74B62ABB3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43FF6DB-55A5-7147-1902-96093C82AF9F}"/>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291281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3F3507-B4E3-A519-D4AD-DD4B77242F38}"/>
              </a:ext>
            </a:extLst>
          </p:cNvPr>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426A4E-30AB-078A-A303-9B5255DD5CB6}"/>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DF457C3-8888-C25E-B938-D37ACFD1BE5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A8D751B-9066-E586-22E0-B0A0D746EDA1}"/>
              </a:ext>
            </a:extLst>
          </p:cNvPr>
          <p:cNvSpPr>
            <a:spLocks noGrp="1"/>
          </p:cNvSpPr>
          <p:nvPr>
            <p:ph type="dt" sz="half" idx="10"/>
          </p:nvPr>
        </p:nvSpPr>
        <p:spPr/>
        <p:txBody>
          <a:bodyPr/>
          <a:lstStyle/>
          <a:p>
            <a:fld id="{D116B645-7F65-43CC-BC8B-8884ACC8048C}" type="datetimeFigureOut">
              <a:rPr lang="es-ES" smtClean="0"/>
              <a:t>28/06/2023</a:t>
            </a:fld>
            <a:endParaRPr lang="es-ES"/>
          </a:p>
        </p:txBody>
      </p:sp>
      <p:sp>
        <p:nvSpPr>
          <p:cNvPr id="6" name="Marcador de pie de página 5">
            <a:extLst>
              <a:ext uri="{FF2B5EF4-FFF2-40B4-BE49-F238E27FC236}">
                <a16:creationId xmlns:a16="http://schemas.microsoft.com/office/drawing/2014/main" id="{06F985E2-EFAD-6C51-0E11-408B2395495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25A9959-35C1-FC8B-2155-825F1BDF696C}"/>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213019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0608F7B-E0E6-4E09-B08A-4E7FEBBC19AE}" type="datetimeFigureOut">
              <a:rPr lang="es-ES" smtClean="0"/>
              <a:t>28/06/2023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E861354-841F-47F9-AD5E-4EDD4E727828}" type="slidenum">
              <a:rPr lang="es-ES" smtClean="0"/>
              <a:t>‹Nº›</a:t>
            </a:fld>
            <a:endParaRPr lang="es-ES"/>
          </a:p>
        </p:txBody>
      </p:sp>
    </p:spTree>
    <p:extLst>
      <p:ext uri="{BB962C8B-B14F-4D97-AF65-F5344CB8AC3E}">
        <p14:creationId xmlns:p14="http://schemas.microsoft.com/office/powerpoint/2010/main" val="9712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3146A3-B2C3-9019-0314-A0EE07C5666D}"/>
              </a:ext>
            </a:extLst>
          </p:cNvPr>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94B84DF-C709-2184-8C16-6272ABD42CCF}"/>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Marcador de texto 3">
            <a:extLst>
              <a:ext uri="{FF2B5EF4-FFF2-40B4-BE49-F238E27FC236}">
                <a16:creationId xmlns:a16="http://schemas.microsoft.com/office/drawing/2014/main" id="{2D06F5AB-BEE2-3141-4B2C-78603A4ED39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DCFC431-2A70-A09F-EB96-E2126E62ADFA}"/>
              </a:ext>
            </a:extLst>
          </p:cNvPr>
          <p:cNvSpPr>
            <a:spLocks noGrp="1"/>
          </p:cNvSpPr>
          <p:nvPr>
            <p:ph type="dt" sz="half" idx="10"/>
          </p:nvPr>
        </p:nvSpPr>
        <p:spPr/>
        <p:txBody>
          <a:bodyPr/>
          <a:lstStyle/>
          <a:p>
            <a:fld id="{D116B645-7F65-43CC-BC8B-8884ACC8048C}" type="datetimeFigureOut">
              <a:rPr lang="es-ES" smtClean="0"/>
              <a:t>28/06/2023</a:t>
            </a:fld>
            <a:endParaRPr lang="es-ES"/>
          </a:p>
        </p:txBody>
      </p:sp>
      <p:sp>
        <p:nvSpPr>
          <p:cNvPr id="6" name="Marcador de pie de página 5">
            <a:extLst>
              <a:ext uri="{FF2B5EF4-FFF2-40B4-BE49-F238E27FC236}">
                <a16:creationId xmlns:a16="http://schemas.microsoft.com/office/drawing/2014/main" id="{49A45ABB-DDF7-71FF-0C30-FC159EC8ED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ACD4638-4F2E-B6A3-016E-8F8B49C3D71D}"/>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142908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E1C914-4948-4329-885E-3DA70EDCFF0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7C427AD-9E2E-9D22-ED18-0FBEA1F851C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0E9ABB-CAC2-FB85-0B1D-CF3EF58CE735}"/>
              </a:ext>
            </a:extLst>
          </p:cNvPr>
          <p:cNvSpPr>
            <a:spLocks noGrp="1"/>
          </p:cNvSpPr>
          <p:nvPr>
            <p:ph type="dt" sz="half" idx="10"/>
          </p:nvPr>
        </p:nvSpPr>
        <p:spPr/>
        <p:txBody>
          <a:bodyPr/>
          <a:lstStyle/>
          <a:p>
            <a:fld id="{D116B645-7F65-43CC-BC8B-8884ACC8048C}" type="datetimeFigureOut">
              <a:rPr lang="es-ES" smtClean="0"/>
              <a:t>28/06/2023</a:t>
            </a:fld>
            <a:endParaRPr lang="es-ES"/>
          </a:p>
        </p:txBody>
      </p:sp>
      <p:sp>
        <p:nvSpPr>
          <p:cNvPr id="5" name="Marcador de pie de página 4">
            <a:extLst>
              <a:ext uri="{FF2B5EF4-FFF2-40B4-BE49-F238E27FC236}">
                <a16:creationId xmlns:a16="http://schemas.microsoft.com/office/drawing/2014/main" id="{7E478466-6CEF-AF46-F0EE-426E26B6277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C19A1F-373A-4A0C-52D3-E4DDA760D9AA}"/>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843274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6C4C406-9F64-03C5-45F7-6515896F5268}"/>
              </a:ext>
            </a:extLst>
          </p:cNvPr>
          <p:cNvSpPr>
            <a:spLocks noGrp="1"/>
          </p:cNvSpPr>
          <p:nvPr>
            <p:ph type="title" orient="vert"/>
          </p:nvPr>
        </p:nvSpPr>
        <p:spPr>
          <a:xfrm>
            <a:off x="6543675" y="273844"/>
            <a:ext cx="1971675" cy="4358879"/>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41E190F-2F43-9C60-9BE4-64CF094D8A07}"/>
              </a:ext>
            </a:extLst>
          </p:cNvPr>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9E0697B-BCE4-A813-8BB9-F77C1515AC5D}"/>
              </a:ext>
            </a:extLst>
          </p:cNvPr>
          <p:cNvSpPr>
            <a:spLocks noGrp="1"/>
          </p:cNvSpPr>
          <p:nvPr>
            <p:ph type="dt" sz="half" idx="10"/>
          </p:nvPr>
        </p:nvSpPr>
        <p:spPr/>
        <p:txBody>
          <a:bodyPr/>
          <a:lstStyle/>
          <a:p>
            <a:fld id="{D116B645-7F65-43CC-BC8B-8884ACC8048C}" type="datetimeFigureOut">
              <a:rPr lang="es-ES" smtClean="0"/>
              <a:t>28/06/2023</a:t>
            </a:fld>
            <a:endParaRPr lang="es-ES"/>
          </a:p>
        </p:txBody>
      </p:sp>
      <p:sp>
        <p:nvSpPr>
          <p:cNvPr id="5" name="Marcador de pie de página 4">
            <a:extLst>
              <a:ext uri="{FF2B5EF4-FFF2-40B4-BE49-F238E27FC236}">
                <a16:creationId xmlns:a16="http://schemas.microsoft.com/office/drawing/2014/main" id="{8A9C6152-76CB-D0B4-6712-809175BF004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410C1A4-584E-D916-7574-4E1A210EE18C}"/>
              </a:ext>
            </a:extLst>
          </p:cNvPr>
          <p:cNvSpPr>
            <a:spLocks noGrp="1"/>
          </p:cNvSpPr>
          <p:nvPr>
            <p:ph type="sldNum" sz="quarter" idx="12"/>
          </p:nvPr>
        </p:nvSpPr>
        <p:spPr/>
        <p:txBody>
          <a:bodyPr/>
          <a:lstStyle/>
          <a:p>
            <a:fld id="{48472926-AD2F-4F38-AEDC-FE777BEC4C5C}" type="slidenum">
              <a:rPr lang="es-ES" smtClean="0"/>
              <a:t>‹Nº›</a:t>
            </a:fld>
            <a:endParaRPr lang="es-ES"/>
          </a:p>
        </p:txBody>
      </p:sp>
    </p:spTree>
    <p:extLst>
      <p:ext uri="{BB962C8B-B14F-4D97-AF65-F5344CB8AC3E}">
        <p14:creationId xmlns:p14="http://schemas.microsoft.com/office/powerpoint/2010/main" val="255333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0608F7B-E0E6-4E09-B08A-4E7FEBBC19AE}" type="datetimeFigureOut">
              <a:rPr lang="es-ES" smtClean="0"/>
              <a:t>28/06/2023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E861354-841F-47F9-AD5E-4EDD4E727828}" type="slidenum">
              <a:rPr lang="es-ES" smtClean="0"/>
              <a:t>‹Nº›</a:t>
            </a:fld>
            <a:endParaRPr lang="es-ES"/>
          </a:p>
        </p:txBody>
      </p:sp>
    </p:spTree>
    <p:extLst>
      <p:ext uri="{BB962C8B-B14F-4D97-AF65-F5344CB8AC3E}">
        <p14:creationId xmlns:p14="http://schemas.microsoft.com/office/powerpoint/2010/main" val="227816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0608F7B-E0E6-4E09-B08A-4E7FEBBC19AE}" type="datetimeFigureOut">
              <a:rPr lang="es-ES" smtClean="0"/>
              <a:t>28/06/2023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E861354-841F-47F9-AD5E-4EDD4E727828}" type="slidenum">
              <a:rPr lang="es-ES" smtClean="0"/>
              <a:t>‹Nº›</a:t>
            </a:fld>
            <a:endParaRPr lang="es-ES"/>
          </a:p>
        </p:txBody>
      </p:sp>
    </p:spTree>
    <p:extLst>
      <p:ext uri="{BB962C8B-B14F-4D97-AF65-F5344CB8AC3E}">
        <p14:creationId xmlns:p14="http://schemas.microsoft.com/office/powerpoint/2010/main" val="296116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0608F7B-E0E6-4E09-B08A-4E7FEBBC19AE}" type="datetimeFigureOut">
              <a:rPr lang="es-ES" smtClean="0"/>
              <a:t>28/06/2023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FE861354-841F-47F9-AD5E-4EDD4E727828}" type="slidenum">
              <a:rPr lang="es-ES" smtClean="0"/>
              <a:t>‹Nº›</a:t>
            </a:fld>
            <a:endParaRPr lang="es-ES"/>
          </a:p>
        </p:txBody>
      </p:sp>
    </p:spTree>
    <p:extLst>
      <p:ext uri="{BB962C8B-B14F-4D97-AF65-F5344CB8AC3E}">
        <p14:creationId xmlns:p14="http://schemas.microsoft.com/office/powerpoint/2010/main" val="126875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0608F7B-E0E6-4E09-B08A-4E7FEBBC19AE}" type="datetimeFigureOut">
              <a:rPr lang="es-ES" smtClean="0"/>
              <a:t>28/06/2023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FE861354-841F-47F9-AD5E-4EDD4E727828}" type="slidenum">
              <a:rPr lang="es-ES" smtClean="0"/>
              <a:t>‹Nº›</a:t>
            </a:fld>
            <a:endParaRPr lang="es-ES"/>
          </a:p>
        </p:txBody>
      </p:sp>
    </p:spTree>
    <p:extLst>
      <p:ext uri="{BB962C8B-B14F-4D97-AF65-F5344CB8AC3E}">
        <p14:creationId xmlns:p14="http://schemas.microsoft.com/office/powerpoint/2010/main" val="284948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608F7B-E0E6-4E09-B08A-4E7FEBBC19AE}" type="datetimeFigureOut">
              <a:rPr lang="es-ES" smtClean="0"/>
              <a:t>28/06/2023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FE861354-841F-47F9-AD5E-4EDD4E727828}" type="slidenum">
              <a:rPr lang="es-ES" smtClean="0"/>
              <a:t>‹Nº›</a:t>
            </a:fld>
            <a:endParaRPr lang="es-ES"/>
          </a:p>
        </p:txBody>
      </p:sp>
    </p:spTree>
    <p:extLst>
      <p:ext uri="{BB962C8B-B14F-4D97-AF65-F5344CB8AC3E}">
        <p14:creationId xmlns:p14="http://schemas.microsoft.com/office/powerpoint/2010/main" val="351264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0608F7B-E0E6-4E09-B08A-4E7FEBBC19AE}" type="datetimeFigureOut">
              <a:rPr lang="es-ES" smtClean="0"/>
              <a:t>28/06/2023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E861354-841F-47F9-AD5E-4EDD4E727828}" type="slidenum">
              <a:rPr lang="es-ES" smtClean="0"/>
              <a:t>‹Nº›</a:t>
            </a:fld>
            <a:endParaRPr lang="es-ES"/>
          </a:p>
        </p:txBody>
      </p:sp>
    </p:spTree>
    <p:extLst>
      <p:ext uri="{BB962C8B-B14F-4D97-AF65-F5344CB8AC3E}">
        <p14:creationId xmlns:p14="http://schemas.microsoft.com/office/powerpoint/2010/main" val="349508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0608F7B-E0E6-4E09-B08A-4E7FEBBC19AE}" type="datetimeFigureOut">
              <a:rPr lang="es-ES" smtClean="0"/>
              <a:t>28/06/2023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E861354-841F-47F9-AD5E-4EDD4E727828}" type="slidenum">
              <a:rPr lang="es-ES" smtClean="0"/>
              <a:t>‹Nº›</a:t>
            </a:fld>
            <a:endParaRPr lang="es-ES"/>
          </a:p>
        </p:txBody>
      </p:sp>
    </p:spTree>
    <p:extLst>
      <p:ext uri="{BB962C8B-B14F-4D97-AF65-F5344CB8AC3E}">
        <p14:creationId xmlns:p14="http://schemas.microsoft.com/office/powerpoint/2010/main" val="267488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0608F7B-E0E6-4E09-B08A-4E7FEBBC19AE}" type="datetimeFigureOut">
              <a:rPr lang="es-ES" smtClean="0"/>
              <a:t>28/06/2023</a:t>
            </a:fld>
            <a:endParaRPr lang="es-E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E861354-841F-47F9-AD5E-4EDD4E727828}" type="slidenum">
              <a:rPr lang="es-ES" smtClean="0"/>
              <a:t>‹Nº›</a:t>
            </a:fld>
            <a:endParaRPr lang="es-ES"/>
          </a:p>
        </p:txBody>
      </p:sp>
    </p:spTree>
    <p:extLst>
      <p:ext uri="{BB962C8B-B14F-4D97-AF65-F5344CB8AC3E}">
        <p14:creationId xmlns:p14="http://schemas.microsoft.com/office/powerpoint/2010/main" val="42495953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D3424FE-8A42-1C82-C0A7-4EBAE2CFD2BE}"/>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82C5616-72CD-38B1-EB7F-BBA48D1CB026}"/>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5041721-17EA-69B1-9124-82154BDE225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116B645-7F65-43CC-BC8B-8884ACC8048C}" type="datetimeFigureOut">
              <a:rPr lang="es-ES" smtClean="0"/>
              <a:t>28/06/2023</a:t>
            </a:fld>
            <a:endParaRPr lang="es-ES"/>
          </a:p>
        </p:txBody>
      </p:sp>
      <p:sp>
        <p:nvSpPr>
          <p:cNvPr id="5" name="Marcador de pie de página 4">
            <a:extLst>
              <a:ext uri="{FF2B5EF4-FFF2-40B4-BE49-F238E27FC236}">
                <a16:creationId xmlns:a16="http://schemas.microsoft.com/office/drawing/2014/main" id="{BDFEF990-EDC3-9DFB-7278-A508EEA1F6BC}"/>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DA2BD33-A30C-E342-B4CF-032034C48830}"/>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472926-AD2F-4F38-AEDC-FE777BEC4C5C}" type="slidenum">
              <a:rPr lang="es-ES" smtClean="0"/>
              <a:t>‹Nº›</a:t>
            </a:fld>
            <a:endParaRPr lang="es-ES"/>
          </a:p>
        </p:txBody>
      </p:sp>
    </p:spTree>
    <p:extLst>
      <p:ext uri="{BB962C8B-B14F-4D97-AF65-F5344CB8AC3E}">
        <p14:creationId xmlns:p14="http://schemas.microsoft.com/office/powerpoint/2010/main" val="7196601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4.jpeg"/><Relationship Id="rId4" Type="http://schemas.openxmlformats.org/officeDocument/2006/relationships/diagramLayout" Target="../diagrams/layout1.xml"/><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7.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Un dibujo de una persona&#10;&#10;Descripción generada automáticamente con confianza media">
            <a:extLst>
              <a:ext uri="{FF2B5EF4-FFF2-40B4-BE49-F238E27FC236}">
                <a16:creationId xmlns:a16="http://schemas.microsoft.com/office/drawing/2014/main" id="{B60B0E01-3BA3-82AF-F8CA-F92DABD3ABFD}"/>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a:ext>
            </a:extLst>
          </a:blip>
          <a:srcRect/>
          <a:stretch/>
        </p:blipFill>
        <p:spPr>
          <a:xfrm>
            <a:off x="20" y="10"/>
            <a:ext cx="9143980" cy="5143490"/>
          </a:xfrm>
          <a:prstGeom prst="rect">
            <a:avLst/>
          </a:prstGeom>
        </p:spPr>
      </p:pic>
      <p:sp useBgFill="1">
        <p:nvSpPr>
          <p:cNvPr id="11" name="Freeform: Shape 10">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55003" y="123755"/>
            <a:ext cx="3581972" cy="3170100"/>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CuadroTexto 5">
            <a:extLst>
              <a:ext uri="{FF2B5EF4-FFF2-40B4-BE49-F238E27FC236}">
                <a16:creationId xmlns:a16="http://schemas.microsoft.com/office/drawing/2014/main" id="{969C69E8-9231-45EF-7A03-FF8B2A68F6CD}"/>
              </a:ext>
            </a:extLst>
          </p:cNvPr>
          <p:cNvSpPr txBox="1"/>
          <p:nvPr/>
        </p:nvSpPr>
        <p:spPr>
          <a:xfrm>
            <a:off x="55003" y="265040"/>
            <a:ext cx="3581972" cy="2499467"/>
          </a:xfrm>
          <a:prstGeom prst="rect">
            <a:avLst/>
          </a:prstGeom>
          <a:noFill/>
        </p:spPr>
        <p:txBody>
          <a:bodyPr wrap="square" rtlCol="0">
            <a:spAutoFit/>
            <a:scene3d>
              <a:camera prst="orthographicFront"/>
              <a:lightRig rig="chilly" dir="t"/>
            </a:scene3d>
            <a:sp3d extrusionH="57150" contourW="19050">
              <a:bevelT w="38100" h="38100"/>
              <a:contourClr>
                <a:schemeClr val="accent4"/>
              </a:contourClr>
            </a:sp3d>
          </a:bodyPr>
          <a:lstStyle/>
          <a:p>
            <a:pPr algn="ctr">
              <a:lnSpc>
                <a:spcPct val="150000"/>
              </a:lnSpc>
            </a:pPr>
            <a:r>
              <a:rPr lang="es-ES" sz="3600" b="1">
                <a:ln w="12700" cmpd="sng">
                  <a:noFill/>
                  <a:prstDash val="solid"/>
                </a:ln>
                <a:gradFill>
                  <a:gsLst>
                    <a:gs pos="0">
                      <a:schemeClr val="accent4"/>
                    </a:gs>
                    <a:gs pos="4000">
                      <a:schemeClr val="accent4">
                        <a:lumMod val="60000"/>
                        <a:lumOff val="40000"/>
                      </a:schemeClr>
                    </a:gs>
                    <a:gs pos="87000">
                      <a:srgbClr val="ACEAF2"/>
                    </a:gs>
                  </a:gsLst>
                  <a:lin ang="5400000"/>
                </a:gradFill>
                <a:effectLst>
                  <a:reflection blurRad="6350" stA="50000" endA="300" endPos="50000" dist="29997" dir="5400000" sy="-100000" algn="bl" rotWithShape="0"/>
                </a:effectLst>
              </a:rPr>
              <a:t>GOD’S GRAND, CHRIST-CENTERED PLAN</a:t>
            </a:r>
            <a:endParaRPr lang="es-ES" sz="3600" b="1" dirty="0">
              <a:ln w="12700" cmpd="sng">
                <a:noFill/>
                <a:prstDash val="solid"/>
              </a:ln>
              <a:gradFill>
                <a:gsLst>
                  <a:gs pos="0">
                    <a:schemeClr val="accent4"/>
                  </a:gs>
                  <a:gs pos="4000">
                    <a:schemeClr val="accent4">
                      <a:lumMod val="60000"/>
                      <a:lumOff val="40000"/>
                    </a:schemeClr>
                  </a:gs>
                  <a:gs pos="87000">
                    <a:srgbClr val="ACEAF2"/>
                  </a:gs>
                </a:gsLst>
                <a:lin ang="5400000"/>
              </a:gradFill>
              <a:effectLst>
                <a:reflection blurRad="6350" stA="50000" endA="300" endPos="50000" dist="29997" dir="5400000" sy="-100000" algn="bl" rotWithShape="0"/>
              </a:effectLst>
            </a:endParaRPr>
          </a:p>
        </p:txBody>
      </p:sp>
      <p:sp>
        <p:nvSpPr>
          <p:cNvPr id="7" name="CuadroTexto 6">
            <a:extLst>
              <a:ext uri="{FF2B5EF4-FFF2-40B4-BE49-F238E27FC236}">
                <a16:creationId xmlns:a16="http://schemas.microsoft.com/office/drawing/2014/main" id="{89E4EEC2-FCC4-0945-1439-4F7CEE2274CE}"/>
              </a:ext>
            </a:extLst>
          </p:cNvPr>
          <p:cNvSpPr txBox="1"/>
          <p:nvPr/>
        </p:nvSpPr>
        <p:spPr>
          <a:xfrm>
            <a:off x="7913343" y="58362"/>
            <a:ext cx="1230657" cy="523220"/>
          </a:xfrm>
          <a:prstGeom prst="rect">
            <a:avLst/>
          </a:prstGeom>
          <a:noFill/>
        </p:spPr>
        <p:txBody>
          <a:bodyPr wrap="square" rtlCol="0">
            <a:spAutoFit/>
          </a:bodyPr>
          <a:lstStyle/>
          <a:p>
            <a:pPr algn="r"/>
            <a:r>
              <a:rPr lang="en-US" sz="1400" b="1">
                <a:solidFill>
                  <a:schemeClr val="bg2"/>
                </a:solidFill>
                <a:effectLst>
                  <a:outerShdw blurRad="38100" dist="38100" dir="2700000" algn="tl">
                    <a:srgbClr val="000000">
                      <a:alpha val="43137"/>
                    </a:srgbClr>
                  </a:outerShdw>
                </a:effectLst>
              </a:rPr>
              <a:t>Lesson 2 for July 8, 2023</a:t>
            </a:r>
            <a:endParaRPr lang="es-ES" sz="1400" b="1" dirty="0">
              <a:solidFill>
                <a:schemeClr val="bg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01765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7202474-29E6-42B3-EEF3-46A08FF294AD}"/>
              </a:ext>
            </a:extLst>
          </p:cNvPr>
          <p:cNvSpPr txBox="1"/>
          <p:nvPr/>
        </p:nvSpPr>
        <p:spPr>
          <a:xfrm>
            <a:off x="604800" y="1602254"/>
            <a:ext cx="7992000" cy="1938992"/>
          </a:xfrm>
          <a:prstGeom prst="rect">
            <a:avLst/>
          </a:prstGeom>
          <a:noFill/>
        </p:spPr>
        <p:txBody>
          <a:bodyPr wrap="square">
            <a:spAutoFit/>
          </a:bodyPr>
          <a:lstStyle/>
          <a:p>
            <a:pPr algn="ctr"/>
            <a:r>
              <a:rPr lang="en-US" sz="6000" b="1">
                <a:ln w="12700">
                  <a:solidFill>
                    <a:srgbClr val="0070C0"/>
                  </a:solidFill>
                  <a:prstDash val="solid"/>
                </a:ln>
                <a:solidFill>
                  <a:srgbClr val="FFFFFF"/>
                </a:solidFill>
                <a:effectLst>
                  <a:outerShdw blurRad="38100" dist="22860" dir="5400000" algn="tl" rotWithShape="0">
                    <a:srgbClr val="000000">
                      <a:alpha val="30000"/>
                    </a:srgbClr>
                  </a:outerShdw>
                </a:effectLst>
              </a:rPr>
              <a:t>A FORETASTE OF FUTURE GIFTS</a:t>
            </a:r>
            <a:endParaRPr lang="es-ES" sz="6000" b="1" dirty="0">
              <a:ln w="12700">
                <a:solidFill>
                  <a:srgbClr val="0070C0"/>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1872528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Imagen 7" descr="Dibujo de una persona&#10;&#10;Descripción generada automáticamente con confianza baja">
            <a:extLst>
              <a:ext uri="{FF2B5EF4-FFF2-40B4-BE49-F238E27FC236}">
                <a16:creationId xmlns:a16="http://schemas.microsoft.com/office/drawing/2014/main" id="{1FFBBE76-56F7-D396-ED76-16FA0CFA63D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231465" y="0"/>
            <a:ext cx="2912534" cy="5143500"/>
          </a:xfrm>
          <a:prstGeom prst="rect">
            <a:avLst/>
          </a:prstGeom>
          <a:effectLst>
            <a:softEdge rad="25400"/>
          </a:effectLst>
        </p:spPr>
      </p:pic>
      <p:sp>
        <p:nvSpPr>
          <p:cNvPr id="3" name="CuadroTexto 2">
            <a:extLst>
              <a:ext uri="{FF2B5EF4-FFF2-40B4-BE49-F238E27FC236}">
                <a16:creationId xmlns:a16="http://schemas.microsoft.com/office/drawing/2014/main" id="{2DC71F5A-2EE5-9E9B-814B-7E0EE9D565B2}"/>
              </a:ext>
            </a:extLst>
          </p:cNvPr>
          <p:cNvSpPr txBox="1"/>
          <p:nvPr/>
        </p:nvSpPr>
        <p:spPr>
          <a:xfrm>
            <a:off x="0" y="0"/>
            <a:ext cx="9143999" cy="98148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000" b="1">
                <a:ln/>
                <a:solidFill>
                  <a:srgbClr val="FFFBDE"/>
                </a:solidFill>
              </a:rPr>
              <a:t>“</a:t>
            </a:r>
            <a:r>
              <a:rPr lang="en-US" sz="4000" b="1">
                <a:ln/>
                <a:solidFill>
                  <a:srgbClr val="FFFBDE"/>
                </a:solidFill>
              </a:rPr>
              <a:t>THE GUARANTEE OF OUR INHERITANCE</a:t>
            </a:r>
            <a:r>
              <a:rPr lang="es-ES" sz="4000" b="1">
                <a:ln/>
                <a:solidFill>
                  <a:srgbClr val="AE4522"/>
                </a:solidFill>
              </a:rPr>
              <a:t>”</a:t>
            </a:r>
            <a:endParaRPr lang="es-ES" sz="4000" b="1" dirty="0">
              <a:ln/>
              <a:solidFill>
                <a:srgbClr val="AE4522"/>
              </a:solidFill>
            </a:endParaRPr>
          </a:p>
          <a:p>
            <a:pPr algn="ctr">
              <a:lnSpc>
                <a:spcPts val="2000"/>
              </a:lnSpc>
            </a:pPr>
            <a:r>
              <a:rPr lang="es-ES" sz="2400" b="1">
                <a:ln/>
                <a:solidFill>
                  <a:srgbClr val="FFFBDE"/>
                </a:solidFill>
              </a:rPr>
              <a:t>Ephesians </a:t>
            </a:r>
            <a:r>
              <a:rPr lang="es-ES" sz="2400" b="1" dirty="0">
                <a:ln/>
                <a:solidFill>
                  <a:srgbClr val="FFFBDE"/>
                </a:solidFill>
              </a:rPr>
              <a:t>1:13-14</a:t>
            </a:r>
          </a:p>
        </p:txBody>
      </p:sp>
      <p:sp>
        <p:nvSpPr>
          <p:cNvPr id="2" name="CuadroTexto 1">
            <a:extLst>
              <a:ext uri="{FF2B5EF4-FFF2-40B4-BE49-F238E27FC236}">
                <a16:creationId xmlns:a16="http://schemas.microsoft.com/office/drawing/2014/main" id="{61DF70A7-BBBE-819C-FC63-E55A793FCF2D}"/>
              </a:ext>
            </a:extLst>
          </p:cNvPr>
          <p:cNvSpPr txBox="1"/>
          <p:nvPr/>
        </p:nvSpPr>
        <p:spPr>
          <a:xfrm>
            <a:off x="164457" y="954989"/>
            <a:ext cx="6035038" cy="1200329"/>
          </a:xfrm>
          <a:prstGeom prst="rect">
            <a:avLst/>
          </a:prstGeom>
          <a:noFill/>
        </p:spPr>
        <p:txBody>
          <a:bodyPr wrap="square" rtlCol="0">
            <a:spAutoFit/>
          </a:bodyPr>
          <a:lstStyle/>
          <a:p>
            <a:pPr>
              <a:spcBef>
                <a:spcPts val="600"/>
              </a:spcBef>
            </a:pPr>
            <a:r>
              <a:rPr lang="en-US" b="1"/>
              <a:t>God wants us to be sure that we’ll receive an inheritance with Jesus. He wants us to enjoy things that “eye has not seen, nor ear heard” (1Co. 2:9). Therefore, He has given us the Holy Spirit (Jn. 14:26). Paul explained it by using two metaphors:</a:t>
            </a:r>
            <a:endParaRPr lang="es-ES" b="1" dirty="0"/>
          </a:p>
        </p:txBody>
      </p:sp>
      <p:sp>
        <p:nvSpPr>
          <p:cNvPr id="4" name="CuadroTexto 3">
            <a:extLst>
              <a:ext uri="{FF2B5EF4-FFF2-40B4-BE49-F238E27FC236}">
                <a16:creationId xmlns:a16="http://schemas.microsoft.com/office/drawing/2014/main" id="{E4E6C456-CA9B-8479-C542-DC4866DA9297}"/>
              </a:ext>
            </a:extLst>
          </p:cNvPr>
          <p:cNvSpPr txBox="1"/>
          <p:nvPr/>
        </p:nvSpPr>
        <p:spPr>
          <a:xfrm>
            <a:off x="196425" y="2155318"/>
            <a:ext cx="5838613" cy="1754326"/>
          </a:xfrm>
          <a:prstGeom prst="rect">
            <a:avLst/>
          </a:prstGeom>
          <a:noFill/>
        </p:spPr>
        <p:txBody>
          <a:bodyPr wrap="square" rtlCol="0">
            <a:spAutoFit/>
          </a:bodyPr>
          <a:lstStyle/>
          <a:p>
            <a:pPr marL="342900" indent="-342900">
              <a:buFont typeface="+mj-lt"/>
              <a:buAutoNum type="arabicPeriod"/>
            </a:pPr>
            <a:r>
              <a:rPr lang="es-ES" b="1" i="1" u="sng">
                <a:solidFill>
                  <a:schemeClr val="accent4">
                    <a:lumMod val="50000"/>
                  </a:schemeClr>
                </a:solidFill>
              </a:rPr>
              <a:t>The seal</a:t>
            </a:r>
            <a:r>
              <a:rPr lang="es-ES" b="1"/>
              <a:t>. </a:t>
            </a:r>
            <a:r>
              <a:rPr lang="en-US" b="1"/>
              <a:t>When we accept Jesus as our Savior, we receive the Holy Spirit and are marked as God’s property.</a:t>
            </a:r>
            <a:endParaRPr lang="es-ES" b="1" dirty="0"/>
          </a:p>
          <a:p>
            <a:pPr marL="342900" indent="-342900">
              <a:buFont typeface="+mj-lt"/>
              <a:buAutoNum type="arabicPeriod"/>
            </a:pPr>
            <a:r>
              <a:rPr lang="es-ES" b="1" i="1" u="sng">
                <a:solidFill>
                  <a:srgbClr val="7030A0"/>
                </a:solidFill>
              </a:rPr>
              <a:t>The guarantee</a:t>
            </a:r>
            <a:r>
              <a:rPr lang="es-ES" b="1"/>
              <a:t>. </a:t>
            </a:r>
            <a:r>
              <a:rPr lang="en-US" b="1"/>
              <a:t>Having the Holy Spirit is the guarantee of being part of God’s people and receiving the promised inheritance.</a:t>
            </a:r>
            <a:endParaRPr lang="es-ES" b="1" dirty="0"/>
          </a:p>
        </p:txBody>
      </p:sp>
      <p:sp>
        <p:nvSpPr>
          <p:cNvPr id="5" name="CuadroTexto 4">
            <a:extLst>
              <a:ext uri="{FF2B5EF4-FFF2-40B4-BE49-F238E27FC236}">
                <a16:creationId xmlns:a16="http://schemas.microsoft.com/office/drawing/2014/main" id="{83DF0C30-B168-509D-32EF-3ED4A1CEBD18}"/>
              </a:ext>
            </a:extLst>
          </p:cNvPr>
          <p:cNvSpPr txBox="1"/>
          <p:nvPr/>
        </p:nvSpPr>
        <p:spPr>
          <a:xfrm>
            <a:off x="177243" y="3916038"/>
            <a:ext cx="5838613" cy="1200329"/>
          </a:xfrm>
          <a:prstGeom prst="rect">
            <a:avLst/>
          </a:prstGeom>
          <a:noFill/>
        </p:spPr>
        <p:txBody>
          <a:bodyPr wrap="square" rtlCol="0">
            <a:spAutoFit/>
          </a:bodyPr>
          <a:lstStyle/>
          <a:p>
            <a:pPr>
              <a:spcBef>
                <a:spcPts val="600"/>
              </a:spcBef>
            </a:pPr>
            <a:r>
              <a:rPr lang="en-US" b="1"/>
              <a:t>The guarantee is usually the first payment made to assure that the rest of the payments will be paid. Now we are enjoying part of the inheritance, but the best is yet to come.</a:t>
            </a:r>
            <a:endParaRPr lang="es-ES" b="1" dirty="0"/>
          </a:p>
        </p:txBody>
      </p:sp>
    </p:spTree>
    <p:extLst>
      <p:ext uri="{BB962C8B-B14F-4D97-AF65-F5344CB8AC3E}">
        <p14:creationId xmlns:p14="http://schemas.microsoft.com/office/powerpoint/2010/main" val="209734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left)">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wipe(left)">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68E709B-2E65-D8C6-65F2-0B84C831C056}"/>
              </a:ext>
            </a:extLst>
          </p:cNvPr>
          <p:cNvSpPr txBox="1"/>
          <p:nvPr/>
        </p:nvSpPr>
        <p:spPr>
          <a:xfrm>
            <a:off x="870373" y="733795"/>
            <a:ext cx="7403253" cy="3816429"/>
          </a:xfrm>
          <a:prstGeom prst="rect">
            <a:avLst/>
          </a:prstGeom>
          <a:noFill/>
        </p:spPr>
        <p:txBody>
          <a:bodyPr wrap="square">
            <a:spAutoFit/>
          </a:bodyPr>
          <a:lstStyle/>
          <a:p>
            <a:pPr>
              <a:spcBef>
                <a:spcPts val="600"/>
              </a:spcBef>
            </a:pPr>
            <a:r>
              <a:rPr lang="es-ES" sz="2200" b="1">
                <a:latin typeface="Constantia" panose="02030602050306030303" pitchFamily="18" charset="0"/>
              </a:rPr>
              <a:t>“</a:t>
            </a:r>
            <a:r>
              <a:rPr lang="en-US" sz="2200" b="1">
                <a:latin typeface="Constantia" panose="02030602050306030303" pitchFamily="18" charset="0"/>
              </a:rPr>
              <a:t>The mercies of God surround you every moment; and it would be profitable for you to consider how and whence your blessings come every day. Let the precious blessings of God awaken gratitude in you. You cannot number the blessings of God, the constant loving-kindness expressed to you, for they are as numerous as the refreshing drops of rain. Clouds of mercy are hanging over you, and ready to drop upon you. If you will appreciate the valuable gift of salvation, you will be sensible of daily refreshment, of the protection and love of Jesus; you will be guided in the way of peace.</a:t>
            </a:r>
            <a:r>
              <a:rPr lang="es-ES" sz="2200" b="1">
                <a:latin typeface="Constantia" panose="02030602050306030303" pitchFamily="18" charset="0"/>
              </a:rPr>
              <a:t>”</a:t>
            </a:r>
            <a:endParaRPr lang="es-ES" sz="2200" b="1" dirty="0">
              <a:latin typeface="Constantia" panose="02030602050306030303" pitchFamily="18" charset="0"/>
            </a:endParaRPr>
          </a:p>
        </p:txBody>
      </p:sp>
      <p:sp>
        <p:nvSpPr>
          <p:cNvPr id="4" name="CuadroTexto 3">
            <a:extLst>
              <a:ext uri="{FF2B5EF4-FFF2-40B4-BE49-F238E27FC236}">
                <a16:creationId xmlns:a16="http://schemas.microsoft.com/office/drawing/2014/main" id="{B59D8D84-3B69-30F3-09DA-96929A9D1735}"/>
              </a:ext>
            </a:extLst>
          </p:cNvPr>
          <p:cNvSpPr txBox="1"/>
          <p:nvPr/>
        </p:nvSpPr>
        <p:spPr>
          <a:xfrm>
            <a:off x="4501941" y="4816541"/>
            <a:ext cx="4014625" cy="307777"/>
          </a:xfrm>
          <a:prstGeom prst="rect">
            <a:avLst/>
          </a:prstGeom>
          <a:noFill/>
        </p:spPr>
        <p:txBody>
          <a:bodyPr wrap="none" rtlCol="0">
            <a:spAutoFit/>
          </a:bodyPr>
          <a:lstStyle/>
          <a:p>
            <a:pPr algn="r"/>
            <a:r>
              <a:rPr lang="en-US" sz="1400" b="1"/>
              <a:t>E. G. W. (Sons and Daughters of God, November 29)</a:t>
            </a:r>
            <a:endParaRPr lang="es-ES" sz="1400" b="1" dirty="0"/>
          </a:p>
        </p:txBody>
      </p:sp>
    </p:spTree>
    <p:extLst>
      <p:ext uri="{BB962C8B-B14F-4D97-AF65-F5344CB8AC3E}">
        <p14:creationId xmlns:p14="http://schemas.microsoft.com/office/powerpoint/2010/main" val="330532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51434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2" name="Imagen 11" descr="Imagen que contiene interior, tabla, parado, hombre&#10;&#10;Descripción generada automáticamente">
            <a:extLst>
              <a:ext uri="{FF2B5EF4-FFF2-40B4-BE49-F238E27FC236}">
                <a16:creationId xmlns:a16="http://schemas.microsoft.com/office/drawing/2014/main" id="{0CE34EA9-5393-4342-976F-1810A0B191AD}"/>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a:ext>
            </a:extLst>
          </a:blip>
          <a:srcRect l="-1"/>
          <a:stretch/>
        </p:blipFill>
        <p:spPr>
          <a:xfrm>
            <a:off x="15" y="324"/>
            <a:ext cx="5582397" cy="4806233"/>
          </a:xfrm>
          <a:prstGeom prst="rect">
            <a:avLst/>
          </a:prstGeom>
        </p:spPr>
      </p:pic>
      <p:sp>
        <p:nvSpPr>
          <p:cNvPr id="19" name="Rectangle 18">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4806556"/>
            <a:ext cx="9143999" cy="3429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1" name="Rectangle 20" hidden="1">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806556"/>
            <a:ext cx="6086475" cy="336944"/>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3" name="CuadroTexto 12">
            <a:extLst>
              <a:ext uri="{FF2B5EF4-FFF2-40B4-BE49-F238E27FC236}">
                <a16:creationId xmlns:a16="http://schemas.microsoft.com/office/drawing/2014/main" id="{29CD2FD3-A773-A210-F52C-DAD3F96CE181}"/>
              </a:ext>
            </a:extLst>
          </p:cNvPr>
          <p:cNvSpPr txBox="1"/>
          <p:nvPr/>
        </p:nvSpPr>
        <p:spPr>
          <a:xfrm>
            <a:off x="5765291" y="303967"/>
            <a:ext cx="3195828" cy="4224233"/>
          </a:xfrm>
          <a:prstGeom prst="rect">
            <a:avLst/>
          </a:prstGeom>
          <a:noFill/>
        </p:spPr>
        <p:txBody>
          <a:bodyPr wrap="square">
            <a:spAutoFit/>
            <a:scene3d>
              <a:camera prst="orthographicFront"/>
              <a:lightRig rig="threePt" dir="t"/>
            </a:scene3d>
            <a:sp3d extrusionH="57150">
              <a:bevelT w="38100" h="38100"/>
            </a:sp3d>
          </a:bodyPr>
          <a:lstStyle/>
          <a:p>
            <a:pPr algn="ctr" defTabSz="685800"/>
            <a:r>
              <a:rPr lang="es-ES" sz="2700" b="1">
                <a:solidFill>
                  <a:srgbClr val="32528C"/>
                </a:solidFill>
                <a:latin typeface="Comic Sans MS" panose="030F0702030302020204" pitchFamily="66" charset="0"/>
              </a:rPr>
              <a:t>“</a:t>
            </a:r>
            <a:r>
              <a:rPr lang="en-US" sz="2700" b="1">
                <a:solidFill>
                  <a:srgbClr val="32528C"/>
                </a:solidFill>
                <a:latin typeface="Comic Sans MS" panose="030F0702030302020204" pitchFamily="66" charset="0"/>
              </a:rPr>
              <a:t>Blessed be the God and Father of our Lord Jesus Christ, who has blessed us in Christ with every spiritual blessing in the heavenly places</a:t>
            </a:r>
            <a:r>
              <a:rPr lang="es-ES" sz="2700" b="1">
                <a:solidFill>
                  <a:srgbClr val="32528C"/>
                </a:solidFill>
                <a:latin typeface="Comic Sans MS" panose="030F0702030302020204" pitchFamily="66" charset="0"/>
              </a:rPr>
              <a:t>”</a:t>
            </a:r>
            <a:endParaRPr lang="es-ES" sz="2700" b="1" dirty="0">
              <a:solidFill>
                <a:srgbClr val="32528C"/>
              </a:solidFill>
              <a:latin typeface="Comic Sans MS" panose="030F0702030302020204" pitchFamily="66" charset="0"/>
            </a:endParaRPr>
          </a:p>
          <a:p>
            <a:pPr algn="ctr" defTabSz="685800">
              <a:spcBef>
                <a:spcPts val="900"/>
              </a:spcBef>
            </a:pPr>
            <a:r>
              <a:rPr lang="es-ES" b="1">
                <a:solidFill>
                  <a:srgbClr val="32528C"/>
                </a:solidFill>
                <a:latin typeface="Comic Sans MS" panose="030F0702030302020204" pitchFamily="66" charset="0"/>
              </a:rPr>
              <a:t>(Ephesians 1:3, </a:t>
            </a:r>
            <a:r>
              <a:rPr lang="es-ES" sz="1600" b="1">
                <a:solidFill>
                  <a:srgbClr val="32528C"/>
                </a:solidFill>
                <a:latin typeface="Comic Sans MS" panose="030F0702030302020204" pitchFamily="66" charset="0"/>
              </a:rPr>
              <a:t>ESV</a:t>
            </a:r>
            <a:r>
              <a:rPr lang="es-ES" b="1">
                <a:solidFill>
                  <a:srgbClr val="32528C"/>
                </a:solidFill>
                <a:latin typeface="Comic Sans MS" panose="030F0702030302020204" pitchFamily="66" charset="0"/>
              </a:rPr>
              <a:t>)</a:t>
            </a:r>
            <a:endParaRPr lang="es-ES" sz="2700" b="1" dirty="0">
              <a:solidFill>
                <a:srgbClr val="32528C"/>
              </a:solidFill>
              <a:latin typeface="Comic Sans MS" panose="030F0702030302020204" pitchFamily="66" charset="0"/>
            </a:endParaRPr>
          </a:p>
        </p:txBody>
      </p:sp>
    </p:spTree>
    <p:extLst>
      <p:ext uri="{BB962C8B-B14F-4D97-AF65-F5344CB8AC3E}">
        <p14:creationId xmlns:p14="http://schemas.microsoft.com/office/powerpoint/2010/main" val="155317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CE1560F-4363-B680-59A7-38696C02024C}"/>
              </a:ext>
            </a:extLst>
          </p:cNvPr>
          <p:cNvSpPr txBox="1"/>
          <p:nvPr/>
        </p:nvSpPr>
        <p:spPr>
          <a:xfrm>
            <a:off x="2733784" y="2571750"/>
            <a:ext cx="6403831" cy="2462213"/>
          </a:xfrm>
          <a:prstGeom prst="rect">
            <a:avLst/>
          </a:prstGeom>
          <a:noFill/>
        </p:spPr>
        <p:txBody>
          <a:bodyPr wrap="square" rtlCol="0">
            <a:spAutoFit/>
            <a:scene3d>
              <a:camera prst="orthographicFront"/>
              <a:lightRig rig="threePt" dir="t"/>
            </a:scene3d>
            <a:sp3d extrusionH="57150">
              <a:bevelT w="38100" h="38100"/>
            </a:sp3d>
          </a:bodyPr>
          <a:lstStyle/>
          <a:p>
            <a:r>
              <a:rPr lang="en-US" b="1">
                <a:solidFill>
                  <a:srgbClr val="770348"/>
                </a:solidFill>
              </a:rPr>
              <a:t>The gifts God gives us in Christ:</a:t>
            </a:r>
            <a:endParaRPr lang="es-ES" b="1" dirty="0">
              <a:solidFill>
                <a:srgbClr val="770348"/>
              </a:solidFill>
            </a:endParaRPr>
          </a:p>
          <a:p>
            <a:r>
              <a:rPr lang="es-ES" b="1"/>
              <a:t>	</a:t>
            </a:r>
            <a:r>
              <a:rPr lang="en-US" b="1"/>
              <a:t>“Accepted in the Beloved” Ephesians 1:3-6</a:t>
            </a:r>
            <a:endParaRPr lang="es-ES" b="1" dirty="0"/>
          </a:p>
          <a:p>
            <a:r>
              <a:rPr lang="es-ES" b="1"/>
              <a:t>	</a:t>
            </a:r>
            <a:r>
              <a:rPr lang="en-US" b="1"/>
              <a:t>“Redemption through His blood” Ephesians 1:7-8</a:t>
            </a:r>
            <a:endParaRPr lang="es-ES" b="1" dirty="0"/>
          </a:p>
          <a:p>
            <a:r>
              <a:rPr lang="es-ES" b="1"/>
              <a:t>	</a:t>
            </a:r>
            <a:r>
              <a:rPr lang="en-US" b="1"/>
              <a:t>“Gather together in one all things in Christ” Ephesians 1:9-10</a:t>
            </a:r>
            <a:endParaRPr lang="es-ES" b="1" dirty="0"/>
          </a:p>
          <a:p>
            <a:pPr>
              <a:spcBef>
                <a:spcPts val="600"/>
              </a:spcBef>
            </a:pPr>
            <a:r>
              <a:rPr lang="en-US" b="1">
                <a:solidFill>
                  <a:srgbClr val="188935"/>
                </a:solidFill>
              </a:rPr>
              <a:t>Our response to His gifts:</a:t>
            </a:r>
            <a:endParaRPr lang="es-ES" b="1" dirty="0">
              <a:solidFill>
                <a:srgbClr val="188935"/>
              </a:solidFill>
            </a:endParaRPr>
          </a:p>
          <a:p>
            <a:r>
              <a:rPr lang="es-ES" b="1"/>
              <a:t>	</a:t>
            </a:r>
            <a:r>
              <a:rPr lang="en-US" b="1"/>
              <a:t>“The praise of His glory” Ephesians 1:11-12</a:t>
            </a:r>
            <a:endParaRPr lang="es-ES" b="1" dirty="0"/>
          </a:p>
          <a:p>
            <a:pPr>
              <a:spcBef>
                <a:spcPts val="600"/>
              </a:spcBef>
            </a:pPr>
            <a:r>
              <a:rPr lang="en-US" b="1">
                <a:solidFill>
                  <a:srgbClr val="164494"/>
                </a:solidFill>
              </a:rPr>
              <a:t>A foretaste of future gifts:</a:t>
            </a:r>
            <a:endParaRPr lang="es-ES" b="1" dirty="0">
              <a:solidFill>
                <a:srgbClr val="164494"/>
              </a:solidFill>
            </a:endParaRPr>
          </a:p>
          <a:p>
            <a:r>
              <a:rPr lang="es-ES" b="1"/>
              <a:t>	</a:t>
            </a:r>
            <a:r>
              <a:rPr lang="en-US" b="1"/>
              <a:t>“The guarantee of our inheritance” Ephesians 1:13-14</a:t>
            </a:r>
            <a:endParaRPr lang="es-ES" b="1" dirty="0"/>
          </a:p>
        </p:txBody>
      </p:sp>
      <p:sp>
        <p:nvSpPr>
          <p:cNvPr id="3" name="CuadroTexto 2">
            <a:extLst>
              <a:ext uri="{FF2B5EF4-FFF2-40B4-BE49-F238E27FC236}">
                <a16:creationId xmlns:a16="http://schemas.microsoft.com/office/drawing/2014/main" id="{C06A2946-B7AF-8F72-209B-DA1FC60A914D}"/>
              </a:ext>
            </a:extLst>
          </p:cNvPr>
          <p:cNvSpPr txBox="1"/>
          <p:nvPr/>
        </p:nvSpPr>
        <p:spPr>
          <a:xfrm>
            <a:off x="162559" y="109537"/>
            <a:ext cx="7138576" cy="369332"/>
          </a:xfrm>
          <a:prstGeom prst="rect">
            <a:avLst/>
          </a:prstGeom>
          <a:noFill/>
        </p:spPr>
        <p:txBody>
          <a:bodyPr wrap="square" rtlCol="0">
            <a:spAutoFit/>
          </a:bodyPr>
          <a:lstStyle/>
          <a:p>
            <a:pPr>
              <a:spcBef>
                <a:spcPts val="600"/>
              </a:spcBef>
            </a:pPr>
            <a:r>
              <a:rPr lang="en-US" b="1"/>
              <a:t>Paul began his letter by writing about Christ (Ephesians 1:3-14).</a:t>
            </a:r>
            <a:endParaRPr lang="es-ES" b="1" dirty="0"/>
          </a:p>
        </p:txBody>
      </p:sp>
      <p:sp>
        <p:nvSpPr>
          <p:cNvPr id="5" name="CuadroTexto 4">
            <a:extLst>
              <a:ext uri="{FF2B5EF4-FFF2-40B4-BE49-F238E27FC236}">
                <a16:creationId xmlns:a16="http://schemas.microsoft.com/office/drawing/2014/main" id="{F49E9353-D620-9556-2959-3274AC29FF45}"/>
              </a:ext>
            </a:extLst>
          </p:cNvPr>
          <p:cNvSpPr txBox="1"/>
          <p:nvPr/>
        </p:nvSpPr>
        <p:spPr>
          <a:xfrm>
            <a:off x="162558" y="1663809"/>
            <a:ext cx="7138575" cy="923330"/>
          </a:xfrm>
          <a:prstGeom prst="rect">
            <a:avLst/>
          </a:prstGeom>
          <a:noFill/>
        </p:spPr>
        <p:txBody>
          <a:bodyPr wrap="square">
            <a:spAutoFit/>
          </a:bodyPr>
          <a:lstStyle/>
          <a:p>
            <a:pPr>
              <a:spcBef>
                <a:spcPts val="600"/>
              </a:spcBef>
            </a:pPr>
            <a:r>
              <a:rPr lang="en-US" b="1"/>
              <a:t>Thanks go Christ we receive the seal of God and a foretaste of eternal salvation. Thanks go Christ we can receive the presence and the gifts of the Holy Spirit.</a:t>
            </a:r>
            <a:endParaRPr lang="es-ES" b="1" dirty="0"/>
          </a:p>
        </p:txBody>
      </p:sp>
      <p:sp>
        <p:nvSpPr>
          <p:cNvPr id="7" name="CuadroTexto 6">
            <a:extLst>
              <a:ext uri="{FF2B5EF4-FFF2-40B4-BE49-F238E27FC236}">
                <a16:creationId xmlns:a16="http://schemas.microsoft.com/office/drawing/2014/main" id="{29FC9BA2-80AC-4C70-00AF-E0637A6A213A}"/>
              </a:ext>
            </a:extLst>
          </p:cNvPr>
          <p:cNvSpPr txBox="1"/>
          <p:nvPr/>
        </p:nvSpPr>
        <p:spPr>
          <a:xfrm>
            <a:off x="162558" y="478869"/>
            <a:ext cx="7138574" cy="1200329"/>
          </a:xfrm>
          <a:prstGeom prst="rect">
            <a:avLst/>
          </a:prstGeom>
          <a:noFill/>
        </p:spPr>
        <p:txBody>
          <a:bodyPr wrap="square">
            <a:spAutoFit/>
          </a:bodyPr>
          <a:lstStyle/>
          <a:p>
            <a:pPr>
              <a:spcBef>
                <a:spcPts val="600"/>
              </a:spcBef>
            </a:pPr>
            <a:r>
              <a:rPr lang="en-US" b="1"/>
              <a:t>In Christ, God chose us and accepted us. In Christ, we’ve been forgiven and redeemed. In Christ, we receive salvation from God. In Christ, humankind can find unity and harmony. In Christ, we live full of happiness and praise.</a:t>
            </a:r>
            <a:endParaRPr lang="es-ES" b="1" dirty="0"/>
          </a:p>
        </p:txBody>
      </p:sp>
      <p:pic>
        <p:nvPicPr>
          <p:cNvPr id="9" name="Imagen 8" descr="Dibujo de una persona&#10;&#10;Descripción generada automáticamente con confianza baja">
            <a:extLst>
              <a:ext uri="{FF2B5EF4-FFF2-40B4-BE49-F238E27FC236}">
                <a16:creationId xmlns:a16="http://schemas.microsoft.com/office/drawing/2014/main" id="{4E60F7C8-9566-B7A6-B810-97BD65A0587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2558" y="2853521"/>
            <a:ext cx="2076751" cy="1870816"/>
          </a:xfrm>
          <a:prstGeom prst="rect">
            <a:avLst/>
          </a:prstGeom>
          <a:ln w="57150" cap="sq" cmpd="thickThin">
            <a:solidFill>
              <a:schemeClr val="accent5">
                <a:lumMod val="50000"/>
              </a:schemeClr>
            </a:solidFill>
            <a:prstDash val="solid"/>
            <a:miter lim="800000"/>
          </a:ln>
          <a:effectLst>
            <a:innerShdw blurRad="76200">
              <a:srgbClr val="000000"/>
            </a:innerShdw>
          </a:effectLst>
        </p:spPr>
      </p:pic>
      <p:pic>
        <p:nvPicPr>
          <p:cNvPr id="11" name="Imagen 10" descr="Un dibujo de una persona&#10;&#10;Descripción generada automáticamente con confianza baja">
            <a:extLst>
              <a:ext uri="{FF2B5EF4-FFF2-40B4-BE49-F238E27FC236}">
                <a16:creationId xmlns:a16="http://schemas.microsoft.com/office/drawing/2014/main" id="{DAA004C5-9457-FE60-2890-9A124382605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484012" y="109537"/>
            <a:ext cx="1409375" cy="2462213"/>
          </a:xfrm>
          <a:prstGeom prst="rect">
            <a:avLst/>
          </a:prstGeom>
          <a:scene3d>
            <a:camera prst="orthographicFront"/>
            <a:lightRig rig="threePt" dir="t"/>
          </a:scene3d>
          <a:sp3d>
            <a:bevelT prst="slope"/>
          </a:sp3d>
        </p:spPr>
      </p:pic>
      <p:pic>
        <p:nvPicPr>
          <p:cNvPr id="13" name="Imagen 12" descr="Icono&#10;&#10;Descripción generada automáticamente">
            <a:extLst>
              <a:ext uri="{FF2B5EF4-FFF2-40B4-BE49-F238E27FC236}">
                <a16:creationId xmlns:a16="http://schemas.microsoft.com/office/drawing/2014/main" id="{EB6324C6-C74D-9072-0675-3D135F582C93}"/>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417722" y="4412588"/>
            <a:ext cx="288101" cy="286391"/>
          </a:xfrm>
          <a:prstGeom prst="rect">
            <a:avLst/>
          </a:prstGeom>
          <a:effectLst>
            <a:outerShdw blurRad="63500" sx="102000" sy="102000" algn="ctr" rotWithShape="0">
              <a:prstClr val="black">
                <a:alpha val="40000"/>
              </a:prstClr>
            </a:outerShdw>
          </a:effectLst>
        </p:spPr>
      </p:pic>
      <p:pic>
        <p:nvPicPr>
          <p:cNvPr id="14" name="Imagen 13" descr="Un letrero verde con letras blancas&#10;&#10;Descripción generada automáticamente con confianza media">
            <a:extLst>
              <a:ext uri="{FF2B5EF4-FFF2-40B4-BE49-F238E27FC236}">
                <a16:creationId xmlns:a16="http://schemas.microsoft.com/office/drawing/2014/main" id="{2E11EA76-4073-0C97-641F-0173D917DADE}"/>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2417722" y="3793850"/>
            <a:ext cx="288101" cy="286391"/>
          </a:xfrm>
          <a:prstGeom prst="rect">
            <a:avLst/>
          </a:prstGeom>
          <a:effectLst>
            <a:outerShdw blurRad="63500" sx="102000" sy="102000" algn="ctr" rotWithShape="0">
              <a:prstClr val="black">
                <a:alpha val="40000"/>
              </a:prstClr>
            </a:outerShdw>
          </a:effectLst>
        </p:spPr>
      </p:pic>
      <p:pic>
        <p:nvPicPr>
          <p:cNvPr id="15" name="Imagen 14" descr="Imagen que contiene firmar, coche, camioneta, camión&#10;&#10;Descripción generada automáticamente">
            <a:extLst>
              <a:ext uri="{FF2B5EF4-FFF2-40B4-BE49-F238E27FC236}">
                <a16:creationId xmlns:a16="http://schemas.microsoft.com/office/drawing/2014/main" id="{D636D0C8-2C99-74AD-2E2B-BAA21ADC9755}"/>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2417722" y="2616218"/>
            <a:ext cx="288101" cy="286391"/>
          </a:xfrm>
          <a:prstGeom prst="rect">
            <a:avLst/>
          </a:prstGeom>
          <a:effectLst>
            <a:outerShdw blurRad="63500" sx="102000" sy="102000" algn="ctr" rotWithShape="0">
              <a:prstClr val="black">
                <a:alpha val="40000"/>
              </a:prstClr>
            </a:outerShdw>
          </a:effectLst>
        </p:spPr>
      </p:pic>
      <p:pic>
        <p:nvPicPr>
          <p:cNvPr id="18" name="Imagen 17" descr="Imagen que contiene estacionaria&#10;&#10;Descripción generada automáticamente">
            <a:extLst>
              <a:ext uri="{FF2B5EF4-FFF2-40B4-BE49-F238E27FC236}">
                <a16:creationId xmlns:a16="http://schemas.microsoft.com/office/drawing/2014/main" id="{CC5B6BF4-DAFA-1A8C-341E-3681920AF8FD}"/>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flipH="1">
            <a:off x="2834162" y="4114110"/>
            <a:ext cx="406189" cy="203368"/>
          </a:xfrm>
          <a:prstGeom prst="rect">
            <a:avLst/>
          </a:prstGeom>
        </p:spPr>
      </p:pic>
      <p:pic>
        <p:nvPicPr>
          <p:cNvPr id="21" name="Imagen 20" descr="Una captura de pantalla de un celular&#10;&#10;Descripción generada automáticamente con confianza baja">
            <a:extLst>
              <a:ext uri="{FF2B5EF4-FFF2-40B4-BE49-F238E27FC236}">
                <a16:creationId xmlns:a16="http://schemas.microsoft.com/office/drawing/2014/main" id="{5E55FCFD-EDEA-3319-EA91-DB065AD6D5E0}"/>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flipH="1">
            <a:off x="2834162" y="4734954"/>
            <a:ext cx="406189" cy="203368"/>
          </a:xfrm>
          <a:prstGeom prst="rect">
            <a:avLst/>
          </a:prstGeom>
        </p:spPr>
      </p:pic>
      <p:pic>
        <p:nvPicPr>
          <p:cNvPr id="22" name="Imagen 21" descr="Una captura de pantalla de un celular&#10;&#10;Descripción generada automáticamente con confianza media">
            <a:extLst>
              <a:ext uri="{FF2B5EF4-FFF2-40B4-BE49-F238E27FC236}">
                <a16:creationId xmlns:a16="http://schemas.microsoft.com/office/drawing/2014/main" id="{157346AD-C934-F04D-C11B-1BBF6A49C0CF}"/>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flipH="1">
            <a:off x="2834162" y="3487242"/>
            <a:ext cx="406189" cy="203368"/>
          </a:xfrm>
          <a:prstGeom prst="rect">
            <a:avLst/>
          </a:prstGeom>
        </p:spPr>
      </p:pic>
      <p:pic>
        <p:nvPicPr>
          <p:cNvPr id="23" name="Imagen 22" descr="Imagen que contiene morado, rosa, monitor, tabla&#10;&#10;Descripción generada automáticamente">
            <a:extLst>
              <a:ext uri="{FF2B5EF4-FFF2-40B4-BE49-F238E27FC236}">
                <a16:creationId xmlns:a16="http://schemas.microsoft.com/office/drawing/2014/main" id="{644F684D-5609-D7AA-3014-20A319B4B979}"/>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flipH="1">
            <a:off x="2834162" y="3214155"/>
            <a:ext cx="406189" cy="203368"/>
          </a:xfrm>
          <a:prstGeom prst="rect">
            <a:avLst/>
          </a:prstGeom>
        </p:spPr>
      </p:pic>
      <p:pic>
        <p:nvPicPr>
          <p:cNvPr id="24" name="Imagen 23" descr="Imagen que contiene monitor&#10;&#10;Descripción generada automáticamente">
            <a:extLst>
              <a:ext uri="{FF2B5EF4-FFF2-40B4-BE49-F238E27FC236}">
                <a16:creationId xmlns:a16="http://schemas.microsoft.com/office/drawing/2014/main" id="{6BB37C0D-6069-6C46-9C28-AEB618329AC3}"/>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flipH="1">
            <a:off x="2834162" y="2941069"/>
            <a:ext cx="406189" cy="203368"/>
          </a:xfrm>
          <a:prstGeom prst="rect">
            <a:avLst/>
          </a:prstGeom>
        </p:spPr>
      </p:pic>
    </p:spTree>
    <p:extLst>
      <p:ext uri="{BB962C8B-B14F-4D97-AF65-F5344CB8AC3E}">
        <p14:creationId xmlns:p14="http://schemas.microsoft.com/office/powerpoint/2010/main" val="98201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5"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vertical)">
                                      <p:cBhvr>
                                        <p:cTn id="28" dur="500"/>
                                        <p:tgtEl>
                                          <p:spTgt spid="9"/>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145">
                                          <p:stCondLst>
                                            <p:cond delay="0"/>
                                          </p:stCondLst>
                                        </p:cTn>
                                        <p:tgtEl>
                                          <p:spTgt spid="15"/>
                                        </p:tgtEl>
                                      </p:cBhvr>
                                    </p:animEffect>
                                    <p:anim calcmode="lin" valueType="num">
                                      <p:cBhvr>
                                        <p:cTn id="38" dur="456"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9" dur="166"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0" dur="166" tmFilter="0, 0; 0.125,0.2665; 0.25,0.4; 0.375,0.465; 0.5,0.5;  0.625,0.535; 0.75,0.6; 0.875,0.7335; 1,1">
                                          <p:stCondLst>
                                            <p:cond delay="166"/>
                                          </p:stCondLst>
                                        </p:cTn>
                                        <p:tgtEl>
                                          <p:spTgt spid="15"/>
                                        </p:tgtEl>
                                        <p:attrNameLst>
                                          <p:attrName>ppt_y</p:attrName>
                                        </p:attrNameLst>
                                      </p:cBhvr>
                                      <p:tavLst>
                                        <p:tav tm="0" fmla="#ppt_y-sin(pi*$)/9">
                                          <p:val>
                                            <p:fltVal val="0"/>
                                          </p:val>
                                        </p:tav>
                                        <p:tav tm="100000">
                                          <p:val>
                                            <p:fltVal val="1"/>
                                          </p:val>
                                        </p:tav>
                                      </p:tavLst>
                                    </p:anim>
                                    <p:anim calcmode="lin" valueType="num">
                                      <p:cBhvr>
                                        <p:cTn id="41" dur="83" tmFilter="0, 0; 0.125,0.2665; 0.25,0.4; 0.375,0.465; 0.5,0.5;  0.625,0.535; 0.75,0.6; 0.875,0.7335; 1,1">
                                          <p:stCondLst>
                                            <p:cond delay="331"/>
                                          </p:stCondLst>
                                        </p:cTn>
                                        <p:tgtEl>
                                          <p:spTgt spid="15"/>
                                        </p:tgtEl>
                                        <p:attrNameLst>
                                          <p:attrName>ppt_y</p:attrName>
                                        </p:attrNameLst>
                                      </p:cBhvr>
                                      <p:tavLst>
                                        <p:tav tm="0" fmla="#ppt_y-sin(pi*$)/27">
                                          <p:val>
                                            <p:fltVal val="0"/>
                                          </p:val>
                                        </p:tav>
                                        <p:tav tm="100000">
                                          <p:val>
                                            <p:fltVal val="1"/>
                                          </p:val>
                                        </p:tav>
                                      </p:tavLst>
                                    </p:anim>
                                    <p:anim calcmode="lin" valueType="num">
                                      <p:cBhvr>
                                        <p:cTn id="42" dur="41" tmFilter="0, 0; 0.125,0.2665; 0.25,0.4; 0.375,0.465; 0.5,0.5;  0.625,0.535; 0.75,0.6; 0.875,0.7335; 1,1">
                                          <p:stCondLst>
                                            <p:cond delay="414"/>
                                          </p:stCondLst>
                                        </p:cTn>
                                        <p:tgtEl>
                                          <p:spTgt spid="15"/>
                                        </p:tgtEl>
                                        <p:attrNameLst>
                                          <p:attrName>ppt_y</p:attrName>
                                        </p:attrNameLst>
                                      </p:cBhvr>
                                      <p:tavLst>
                                        <p:tav tm="0" fmla="#ppt_y-sin(pi*$)/81">
                                          <p:val>
                                            <p:fltVal val="0"/>
                                          </p:val>
                                        </p:tav>
                                        <p:tav tm="100000">
                                          <p:val>
                                            <p:fltVal val="1"/>
                                          </p:val>
                                        </p:tav>
                                      </p:tavLst>
                                    </p:anim>
                                    <p:animScale>
                                      <p:cBhvr>
                                        <p:cTn id="43" dur="7">
                                          <p:stCondLst>
                                            <p:cond delay="162"/>
                                          </p:stCondLst>
                                        </p:cTn>
                                        <p:tgtEl>
                                          <p:spTgt spid="15"/>
                                        </p:tgtEl>
                                      </p:cBhvr>
                                      <p:to x="100000" y="60000"/>
                                    </p:animScale>
                                    <p:animScale>
                                      <p:cBhvr>
                                        <p:cTn id="44" dur="41" decel="50000">
                                          <p:stCondLst>
                                            <p:cond delay="169"/>
                                          </p:stCondLst>
                                        </p:cTn>
                                        <p:tgtEl>
                                          <p:spTgt spid="15"/>
                                        </p:tgtEl>
                                      </p:cBhvr>
                                      <p:to x="100000" y="100000"/>
                                    </p:animScale>
                                    <p:animScale>
                                      <p:cBhvr>
                                        <p:cTn id="45" dur="7">
                                          <p:stCondLst>
                                            <p:cond delay="328"/>
                                          </p:stCondLst>
                                        </p:cTn>
                                        <p:tgtEl>
                                          <p:spTgt spid="15"/>
                                        </p:tgtEl>
                                      </p:cBhvr>
                                      <p:to x="100000" y="80000"/>
                                    </p:animScale>
                                    <p:animScale>
                                      <p:cBhvr>
                                        <p:cTn id="46" dur="41" decel="50000">
                                          <p:stCondLst>
                                            <p:cond delay="335"/>
                                          </p:stCondLst>
                                        </p:cTn>
                                        <p:tgtEl>
                                          <p:spTgt spid="15"/>
                                        </p:tgtEl>
                                      </p:cBhvr>
                                      <p:to x="100000" y="100000"/>
                                    </p:animScale>
                                    <p:animScale>
                                      <p:cBhvr>
                                        <p:cTn id="47" dur="7">
                                          <p:stCondLst>
                                            <p:cond delay="410"/>
                                          </p:stCondLst>
                                        </p:cTn>
                                        <p:tgtEl>
                                          <p:spTgt spid="15"/>
                                        </p:tgtEl>
                                      </p:cBhvr>
                                      <p:to x="100000" y="90000"/>
                                    </p:animScale>
                                    <p:animScale>
                                      <p:cBhvr>
                                        <p:cTn id="48" dur="41" decel="50000">
                                          <p:stCondLst>
                                            <p:cond delay="417"/>
                                          </p:stCondLst>
                                        </p:cTn>
                                        <p:tgtEl>
                                          <p:spTgt spid="15"/>
                                        </p:tgtEl>
                                      </p:cBhvr>
                                      <p:to x="100000" y="100000"/>
                                    </p:animScale>
                                    <p:animScale>
                                      <p:cBhvr>
                                        <p:cTn id="49" dur="7">
                                          <p:stCondLst>
                                            <p:cond delay="452"/>
                                          </p:stCondLst>
                                        </p:cTn>
                                        <p:tgtEl>
                                          <p:spTgt spid="15"/>
                                        </p:tgtEl>
                                      </p:cBhvr>
                                      <p:to x="100000" y="95000"/>
                                    </p:animScale>
                                    <p:animScale>
                                      <p:cBhvr>
                                        <p:cTn id="50" dur="41" decel="50000">
                                          <p:stCondLst>
                                            <p:cond delay="459"/>
                                          </p:stCondLst>
                                        </p:cTn>
                                        <p:tgtEl>
                                          <p:spTgt spid="15"/>
                                        </p:tgtEl>
                                      </p:cBhvr>
                                      <p:to x="100000" y="100000"/>
                                    </p:animScale>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2">
                                            <p:txEl>
                                              <p:pRg st="0" end="0"/>
                                            </p:txEl>
                                          </p:spTgt>
                                        </p:tgtEl>
                                        <p:attrNameLst>
                                          <p:attrName>style.visibility</p:attrName>
                                        </p:attrNameLst>
                                      </p:cBhvr>
                                      <p:to>
                                        <p:strVal val="visible"/>
                                      </p:to>
                                    </p:set>
                                    <p:animEffect transition="in" filter="wipe(left)">
                                      <p:cBhvr>
                                        <p:cTn id="54" dur="500"/>
                                        <p:tgtEl>
                                          <p:spTgt spid="2">
                                            <p:txEl>
                                              <p:pRg st="0" end="0"/>
                                            </p:txEl>
                                          </p:spTgt>
                                        </p:tgtEl>
                                      </p:cBhvr>
                                    </p:animEffect>
                                  </p:childTnLst>
                                </p:cTn>
                              </p:par>
                            </p:childTnLst>
                          </p:cTn>
                        </p:par>
                        <p:par>
                          <p:cTn id="55" fill="hold">
                            <p:stCondLst>
                              <p:cond delay="1000"/>
                            </p:stCondLst>
                            <p:childTnLst>
                              <p:par>
                                <p:cTn id="56" presetID="17" presetClass="entr" presetSubtype="8"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fill="hold"/>
                                        <p:tgtEl>
                                          <p:spTgt spid="24"/>
                                        </p:tgtEl>
                                        <p:attrNameLst>
                                          <p:attrName>ppt_x</p:attrName>
                                        </p:attrNameLst>
                                      </p:cBhvr>
                                      <p:tavLst>
                                        <p:tav tm="0">
                                          <p:val>
                                            <p:strVal val="#ppt_x-#ppt_w/2"/>
                                          </p:val>
                                        </p:tav>
                                        <p:tav tm="100000">
                                          <p:val>
                                            <p:strVal val="#ppt_x"/>
                                          </p:val>
                                        </p:tav>
                                      </p:tavLst>
                                    </p:anim>
                                    <p:anim calcmode="lin" valueType="num">
                                      <p:cBhvr>
                                        <p:cTn id="59" dur="500" fill="hold"/>
                                        <p:tgtEl>
                                          <p:spTgt spid="24"/>
                                        </p:tgtEl>
                                        <p:attrNameLst>
                                          <p:attrName>ppt_y</p:attrName>
                                        </p:attrNameLst>
                                      </p:cBhvr>
                                      <p:tavLst>
                                        <p:tav tm="0">
                                          <p:val>
                                            <p:strVal val="#ppt_y"/>
                                          </p:val>
                                        </p:tav>
                                        <p:tav tm="100000">
                                          <p:val>
                                            <p:strVal val="#ppt_y"/>
                                          </p:val>
                                        </p:tav>
                                      </p:tavLst>
                                    </p:anim>
                                    <p:anim calcmode="lin" valueType="num">
                                      <p:cBhvr>
                                        <p:cTn id="60" dur="500" fill="hold"/>
                                        <p:tgtEl>
                                          <p:spTgt spid="24"/>
                                        </p:tgtEl>
                                        <p:attrNameLst>
                                          <p:attrName>ppt_w</p:attrName>
                                        </p:attrNameLst>
                                      </p:cBhvr>
                                      <p:tavLst>
                                        <p:tav tm="0">
                                          <p:val>
                                            <p:fltVal val="0"/>
                                          </p:val>
                                        </p:tav>
                                        <p:tav tm="100000">
                                          <p:val>
                                            <p:strVal val="#ppt_w"/>
                                          </p:val>
                                        </p:tav>
                                      </p:tavLst>
                                    </p:anim>
                                    <p:anim calcmode="lin" valueType="num">
                                      <p:cBhvr>
                                        <p:cTn id="61" dur="500" fill="hold"/>
                                        <p:tgtEl>
                                          <p:spTgt spid="24"/>
                                        </p:tgtEl>
                                        <p:attrNameLst>
                                          <p:attrName>ppt_h</p:attrName>
                                        </p:attrNameLst>
                                      </p:cBhvr>
                                      <p:tavLst>
                                        <p:tav tm="0">
                                          <p:val>
                                            <p:strVal val="#ppt_h"/>
                                          </p:val>
                                        </p:tav>
                                        <p:tav tm="100000">
                                          <p:val>
                                            <p:strVal val="#ppt_h"/>
                                          </p:val>
                                        </p:tav>
                                      </p:tavLst>
                                    </p:anim>
                                  </p:childTnLst>
                                </p:cTn>
                              </p:par>
                            </p:childTnLst>
                          </p:cTn>
                        </p:par>
                        <p:par>
                          <p:cTn id="62" fill="hold">
                            <p:stCondLst>
                              <p:cond delay="1500"/>
                            </p:stCondLst>
                            <p:childTnLst>
                              <p:par>
                                <p:cTn id="63" presetID="22" presetClass="entr" presetSubtype="8" fill="hold" grpId="0" nodeType="afterEffect">
                                  <p:stCondLst>
                                    <p:cond delay="0"/>
                                  </p:stCondLst>
                                  <p:childTnLst>
                                    <p:set>
                                      <p:cBhvr>
                                        <p:cTn id="64" dur="1" fill="hold">
                                          <p:stCondLst>
                                            <p:cond delay="0"/>
                                          </p:stCondLst>
                                        </p:cTn>
                                        <p:tgtEl>
                                          <p:spTgt spid="2">
                                            <p:txEl>
                                              <p:pRg st="1" end="1"/>
                                            </p:txEl>
                                          </p:spTgt>
                                        </p:tgtEl>
                                        <p:attrNameLst>
                                          <p:attrName>style.visibility</p:attrName>
                                        </p:attrNameLst>
                                      </p:cBhvr>
                                      <p:to>
                                        <p:strVal val="visible"/>
                                      </p:to>
                                    </p:set>
                                    <p:animEffect transition="in" filter="wipe(left)">
                                      <p:cBhvr>
                                        <p:cTn id="65" dur="500"/>
                                        <p:tgtEl>
                                          <p:spTgt spid="2">
                                            <p:txEl>
                                              <p:pRg st="1" end="1"/>
                                            </p:txEl>
                                          </p:spTgt>
                                        </p:tgtEl>
                                      </p:cBhvr>
                                    </p:animEffect>
                                  </p:childTnLst>
                                </p:cTn>
                              </p:par>
                            </p:childTnLst>
                          </p:cTn>
                        </p:par>
                        <p:par>
                          <p:cTn id="66" fill="hold">
                            <p:stCondLst>
                              <p:cond delay="2000"/>
                            </p:stCondLst>
                            <p:childTnLst>
                              <p:par>
                                <p:cTn id="67" presetID="17" presetClass="entr" presetSubtype="8" fill="hold"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500" fill="hold"/>
                                        <p:tgtEl>
                                          <p:spTgt spid="23"/>
                                        </p:tgtEl>
                                        <p:attrNameLst>
                                          <p:attrName>ppt_x</p:attrName>
                                        </p:attrNameLst>
                                      </p:cBhvr>
                                      <p:tavLst>
                                        <p:tav tm="0">
                                          <p:val>
                                            <p:strVal val="#ppt_x-#ppt_w/2"/>
                                          </p:val>
                                        </p:tav>
                                        <p:tav tm="100000">
                                          <p:val>
                                            <p:strVal val="#ppt_x"/>
                                          </p:val>
                                        </p:tav>
                                      </p:tavLst>
                                    </p:anim>
                                    <p:anim calcmode="lin" valueType="num">
                                      <p:cBhvr>
                                        <p:cTn id="70" dur="500" fill="hold"/>
                                        <p:tgtEl>
                                          <p:spTgt spid="23"/>
                                        </p:tgtEl>
                                        <p:attrNameLst>
                                          <p:attrName>ppt_y</p:attrName>
                                        </p:attrNameLst>
                                      </p:cBhvr>
                                      <p:tavLst>
                                        <p:tav tm="0">
                                          <p:val>
                                            <p:strVal val="#ppt_y"/>
                                          </p:val>
                                        </p:tav>
                                        <p:tav tm="100000">
                                          <p:val>
                                            <p:strVal val="#ppt_y"/>
                                          </p:val>
                                        </p:tav>
                                      </p:tavLst>
                                    </p:anim>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strVal val="#ppt_h"/>
                                          </p:val>
                                        </p:tav>
                                        <p:tav tm="100000">
                                          <p:val>
                                            <p:strVal val="#ppt_h"/>
                                          </p:val>
                                        </p:tav>
                                      </p:tavLst>
                                    </p:anim>
                                  </p:childTnLst>
                                </p:cTn>
                              </p:par>
                            </p:childTnLst>
                          </p:cTn>
                        </p:par>
                        <p:par>
                          <p:cTn id="73" fill="hold">
                            <p:stCondLst>
                              <p:cond delay="2500"/>
                            </p:stCondLst>
                            <p:childTnLst>
                              <p:par>
                                <p:cTn id="74" presetID="22" presetClass="entr" presetSubtype="8" fill="hold" grpId="0" nodeType="afterEffect">
                                  <p:stCondLst>
                                    <p:cond delay="0"/>
                                  </p:stCondLst>
                                  <p:childTnLst>
                                    <p:set>
                                      <p:cBhvr>
                                        <p:cTn id="75" dur="1" fill="hold">
                                          <p:stCondLst>
                                            <p:cond delay="0"/>
                                          </p:stCondLst>
                                        </p:cTn>
                                        <p:tgtEl>
                                          <p:spTgt spid="2">
                                            <p:txEl>
                                              <p:pRg st="2" end="2"/>
                                            </p:txEl>
                                          </p:spTgt>
                                        </p:tgtEl>
                                        <p:attrNameLst>
                                          <p:attrName>style.visibility</p:attrName>
                                        </p:attrNameLst>
                                      </p:cBhvr>
                                      <p:to>
                                        <p:strVal val="visible"/>
                                      </p:to>
                                    </p:set>
                                    <p:animEffect transition="in" filter="wipe(left)">
                                      <p:cBhvr>
                                        <p:cTn id="76" dur="500"/>
                                        <p:tgtEl>
                                          <p:spTgt spid="2">
                                            <p:txEl>
                                              <p:pRg st="2" end="2"/>
                                            </p:txEl>
                                          </p:spTgt>
                                        </p:tgtEl>
                                      </p:cBhvr>
                                    </p:animEffect>
                                  </p:childTnLst>
                                </p:cTn>
                              </p:par>
                            </p:childTnLst>
                          </p:cTn>
                        </p:par>
                        <p:par>
                          <p:cTn id="77" fill="hold">
                            <p:stCondLst>
                              <p:cond delay="3000"/>
                            </p:stCondLst>
                            <p:childTnLst>
                              <p:par>
                                <p:cTn id="78" presetID="17" presetClass="entr" presetSubtype="8" fill="hold" nodeType="afterEffect">
                                  <p:stCondLst>
                                    <p:cond delay="0"/>
                                  </p:stCondLst>
                                  <p:childTnLst>
                                    <p:set>
                                      <p:cBhvr>
                                        <p:cTn id="79" dur="1" fill="hold">
                                          <p:stCondLst>
                                            <p:cond delay="0"/>
                                          </p:stCondLst>
                                        </p:cTn>
                                        <p:tgtEl>
                                          <p:spTgt spid="22"/>
                                        </p:tgtEl>
                                        <p:attrNameLst>
                                          <p:attrName>style.visibility</p:attrName>
                                        </p:attrNameLst>
                                      </p:cBhvr>
                                      <p:to>
                                        <p:strVal val="visible"/>
                                      </p:to>
                                    </p:set>
                                    <p:anim calcmode="lin" valueType="num">
                                      <p:cBhvr>
                                        <p:cTn id="80" dur="500" fill="hold"/>
                                        <p:tgtEl>
                                          <p:spTgt spid="22"/>
                                        </p:tgtEl>
                                        <p:attrNameLst>
                                          <p:attrName>ppt_x</p:attrName>
                                        </p:attrNameLst>
                                      </p:cBhvr>
                                      <p:tavLst>
                                        <p:tav tm="0">
                                          <p:val>
                                            <p:strVal val="#ppt_x-#ppt_w/2"/>
                                          </p:val>
                                        </p:tav>
                                        <p:tav tm="100000">
                                          <p:val>
                                            <p:strVal val="#ppt_x"/>
                                          </p:val>
                                        </p:tav>
                                      </p:tavLst>
                                    </p:anim>
                                    <p:anim calcmode="lin" valueType="num">
                                      <p:cBhvr>
                                        <p:cTn id="81" dur="500" fill="hold"/>
                                        <p:tgtEl>
                                          <p:spTgt spid="22"/>
                                        </p:tgtEl>
                                        <p:attrNameLst>
                                          <p:attrName>ppt_y</p:attrName>
                                        </p:attrNameLst>
                                      </p:cBhvr>
                                      <p:tavLst>
                                        <p:tav tm="0">
                                          <p:val>
                                            <p:strVal val="#ppt_y"/>
                                          </p:val>
                                        </p:tav>
                                        <p:tav tm="100000">
                                          <p:val>
                                            <p:strVal val="#ppt_y"/>
                                          </p:val>
                                        </p:tav>
                                      </p:tavLst>
                                    </p:anim>
                                    <p:anim calcmode="lin" valueType="num">
                                      <p:cBhvr>
                                        <p:cTn id="82" dur="500" fill="hold"/>
                                        <p:tgtEl>
                                          <p:spTgt spid="22"/>
                                        </p:tgtEl>
                                        <p:attrNameLst>
                                          <p:attrName>ppt_w</p:attrName>
                                        </p:attrNameLst>
                                      </p:cBhvr>
                                      <p:tavLst>
                                        <p:tav tm="0">
                                          <p:val>
                                            <p:fltVal val="0"/>
                                          </p:val>
                                        </p:tav>
                                        <p:tav tm="100000">
                                          <p:val>
                                            <p:strVal val="#ppt_w"/>
                                          </p:val>
                                        </p:tav>
                                      </p:tavLst>
                                    </p:anim>
                                    <p:anim calcmode="lin" valueType="num">
                                      <p:cBhvr>
                                        <p:cTn id="83" dur="500" fill="hold"/>
                                        <p:tgtEl>
                                          <p:spTgt spid="22"/>
                                        </p:tgtEl>
                                        <p:attrNameLst>
                                          <p:attrName>ppt_h</p:attrName>
                                        </p:attrNameLst>
                                      </p:cBhvr>
                                      <p:tavLst>
                                        <p:tav tm="0">
                                          <p:val>
                                            <p:strVal val="#ppt_h"/>
                                          </p:val>
                                        </p:tav>
                                        <p:tav tm="100000">
                                          <p:val>
                                            <p:strVal val="#ppt_h"/>
                                          </p:val>
                                        </p:tav>
                                      </p:tavLst>
                                    </p:anim>
                                  </p:childTnLst>
                                </p:cTn>
                              </p:par>
                            </p:childTnLst>
                          </p:cTn>
                        </p:par>
                        <p:par>
                          <p:cTn id="84" fill="hold">
                            <p:stCondLst>
                              <p:cond delay="3500"/>
                            </p:stCondLst>
                            <p:childTnLst>
                              <p:par>
                                <p:cTn id="85" presetID="22" presetClass="entr" presetSubtype="8" fill="hold" grpId="0" nodeType="afterEffect">
                                  <p:stCondLst>
                                    <p:cond delay="0"/>
                                  </p:stCondLst>
                                  <p:childTnLst>
                                    <p:set>
                                      <p:cBhvr>
                                        <p:cTn id="86" dur="1" fill="hold">
                                          <p:stCondLst>
                                            <p:cond delay="0"/>
                                          </p:stCondLst>
                                        </p:cTn>
                                        <p:tgtEl>
                                          <p:spTgt spid="2">
                                            <p:txEl>
                                              <p:pRg st="3" end="3"/>
                                            </p:txEl>
                                          </p:spTgt>
                                        </p:tgtEl>
                                        <p:attrNameLst>
                                          <p:attrName>style.visibility</p:attrName>
                                        </p:attrNameLst>
                                      </p:cBhvr>
                                      <p:to>
                                        <p:strVal val="visible"/>
                                      </p:to>
                                    </p:set>
                                    <p:animEffect transition="in" filter="wipe(left)">
                                      <p:cBhvr>
                                        <p:cTn id="87" dur="500"/>
                                        <p:tgtEl>
                                          <p:spTgt spid="2">
                                            <p:txEl>
                                              <p:pRg st="3" end="3"/>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6" presetClass="entr" presetSubtype="0" fill="hold" nodeType="click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wipe(down)">
                                      <p:cBhvr>
                                        <p:cTn id="92" dur="145">
                                          <p:stCondLst>
                                            <p:cond delay="0"/>
                                          </p:stCondLst>
                                        </p:cTn>
                                        <p:tgtEl>
                                          <p:spTgt spid="14"/>
                                        </p:tgtEl>
                                      </p:cBhvr>
                                    </p:animEffect>
                                    <p:anim calcmode="lin" valueType="num">
                                      <p:cBhvr>
                                        <p:cTn id="93" dur="456"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4" dur="166"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5" dur="166" tmFilter="0, 0; 0.125,0.2665; 0.25,0.4; 0.375,0.465; 0.5,0.5;  0.625,0.535; 0.75,0.6; 0.875,0.7335; 1,1">
                                          <p:stCondLst>
                                            <p:cond delay="166"/>
                                          </p:stCondLst>
                                        </p:cTn>
                                        <p:tgtEl>
                                          <p:spTgt spid="14"/>
                                        </p:tgtEl>
                                        <p:attrNameLst>
                                          <p:attrName>ppt_y</p:attrName>
                                        </p:attrNameLst>
                                      </p:cBhvr>
                                      <p:tavLst>
                                        <p:tav tm="0" fmla="#ppt_y-sin(pi*$)/9">
                                          <p:val>
                                            <p:fltVal val="0"/>
                                          </p:val>
                                        </p:tav>
                                        <p:tav tm="100000">
                                          <p:val>
                                            <p:fltVal val="1"/>
                                          </p:val>
                                        </p:tav>
                                      </p:tavLst>
                                    </p:anim>
                                    <p:anim calcmode="lin" valueType="num">
                                      <p:cBhvr>
                                        <p:cTn id="96" dur="83" tmFilter="0, 0; 0.125,0.2665; 0.25,0.4; 0.375,0.465; 0.5,0.5;  0.625,0.535; 0.75,0.6; 0.875,0.7335; 1,1">
                                          <p:stCondLst>
                                            <p:cond delay="331"/>
                                          </p:stCondLst>
                                        </p:cTn>
                                        <p:tgtEl>
                                          <p:spTgt spid="14"/>
                                        </p:tgtEl>
                                        <p:attrNameLst>
                                          <p:attrName>ppt_y</p:attrName>
                                        </p:attrNameLst>
                                      </p:cBhvr>
                                      <p:tavLst>
                                        <p:tav tm="0" fmla="#ppt_y-sin(pi*$)/27">
                                          <p:val>
                                            <p:fltVal val="0"/>
                                          </p:val>
                                        </p:tav>
                                        <p:tav tm="100000">
                                          <p:val>
                                            <p:fltVal val="1"/>
                                          </p:val>
                                        </p:tav>
                                      </p:tavLst>
                                    </p:anim>
                                    <p:anim calcmode="lin" valueType="num">
                                      <p:cBhvr>
                                        <p:cTn id="97" dur="41" tmFilter="0, 0; 0.125,0.2665; 0.25,0.4; 0.375,0.465; 0.5,0.5;  0.625,0.535; 0.75,0.6; 0.875,0.7335; 1,1">
                                          <p:stCondLst>
                                            <p:cond delay="414"/>
                                          </p:stCondLst>
                                        </p:cTn>
                                        <p:tgtEl>
                                          <p:spTgt spid="14"/>
                                        </p:tgtEl>
                                        <p:attrNameLst>
                                          <p:attrName>ppt_y</p:attrName>
                                        </p:attrNameLst>
                                      </p:cBhvr>
                                      <p:tavLst>
                                        <p:tav tm="0" fmla="#ppt_y-sin(pi*$)/81">
                                          <p:val>
                                            <p:fltVal val="0"/>
                                          </p:val>
                                        </p:tav>
                                        <p:tav tm="100000">
                                          <p:val>
                                            <p:fltVal val="1"/>
                                          </p:val>
                                        </p:tav>
                                      </p:tavLst>
                                    </p:anim>
                                    <p:animScale>
                                      <p:cBhvr>
                                        <p:cTn id="98" dur="7">
                                          <p:stCondLst>
                                            <p:cond delay="162"/>
                                          </p:stCondLst>
                                        </p:cTn>
                                        <p:tgtEl>
                                          <p:spTgt spid="14"/>
                                        </p:tgtEl>
                                      </p:cBhvr>
                                      <p:to x="100000" y="60000"/>
                                    </p:animScale>
                                    <p:animScale>
                                      <p:cBhvr>
                                        <p:cTn id="99" dur="41" decel="50000">
                                          <p:stCondLst>
                                            <p:cond delay="169"/>
                                          </p:stCondLst>
                                        </p:cTn>
                                        <p:tgtEl>
                                          <p:spTgt spid="14"/>
                                        </p:tgtEl>
                                      </p:cBhvr>
                                      <p:to x="100000" y="100000"/>
                                    </p:animScale>
                                    <p:animScale>
                                      <p:cBhvr>
                                        <p:cTn id="100" dur="7">
                                          <p:stCondLst>
                                            <p:cond delay="328"/>
                                          </p:stCondLst>
                                        </p:cTn>
                                        <p:tgtEl>
                                          <p:spTgt spid="14"/>
                                        </p:tgtEl>
                                      </p:cBhvr>
                                      <p:to x="100000" y="80000"/>
                                    </p:animScale>
                                    <p:animScale>
                                      <p:cBhvr>
                                        <p:cTn id="101" dur="41" decel="50000">
                                          <p:stCondLst>
                                            <p:cond delay="335"/>
                                          </p:stCondLst>
                                        </p:cTn>
                                        <p:tgtEl>
                                          <p:spTgt spid="14"/>
                                        </p:tgtEl>
                                      </p:cBhvr>
                                      <p:to x="100000" y="100000"/>
                                    </p:animScale>
                                    <p:animScale>
                                      <p:cBhvr>
                                        <p:cTn id="102" dur="7">
                                          <p:stCondLst>
                                            <p:cond delay="410"/>
                                          </p:stCondLst>
                                        </p:cTn>
                                        <p:tgtEl>
                                          <p:spTgt spid="14"/>
                                        </p:tgtEl>
                                      </p:cBhvr>
                                      <p:to x="100000" y="90000"/>
                                    </p:animScale>
                                    <p:animScale>
                                      <p:cBhvr>
                                        <p:cTn id="103" dur="41" decel="50000">
                                          <p:stCondLst>
                                            <p:cond delay="417"/>
                                          </p:stCondLst>
                                        </p:cTn>
                                        <p:tgtEl>
                                          <p:spTgt spid="14"/>
                                        </p:tgtEl>
                                      </p:cBhvr>
                                      <p:to x="100000" y="100000"/>
                                    </p:animScale>
                                    <p:animScale>
                                      <p:cBhvr>
                                        <p:cTn id="104" dur="7">
                                          <p:stCondLst>
                                            <p:cond delay="452"/>
                                          </p:stCondLst>
                                        </p:cTn>
                                        <p:tgtEl>
                                          <p:spTgt spid="14"/>
                                        </p:tgtEl>
                                      </p:cBhvr>
                                      <p:to x="100000" y="95000"/>
                                    </p:animScale>
                                    <p:animScale>
                                      <p:cBhvr>
                                        <p:cTn id="105" dur="41" decel="50000">
                                          <p:stCondLst>
                                            <p:cond delay="459"/>
                                          </p:stCondLst>
                                        </p:cTn>
                                        <p:tgtEl>
                                          <p:spTgt spid="14"/>
                                        </p:tgtEl>
                                      </p:cBhvr>
                                      <p:to x="100000" y="100000"/>
                                    </p:animScale>
                                  </p:childTnLst>
                                </p:cTn>
                              </p:par>
                            </p:childTnLst>
                          </p:cTn>
                        </p:par>
                        <p:par>
                          <p:cTn id="106" fill="hold">
                            <p:stCondLst>
                              <p:cond delay="500"/>
                            </p:stCondLst>
                            <p:childTnLst>
                              <p:par>
                                <p:cTn id="107" presetID="22" presetClass="entr" presetSubtype="8" fill="hold" grpId="0" nodeType="afterEffect">
                                  <p:stCondLst>
                                    <p:cond delay="0"/>
                                  </p:stCondLst>
                                  <p:childTnLst>
                                    <p:set>
                                      <p:cBhvr>
                                        <p:cTn id="108" dur="1" fill="hold">
                                          <p:stCondLst>
                                            <p:cond delay="0"/>
                                          </p:stCondLst>
                                        </p:cTn>
                                        <p:tgtEl>
                                          <p:spTgt spid="2">
                                            <p:txEl>
                                              <p:pRg st="4" end="4"/>
                                            </p:txEl>
                                          </p:spTgt>
                                        </p:tgtEl>
                                        <p:attrNameLst>
                                          <p:attrName>style.visibility</p:attrName>
                                        </p:attrNameLst>
                                      </p:cBhvr>
                                      <p:to>
                                        <p:strVal val="visible"/>
                                      </p:to>
                                    </p:set>
                                    <p:animEffect transition="in" filter="wipe(left)">
                                      <p:cBhvr>
                                        <p:cTn id="109" dur="500"/>
                                        <p:tgtEl>
                                          <p:spTgt spid="2">
                                            <p:txEl>
                                              <p:pRg st="4" end="4"/>
                                            </p:txEl>
                                          </p:spTgt>
                                        </p:tgtEl>
                                      </p:cBhvr>
                                    </p:animEffect>
                                  </p:childTnLst>
                                </p:cTn>
                              </p:par>
                            </p:childTnLst>
                          </p:cTn>
                        </p:par>
                        <p:par>
                          <p:cTn id="110" fill="hold">
                            <p:stCondLst>
                              <p:cond delay="1000"/>
                            </p:stCondLst>
                            <p:childTnLst>
                              <p:par>
                                <p:cTn id="111" presetID="17" presetClass="entr" presetSubtype="8"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ppt_x</p:attrName>
                                        </p:attrNameLst>
                                      </p:cBhvr>
                                      <p:tavLst>
                                        <p:tav tm="0">
                                          <p:val>
                                            <p:strVal val="#ppt_x-#ppt_w/2"/>
                                          </p:val>
                                        </p:tav>
                                        <p:tav tm="100000">
                                          <p:val>
                                            <p:strVal val="#ppt_x"/>
                                          </p:val>
                                        </p:tav>
                                      </p:tavLst>
                                    </p:anim>
                                    <p:anim calcmode="lin" valueType="num">
                                      <p:cBhvr>
                                        <p:cTn id="114" dur="500" fill="hold"/>
                                        <p:tgtEl>
                                          <p:spTgt spid="18"/>
                                        </p:tgtEl>
                                        <p:attrNameLst>
                                          <p:attrName>ppt_y</p:attrName>
                                        </p:attrNameLst>
                                      </p:cBhvr>
                                      <p:tavLst>
                                        <p:tav tm="0">
                                          <p:val>
                                            <p:strVal val="#ppt_y"/>
                                          </p:val>
                                        </p:tav>
                                        <p:tav tm="100000">
                                          <p:val>
                                            <p:strVal val="#ppt_y"/>
                                          </p:val>
                                        </p:tav>
                                      </p:tavLst>
                                    </p:anim>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strVal val="#ppt_h"/>
                                          </p:val>
                                        </p:tav>
                                        <p:tav tm="100000">
                                          <p:val>
                                            <p:strVal val="#ppt_h"/>
                                          </p:val>
                                        </p:tav>
                                      </p:tavLst>
                                    </p:anim>
                                  </p:childTnLst>
                                </p:cTn>
                              </p:par>
                            </p:childTnLst>
                          </p:cTn>
                        </p:par>
                        <p:par>
                          <p:cTn id="117" fill="hold">
                            <p:stCondLst>
                              <p:cond delay="1500"/>
                            </p:stCondLst>
                            <p:childTnLst>
                              <p:par>
                                <p:cTn id="118" presetID="22" presetClass="entr" presetSubtype="8" fill="hold" grpId="0" nodeType="afterEffect">
                                  <p:stCondLst>
                                    <p:cond delay="0"/>
                                  </p:stCondLst>
                                  <p:childTnLst>
                                    <p:set>
                                      <p:cBhvr>
                                        <p:cTn id="119" dur="1" fill="hold">
                                          <p:stCondLst>
                                            <p:cond delay="0"/>
                                          </p:stCondLst>
                                        </p:cTn>
                                        <p:tgtEl>
                                          <p:spTgt spid="2">
                                            <p:txEl>
                                              <p:pRg st="5" end="5"/>
                                            </p:txEl>
                                          </p:spTgt>
                                        </p:tgtEl>
                                        <p:attrNameLst>
                                          <p:attrName>style.visibility</p:attrName>
                                        </p:attrNameLst>
                                      </p:cBhvr>
                                      <p:to>
                                        <p:strVal val="visible"/>
                                      </p:to>
                                    </p:set>
                                    <p:animEffect transition="in" filter="wipe(left)">
                                      <p:cBhvr>
                                        <p:cTn id="120" dur="500"/>
                                        <p:tgtEl>
                                          <p:spTgt spid="2">
                                            <p:txEl>
                                              <p:pRg st="5" end="5"/>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26" presetClass="entr" presetSubtype="0" fill="hold" nodeType="click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down)">
                                      <p:cBhvr>
                                        <p:cTn id="125" dur="145">
                                          <p:stCondLst>
                                            <p:cond delay="0"/>
                                          </p:stCondLst>
                                        </p:cTn>
                                        <p:tgtEl>
                                          <p:spTgt spid="13"/>
                                        </p:tgtEl>
                                      </p:cBhvr>
                                    </p:animEffect>
                                    <p:anim calcmode="lin" valueType="num">
                                      <p:cBhvr>
                                        <p:cTn id="126" dur="456"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27" dur="166"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28" dur="166" tmFilter="0, 0; 0.125,0.2665; 0.25,0.4; 0.375,0.465; 0.5,0.5;  0.625,0.535; 0.75,0.6; 0.875,0.7335; 1,1">
                                          <p:stCondLst>
                                            <p:cond delay="166"/>
                                          </p:stCondLst>
                                        </p:cTn>
                                        <p:tgtEl>
                                          <p:spTgt spid="13"/>
                                        </p:tgtEl>
                                        <p:attrNameLst>
                                          <p:attrName>ppt_y</p:attrName>
                                        </p:attrNameLst>
                                      </p:cBhvr>
                                      <p:tavLst>
                                        <p:tav tm="0" fmla="#ppt_y-sin(pi*$)/9">
                                          <p:val>
                                            <p:fltVal val="0"/>
                                          </p:val>
                                        </p:tav>
                                        <p:tav tm="100000">
                                          <p:val>
                                            <p:fltVal val="1"/>
                                          </p:val>
                                        </p:tav>
                                      </p:tavLst>
                                    </p:anim>
                                    <p:anim calcmode="lin" valueType="num">
                                      <p:cBhvr>
                                        <p:cTn id="129" dur="83" tmFilter="0, 0; 0.125,0.2665; 0.25,0.4; 0.375,0.465; 0.5,0.5;  0.625,0.535; 0.75,0.6; 0.875,0.7335; 1,1">
                                          <p:stCondLst>
                                            <p:cond delay="331"/>
                                          </p:stCondLst>
                                        </p:cTn>
                                        <p:tgtEl>
                                          <p:spTgt spid="13"/>
                                        </p:tgtEl>
                                        <p:attrNameLst>
                                          <p:attrName>ppt_y</p:attrName>
                                        </p:attrNameLst>
                                      </p:cBhvr>
                                      <p:tavLst>
                                        <p:tav tm="0" fmla="#ppt_y-sin(pi*$)/27">
                                          <p:val>
                                            <p:fltVal val="0"/>
                                          </p:val>
                                        </p:tav>
                                        <p:tav tm="100000">
                                          <p:val>
                                            <p:fltVal val="1"/>
                                          </p:val>
                                        </p:tav>
                                      </p:tavLst>
                                    </p:anim>
                                    <p:anim calcmode="lin" valueType="num">
                                      <p:cBhvr>
                                        <p:cTn id="130" dur="41" tmFilter="0, 0; 0.125,0.2665; 0.25,0.4; 0.375,0.465; 0.5,0.5;  0.625,0.535; 0.75,0.6; 0.875,0.7335; 1,1">
                                          <p:stCondLst>
                                            <p:cond delay="414"/>
                                          </p:stCondLst>
                                        </p:cTn>
                                        <p:tgtEl>
                                          <p:spTgt spid="13"/>
                                        </p:tgtEl>
                                        <p:attrNameLst>
                                          <p:attrName>ppt_y</p:attrName>
                                        </p:attrNameLst>
                                      </p:cBhvr>
                                      <p:tavLst>
                                        <p:tav tm="0" fmla="#ppt_y-sin(pi*$)/81">
                                          <p:val>
                                            <p:fltVal val="0"/>
                                          </p:val>
                                        </p:tav>
                                        <p:tav tm="100000">
                                          <p:val>
                                            <p:fltVal val="1"/>
                                          </p:val>
                                        </p:tav>
                                      </p:tavLst>
                                    </p:anim>
                                    <p:animScale>
                                      <p:cBhvr>
                                        <p:cTn id="131" dur="7">
                                          <p:stCondLst>
                                            <p:cond delay="162"/>
                                          </p:stCondLst>
                                        </p:cTn>
                                        <p:tgtEl>
                                          <p:spTgt spid="13"/>
                                        </p:tgtEl>
                                      </p:cBhvr>
                                      <p:to x="100000" y="60000"/>
                                    </p:animScale>
                                    <p:animScale>
                                      <p:cBhvr>
                                        <p:cTn id="132" dur="41" decel="50000">
                                          <p:stCondLst>
                                            <p:cond delay="169"/>
                                          </p:stCondLst>
                                        </p:cTn>
                                        <p:tgtEl>
                                          <p:spTgt spid="13"/>
                                        </p:tgtEl>
                                      </p:cBhvr>
                                      <p:to x="100000" y="100000"/>
                                    </p:animScale>
                                    <p:animScale>
                                      <p:cBhvr>
                                        <p:cTn id="133" dur="7">
                                          <p:stCondLst>
                                            <p:cond delay="328"/>
                                          </p:stCondLst>
                                        </p:cTn>
                                        <p:tgtEl>
                                          <p:spTgt spid="13"/>
                                        </p:tgtEl>
                                      </p:cBhvr>
                                      <p:to x="100000" y="80000"/>
                                    </p:animScale>
                                    <p:animScale>
                                      <p:cBhvr>
                                        <p:cTn id="134" dur="41" decel="50000">
                                          <p:stCondLst>
                                            <p:cond delay="335"/>
                                          </p:stCondLst>
                                        </p:cTn>
                                        <p:tgtEl>
                                          <p:spTgt spid="13"/>
                                        </p:tgtEl>
                                      </p:cBhvr>
                                      <p:to x="100000" y="100000"/>
                                    </p:animScale>
                                    <p:animScale>
                                      <p:cBhvr>
                                        <p:cTn id="135" dur="7">
                                          <p:stCondLst>
                                            <p:cond delay="410"/>
                                          </p:stCondLst>
                                        </p:cTn>
                                        <p:tgtEl>
                                          <p:spTgt spid="13"/>
                                        </p:tgtEl>
                                      </p:cBhvr>
                                      <p:to x="100000" y="90000"/>
                                    </p:animScale>
                                    <p:animScale>
                                      <p:cBhvr>
                                        <p:cTn id="136" dur="41" decel="50000">
                                          <p:stCondLst>
                                            <p:cond delay="417"/>
                                          </p:stCondLst>
                                        </p:cTn>
                                        <p:tgtEl>
                                          <p:spTgt spid="13"/>
                                        </p:tgtEl>
                                      </p:cBhvr>
                                      <p:to x="100000" y="100000"/>
                                    </p:animScale>
                                    <p:animScale>
                                      <p:cBhvr>
                                        <p:cTn id="137" dur="7">
                                          <p:stCondLst>
                                            <p:cond delay="452"/>
                                          </p:stCondLst>
                                        </p:cTn>
                                        <p:tgtEl>
                                          <p:spTgt spid="13"/>
                                        </p:tgtEl>
                                      </p:cBhvr>
                                      <p:to x="100000" y="95000"/>
                                    </p:animScale>
                                    <p:animScale>
                                      <p:cBhvr>
                                        <p:cTn id="138" dur="41" decel="50000">
                                          <p:stCondLst>
                                            <p:cond delay="459"/>
                                          </p:stCondLst>
                                        </p:cTn>
                                        <p:tgtEl>
                                          <p:spTgt spid="13"/>
                                        </p:tgtEl>
                                      </p:cBhvr>
                                      <p:to x="100000" y="100000"/>
                                    </p:animScale>
                                  </p:childTnLst>
                                </p:cTn>
                              </p:par>
                            </p:childTnLst>
                          </p:cTn>
                        </p:par>
                        <p:par>
                          <p:cTn id="139" fill="hold">
                            <p:stCondLst>
                              <p:cond delay="500"/>
                            </p:stCondLst>
                            <p:childTnLst>
                              <p:par>
                                <p:cTn id="140" presetID="22" presetClass="entr" presetSubtype="8" fill="hold" grpId="0" nodeType="afterEffect">
                                  <p:stCondLst>
                                    <p:cond delay="0"/>
                                  </p:stCondLst>
                                  <p:childTnLst>
                                    <p:set>
                                      <p:cBhvr>
                                        <p:cTn id="141" dur="1" fill="hold">
                                          <p:stCondLst>
                                            <p:cond delay="0"/>
                                          </p:stCondLst>
                                        </p:cTn>
                                        <p:tgtEl>
                                          <p:spTgt spid="2">
                                            <p:txEl>
                                              <p:pRg st="6" end="6"/>
                                            </p:txEl>
                                          </p:spTgt>
                                        </p:tgtEl>
                                        <p:attrNameLst>
                                          <p:attrName>style.visibility</p:attrName>
                                        </p:attrNameLst>
                                      </p:cBhvr>
                                      <p:to>
                                        <p:strVal val="visible"/>
                                      </p:to>
                                    </p:set>
                                    <p:animEffect transition="in" filter="wipe(left)">
                                      <p:cBhvr>
                                        <p:cTn id="142" dur="500"/>
                                        <p:tgtEl>
                                          <p:spTgt spid="2">
                                            <p:txEl>
                                              <p:pRg st="6" end="6"/>
                                            </p:txEl>
                                          </p:spTgt>
                                        </p:tgtEl>
                                      </p:cBhvr>
                                    </p:animEffect>
                                  </p:childTnLst>
                                </p:cTn>
                              </p:par>
                            </p:childTnLst>
                          </p:cTn>
                        </p:par>
                        <p:par>
                          <p:cTn id="143" fill="hold">
                            <p:stCondLst>
                              <p:cond delay="1000"/>
                            </p:stCondLst>
                            <p:childTnLst>
                              <p:par>
                                <p:cTn id="144" presetID="17" presetClass="entr" presetSubtype="8" fill="hold" nodeType="afterEffect">
                                  <p:stCondLst>
                                    <p:cond delay="0"/>
                                  </p:stCondLst>
                                  <p:childTnLst>
                                    <p:set>
                                      <p:cBhvr>
                                        <p:cTn id="145" dur="1" fill="hold">
                                          <p:stCondLst>
                                            <p:cond delay="0"/>
                                          </p:stCondLst>
                                        </p:cTn>
                                        <p:tgtEl>
                                          <p:spTgt spid="21"/>
                                        </p:tgtEl>
                                        <p:attrNameLst>
                                          <p:attrName>style.visibility</p:attrName>
                                        </p:attrNameLst>
                                      </p:cBhvr>
                                      <p:to>
                                        <p:strVal val="visible"/>
                                      </p:to>
                                    </p:set>
                                    <p:anim calcmode="lin" valueType="num">
                                      <p:cBhvr>
                                        <p:cTn id="146" dur="500" fill="hold"/>
                                        <p:tgtEl>
                                          <p:spTgt spid="21"/>
                                        </p:tgtEl>
                                        <p:attrNameLst>
                                          <p:attrName>ppt_x</p:attrName>
                                        </p:attrNameLst>
                                      </p:cBhvr>
                                      <p:tavLst>
                                        <p:tav tm="0">
                                          <p:val>
                                            <p:strVal val="#ppt_x-#ppt_w/2"/>
                                          </p:val>
                                        </p:tav>
                                        <p:tav tm="100000">
                                          <p:val>
                                            <p:strVal val="#ppt_x"/>
                                          </p:val>
                                        </p:tav>
                                      </p:tavLst>
                                    </p:anim>
                                    <p:anim calcmode="lin" valueType="num">
                                      <p:cBhvr>
                                        <p:cTn id="147" dur="500" fill="hold"/>
                                        <p:tgtEl>
                                          <p:spTgt spid="21"/>
                                        </p:tgtEl>
                                        <p:attrNameLst>
                                          <p:attrName>ppt_y</p:attrName>
                                        </p:attrNameLst>
                                      </p:cBhvr>
                                      <p:tavLst>
                                        <p:tav tm="0">
                                          <p:val>
                                            <p:strVal val="#ppt_y"/>
                                          </p:val>
                                        </p:tav>
                                        <p:tav tm="100000">
                                          <p:val>
                                            <p:strVal val="#ppt_y"/>
                                          </p:val>
                                        </p:tav>
                                      </p:tavLst>
                                    </p:anim>
                                    <p:anim calcmode="lin" valueType="num">
                                      <p:cBhvr>
                                        <p:cTn id="148" dur="500" fill="hold"/>
                                        <p:tgtEl>
                                          <p:spTgt spid="21"/>
                                        </p:tgtEl>
                                        <p:attrNameLst>
                                          <p:attrName>ppt_w</p:attrName>
                                        </p:attrNameLst>
                                      </p:cBhvr>
                                      <p:tavLst>
                                        <p:tav tm="0">
                                          <p:val>
                                            <p:fltVal val="0"/>
                                          </p:val>
                                        </p:tav>
                                        <p:tav tm="100000">
                                          <p:val>
                                            <p:strVal val="#ppt_w"/>
                                          </p:val>
                                        </p:tav>
                                      </p:tavLst>
                                    </p:anim>
                                    <p:anim calcmode="lin" valueType="num">
                                      <p:cBhvr>
                                        <p:cTn id="149" dur="500" fill="hold"/>
                                        <p:tgtEl>
                                          <p:spTgt spid="21"/>
                                        </p:tgtEl>
                                        <p:attrNameLst>
                                          <p:attrName>ppt_h</p:attrName>
                                        </p:attrNameLst>
                                      </p:cBhvr>
                                      <p:tavLst>
                                        <p:tav tm="0">
                                          <p:val>
                                            <p:strVal val="#ppt_h"/>
                                          </p:val>
                                        </p:tav>
                                        <p:tav tm="100000">
                                          <p:val>
                                            <p:strVal val="#ppt_h"/>
                                          </p:val>
                                        </p:tav>
                                      </p:tavLst>
                                    </p:anim>
                                  </p:childTnLst>
                                </p:cTn>
                              </p:par>
                            </p:childTnLst>
                          </p:cTn>
                        </p:par>
                        <p:par>
                          <p:cTn id="150" fill="hold">
                            <p:stCondLst>
                              <p:cond delay="1500"/>
                            </p:stCondLst>
                            <p:childTnLst>
                              <p:par>
                                <p:cTn id="151" presetID="22" presetClass="entr" presetSubtype="8" fill="hold" grpId="0" nodeType="afterEffect">
                                  <p:stCondLst>
                                    <p:cond delay="0"/>
                                  </p:stCondLst>
                                  <p:childTnLst>
                                    <p:set>
                                      <p:cBhvr>
                                        <p:cTn id="152" dur="1" fill="hold">
                                          <p:stCondLst>
                                            <p:cond delay="0"/>
                                          </p:stCondLst>
                                        </p:cTn>
                                        <p:tgtEl>
                                          <p:spTgt spid="2">
                                            <p:txEl>
                                              <p:pRg st="7" end="7"/>
                                            </p:txEl>
                                          </p:spTgt>
                                        </p:tgtEl>
                                        <p:attrNameLst>
                                          <p:attrName>style.visibility</p:attrName>
                                        </p:attrNameLst>
                                      </p:cBhvr>
                                      <p:to>
                                        <p:strVal val="visible"/>
                                      </p:to>
                                    </p:set>
                                    <p:animEffect transition="in" filter="wipe(left)">
                                      <p:cBhvr>
                                        <p:cTn id="15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7202474-29E6-42B3-EEF3-46A08FF294AD}"/>
              </a:ext>
            </a:extLst>
          </p:cNvPr>
          <p:cNvSpPr txBox="1"/>
          <p:nvPr/>
        </p:nvSpPr>
        <p:spPr>
          <a:xfrm>
            <a:off x="565200" y="1602254"/>
            <a:ext cx="8013600" cy="1938992"/>
          </a:xfrm>
          <a:prstGeom prst="rect">
            <a:avLst/>
          </a:prstGeom>
          <a:noFill/>
        </p:spPr>
        <p:txBody>
          <a:bodyPr wrap="square">
            <a:spAutoFit/>
          </a:bodyPr>
          <a:lstStyle/>
          <a:p>
            <a:pPr algn="ctr"/>
            <a:r>
              <a:rPr lang="en-US" sz="6000" b="1">
                <a:ln w="12700">
                  <a:solidFill>
                    <a:schemeClr val="accent5"/>
                  </a:solidFill>
                  <a:prstDash val="solid"/>
                </a:ln>
                <a:solidFill>
                  <a:srgbClr val="FFFFFF"/>
                </a:solidFill>
                <a:effectLst>
                  <a:outerShdw blurRad="38100" dist="22860" dir="5400000" algn="tl" rotWithShape="0">
                    <a:srgbClr val="000000">
                      <a:alpha val="30000"/>
                    </a:srgbClr>
                  </a:outerShdw>
                </a:effectLst>
              </a:rPr>
              <a:t>THE GIFTS GOD GIVES US IN CHRIST</a:t>
            </a:r>
            <a:endParaRPr lang="es-ES" sz="6000" b="1" dirty="0">
              <a:ln w="1270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4024184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F92425B-D0C4-B476-B66E-8B886A85106F}"/>
              </a:ext>
            </a:extLst>
          </p:cNvPr>
          <p:cNvSpPr txBox="1"/>
          <p:nvPr/>
        </p:nvSpPr>
        <p:spPr>
          <a:xfrm>
            <a:off x="0" y="-28800"/>
            <a:ext cx="9143999" cy="1043042"/>
          </a:xfrm>
          <a:prstGeom prst="rect">
            <a:avLst/>
          </a:prstGeom>
          <a:noFill/>
        </p:spPr>
        <p:txBody>
          <a:bodyPr wrap="square">
            <a:spAutoFit/>
          </a:bodyPr>
          <a:lstStyle/>
          <a:p>
            <a:pPr algn="ctr"/>
            <a:r>
              <a:rPr lang="es-ES" sz="4400" b="1">
                <a:ln w="22225">
                  <a:solidFill>
                    <a:schemeClr val="accent2"/>
                  </a:solidFill>
                  <a:prstDash val="solid"/>
                </a:ln>
                <a:solidFill>
                  <a:schemeClr val="accent2">
                    <a:lumMod val="40000"/>
                    <a:lumOff val="60000"/>
                  </a:schemeClr>
                </a:solidFill>
              </a:rPr>
              <a:t>“ACCEPTED IN THE BELOVED”</a:t>
            </a:r>
            <a:endParaRPr lang="es-ES" sz="4400" b="1" dirty="0">
              <a:ln w="22225">
                <a:solidFill>
                  <a:schemeClr val="accent2"/>
                </a:solidFill>
                <a:prstDash val="solid"/>
              </a:ln>
              <a:solidFill>
                <a:schemeClr val="accent2">
                  <a:lumMod val="40000"/>
                  <a:lumOff val="60000"/>
                </a:schemeClr>
              </a:solidFill>
            </a:endParaRPr>
          </a:p>
          <a:p>
            <a:pPr algn="ctr">
              <a:lnSpc>
                <a:spcPts val="2000"/>
              </a:lnSpc>
            </a:pPr>
            <a:r>
              <a:rPr lang="es-ES" sz="2400" b="1">
                <a:ln w="9525">
                  <a:solidFill>
                    <a:schemeClr val="accent2"/>
                  </a:solidFill>
                  <a:prstDash val="solid"/>
                </a:ln>
                <a:solidFill>
                  <a:schemeClr val="accent2">
                    <a:lumMod val="40000"/>
                    <a:lumOff val="60000"/>
                  </a:schemeClr>
                </a:solidFill>
              </a:rPr>
              <a:t>Ephesians </a:t>
            </a:r>
            <a:r>
              <a:rPr lang="es-ES" sz="2400" b="1" dirty="0">
                <a:ln w="9525">
                  <a:solidFill>
                    <a:schemeClr val="accent2"/>
                  </a:solidFill>
                  <a:prstDash val="solid"/>
                </a:ln>
                <a:solidFill>
                  <a:schemeClr val="accent2">
                    <a:lumMod val="40000"/>
                    <a:lumOff val="60000"/>
                  </a:schemeClr>
                </a:solidFill>
              </a:rPr>
              <a:t>1:3-6</a:t>
            </a:r>
          </a:p>
        </p:txBody>
      </p:sp>
      <p:sp>
        <p:nvSpPr>
          <p:cNvPr id="4" name="CuadroTexto 3">
            <a:extLst>
              <a:ext uri="{FF2B5EF4-FFF2-40B4-BE49-F238E27FC236}">
                <a16:creationId xmlns:a16="http://schemas.microsoft.com/office/drawing/2014/main" id="{1AF61A29-6BA7-4BD6-B261-EF0BB5C16114}"/>
              </a:ext>
            </a:extLst>
          </p:cNvPr>
          <p:cNvSpPr txBox="1"/>
          <p:nvPr/>
        </p:nvSpPr>
        <p:spPr>
          <a:xfrm>
            <a:off x="101600" y="963903"/>
            <a:ext cx="5517522" cy="1477328"/>
          </a:xfrm>
          <a:prstGeom prst="rect">
            <a:avLst/>
          </a:prstGeom>
          <a:noFill/>
        </p:spPr>
        <p:txBody>
          <a:bodyPr wrap="square" rtlCol="0">
            <a:spAutoFit/>
          </a:bodyPr>
          <a:lstStyle/>
          <a:p>
            <a:pPr>
              <a:spcBef>
                <a:spcPts val="600"/>
              </a:spcBef>
            </a:pPr>
            <a:r>
              <a:rPr lang="en-US" b="1"/>
              <a:t>God has given us spiritual blessings “in the heavenly places in Christ” (1:3). This is a reference to the place where Christ is seated at the right hand of God (1:20), and the spiritual realm where angels move (both good and evil ones).</a:t>
            </a:r>
            <a:endParaRPr lang="es-ES" b="1" dirty="0"/>
          </a:p>
        </p:txBody>
      </p:sp>
      <p:graphicFrame>
        <p:nvGraphicFramePr>
          <p:cNvPr id="19" name="Diagrama 18">
            <a:extLst>
              <a:ext uri="{FF2B5EF4-FFF2-40B4-BE49-F238E27FC236}">
                <a16:creationId xmlns:a16="http://schemas.microsoft.com/office/drawing/2014/main" id="{84C9FF55-9B7F-479B-6D63-5F68889F93B0}"/>
              </a:ext>
            </a:extLst>
          </p:cNvPr>
          <p:cNvGraphicFramePr/>
          <p:nvPr>
            <p:extLst>
              <p:ext uri="{D42A27DB-BD31-4B8C-83A1-F6EECF244321}">
                <p14:modId xmlns:p14="http://schemas.microsoft.com/office/powerpoint/2010/main" val="2578041089"/>
              </p:ext>
            </p:extLst>
          </p:nvPr>
        </p:nvGraphicFramePr>
        <p:xfrm>
          <a:off x="3960800" y="4061669"/>
          <a:ext cx="5084343" cy="1039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8FDD2CFD-4939-7CF6-1F06-6686E69C5672}"/>
              </a:ext>
            </a:extLst>
          </p:cNvPr>
          <p:cNvSpPr txBox="1"/>
          <p:nvPr/>
        </p:nvSpPr>
        <p:spPr>
          <a:xfrm>
            <a:off x="5565600" y="3415338"/>
            <a:ext cx="3578400" cy="646331"/>
          </a:xfrm>
          <a:prstGeom prst="rect">
            <a:avLst/>
          </a:prstGeom>
          <a:noFill/>
        </p:spPr>
        <p:txBody>
          <a:bodyPr wrap="square">
            <a:spAutoFit/>
          </a:bodyPr>
          <a:lstStyle/>
          <a:p>
            <a:pPr algn="ctr">
              <a:spcBef>
                <a:spcPts val="600"/>
              </a:spcBef>
            </a:pPr>
            <a:r>
              <a:rPr lang="en-US" b="1"/>
              <a:t>What are the blessings and gifts that God gives us?</a:t>
            </a:r>
            <a:endParaRPr lang="es-ES" b="1" dirty="0"/>
          </a:p>
        </p:txBody>
      </p:sp>
      <p:sp>
        <p:nvSpPr>
          <p:cNvPr id="8" name="CuadroTexto 7">
            <a:extLst>
              <a:ext uri="{FF2B5EF4-FFF2-40B4-BE49-F238E27FC236}">
                <a16:creationId xmlns:a16="http://schemas.microsoft.com/office/drawing/2014/main" id="{BE11DF5B-F610-FCA5-7EE7-652BFE9073DF}"/>
              </a:ext>
            </a:extLst>
          </p:cNvPr>
          <p:cNvSpPr txBox="1"/>
          <p:nvPr/>
        </p:nvSpPr>
        <p:spPr>
          <a:xfrm>
            <a:off x="101601" y="2425841"/>
            <a:ext cx="5517522" cy="1477328"/>
          </a:xfrm>
          <a:prstGeom prst="rect">
            <a:avLst/>
          </a:prstGeom>
          <a:noFill/>
        </p:spPr>
        <p:txBody>
          <a:bodyPr wrap="square">
            <a:spAutoFit/>
          </a:bodyPr>
          <a:lstStyle/>
          <a:p>
            <a:pPr>
              <a:spcBef>
                <a:spcPts val="600"/>
              </a:spcBef>
            </a:pPr>
            <a:r>
              <a:rPr lang="en-US" b="1"/>
              <a:t>For God we are already seated next to Him and Jesus in the heavenly places (2:6), we are a testimony for the angels (3:10), and we must arm ourselves against the attack of the fallen angels that live in that spiritual realm (6:12).</a:t>
            </a:r>
            <a:endParaRPr lang="es-ES" b="1" dirty="0"/>
          </a:p>
        </p:txBody>
      </p:sp>
      <p:pic>
        <p:nvPicPr>
          <p:cNvPr id="10" name="Imagen 9" descr="Dibujo de una persona&#10;&#10;Descripción generada automáticamente con confianza media">
            <a:extLst>
              <a:ext uri="{FF2B5EF4-FFF2-40B4-BE49-F238E27FC236}">
                <a16:creationId xmlns:a16="http://schemas.microsoft.com/office/drawing/2014/main" id="{D07E1300-CFFB-0815-6101-201DB5F6F227}"/>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810400" y="961276"/>
            <a:ext cx="3053799" cy="2290349"/>
          </a:xfrm>
          <a:prstGeom prst="rect">
            <a:avLst/>
          </a:prstGeom>
          <a:solidFill>
            <a:srgbClr val="FFFFFF">
              <a:shade val="85000"/>
            </a:srgbClr>
          </a:solidFill>
          <a:ln w="57150" cap="sq">
            <a:solidFill>
              <a:schemeClr val="accent2">
                <a:lumMod val="60000"/>
                <a:lumOff val="4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descr="Imagen que contiene caja, bolsa&#10;&#10;Descripción generada automáticamente">
            <a:extLst>
              <a:ext uri="{FF2B5EF4-FFF2-40B4-BE49-F238E27FC236}">
                <a16:creationId xmlns:a16="http://schemas.microsoft.com/office/drawing/2014/main" id="{EA64E6A2-D68D-EC0B-6717-0E634328181C}"/>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952258" y="3709739"/>
            <a:ext cx="1670503" cy="1349766"/>
          </a:xfrm>
          <a:prstGeom prst="rect">
            <a:avLst/>
          </a:prstGeom>
          <a:effectLst>
            <a:outerShdw blurRad="50800" dist="38100" dir="2700000" algn="tl" rotWithShape="0">
              <a:prstClr val="black">
                <a:alpha val="40000"/>
              </a:prstClr>
            </a:outerShdw>
          </a:effectLst>
        </p:spPr>
      </p:pic>
      <p:pic>
        <p:nvPicPr>
          <p:cNvPr id="18" name="Imagen 17" descr="Imagen que contiene persona, exterior, hombre, sostener&#10;&#10;Descripción generada automáticamente">
            <a:extLst>
              <a:ext uri="{FF2B5EF4-FFF2-40B4-BE49-F238E27FC236}">
                <a16:creationId xmlns:a16="http://schemas.microsoft.com/office/drawing/2014/main" id="{DBE0B418-3F3E-F23B-018D-F7DAB3833524}"/>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98857" y="3888769"/>
            <a:ext cx="1551585" cy="1156336"/>
          </a:xfrm>
          <a:prstGeom prst="rect">
            <a:avLst/>
          </a:prstGeom>
          <a:solidFill>
            <a:srgbClr val="FFFFFF">
              <a:shade val="85000"/>
            </a:srgbClr>
          </a:solidFill>
          <a:ln w="381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6040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 calcmode="lin" valueType="num">
                                      <p:cBhvr>
                                        <p:cTn id="19" dur="1000" fill="hold"/>
                                        <p:tgtEl>
                                          <p:spTgt spid="10"/>
                                        </p:tgtEl>
                                        <p:attrNameLst>
                                          <p:attrName>style.rotation</p:attrName>
                                        </p:attrNameLst>
                                      </p:cBhvr>
                                      <p:tavLst>
                                        <p:tav tm="0">
                                          <p:val>
                                            <p:fltVal val="90"/>
                                          </p:val>
                                        </p:tav>
                                        <p:tav tm="100000">
                                          <p:val>
                                            <p:fltVal val="0"/>
                                          </p:val>
                                        </p:tav>
                                      </p:tavLst>
                                    </p:anim>
                                    <p:animEffect transition="in" filter="fade">
                                      <p:cBhvr>
                                        <p:cTn id="20" dur="1000"/>
                                        <p:tgtEl>
                                          <p:spTgt spid="10"/>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1+#ppt_w/2"/>
                                          </p:val>
                                        </p:tav>
                                        <p:tav tm="100000">
                                          <p:val>
                                            <p:strVal val="#ppt_x"/>
                                          </p:val>
                                        </p:tav>
                                      </p:tavLst>
                                    </p:anim>
                                    <p:anim calcmode="lin" valueType="num">
                                      <p:cBhvr additive="base">
                                        <p:cTn id="30" dur="500" fill="hold"/>
                                        <p:tgtEl>
                                          <p:spTgt spid="18"/>
                                        </p:tgtEl>
                                        <p:attrNameLst>
                                          <p:attrName>ppt_y</p:attrName>
                                        </p:attrNameLst>
                                      </p:cBhvr>
                                      <p:tavLst>
                                        <p:tav tm="0">
                                          <p:val>
                                            <p:strVal val="0-#ppt_h/2"/>
                                          </p:val>
                                        </p:tav>
                                        <p:tav tm="100000">
                                          <p:val>
                                            <p:strVal val="#ppt_y"/>
                                          </p:val>
                                        </p:tav>
                                      </p:tavLst>
                                    </p:anim>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1000" fill="hold"/>
                                        <p:tgtEl>
                                          <p:spTgt spid="16"/>
                                        </p:tgtEl>
                                        <p:attrNameLst>
                                          <p:attrName>ppt_w</p:attrName>
                                        </p:attrNameLst>
                                      </p:cBhvr>
                                      <p:tavLst>
                                        <p:tav tm="0">
                                          <p:val>
                                            <p:fltVal val="0"/>
                                          </p:val>
                                        </p:tav>
                                        <p:tav tm="100000">
                                          <p:val>
                                            <p:strVal val="#ppt_w"/>
                                          </p:val>
                                        </p:tav>
                                      </p:tavLst>
                                    </p:anim>
                                    <p:anim calcmode="lin" valueType="num">
                                      <p:cBhvr>
                                        <p:cTn id="40" dur="1000" fill="hold"/>
                                        <p:tgtEl>
                                          <p:spTgt spid="16"/>
                                        </p:tgtEl>
                                        <p:attrNameLst>
                                          <p:attrName>ppt_h</p:attrName>
                                        </p:attrNameLst>
                                      </p:cBhvr>
                                      <p:tavLst>
                                        <p:tav tm="0">
                                          <p:val>
                                            <p:fltVal val="0"/>
                                          </p:val>
                                        </p:tav>
                                        <p:tav tm="100000">
                                          <p:val>
                                            <p:strVal val="#ppt_h"/>
                                          </p:val>
                                        </p:tav>
                                      </p:tavLst>
                                    </p:anim>
                                    <p:anim calcmode="lin" valueType="num">
                                      <p:cBhvr>
                                        <p:cTn id="41"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1000"/>
                            </p:stCondLst>
                            <p:childTnLst>
                              <p:par>
                                <p:cTn id="44" presetID="25" presetClass="entr" presetSubtype="0"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49" dur="1000" fill="hold"/>
                                        <p:tgtEl>
                                          <p:spTgt spid="6"/>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9">
                                            <p:graphicEl>
                                              <a:dgm id="{CE12C2AE-CCFA-4AD3-A79A-D70C2A16B853}"/>
                                            </p:graphicEl>
                                          </p:spTgt>
                                        </p:tgtEl>
                                        <p:attrNameLst>
                                          <p:attrName>style.visibility</p:attrName>
                                        </p:attrNameLst>
                                      </p:cBhvr>
                                      <p:to>
                                        <p:strVal val="visible"/>
                                      </p:to>
                                    </p:set>
                                    <p:anim calcmode="lin" valueType="num">
                                      <p:cBhvr>
                                        <p:cTn id="58" dur="500" fill="hold"/>
                                        <p:tgtEl>
                                          <p:spTgt spid="19">
                                            <p:graphicEl>
                                              <a:dgm id="{CE12C2AE-CCFA-4AD3-A79A-D70C2A16B853}"/>
                                            </p:graphicEl>
                                          </p:spTgt>
                                        </p:tgtEl>
                                        <p:attrNameLst>
                                          <p:attrName>ppt_w</p:attrName>
                                        </p:attrNameLst>
                                      </p:cBhvr>
                                      <p:tavLst>
                                        <p:tav tm="0">
                                          <p:val>
                                            <p:fltVal val="0"/>
                                          </p:val>
                                        </p:tav>
                                        <p:tav tm="100000">
                                          <p:val>
                                            <p:strVal val="#ppt_w"/>
                                          </p:val>
                                        </p:tav>
                                      </p:tavLst>
                                    </p:anim>
                                    <p:anim calcmode="lin" valueType="num">
                                      <p:cBhvr>
                                        <p:cTn id="59" dur="500" fill="hold"/>
                                        <p:tgtEl>
                                          <p:spTgt spid="19">
                                            <p:graphicEl>
                                              <a:dgm id="{CE12C2AE-CCFA-4AD3-A79A-D70C2A16B853}"/>
                                            </p:graphicEl>
                                          </p:spTgt>
                                        </p:tgtEl>
                                        <p:attrNameLst>
                                          <p:attrName>ppt_h</p:attrName>
                                        </p:attrNameLst>
                                      </p:cBhvr>
                                      <p:tavLst>
                                        <p:tav tm="0">
                                          <p:val>
                                            <p:fltVal val="0"/>
                                          </p:val>
                                        </p:tav>
                                        <p:tav tm="100000">
                                          <p:val>
                                            <p:strVal val="#ppt_h"/>
                                          </p:val>
                                        </p:tav>
                                      </p:tavLst>
                                    </p:anim>
                                    <p:animEffect transition="in" filter="fade">
                                      <p:cBhvr>
                                        <p:cTn id="60" dur="500"/>
                                        <p:tgtEl>
                                          <p:spTgt spid="19">
                                            <p:graphicEl>
                                              <a:dgm id="{CE12C2AE-CCFA-4AD3-A79A-D70C2A16B853}"/>
                                            </p:graphicEl>
                                          </p:spTgt>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19">
                                            <p:graphicEl>
                                              <a:dgm id="{218717FE-9932-44AB-902E-C06F5EA0B1D8}"/>
                                            </p:graphicEl>
                                          </p:spTgt>
                                        </p:tgtEl>
                                        <p:attrNameLst>
                                          <p:attrName>style.visibility</p:attrName>
                                        </p:attrNameLst>
                                      </p:cBhvr>
                                      <p:to>
                                        <p:strVal val="visible"/>
                                      </p:to>
                                    </p:set>
                                    <p:animEffect transition="in" filter="wipe(left)">
                                      <p:cBhvr>
                                        <p:cTn id="64" dur="500"/>
                                        <p:tgtEl>
                                          <p:spTgt spid="19">
                                            <p:graphicEl>
                                              <a:dgm id="{218717FE-9932-44AB-902E-C06F5EA0B1D8}"/>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9">
                                            <p:graphicEl>
                                              <a:dgm id="{0B6C52C7-69E9-4D2F-AABD-E14C9BB1FF82}"/>
                                            </p:graphicEl>
                                          </p:spTgt>
                                        </p:tgtEl>
                                        <p:attrNameLst>
                                          <p:attrName>style.visibility</p:attrName>
                                        </p:attrNameLst>
                                      </p:cBhvr>
                                      <p:to>
                                        <p:strVal val="visible"/>
                                      </p:to>
                                    </p:set>
                                    <p:anim calcmode="lin" valueType="num">
                                      <p:cBhvr>
                                        <p:cTn id="69" dur="500" fill="hold"/>
                                        <p:tgtEl>
                                          <p:spTgt spid="19">
                                            <p:graphicEl>
                                              <a:dgm id="{0B6C52C7-69E9-4D2F-AABD-E14C9BB1FF82}"/>
                                            </p:graphicEl>
                                          </p:spTgt>
                                        </p:tgtEl>
                                        <p:attrNameLst>
                                          <p:attrName>ppt_w</p:attrName>
                                        </p:attrNameLst>
                                      </p:cBhvr>
                                      <p:tavLst>
                                        <p:tav tm="0">
                                          <p:val>
                                            <p:fltVal val="0"/>
                                          </p:val>
                                        </p:tav>
                                        <p:tav tm="100000">
                                          <p:val>
                                            <p:strVal val="#ppt_w"/>
                                          </p:val>
                                        </p:tav>
                                      </p:tavLst>
                                    </p:anim>
                                    <p:anim calcmode="lin" valueType="num">
                                      <p:cBhvr>
                                        <p:cTn id="70" dur="500" fill="hold"/>
                                        <p:tgtEl>
                                          <p:spTgt spid="19">
                                            <p:graphicEl>
                                              <a:dgm id="{0B6C52C7-69E9-4D2F-AABD-E14C9BB1FF82}"/>
                                            </p:graphicEl>
                                          </p:spTgt>
                                        </p:tgtEl>
                                        <p:attrNameLst>
                                          <p:attrName>ppt_h</p:attrName>
                                        </p:attrNameLst>
                                      </p:cBhvr>
                                      <p:tavLst>
                                        <p:tav tm="0">
                                          <p:val>
                                            <p:fltVal val="0"/>
                                          </p:val>
                                        </p:tav>
                                        <p:tav tm="100000">
                                          <p:val>
                                            <p:strVal val="#ppt_h"/>
                                          </p:val>
                                        </p:tav>
                                      </p:tavLst>
                                    </p:anim>
                                    <p:animEffect transition="in" filter="fade">
                                      <p:cBhvr>
                                        <p:cTn id="71" dur="500"/>
                                        <p:tgtEl>
                                          <p:spTgt spid="19">
                                            <p:graphicEl>
                                              <a:dgm id="{0B6C52C7-69E9-4D2F-AABD-E14C9BB1FF82}"/>
                                            </p:graphicEl>
                                          </p:spTgt>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19">
                                            <p:graphicEl>
                                              <a:dgm id="{4E5DFF59-6F19-4C70-B959-4B0C8989954A}"/>
                                            </p:graphicEl>
                                          </p:spTgt>
                                        </p:tgtEl>
                                        <p:attrNameLst>
                                          <p:attrName>style.visibility</p:attrName>
                                        </p:attrNameLst>
                                      </p:cBhvr>
                                      <p:to>
                                        <p:strVal val="visible"/>
                                      </p:to>
                                    </p:set>
                                    <p:animEffect transition="in" filter="wipe(left)">
                                      <p:cBhvr>
                                        <p:cTn id="75" dur="500"/>
                                        <p:tgtEl>
                                          <p:spTgt spid="19">
                                            <p:graphicEl>
                                              <a:dgm id="{4E5DFF59-6F19-4C70-B959-4B0C8989954A}"/>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19">
                                            <p:graphicEl>
                                              <a:dgm id="{D2DB90A5-6378-4E6F-B9B2-9B05605E91E8}"/>
                                            </p:graphicEl>
                                          </p:spTgt>
                                        </p:tgtEl>
                                        <p:attrNameLst>
                                          <p:attrName>style.visibility</p:attrName>
                                        </p:attrNameLst>
                                      </p:cBhvr>
                                      <p:to>
                                        <p:strVal val="visible"/>
                                      </p:to>
                                    </p:set>
                                    <p:anim calcmode="lin" valueType="num">
                                      <p:cBhvr>
                                        <p:cTn id="80" dur="500" fill="hold"/>
                                        <p:tgtEl>
                                          <p:spTgt spid="19">
                                            <p:graphicEl>
                                              <a:dgm id="{D2DB90A5-6378-4E6F-B9B2-9B05605E91E8}"/>
                                            </p:graphicEl>
                                          </p:spTgt>
                                        </p:tgtEl>
                                        <p:attrNameLst>
                                          <p:attrName>ppt_w</p:attrName>
                                        </p:attrNameLst>
                                      </p:cBhvr>
                                      <p:tavLst>
                                        <p:tav tm="0">
                                          <p:val>
                                            <p:fltVal val="0"/>
                                          </p:val>
                                        </p:tav>
                                        <p:tav tm="100000">
                                          <p:val>
                                            <p:strVal val="#ppt_w"/>
                                          </p:val>
                                        </p:tav>
                                      </p:tavLst>
                                    </p:anim>
                                    <p:anim calcmode="lin" valueType="num">
                                      <p:cBhvr>
                                        <p:cTn id="81" dur="500" fill="hold"/>
                                        <p:tgtEl>
                                          <p:spTgt spid="19">
                                            <p:graphicEl>
                                              <a:dgm id="{D2DB90A5-6378-4E6F-B9B2-9B05605E91E8}"/>
                                            </p:graphicEl>
                                          </p:spTgt>
                                        </p:tgtEl>
                                        <p:attrNameLst>
                                          <p:attrName>ppt_h</p:attrName>
                                        </p:attrNameLst>
                                      </p:cBhvr>
                                      <p:tavLst>
                                        <p:tav tm="0">
                                          <p:val>
                                            <p:fltVal val="0"/>
                                          </p:val>
                                        </p:tav>
                                        <p:tav tm="100000">
                                          <p:val>
                                            <p:strVal val="#ppt_h"/>
                                          </p:val>
                                        </p:tav>
                                      </p:tavLst>
                                    </p:anim>
                                    <p:animEffect transition="in" filter="fade">
                                      <p:cBhvr>
                                        <p:cTn id="82" dur="500"/>
                                        <p:tgtEl>
                                          <p:spTgt spid="19">
                                            <p:graphicEl>
                                              <a:dgm id="{D2DB90A5-6378-4E6F-B9B2-9B05605E91E8}"/>
                                            </p:graphicEl>
                                          </p:spTgt>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19">
                                            <p:graphicEl>
                                              <a:dgm id="{BBA67B0C-3F4D-4BEC-8AA3-5930ED9C987A}"/>
                                            </p:graphicEl>
                                          </p:spTgt>
                                        </p:tgtEl>
                                        <p:attrNameLst>
                                          <p:attrName>style.visibility</p:attrName>
                                        </p:attrNameLst>
                                      </p:cBhvr>
                                      <p:to>
                                        <p:strVal val="visible"/>
                                      </p:to>
                                    </p:set>
                                    <p:animEffect transition="in" filter="wipe(left)">
                                      <p:cBhvr>
                                        <p:cTn id="86" dur="500"/>
                                        <p:tgtEl>
                                          <p:spTgt spid="19">
                                            <p:graphicEl>
                                              <a:dgm id="{BBA67B0C-3F4D-4BEC-8AA3-5930ED9C987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19" grpId="0" uiExpand="1">
        <p:bldSub>
          <a:bldDgm bld="one"/>
        </p:bldSub>
      </p:bldGraphic>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B4BF8C0-45A9-591F-F841-A9C223EA7884}"/>
              </a:ext>
            </a:extLst>
          </p:cNvPr>
          <p:cNvSpPr txBox="1"/>
          <p:nvPr/>
        </p:nvSpPr>
        <p:spPr>
          <a:xfrm>
            <a:off x="1" y="70334"/>
            <a:ext cx="6602092" cy="820866"/>
          </a:xfrm>
          <a:prstGeom prst="rect">
            <a:avLst/>
          </a:prstGeom>
          <a:noFill/>
        </p:spPr>
        <p:txBody>
          <a:bodyPr wrap="square">
            <a:spAutoFit/>
          </a:bodyPr>
          <a:lstStyle/>
          <a:p>
            <a:pPr algn="ctr"/>
            <a:r>
              <a:rPr lang="es-ES" sz="3000" b="1">
                <a:ln w="6600">
                  <a:solidFill>
                    <a:schemeClr val="accent6">
                      <a:lumMod val="75000"/>
                    </a:schemeClr>
                  </a:solidFill>
                  <a:prstDash val="solid"/>
                </a:ln>
                <a:solidFill>
                  <a:srgbClr val="FFFFFF"/>
                </a:solidFill>
                <a:effectLst>
                  <a:outerShdw dist="38100" dir="2700000" algn="tl" rotWithShape="0">
                    <a:schemeClr val="accent6">
                      <a:lumMod val="75000"/>
                    </a:schemeClr>
                  </a:outerShdw>
                </a:effectLst>
              </a:rPr>
              <a:t>“REDEMPTION THROUGH HIS BLOOD”</a:t>
            </a:r>
            <a:endParaRPr lang="es-ES" sz="3000" b="1" dirty="0">
              <a:ln w="6600">
                <a:solidFill>
                  <a:schemeClr val="accent6">
                    <a:lumMod val="75000"/>
                  </a:schemeClr>
                </a:solidFill>
                <a:prstDash val="solid"/>
              </a:ln>
              <a:solidFill>
                <a:srgbClr val="FFFFFF"/>
              </a:solidFill>
              <a:effectLst>
                <a:outerShdw dist="38100" dir="2700000" algn="tl" rotWithShape="0">
                  <a:schemeClr val="accent6">
                    <a:lumMod val="75000"/>
                  </a:schemeClr>
                </a:outerShdw>
              </a:effectLst>
            </a:endParaRPr>
          </a:p>
          <a:p>
            <a:pPr algn="ctr">
              <a:lnSpc>
                <a:spcPts val="2000"/>
              </a:lnSpc>
            </a:pPr>
            <a:r>
              <a:rPr lang="es-ES" sz="2200" b="1">
                <a:ln w="6600">
                  <a:solidFill>
                    <a:schemeClr val="accent6">
                      <a:lumMod val="75000"/>
                    </a:schemeClr>
                  </a:solidFill>
                  <a:prstDash val="solid"/>
                </a:ln>
                <a:solidFill>
                  <a:srgbClr val="FFFFFF"/>
                </a:solidFill>
                <a:effectLst>
                  <a:outerShdw dist="38100" dir="2700000" algn="tl" rotWithShape="0">
                    <a:schemeClr val="accent6">
                      <a:lumMod val="75000"/>
                    </a:schemeClr>
                  </a:outerShdw>
                </a:effectLst>
              </a:rPr>
              <a:t>Ephesians </a:t>
            </a:r>
            <a:r>
              <a:rPr lang="es-ES" sz="2200" b="1" dirty="0">
                <a:ln w="6600">
                  <a:solidFill>
                    <a:schemeClr val="accent6">
                      <a:lumMod val="75000"/>
                    </a:schemeClr>
                  </a:solidFill>
                  <a:prstDash val="solid"/>
                </a:ln>
                <a:solidFill>
                  <a:srgbClr val="FFFFFF"/>
                </a:solidFill>
                <a:effectLst>
                  <a:outerShdw dist="38100" dir="2700000" algn="tl" rotWithShape="0">
                    <a:schemeClr val="accent6">
                      <a:lumMod val="75000"/>
                    </a:schemeClr>
                  </a:outerShdw>
                </a:effectLst>
              </a:rPr>
              <a:t>1:7-8</a:t>
            </a:r>
          </a:p>
        </p:txBody>
      </p:sp>
      <p:sp>
        <p:nvSpPr>
          <p:cNvPr id="4" name="CuadroTexto 3">
            <a:extLst>
              <a:ext uri="{FF2B5EF4-FFF2-40B4-BE49-F238E27FC236}">
                <a16:creationId xmlns:a16="http://schemas.microsoft.com/office/drawing/2014/main" id="{716D7E79-3D35-A2D9-FF4E-A111546A6FA4}"/>
              </a:ext>
            </a:extLst>
          </p:cNvPr>
          <p:cNvSpPr txBox="1"/>
          <p:nvPr/>
        </p:nvSpPr>
        <p:spPr>
          <a:xfrm>
            <a:off x="2759769" y="1045667"/>
            <a:ext cx="3871431" cy="923330"/>
          </a:xfrm>
          <a:prstGeom prst="rect">
            <a:avLst/>
          </a:prstGeom>
          <a:noFill/>
        </p:spPr>
        <p:txBody>
          <a:bodyPr wrap="square" rtlCol="0">
            <a:spAutoFit/>
          </a:bodyPr>
          <a:lstStyle/>
          <a:p>
            <a:pPr>
              <a:spcBef>
                <a:spcPts val="600"/>
              </a:spcBef>
            </a:pPr>
            <a:r>
              <a:rPr lang="en-US" b="1"/>
              <a:t>Paul was writing to people who had been “children of wrath,” slaves of sin, like us (2:1-3).</a:t>
            </a:r>
            <a:endParaRPr lang="es-ES" b="1" dirty="0"/>
          </a:p>
        </p:txBody>
      </p:sp>
      <p:sp>
        <p:nvSpPr>
          <p:cNvPr id="5" name="CuadroTexto 4">
            <a:extLst>
              <a:ext uri="{FF2B5EF4-FFF2-40B4-BE49-F238E27FC236}">
                <a16:creationId xmlns:a16="http://schemas.microsoft.com/office/drawing/2014/main" id="{BC9A2E86-67D6-D6EC-34CB-9FB779023583}"/>
              </a:ext>
            </a:extLst>
          </p:cNvPr>
          <p:cNvSpPr txBox="1"/>
          <p:nvPr/>
        </p:nvSpPr>
        <p:spPr>
          <a:xfrm>
            <a:off x="2759769" y="3682200"/>
            <a:ext cx="3474039" cy="1200329"/>
          </a:xfrm>
          <a:prstGeom prst="rect">
            <a:avLst/>
          </a:prstGeom>
          <a:noFill/>
        </p:spPr>
        <p:txBody>
          <a:bodyPr wrap="square">
            <a:spAutoFit/>
          </a:bodyPr>
          <a:lstStyle/>
          <a:p>
            <a:pPr>
              <a:spcBef>
                <a:spcPts val="600"/>
              </a:spcBef>
            </a:pPr>
            <a:r>
              <a:rPr lang="en-US" b="1"/>
              <a:t>We are no longer worthless objects used by a tyrant master, but free and priceless beings: sons and daughters of God.</a:t>
            </a:r>
            <a:endParaRPr lang="es-ES" b="1" dirty="0"/>
          </a:p>
        </p:txBody>
      </p:sp>
      <p:sp>
        <p:nvSpPr>
          <p:cNvPr id="7" name="CuadroTexto 6">
            <a:extLst>
              <a:ext uri="{FF2B5EF4-FFF2-40B4-BE49-F238E27FC236}">
                <a16:creationId xmlns:a16="http://schemas.microsoft.com/office/drawing/2014/main" id="{B0A6F8BB-7228-B4A7-1649-81206FE337DC}"/>
              </a:ext>
            </a:extLst>
          </p:cNvPr>
          <p:cNvSpPr txBox="1"/>
          <p:nvPr/>
        </p:nvSpPr>
        <p:spPr>
          <a:xfrm>
            <a:off x="2759769" y="2961083"/>
            <a:ext cx="6384231" cy="646331"/>
          </a:xfrm>
          <a:prstGeom prst="rect">
            <a:avLst/>
          </a:prstGeom>
          <a:noFill/>
        </p:spPr>
        <p:txBody>
          <a:bodyPr wrap="square">
            <a:spAutoFit/>
          </a:bodyPr>
          <a:lstStyle/>
          <a:p>
            <a:pPr>
              <a:spcBef>
                <a:spcPts val="600"/>
              </a:spcBef>
            </a:pPr>
            <a:r>
              <a:rPr lang="en-US" b="1"/>
              <a:t>We also receive forgiveness for our sins with a huge price: the blood of Jesus (1P. 1:18-19).</a:t>
            </a:r>
            <a:endParaRPr lang="es-ES" b="1" dirty="0"/>
          </a:p>
        </p:txBody>
      </p:sp>
      <p:sp>
        <p:nvSpPr>
          <p:cNvPr id="9" name="CuadroTexto 8">
            <a:extLst>
              <a:ext uri="{FF2B5EF4-FFF2-40B4-BE49-F238E27FC236}">
                <a16:creationId xmlns:a16="http://schemas.microsoft.com/office/drawing/2014/main" id="{06DF0192-4F2B-DCB6-4C92-E195108FDCBC}"/>
              </a:ext>
            </a:extLst>
          </p:cNvPr>
          <p:cNvSpPr txBox="1"/>
          <p:nvPr/>
        </p:nvSpPr>
        <p:spPr>
          <a:xfrm>
            <a:off x="2759768" y="2028948"/>
            <a:ext cx="6384231" cy="923330"/>
          </a:xfrm>
          <a:prstGeom prst="rect">
            <a:avLst/>
          </a:prstGeom>
          <a:noFill/>
        </p:spPr>
        <p:txBody>
          <a:bodyPr wrap="square">
            <a:spAutoFit/>
          </a:bodyPr>
          <a:lstStyle/>
          <a:p>
            <a:pPr>
              <a:spcBef>
                <a:spcPts val="600"/>
              </a:spcBef>
            </a:pPr>
            <a:r>
              <a:rPr lang="en-US" b="1"/>
              <a:t>But they had been redeemed and liberated from the slavery of sin (1:7) [redemption allowed a slave to be free from their master (in this case, the master was sin)].</a:t>
            </a:r>
            <a:endParaRPr lang="es-ES" b="1" dirty="0"/>
          </a:p>
        </p:txBody>
      </p:sp>
      <p:pic>
        <p:nvPicPr>
          <p:cNvPr id="11" name="Imagen 10" descr="Imagen que contiene persona, parado, interior, hombre&#10;&#10;Descripción generada automáticamente">
            <a:extLst>
              <a:ext uri="{FF2B5EF4-FFF2-40B4-BE49-F238E27FC236}">
                <a16:creationId xmlns:a16="http://schemas.microsoft.com/office/drawing/2014/main" id="{A587B4B1-4C0A-9275-B9CC-D64569DC5C3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233808" y="3340800"/>
            <a:ext cx="2804806" cy="166677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3" name="Imagen 12" descr="Imagen que contiene persona, tabla, interior, corte&#10;&#10;Descripción generada automáticamente">
            <a:extLst>
              <a:ext uri="{FF2B5EF4-FFF2-40B4-BE49-F238E27FC236}">
                <a16:creationId xmlns:a16="http://schemas.microsoft.com/office/drawing/2014/main" id="{961C3E40-E48A-A865-B139-55E774EAC7E7}"/>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flipH="1">
            <a:off x="155776" y="1084768"/>
            <a:ext cx="2508843" cy="1881632"/>
          </a:xfrm>
          <a:prstGeom prst="round2DiagRect">
            <a:avLst>
              <a:gd name="adj1" fmla="val 16667"/>
              <a:gd name="adj2" fmla="val 0"/>
            </a:avLst>
          </a:prstGeom>
          <a:ln w="38100" cap="sq">
            <a:solidFill>
              <a:schemeClr val="accent6">
                <a:lumMod val="75000"/>
              </a:schemeClr>
            </a:solidFill>
            <a:miter lim="800000"/>
          </a:ln>
          <a:effectLst>
            <a:outerShdw blurRad="254000" algn="tl" rotWithShape="0">
              <a:srgbClr val="000000">
                <a:alpha val="43000"/>
              </a:srgbClr>
            </a:outerShdw>
          </a:effectLst>
        </p:spPr>
      </p:pic>
      <p:pic>
        <p:nvPicPr>
          <p:cNvPr id="15" name="Imagen 14" descr="Hombre haciendo piruetas encima de patineta&#10;&#10;Descripción generada automáticamente con confianza media">
            <a:extLst>
              <a:ext uri="{FF2B5EF4-FFF2-40B4-BE49-F238E27FC236}">
                <a16:creationId xmlns:a16="http://schemas.microsoft.com/office/drawing/2014/main" id="{BC671C1C-6A0F-1381-C6EB-6E1EF4630604}"/>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6402" y="3086875"/>
            <a:ext cx="2518217" cy="1888663"/>
          </a:xfrm>
          <a:prstGeom prst="round2DiagRect">
            <a:avLst>
              <a:gd name="adj1" fmla="val 16667"/>
              <a:gd name="adj2" fmla="val 0"/>
            </a:avLst>
          </a:prstGeom>
          <a:ln w="38100" cap="sq">
            <a:solidFill>
              <a:schemeClr val="accent5">
                <a:lumMod val="75000"/>
              </a:schemeClr>
            </a:solidFill>
            <a:miter lim="800000"/>
          </a:ln>
          <a:effectLst>
            <a:outerShdw blurRad="254000" algn="tl" rotWithShape="0">
              <a:srgbClr val="000000">
                <a:alpha val="43000"/>
              </a:srgbClr>
            </a:outerShdw>
          </a:effectLst>
        </p:spPr>
      </p:pic>
      <p:pic>
        <p:nvPicPr>
          <p:cNvPr id="17" name="Imagen 16" descr="Imagen que contiene interior, tabla, puesto, cuarto&#10;&#10;Descripción generada automáticamente">
            <a:extLst>
              <a:ext uri="{FF2B5EF4-FFF2-40B4-BE49-F238E27FC236}">
                <a16:creationId xmlns:a16="http://schemas.microsoft.com/office/drawing/2014/main" id="{8D21529B-7D67-D0AD-BA42-9AFC8039408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602092" y="121255"/>
            <a:ext cx="2386131" cy="1747841"/>
          </a:xfrm>
          <a:prstGeom prst="roundRect">
            <a:avLst>
              <a:gd name="adj" fmla="val 16667"/>
            </a:avLst>
          </a:prstGeom>
          <a:ln w="38100">
            <a:gradFill flip="none" rotWithShape="1">
              <a:gsLst>
                <a:gs pos="0">
                  <a:srgbClr val="D6B2B4"/>
                </a:gs>
                <a:gs pos="44000">
                  <a:srgbClr val="D6B2B4"/>
                </a:gs>
                <a:gs pos="53000">
                  <a:srgbClr val="B9353C"/>
                </a:gs>
                <a:gs pos="100000">
                  <a:srgbClr val="B9353C"/>
                </a:gs>
              </a:gsLst>
              <a:lin ang="5400000" scaled="1"/>
              <a:tileRect/>
            </a:gra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0769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strips(downRight)">
                                      <p:cBhvr>
                                        <p:cTn id="26" dur="500"/>
                                        <p:tgtEl>
                                          <p:spTgt spid="13"/>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3"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strips(upRight)">
                                      <p:cBhvr>
                                        <p:cTn id="35" dur="500"/>
                                        <p:tgtEl>
                                          <p:spTgt spid="15"/>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290">
                                          <p:stCondLst>
                                            <p:cond delay="0"/>
                                          </p:stCondLst>
                                        </p:cTn>
                                        <p:tgtEl>
                                          <p:spTgt spid="11"/>
                                        </p:tgtEl>
                                      </p:cBhvr>
                                    </p:animEffect>
                                    <p:anim calcmode="lin" valueType="num">
                                      <p:cBhvr>
                                        <p:cTn id="45"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6"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7"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48"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49"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50" dur="13">
                                          <p:stCondLst>
                                            <p:cond delay="325"/>
                                          </p:stCondLst>
                                        </p:cTn>
                                        <p:tgtEl>
                                          <p:spTgt spid="11"/>
                                        </p:tgtEl>
                                      </p:cBhvr>
                                      <p:to x="100000" y="60000"/>
                                    </p:animScale>
                                    <p:animScale>
                                      <p:cBhvr>
                                        <p:cTn id="51" dur="83" decel="50000">
                                          <p:stCondLst>
                                            <p:cond delay="338"/>
                                          </p:stCondLst>
                                        </p:cTn>
                                        <p:tgtEl>
                                          <p:spTgt spid="11"/>
                                        </p:tgtEl>
                                      </p:cBhvr>
                                      <p:to x="100000" y="100000"/>
                                    </p:animScale>
                                    <p:animScale>
                                      <p:cBhvr>
                                        <p:cTn id="52" dur="13">
                                          <p:stCondLst>
                                            <p:cond delay="656"/>
                                          </p:stCondLst>
                                        </p:cTn>
                                        <p:tgtEl>
                                          <p:spTgt spid="11"/>
                                        </p:tgtEl>
                                      </p:cBhvr>
                                      <p:to x="100000" y="80000"/>
                                    </p:animScale>
                                    <p:animScale>
                                      <p:cBhvr>
                                        <p:cTn id="53" dur="83" decel="50000">
                                          <p:stCondLst>
                                            <p:cond delay="669"/>
                                          </p:stCondLst>
                                        </p:cTn>
                                        <p:tgtEl>
                                          <p:spTgt spid="11"/>
                                        </p:tgtEl>
                                      </p:cBhvr>
                                      <p:to x="100000" y="100000"/>
                                    </p:animScale>
                                    <p:animScale>
                                      <p:cBhvr>
                                        <p:cTn id="54" dur="13">
                                          <p:stCondLst>
                                            <p:cond delay="821"/>
                                          </p:stCondLst>
                                        </p:cTn>
                                        <p:tgtEl>
                                          <p:spTgt spid="11"/>
                                        </p:tgtEl>
                                      </p:cBhvr>
                                      <p:to x="100000" y="90000"/>
                                    </p:animScale>
                                    <p:animScale>
                                      <p:cBhvr>
                                        <p:cTn id="55" dur="83" decel="50000">
                                          <p:stCondLst>
                                            <p:cond delay="834"/>
                                          </p:stCondLst>
                                        </p:cTn>
                                        <p:tgtEl>
                                          <p:spTgt spid="11"/>
                                        </p:tgtEl>
                                      </p:cBhvr>
                                      <p:to x="100000" y="100000"/>
                                    </p:animScale>
                                    <p:animScale>
                                      <p:cBhvr>
                                        <p:cTn id="56" dur="13">
                                          <p:stCondLst>
                                            <p:cond delay="904"/>
                                          </p:stCondLst>
                                        </p:cTn>
                                        <p:tgtEl>
                                          <p:spTgt spid="11"/>
                                        </p:tgtEl>
                                      </p:cBhvr>
                                      <p:to x="100000" y="95000"/>
                                    </p:animScale>
                                    <p:animScale>
                                      <p:cBhvr>
                                        <p:cTn id="57" dur="83" decel="50000">
                                          <p:stCondLst>
                                            <p:cond delay="917"/>
                                          </p:stCondLst>
                                        </p:cTn>
                                        <p:tgtEl>
                                          <p:spTgt spid="11"/>
                                        </p:tgtEl>
                                      </p:cBhvr>
                                      <p:to x="100000" y="100000"/>
                                    </p:animScale>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wipe(left)">
                                      <p:cBhvr>
                                        <p:cTn id="6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9F57343-A5E8-704E-AC92-DA3AF539E7BF}"/>
              </a:ext>
            </a:extLst>
          </p:cNvPr>
          <p:cNvSpPr txBox="1"/>
          <p:nvPr/>
        </p:nvSpPr>
        <p:spPr>
          <a:xfrm>
            <a:off x="0" y="9788"/>
            <a:ext cx="9144000" cy="858377"/>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s-ES" sz="3200" b="1">
                <a:ln/>
                <a:solidFill>
                  <a:schemeClr val="accent1">
                    <a:lumMod val="60000"/>
                    <a:lumOff val="40000"/>
                  </a:schemeClr>
                </a:solidFill>
              </a:rPr>
              <a:t>“</a:t>
            </a:r>
            <a:r>
              <a:rPr lang="en-US" sz="3200" b="1">
                <a:ln/>
                <a:solidFill>
                  <a:schemeClr val="accent1">
                    <a:lumMod val="60000"/>
                    <a:lumOff val="40000"/>
                  </a:schemeClr>
                </a:solidFill>
              </a:rPr>
              <a:t>GATHER TOGETHER IN ONE ALL THINGS IN CHRIST</a:t>
            </a:r>
            <a:r>
              <a:rPr lang="es-ES" sz="3200" b="1">
                <a:ln/>
                <a:solidFill>
                  <a:schemeClr val="accent1">
                    <a:lumMod val="60000"/>
                    <a:lumOff val="40000"/>
                  </a:schemeClr>
                </a:solidFill>
              </a:rPr>
              <a:t>”</a:t>
            </a:r>
            <a:endParaRPr lang="es-ES" sz="3200" b="1" dirty="0">
              <a:ln/>
              <a:solidFill>
                <a:schemeClr val="accent1">
                  <a:lumMod val="60000"/>
                  <a:lumOff val="40000"/>
                </a:schemeClr>
              </a:solidFill>
            </a:endParaRPr>
          </a:p>
          <a:p>
            <a:pPr algn="ctr">
              <a:lnSpc>
                <a:spcPts val="2000"/>
              </a:lnSpc>
            </a:pPr>
            <a:r>
              <a:rPr lang="es-ES" sz="2400" b="1">
                <a:ln/>
                <a:solidFill>
                  <a:schemeClr val="accent1">
                    <a:lumMod val="60000"/>
                    <a:lumOff val="40000"/>
                  </a:schemeClr>
                </a:solidFill>
              </a:rPr>
              <a:t>Ephesians </a:t>
            </a:r>
            <a:r>
              <a:rPr lang="es-ES" sz="2400" b="1" dirty="0">
                <a:ln/>
                <a:solidFill>
                  <a:schemeClr val="accent1">
                    <a:lumMod val="60000"/>
                    <a:lumOff val="40000"/>
                  </a:schemeClr>
                </a:solidFill>
              </a:rPr>
              <a:t>1:9-10</a:t>
            </a:r>
          </a:p>
        </p:txBody>
      </p:sp>
      <p:sp>
        <p:nvSpPr>
          <p:cNvPr id="2" name="CuadroTexto 1">
            <a:extLst>
              <a:ext uri="{FF2B5EF4-FFF2-40B4-BE49-F238E27FC236}">
                <a16:creationId xmlns:a16="http://schemas.microsoft.com/office/drawing/2014/main" id="{B81B54B0-6EDE-5A9A-A246-0790BD162D3B}"/>
              </a:ext>
            </a:extLst>
          </p:cNvPr>
          <p:cNvSpPr txBox="1"/>
          <p:nvPr/>
        </p:nvSpPr>
        <p:spPr>
          <a:xfrm>
            <a:off x="77893" y="899125"/>
            <a:ext cx="5222240" cy="1477328"/>
          </a:xfrm>
          <a:prstGeom prst="rect">
            <a:avLst/>
          </a:prstGeom>
          <a:noFill/>
        </p:spPr>
        <p:txBody>
          <a:bodyPr wrap="square" rtlCol="0">
            <a:spAutoFit/>
          </a:bodyPr>
          <a:lstStyle/>
          <a:p>
            <a:pPr>
              <a:spcBef>
                <a:spcPts val="600"/>
              </a:spcBef>
            </a:pPr>
            <a:r>
              <a:rPr lang="en-US" b="1"/>
              <a:t>God, “making known to us the mystery of his will, according to </a:t>
            </a:r>
            <a:r>
              <a:rPr lang="en-US" b="1" i="1"/>
              <a:t>his purpose, which he set forth in Christ as a plan</a:t>
            </a:r>
            <a:r>
              <a:rPr lang="en-US" b="1"/>
              <a:t> for the fullness of time, to unite all things in him, things in heaven and things on earth.” (Ephesians 1:9-10 </a:t>
            </a:r>
            <a:r>
              <a:rPr lang="en-US" sz="1600" b="1"/>
              <a:t>ESV</a:t>
            </a:r>
            <a:r>
              <a:rPr lang="en-US" b="1"/>
              <a:t>).</a:t>
            </a:r>
            <a:endParaRPr lang="es-ES" b="1" dirty="0"/>
          </a:p>
        </p:txBody>
      </p:sp>
      <p:graphicFrame>
        <p:nvGraphicFramePr>
          <p:cNvPr id="5" name="Diagrama 4">
            <a:extLst>
              <a:ext uri="{FF2B5EF4-FFF2-40B4-BE49-F238E27FC236}">
                <a16:creationId xmlns:a16="http://schemas.microsoft.com/office/drawing/2014/main" id="{FE3E1896-95F0-2419-3BA2-A3D9019C3BAB}"/>
              </a:ext>
            </a:extLst>
          </p:cNvPr>
          <p:cNvGraphicFramePr/>
          <p:nvPr>
            <p:extLst>
              <p:ext uri="{D42A27DB-BD31-4B8C-83A1-F6EECF244321}">
                <p14:modId xmlns:p14="http://schemas.microsoft.com/office/powerpoint/2010/main" val="733564745"/>
              </p:ext>
            </p:extLst>
          </p:nvPr>
        </p:nvGraphicFramePr>
        <p:xfrm>
          <a:off x="77893" y="3083609"/>
          <a:ext cx="8994107" cy="2002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AD3EAC7F-5612-34AD-1323-742925E0199E}"/>
              </a:ext>
            </a:extLst>
          </p:cNvPr>
          <p:cNvSpPr txBox="1"/>
          <p:nvPr/>
        </p:nvSpPr>
        <p:spPr>
          <a:xfrm>
            <a:off x="77893" y="2384887"/>
            <a:ext cx="5127153" cy="646331"/>
          </a:xfrm>
          <a:prstGeom prst="rect">
            <a:avLst/>
          </a:prstGeom>
          <a:noFill/>
        </p:spPr>
        <p:txBody>
          <a:bodyPr wrap="square">
            <a:spAutoFit/>
          </a:bodyPr>
          <a:lstStyle/>
          <a:p>
            <a:pPr>
              <a:spcBef>
                <a:spcPts val="600"/>
              </a:spcBef>
            </a:pPr>
            <a:r>
              <a:rPr lang="en-US" b="1"/>
              <a:t>Paul explains this plan in detail in the rest of his letter:</a:t>
            </a:r>
            <a:endParaRPr lang="es-ES" b="1" dirty="0"/>
          </a:p>
        </p:txBody>
      </p:sp>
      <p:pic>
        <p:nvPicPr>
          <p:cNvPr id="7" name="Imagen 6">
            <a:extLst>
              <a:ext uri="{FF2B5EF4-FFF2-40B4-BE49-F238E27FC236}">
                <a16:creationId xmlns:a16="http://schemas.microsoft.com/office/drawing/2014/main" id="{2D2009D1-49C5-34D0-A9C7-B392A67C0E99}"/>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b="-1"/>
          <a:stretch/>
        </p:blipFill>
        <p:spPr>
          <a:xfrm>
            <a:off x="5300133" y="981486"/>
            <a:ext cx="3642904" cy="2002741"/>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5006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3"/>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Effect transition="in" filter="fade">
                                      <p:cBhvr>
                                        <p:cTn id="19" dur="1000"/>
                                        <p:tgtEl>
                                          <p:spTgt spid="2"/>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strVal val="#ppt_w+.3"/>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Effect transition="in" filter="fade">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5">
                                            <p:graphicEl>
                                              <a:dgm id="{F9979E3B-84B5-4B71-89EB-6DBC842F255D}"/>
                                            </p:graphicEl>
                                          </p:spTgt>
                                        </p:tgtEl>
                                        <p:attrNameLst>
                                          <p:attrName>style.visibility</p:attrName>
                                        </p:attrNameLst>
                                      </p:cBhvr>
                                      <p:to>
                                        <p:strVal val="visible"/>
                                      </p:to>
                                    </p:set>
                                    <p:animEffect transition="in" filter="fade">
                                      <p:cBhvr>
                                        <p:cTn id="29" dur="1000"/>
                                        <p:tgtEl>
                                          <p:spTgt spid="5">
                                            <p:graphicEl>
                                              <a:dgm id="{F9979E3B-84B5-4B71-89EB-6DBC842F255D}"/>
                                            </p:graphicEl>
                                          </p:spTgt>
                                        </p:tgtEl>
                                      </p:cBhvr>
                                    </p:animEffect>
                                    <p:anim calcmode="lin" valueType="num">
                                      <p:cBhvr>
                                        <p:cTn id="30" dur="1000" fill="hold"/>
                                        <p:tgtEl>
                                          <p:spTgt spid="5">
                                            <p:graphicEl>
                                              <a:dgm id="{F9979E3B-84B5-4B71-89EB-6DBC842F255D}"/>
                                            </p:graphicEl>
                                          </p:spTgt>
                                        </p:tgtEl>
                                        <p:attrNameLst>
                                          <p:attrName>ppt_x</p:attrName>
                                        </p:attrNameLst>
                                      </p:cBhvr>
                                      <p:tavLst>
                                        <p:tav tm="0">
                                          <p:val>
                                            <p:strVal val="#ppt_x"/>
                                          </p:val>
                                        </p:tav>
                                        <p:tav tm="100000">
                                          <p:val>
                                            <p:strVal val="#ppt_x"/>
                                          </p:val>
                                        </p:tav>
                                      </p:tavLst>
                                    </p:anim>
                                    <p:anim calcmode="lin" valueType="num">
                                      <p:cBhvr>
                                        <p:cTn id="31" dur="900" decel="100000" fill="hold"/>
                                        <p:tgtEl>
                                          <p:spTgt spid="5">
                                            <p:graphicEl>
                                              <a:dgm id="{F9979E3B-84B5-4B71-89EB-6DBC842F255D}"/>
                                            </p:graphic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
                                            <p:graphicEl>
                                              <a:dgm id="{F9979E3B-84B5-4B71-89EB-6DBC842F255D}"/>
                                            </p:graphicEl>
                                          </p:spTgt>
                                        </p:tgtEl>
                                        <p:attrNameLst>
                                          <p:attrName>ppt_y</p:attrName>
                                        </p:attrNameLst>
                                      </p:cBhvr>
                                      <p:tavLst>
                                        <p:tav tm="0">
                                          <p:val>
                                            <p:strVal val="#ppt_y-.03"/>
                                          </p:val>
                                        </p:tav>
                                        <p:tav tm="100000">
                                          <p:val>
                                            <p:strVal val="#ppt_y"/>
                                          </p:val>
                                        </p:tav>
                                      </p:tavLst>
                                    </p:anim>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5">
                                            <p:graphicEl>
                                              <a:dgm id="{6F60D8AC-8C88-467E-A86B-23DC60C586FF}"/>
                                            </p:graphicEl>
                                          </p:spTgt>
                                        </p:tgtEl>
                                        <p:attrNameLst>
                                          <p:attrName>style.visibility</p:attrName>
                                        </p:attrNameLst>
                                      </p:cBhvr>
                                      <p:to>
                                        <p:strVal val="visible"/>
                                      </p:to>
                                    </p:set>
                                    <p:anim calcmode="lin" valueType="num">
                                      <p:cBhvr>
                                        <p:cTn id="41" dur="500" fill="hold"/>
                                        <p:tgtEl>
                                          <p:spTgt spid="5">
                                            <p:graphicEl>
                                              <a:dgm id="{6F60D8AC-8C88-467E-A86B-23DC60C586FF}"/>
                                            </p:graphicEl>
                                          </p:spTgt>
                                        </p:tgtEl>
                                        <p:attrNameLst>
                                          <p:attrName>ppt_w</p:attrName>
                                        </p:attrNameLst>
                                      </p:cBhvr>
                                      <p:tavLst>
                                        <p:tav tm="0">
                                          <p:val>
                                            <p:fltVal val="0"/>
                                          </p:val>
                                        </p:tav>
                                        <p:tav tm="100000">
                                          <p:val>
                                            <p:strVal val="#ppt_w"/>
                                          </p:val>
                                        </p:tav>
                                      </p:tavLst>
                                    </p:anim>
                                    <p:anim calcmode="lin" valueType="num">
                                      <p:cBhvr>
                                        <p:cTn id="42" dur="500" fill="hold"/>
                                        <p:tgtEl>
                                          <p:spTgt spid="5">
                                            <p:graphicEl>
                                              <a:dgm id="{6F60D8AC-8C88-467E-A86B-23DC60C586FF}"/>
                                            </p:graphicEl>
                                          </p:spTgt>
                                        </p:tgtEl>
                                        <p:attrNameLst>
                                          <p:attrName>ppt_h</p:attrName>
                                        </p:attrNameLst>
                                      </p:cBhvr>
                                      <p:tavLst>
                                        <p:tav tm="0">
                                          <p:val>
                                            <p:fltVal val="0"/>
                                          </p:val>
                                        </p:tav>
                                        <p:tav tm="100000">
                                          <p:val>
                                            <p:strVal val="#ppt_h"/>
                                          </p:val>
                                        </p:tav>
                                      </p:tavLst>
                                    </p:anim>
                                    <p:animEffect transition="in" filter="fade">
                                      <p:cBhvr>
                                        <p:cTn id="43" dur="500"/>
                                        <p:tgtEl>
                                          <p:spTgt spid="5">
                                            <p:graphicEl>
                                              <a:dgm id="{6F60D8AC-8C88-467E-A86B-23DC60C586FF}"/>
                                            </p:graphicEl>
                                          </p:spTgt>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5">
                                            <p:graphicEl>
                                              <a:dgm id="{CAC93E0B-248E-4053-899E-7E918F65E456}"/>
                                            </p:graphicEl>
                                          </p:spTgt>
                                        </p:tgtEl>
                                        <p:attrNameLst>
                                          <p:attrName>style.visibility</p:attrName>
                                        </p:attrNameLst>
                                      </p:cBhvr>
                                      <p:to>
                                        <p:strVal val="visible"/>
                                      </p:to>
                                    </p:set>
                                    <p:animEffect transition="in" filter="wipe(left)">
                                      <p:cBhvr>
                                        <p:cTn id="47" dur="500"/>
                                        <p:tgtEl>
                                          <p:spTgt spid="5">
                                            <p:graphicEl>
                                              <a:dgm id="{CAC93E0B-248E-4053-899E-7E918F65E456}"/>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5">
                                            <p:graphicEl>
                                              <a:dgm id="{DC69DCAA-10BE-4094-85C5-CFEDEF760909}"/>
                                            </p:graphicEl>
                                          </p:spTgt>
                                        </p:tgtEl>
                                        <p:attrNameLst>
                                          <p:attrName>style.visibility</p:attrName>
                                        </p:attrNameLst>
                                      </p:cBhvr>
                                      <p:to>
                                        <p:strVal val="visible"/>
                                      </p:to>
                                    </p:set>
                                    <p:anim calcmode="lin" valueType="num">
                                      <p:cBhvr>
                                        <p:cTn id="52" dur="500" fill="hold"/>
                                        <p:tgtEl>
                                          <p:spTgt spid="5">
                                            <p:graphicEl>
                                              <a:dgm id="{DC69DCAA-10BE-4094-85C5-CFEDEF760909}"/>
                                            </p:graphicEl>
                                          </p:spTgt>
                                        </p:tgtEl>
                                        <p:attrNameLst>
                                          <p:attrName>ppt_w</p:attrName>
                                        </p:attrNameLst>
                                      </p:cBhvr>
                                      <p:tavLst>
                                        <p:tav tm="0">
                                          <p:val>
                                            <p:fltVal val="0"/>
                                          </p:val>
                                        </p:tav>
                                        <p:tav tm="100000">
                                          <p:val>
                                            <p:strVal val="#ppt_w"/>
                                          </p:val>
                                        </p:tav>
                                      </p:tavLst>
                                    </p:anim>
                                    <p:anim calcmode="lin" valueType="num">
                                      <p:cBhvr>
                                        <p:cTn id="53" dur="500" fill="hold"/>
                                        <p:tgtEl>
                                          <p:spTgt spid="5">
                                            <p:graphicEl>
                                              <a:dgm id="{DC69DCAA-10BE-4094-85C5-CFEDEF760909}"/>
                                            </p:graphicEl>
                                          </p:spTgt>
                                        </p:tgtEl>
                                        <p:attrNameLst>
                                          <p:attrName>ppt_h</p:attrName>
                                        </p:attrNameLst>
                                      </p:cBhvr>
                                      <p:tavLst>
                                        <p:tav tm="0">
                                          <p:val>
                                            <p:fltVal val="0"/>
                                          </p:val>
                                        </p:tav>
                                        <p:tav tm="100000">
                                          <p:val>
                                            <p:strVal val="#ppt_h"/>
                                          </p:val>
                                        </p:tav>
                                      </p:tavLst>
                                    </p:anim>
                                    <p:animEffect transition="in" filter="fade">
                                      <p:cBhvr>
                                        <p:cTn id="54" dur="500"/>
                                        <p:tgtEl>
                                          <p:spTgt spid="5">
                                            <p:graphicEl>
                                              <a:dgm id="{DC69DCAA-10BE-4094-85C5-CFEDEF760909}"/>
                                            </p:graphicEl>
                                          </p:spTgt>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5">
                                            <p:graphicEl>
                                              <a:dgm id="{B54BDEA6-3017-4848-B9FC-45DB5D47B370}"/>
                                            </p:graphicEl>
                                          </p:spTgt>
                                        </p:tgtEl>
                                        <p:attrNameLst>
                                          <p:attrName>style.visibility</p:attrName>
                                        </p:attrNameLst>
                                      </p:cBhvr>
                                      <p:to>
                                        <p:strVal val="visible"/>
                                      </p:to>
                                    </p:set>
                                    <p:animEffect transition="in" filter="wipe(left)">
                                      <p:cBhvr>
                                        <p:cTn id="58" dur="500"/>
                                        <p:tgtEl>
                                          <p:spTgt spid="5">
                                            <p:graphicEl>
                                              <a:dgm id="{B54BDEA6-3017-4848-B9FC-45DB5D47B370}"/>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5">
                                            <p:graphicEl>
                                              <a:dgm id="{9ED407E2-AFC4-40C9-81D8-28FA88693050}"/>
                                            </p:graphicEl>
                                          </p:spTgt>
                                        </p:tgtEl>
                                        <p:attrNameLst>
                                          <p:attrName>style.visibility</p:attrName>
                                        </p:attrNameLst>
                                      </p:cBhvr>
                                      <p:to>
                                        <p:strVal val="visible"/>
                                      </p:to>
                                    </p:set>
                                    <p:anim calcmode="lin" valueType="num">
                                      <p:cBhvr>
                                        <p:cTn id="63" dur="500" fill="hold"/>
                                        <p:tgtEl>
                                          <p:spTgt spid="5">
                                            <p:graphicEl>
                                              <a:dgm id="{9ED407E2-AFC4-40C9-81D8-28FA88693050}"/>
                                            </p:graphicEl>
                                          </p:spTgt>
                                        </p:tgtEl>
                                        <p:attrNameLst>
                                          <p:attrName>ppt_w</p:attrName>
                                        </p:attrNameLst>
                                      </p:cBhvr>
                                      <p:tavLst>
                                        <p:tav tm="0">
                                          <p:val>
                                            <p:fltVal val="0"/>
                                          </p:val>
                                        </p:tav>
                                        <p:tav tm="100000">
                                          <p:val>
                                            <p:strVal val="#ppt_w"/>
                                          </p:val>
                                        </p:tav>
                                      </p:tavLst>
                                    </p:anim>
                                    <p:anim calcmode="lin" valueType="num">
                                      <p:cBhvr>
                                        <p:cTn id="64" dur="500" fill="hold"/>
                                        <p:tgtEl>
                                          <p:spTgt spid="5">
                                            <p:graphicEl>
                                              <a:dgm id="{9ED407E2-AFC4-40C9-81D8-28FA88693050}"/>
                                            </p:graphicEl>
                                          </p:spTgt>
                                        </p:tgtEl>
                                        <p:attrNameLst>
                                          <p:attrName>ppt_h</p:attrName>
                                        </p:attrNameLst>
                                      </p:cBhvr>
                                      <p:tavLst>
                                        <p:tav tm="0">
                                          <p:val>
                                            <p:fltVal val="0"/>
                                          </p:val>
                                        </p:tav>
                                        <p:tav tm="100000">
                                          <p:val>
                                            <p:strVal val="#ppt_h"/>
                                          </p:val>
                                        </p:tav>
                                      </p:tavLst>
                                    </p:anim>
                                    <p:animEffect transition="in" filter="fade">
                                      <p:cBhvr>
                                        <p:cTn id="65" dur="500"/>
                                        <p:tgtEl>
                                          <p:spTgt spid="5">
                                            <p:graphicEl>
                                              <a:dgm id="{9ED407E2-AFC4-40C9-81D8-28FA88693050}"/>
                                            </p:graphicEl>
                                          </p:spTgt>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5">
                                            <p:graphicEl>
                                              <a:dgm id="{95FA5F52-AF1B-45C2-8B1F-D081C62C696E}"/>
                                            </p:graphicEl>
                                          </p:spTgt>
                                        </p:tgtEl>
                                        <p:attrNameLst>
                                          <p:attrName>style.visibility</p:attrName>
                                        </p:attrNameLst>
                                      </p:cBhvr>
                                      <p:to>
                                        <p:strVal val="visible"/>
                                      </p:to>
                                    </p:set>
                                    <p:animEffect transition="in" filter="wipe(left)">
                                      <p:cBhvr>
                                        <p:cTn id="69" dur="500"/>
                                        <p:tgtEl>
                                          <p:spTgt spid="5">
                                            <p:graphicEl>
                                              <a:dgm id="{95FA5F52-AF1B-45C2-8B1F-D081C62C696E}"/>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5">
                                            <p:graphicEl>
                                              <a:dgm id="{8D09B97E-3C08-46DF-89E1-5D3FCBCD3D14}"/>
                                            </p:graphicEl>
                                          </p:spTgt>
                                        </p:tgtEl>
                                        <p:attrNameLst>
                                          <p:attrName>style.visibility</p:attrName>
                                        </p:attrNameLst>
                                      </p:cBhvr>
                                      <p:to>
                                        <p:strVal val="visible"/>
                                      </p:to>
                                    </p:set>
                                    <p:anim calcmode="lin" valueType="num">
                                      <p:cBhvr>
                                        <p:cTn id="74" dur="500" fill="hold"/>
                                        <p:tgtEl>
                                          <p:spTgt spid="5">
                                            <p:graphicEl>
                                              <a:dgm id="{8D09B97E-3C08-46DF-89E1-5D3FCBCD3D14}"/>
                                            </p:graphicEl>
                                          </p:spTgt>
                                        </p:tgtEl>
                                        <p:attrNameLst>
                                          <p:attrName>ppt_w</p:attrName>
                                        </p:attrNameLst>
                                      </p:cBhvr>
                                      <p:tavLst>
                                        <p:tav tm="0">
                                          <p:val>
                                            <p:fltVal val="0"/>
                                          </p:val>
                                        </p:tav>
                                        <p:tav tm="100000">
                                          <p:val>
                                            <p:strVal val="#ppt_w"/>
                                          </p:val>
                                        </p:tav>
                                      </p:tavLst>
                                    </p:anim>
                                    <p:anim calcmode="lin" valueType="num">
                                      <p:cBhvr>
                                        <p:cTn id="75" dur="500" fill="hold"/>
                                        <p:tgtEl>
                                          <p:spTgt spid="5">
                                            <p:graphicEl>
                                              <a:dgm id="{8D09B97E-3C08-46DF-89E1-5D3FCBCD3D14}"/>
                                            </p:graphicEl>
                                          </p:spTgt>
                                        </p:tgtEl>
                                        <p:attrNameLst>
                                          <p:attrName>ppt_h</p:attrName>
                                        </p:attrNameLst>
                                      </p:cBhvr>
                                      <p:tavLst>
                                        <p:tav tm="0">
                                          <p:val>
                                            <p:fltVal val="0"/>
                                          </p:val>
                                        </p:tav>
                                        <p:tav tm="100000">
                                          <p:val>
                                            <p:strVal val="#ppt_h"/>
                                          </p:val>
                                        </p:tav>
                                      </p:tavLst>
                                    </p:anim>
                                    <p:animEffect transition="in" filter="fade">
                                      <p:cBhvr>
                                        <p:cTn id="76" dur="500"/>
                                        <p:tgtEl>
                                          <p:spTgt spid="5">
                                            <p:graphicEl>
                                              <a:dgm id="{8D09B97E-3C08-46DF-89E1-5D3FCBCD3D14}"/>
                                            </p:graphicEl>
                                          </p:spTgt>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5">
                                            <p:graphicEl>
                                              <a:dgm id="{938CFEAA-66F5-48F1-8F26-CB63C94617E8}"/>
                                            </p:graphicEl>
                                          </p:spTgt>
                                        </p:tgtEl>
                                        <p:attrNameLst>
                                          <p:attrName>style.visibility</p:attrName>
                                        </p:attrNameLst>
                                      </p:cBhvr>
                                      <p:to>
                                        <p:strVal val="visible"/>
                                      </p:to>
                                    </p:set>
                                    <p:animEffect transition="in" filter="wipe(left)">
                                      <p:cBhvr>
                                        <p:cTn id="80" dur="500"/>
                                        <p:tgtEl>
                                          <p:spTgt spid="5">
                                            <p:graphicEl>
                                              <a:dgm id="{938CFEAA-66F5-48F1-8F26-CB63C94617E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Graphic spid="5" grpId="0" uiExpand="1">
        <p:bldSub>
          <a:bldDgm bld="one"/>
        </p:bldSub>
      </p:bldGraphic>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7202474-29E6-42B3-EEF3-46A08FF294AD}"/>
              </a:ext>
            </a:extLst>
          </p:cNvPr>
          <p:cNvSpPr txBox="1"/>
          <p:nvPr/>
        </p:nvSpPr>
        <p:spPr>
          <a:xfrm>
            <a:off x="981000" y="1602254"/>
            <a:ext cx="7182000" cy="1938992"/>
          </a:xfrm>
          <a:prstGeom prst="rect">
            <a:avLst/>
          </a:prstGeom>
          <a:noFill/>
        </p:spPr>
        <p:txBody>
          <a:bodyPr wrap="square">
            <a:spAutoFit/>
          </a:bodyPr>
          <a:lstStyle/>
          <a:p>
            <a:pPr algn="ctr"/>
            <a:r>
              <a:rPr lang="en-US" sz="6000" b="1">
                <a:ln w="12700">
                  <a:solidFill>
                    <a:schemeClr val="accent1">
                      <a:lumMod val="50000"/>
                    </a:schemeClr>
                  </a:solidFill>
                  <a:prstDash val="solid"/>
                </a:ln>
                <a:solidFill>
                  <a:srgbClr val="FFFFFF"/>
                </a:solidFill>
                <a:effectLst>
                  <a:outerShdw blurRad="38100" dist="22860" dir="5400000" algn="tl" rotWithShape="0">
                    <a:srgbClr val="000000">
                      <a:alpha val="30000"/>
                    </a:srgbClr>
                  </a:outerShdw>
                </a:effectLst>
              </a:rPr>
              <a:t>OUR RESPONSE </a:t>
            </a:r>
            <a:br>
              <a:rPr lang="en-US" sz="6000" b="1">
                <a:ln w="12700">
                  <a:solidFill>
                    <a:schemeClr val="accent1">
                      <a:lumMod val="50000"/>
                    </a:schemeClr>
                  </a:solidFill>
                  <a:prstDash val="solid"/>
                </a:ln>
                <a:solidFill>
                  <a:srgbClr val="FFFFFF"/>
                </a:solidFill>
                <a:effectLst>
                  <a:outerShdw blurRad="38100" dist="22860" dir="5400000" algn="tl" rotWithShape="0">
                    <a:srgbClr val="000000">
                      <a:alpha val="30000"/>
                    </a:srgbClr>
                  </a:outerShdw>
                </a:effectLst>
              </a:rPr>
            </a:br>
            <a:r>
              <a:rPr lang="en-US" sz="6000" b="1">
                <a:ln w="12700">
                  <a:solidFill>
                    <a:schemeClr val="accent1">
                      <a:lumMod val="50000"/>
                    </a:schemeClr>
                  </a:solidFill>
                  <a:prstDash val="solid"/>
                </a:ln>
                <a:solidFill>
                  <a:srgbClr val="FFFFFF"/>
                </a:solidFill>
                <a:effectLst>
                  <a:outerShdw blurRad="38100" dist="22860" dir="5400000" algn="tl" rotWithShape="0">
                    <a:srgbClr val="000000">
                      <a:alpha val="30000"/>
                    </a:srgbClr>
                  </a:outerShdw>
                </a:effectLst>
              </a:rPr>
              <a:t>TO HIS GIFTS</a:t>
            </a:r>
            <a:endParaRPr lang="es-ES" sz="6000" b="1" dirty="0">
              <a:ln w="12700">
                <a:solidFill>
                  <a:schemeClr val="accent1">
                    <a:lumMod val="50000"/>
                  </a:schemeClr>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9314554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descr="Un hombre con los brazos levantados&#10;&#10;Descripción generada automáticamente con confianza media">
            <a:extLst>
              <a:ext uri="{FF2B5EF4-FFF2-40B4-BE49-F238E27FC236}">
                <a16:creationId xmlns:a16="http://schemas.microsoft.com/office/drawing/2014/main" id="{749EF4DD-EF76-B3F3-7A51-C7609309C84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23878" y="1140885"/>
            <a:ext cx="3425111" cy="2759603"/>
          </a:xfrm>
          <a:prstGeom prst="snip2DiagRect">
            <a:avLst>
              <a:gd name="adj1" fmla="val 13561"/>
              <a:gd name="adj2" fmla="val 16667"/>
            </a:avLst>
          </a:prstGeom>
          <a:solidFill>
            <a:srgbClr val="FFFFFF">
              <a:shade val="85000"/>
            </a:srgbClr>
          </a:solidFill>
          <a:ln w="3810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CuadroTexto 2">
            <a:extLst>
              <a:ext uri="{FF2B5EF4-FFF2-40B4-BE49-F238E27FC236}">
                <a16:creationId xmlns:a16="http://schemas.microsoft.com/office/drawing/2014/main" id="{8E7489CA-8EC9-206D-C9DD-1E9596E0E95D}"/>
              </a:ext>
            </a:extLst>
          </p:cNvPr>
          <p:cNvSpPr txBox="1"/>
          <p:nvPr/>
        </p:nvSpPr>
        <p:spPr>
          <a:xfrm>
            <a:off x="0" y="0"/>
            <a:ext cx="9143999" cy="1043042"/>
          </a:xfrm>
          <a:prstGeom prst="rect">
            <a:avLst/>
          </a:prstGeom>
          <a:noFill/>
        </p:spPr>
        <p:txBody>
          <a:bodyPr wrap="square">
            <a:spAutoFit/>
          </a:bodyPr>
          <a:lstStyle/>
          <a:p>
            <a:pPr algn="ctr"/>
            <a:r>
              <a:rPr lang="es-ES" sz="4400" b="1" spc="50">
                <a:ln w="0"/>
                <a:solidFill>
                  <a:schemeClr val="bg2"/>
                </a:solidFill>
                <a:effectLst>
                  <a:innerShdw blurRad="63500" dist="50800" dir="13500000">
                    <a:srgbClr val="000000">
                      <a:alpha val="50000"/>
                    </a:srgbClr>
                  </a:innerShdw>
                </a:effectLst>
              </a:rPr>
              <a:t>“</a:t>
            </a:r>
            <a:r>
              <a:rPr lang="en-US" sz="4400" b="1" spc="50">
                <a:ln w="0"/>
                <a:solidFill>
                  <a:schemeClr val="bg2"/>
                </a:solidFill>
                <a:effectLst>
                  <a:innerShdw blurRad="63500" dist="50800" dir="13500000">
                    <a:srgbClr val="000000">
                      <a:alpha val="50000"/>
                    </a:srgbClr>
                  </a:innerShdw>
                </a:effectLst>
              </a:rPr>
              <a:t>THE PRAISE OF HIS GLORY</a:t>
            </a:r>
            <a:r>
              <a:rPr lang="es-ES" sz="4400" b="1" spc="50">
                <a:ln w="0"/>
                <a:solidFill>
                  <a:schemeClr val="bg2"/>
                </a:solidFill>
                <a:effectLst>
                  <a:innerShdw blurRad="63500" dist="50800" dir="13500000">
                    <a:srgbClr val="000000">
                      <a:alpha val="50000"/>
                    </a:srgbClr>
                  </a:innerShdw>
                </a:effectLst>
              </a:rPr>
              <a:t>”</a:t>
            </a:r>
            <a:endParaRPr lang="es-ES" sz="4400" b="1" spc="50" dirty="0">
              <a:ln w="0"/>
              <a:solidFill>
                <a:schemeClr val="bg2"/>
              </a:solidFill>
              <a:effectLst>
                <a:innerShdw blurRad="63500" dist="50800" dir="13500000">
                  <a:srgbClr val="000000">
                    <a:alpha val="50000"/>
                  </a:srgbClr>
                </a:innerShdw>
              </a:effectLst>
            </a:endParaRPr>
          </a:p>
          <a:p>
            <a:pPr algn="ctr">
              <a:lnSpc>
                <a:spcPts val="2000"/>
              </a:lnSpc>
            </a:pPr>
            <a:r>
              <a:rPr lang="es-ES" sz="2400" b="1" spc="50">
                <a:ln w="0"/>
                <a:solidFill>
                  <a:schemeClr val="bg2"/>
                </a:solidFill>
                <a:effectLst>
                  <a:innerShdw blurRad="63500" dist="50800" dir="13500000">
                    <a:srgbClr val="000000">
                      <a:alpha val="50000"/>
                    </a:srgbClr>
                  </a:innerShdw>
                </a:effectLst>
              </a:rPr>
              <a:t>Ephesians </a:t>
            </a:r>
            <a:r>
              <a:rPr lang="es-ES" sz="2400" b="1" spc="50" dirty="0">
                <a:ln w="0"/>
                <a:solidFill>
                  <a:schemeClr val="bg2"/>
                </a:solidFill>
                <a:effectLst>
                  <a:innerShdw blurRad="63500" dist="50800" dir="13500000">
                    <a:srgbClr val="000000">
                      <a:alpha val="50000"/>
                    </a:srgbClr>
                  </a:innerShdw>
                </a:effectLst>
              </a:rPr>
              <a:t>1:11-12</a:t>
            </a:r>
          </a:p>
        </p:txBody>
      </p:sp>
      <p:sp>
        <p:nvSpPr>
          <p:cNvPr id="2" name="CuadroTexto 1">
            <a:extLst>
              <a:ext uri="{FF2B5EF4-FFF2-40B4-BE49-F238E27FC236}">
                <a16:creationId xmlns:a16="http://schemas.microsoft.com/office/drawing/2014/main" id="{A6AF7A53-F7C7-3C19-356B-2B4E02F63A0D}"/>
              </a:ext>
            </a:extLst>
          </p:cNvPr>
          <p:cNvSpPr txBox="1"/>
          <p:nvPr/>
        </p:nvSpPr>
        <p:spPr>
          <a:xfrm>
            <a:off x="3595735" y="1177792"/>
            <a:ext cx="5548264" cy="1477328"/>
          </a:xfrm>
          <a:prstGeom prst="rect">
            <a:avLst/>
          </a:prstGeom>
          <a:noFill/>
        </p:spPr>
        <p:txBody>
          <a:bodyPr wrap="square" rtlCol="0">
            <a:spAutoFit/>
          </a:bodyPr>
          <a:lstStyle/>
          <a:p>
            <a:pPr>
              <a:spcBef>
                <a:spcPts val="600"/>
              </a:spcBef>
            </a:pPr>
            <a:r>
              <a:rPr lang="en-US" b="1"/>
              <a:t>In order to strengthen our faith and our identity as Christians, Paul reminded us that God has given us blessings. He has made us sons and daughters of God, and He has a special plan that will fulfill through us: uniting everything in Christ.</a:t>
            </a:r>
            <a:endParaRPr lang="es-ES" b="1" dirty="0"/>
          </a:p>
        </p:txBody>
      </p:sp>
      <p:sp>
        <p:nvSpPr>
          <p:cNvPr id="5" name="CuadroTexto 4">
            <a:extLst>
              <a:ext uri="{FF2B5EF4-FFF2-40B4-BE49-F238E27FC236}">
                <a16:creationId xmlns:a16="http://schemas.microsoft.com/office/drawing/2014/main" id="{5B52F6D1-0176-A962-B2CA-69BA1BF773D8}"/>
              </a:ext>
            </a:extLst>
          </p:cNvPr>
          <p:cNvSpPr txBox="1"/>
          <p:nvPr/>
        </p:nvSpPr>
        <p:spPr>
          <a:xfrm>
            <a:off x="123878" y="4058268"/>
            <a:ext cx="6634110" cy="923330"/>
          </a:xfrm>
          <a:prstGeom prst="rect">
            <a:avLst/>
          </a:prstGeom>
          <a:noFill/>
        </p:spPr>
        <p:txBody>
          <a:bodyPr wrap="square">
            <a:spAutoFit/>
          </a:bodyPr>
          <a:lstStyle/>
          <a:p>
            <a:pPr>
              <a:spcBef>
                <a:spcPts val="600"/>
              </a:spcBef>
            </a:pPr>
            <a:r>
              <a:rPr lang="en-US" b="1"/>
              <a:t>Besides, “In Him also we have obtained an inheritance” (1:11). We receive an inheritance from God, but we also become an inheritance to God (Ex. 19:5; Dt. 9:29; 32:9).</a:t>
            </a:r>
            <a:endParaRPr lang="es-ES" b="1" dirty="0"/>
          </a:p>
        </p:txBody>
      </p:sp>
      <p:sp>
        <p:nvSpPr>
          <p:cNvPr id="7" name="CuadroTexto 6">
            <a:extLst>
              <a:ext uri="{FF2B5EF4-FFF2-40B4-BE49-F238E27FC236}">
                <a16:creationId xmlns:a16="http://schemas.microsoft.com/office/drawing/2014/main" id="{95FC53DF-2CE0-FCD2-BB73-D743A355B6A3}"/>
              </a:ext>
            </a:extLst>
          </p:cNvPr>
          <p:cNvSpPr txBox="1"/>
          <p:nvPr/>
        </p:nvSpPr>
        <p:spPr>
          <a:xfrm>
            <a:off x="3595736" y="2751036"/>
            <a:ext cx="3240828" cy="1200329"/>
          </a:xfrm>
          <a:prstGeom prst="rect">
            <a:avLst/>
          </a:prstGeom>
          <a:noFill/>
        </p:spPr>
        <p:txBody>
          <a:bodyPr wrap="square">
            <a:spAutoFit/>
          </a:bodyPr>
          <a:lstStyle/>
          <a:p>
            <a:pPr>
              <a:spcBef>
                <a:spcPts val="600"/>
              </a:spcBef>
            </a:pPr>
            <a:r>
              <a:rPr lang="en-US" b="1"/>
              <a:t>We must be aware that God has put His trust in us. We should respond to that by living a life “to the praise of his glory.”</a:t>
            </a:r>
            <a:endParaRPr lang="es-ES" b="1" dirty="0"/>
          </a:p>
        </p:txBody>
      </p:sp>
      <p:pic>
        <p:nvPicPr>
          <p:cNvPr id="9" name="Imagen 8" descr="Imagen que contiene interior, edificio, tabla, parado&#10;&#10;Descripción generada automáticamente">
            <a:extLst>
              <a:ext uri="{FF2B5EF4-FFF2-40B4-BE49-F238E27FC236}">
                <a16:creationId xmlns:a16="http://schemas.microsoft.com/office/drawing/2014/main" id="{E3022F92-B716-9C2B-9B27-204B4A9DBD5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83311" y="2475214"/>
            <a:ext cx="2136811" cy="2581980"/>
          </a:xfrm>
          <a:prstGeom prst="rect">
            <a:avLst/>
          </a:prstGeom>
          <a:ln w="57150" cap="rnd">
            <a:solidFill>
              <a:schemeClr val="bg2">
                <a:lumMod val="60000"/>
                <a:lumOff val="4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92249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ppt_x</p:attrName>
                                        </p:attrNameLst>
                                      </p:cBhvr>
                                      <p:tavLst>
                                        <p:tav tm="0">
                                          <p:val>
                                            <p:strVal val="#ppt_x"/>
                                          </p:val>
                                        </p:tav>
                                        <p:tav tm="100000">
                                          <p:val>
                                            <p:strVal val="#ppt_x"/>
                                          </p:val>
                                        </p:tav>
                                      </p:tavLst>
                                    </p:anim>
                                    <p:anim calcmode="lin" valueType="num">
                                      <p:cBhvr>
                                        <p:cTn id="32" dur="500" fill="hold"/>
                                        <p:tgtEl>
                                          <p:spTgt spid="9"/>
                                        </p:tgtEl>
                                        <p:attrNameLst>
                                          <p:attrName>ppt_y</p:attrName>
                                        </p:attrNameLst>
                                      </p:cBhvr>
                                      <p:tavLst>
                                        <p:tav tm="0">
                                          <p:val>
                                            <p:strVal val="#ppt_y+#ppt_h/2"/>
                                          </p:val>
                                        </p:tav>
                                        <p:tav tm="100000">
                                          <p:val>
                                            <p:strVal val="#ppt_y"/>
                                          </p:val>
                                        </p:tav>
                                      </p:tavLst>
                                    </p:anim>
                                    <p:anim calcmode="lin" valueType="num">
                                      <p:cBhvr>
                                        <p:cTn id="33" dur="500" fill="hold"/>
                                        <p:tgtEl>
                                          <p:spTgt spid="9"/>
                                        </p:tgtEl>
                                        <p:attrNameLst>
                                          <p:attrName>ppt_w</p:attrName>
                                        </p:attrNameLst>
                                      </p:cBhvr>
                                      <p:tavLst>
                                        <p:tav tm="0">
                                          <p:val>
                                            <p:strVal val="#ppt_w"/>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p:bldP spid="7"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415</TotalTime>
  <Words>1044</Words>
  <Application>Microsoft Office PowerPoint</Application>
  <PresentationFormat>Presentación en pantalla (16:9)</PresentationFormat>
  <Paragraphs>53</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Comic Sans MS</vt:lpstr>
      <vt:lpstr>Constantia</vt:lpstr>
      <vt:lpstr>Arial</vt:lpstr>
      <vt:lpstr>Calibri</vt:lpstr>
      <vt:lpstr>Calibri Light</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Sergio Fustero Carreras</cp:lastModifiedBy>
  <cp:revision>59</cp:revision>
  <dcterms:created xsi:type="dcterms:W3CDTF">2023-06-21T17:17:06Z</dcterms:created>
  <dcterms:modified xsi:type="dcterms:W3CDTF">2023-06-28T16:46:47Z</dcterms:modified>
</cp:coreProperties>
</file>