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77" r:id="rId3"/>
    <p:sldId id="273" r:id="rId4"/>
    <p:sldId id="257" r:id="rId5"/>
    <p:sldId id="278" r:id="rId6"/>
    <p:sldId id="259" r:id="rId7"/>
    <p:sldId id="280" r:id="rId8"/>
    <p:sldId id="281" r:id="rId9"/>
    <p:sldId id="262" r:id="rId10"/>
    <p:sldId id="279" r:id="rId11"/>
    <p:sldId id="274" r:id="rId12"/>
    <p:sldId id="276" r:id="rId13"/>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omic Sans MS" panose="030F0702030302020204" pitchFamily="66"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DA0"/>
    <a:srgbClr val="3B92A7"/>
    <a:srgbClr val="7DC1D1"/>
    <a:srgbClr val="7C96B6"/>
    <a:srgbClr val="5A7AA2"/>
    <a:srgbClr val="45F6EF"/>
    <a:srgbClr val="27837C"/>
    <a:srgbClr val="3658A8"/>
    <a:srgbClr val="4BD0FF"/>
    <a:srgbClr val="1B74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84AAE-8611-40E1-906F-98CF4332D0BF}" v="202" dt="2023-06-27T15:45:04.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41" d="100"/>
          <a:sy n="141" d="100"/>
        </p:scale>
        <p:origin x="7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F89534-95DF-464C-9B50-1FE0EC1754F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CA3E214C-E04D-4F8E-A19E-8DEFB5B447F8}">
      <dgm:prSet custT="1"/>
      <dgm:spPr>
        <a:solidFill>
          <a:schemeClr val="accent4">
            <a:lumMod val="40000"/>
            <a:lumOff val="60000"/>
          </a:schemeClr>
        </a:solidFill>
        <a:ln>
          <a:solidFill>
            <a:schemeClr val="accent4">
              <a:lumMod val="50000"/>
            </a:schemeClr>
          </a:solidFill>
        </a:ln>
      </dgm:spPr>
      <dgm:t>
        <a:bodyPr lIns="36000" tIns="72000" rIns="0" bIns="72000"/>
        <a:lstStyle/>
        <a:p>
          <a:pPr marL="0" indent="0">
            <a:buNone/>
          </a:pPr>
          <a:r>
            <a:rPr lang="en-US" sz="1600" b="1"/>
            <a:t>Our hearts are always open to the influence of the Holy Spirit</a:t>
          </a:r>
          <a:endParaRPr lang="es-ES" sz="1600" dirty="0"/>
        </a:p>
      </dgm:t>
    </dgm:pt>
    <dgm:pt modelId="{F5B0D07D-8CA1-4FFA-8C55-70E5511CF3AB}" type="parTrans" cxnId="{4BD803DE-7D8F-4AD4-A71F-8DB6F1C66FFA}">
      <dgm:prSet/>
      <dgm:spPr/>
      <dgm:t>
        <a:bodyPr/>
        <a:lstStyle/>
        <a:p>
          <a:endParaRPr lang="es-ES" sz="1600"/>
        </a:p>
      </dgm:t>
    </dgm:pt>
    <dgm:pt modelId="{4958F101-C75D-4E90-8107-A5016B1819E5}" type="sibTrans" cxnId="{4BD803DE-7D8F-4AD4-A71F-8DB6F1C66FFA}">
      <dgm:prSet/>
      <dgm:spPr/>
      <dgm:t>
        <a:bodyPr/>
        <a:lstStyle/>
        <a:p>
          <a:endParaRPr lang="es-ES" sz="1600"/>
        </a:p>
      </dgm:t>
    </dgm:pt>
    <dgm:pt modelId="{555335BE-4A57-40D6-9476-668061828FE9}">
      <dgm:prSet custT="1"/>
      <dgm:spPr>
        <a:solidFill>
          <a:schemeClr val="bg2">
            <a:lumMod val="90000"/>
          </a:schemeClr>
        </a:solidFill>
        <a:ln>
          <a:solidFill>
            <a:schemeClr val="bg2">
              <a:lumMod val="50000"/>
            </a:schemeClr>
          </a:solidFill>
        </a:ln>
      </dgm:spPr>
      <dgm:t>
        <a:bodyPr lIns="72000" tIns="72000" rIns="0" bIns="72000"/>
        <a:lstStyle/>
        <a:p>
          <a:pPr marL="0" indent="0">
            <a:buNone/>
          </a:pPr>
          <a:r>
            <a:rPr lang="en-US" sz="1600" b="1"/>
            <a:t>We seek reasons to give thanks to God</a:t>
          </a:r>
          <a:endParaRPr lang="es-ES" sz="1600" dirty="0"/>
        </a:p>
      </dgm:t>
    </dgm:pt>
    <dgm:pt modelId="{253C5C38-3E23-4612-945B-4294E2B6BE6B}" type="parTrans" cxnId="{E681EE08-76EF-4A22-A187-4F85C80E2918}">
      <dgm:prSet/>
      <dgm:spPr/>
      <dgm:t>
        <a:bodyPr/>
        <a:lstStyle/>
        <a:p>
          <a:endParaRPr lang="es-ES" sz="1600"/>
        </a:p>
      </dgm:t>
    </dgm:pt>
    <dgm:pt modelId="{47113900-5740-4D23-8E86-BD495D6671BD}" type="sibTrans" cxnId="{E681EE08-76EF-4A22-A187-4F85C80E2918}">
      <dgm:prSet/>
      <dgm:spPr/>
      <dgm:t>
        <a:bodyPr/>
        <a:lstStyle/>
        <a:p>
          <a:endParaRPr lang="es-ES" sz="1600"/>
        </a:p>
      </dgm:t>
    </dgm:pt>
    <dgm:pt modelId="{7E732E63-A068-4563-8693-D5FF898800DC}">
      <dgm:prSet custT="1"/>
      <dgm:spPr>
        <a:solidFill>
          <a:schemeClr val="accent6">
            <a:lumMod val="40000"/>
            <a:lumOff val="60000"/>
          </a:schemeClr>
        </a:solidFill>
        <a:ln>
          <a:solidFill>
            <a:schemeClr val="accent6">
              <a:lumMod val="75000"/>
            </a:schemeClr>
          </a:solidFill>
        </a:ln>
      </dgm:spPr>
      <dgm:t>
        <a:bodyPr lIns="72000" tIns="72000" rIns="0" bIns="72000"/>
        <a:lstStyle/>
        <a:p>
          <a:pPr marL="0" indent="0">
            <a:buNone/>
          </a:pPr>
          <a:r>
            <a:rPr lang="en-US" sz="1600" b="1"/>
            <a:t>We put our problems in His hands</a:t>
          </a:r>
          <a:endParaRPr lang="es-ES" sz="1600" dirty="0"/>
        </a:p>
      </dgm:t>
    </dgm:pt>
    <dgm:pt modelId="{6DB50A37-2761-4629-8F98-106E51954332}" type="parTrans" cxnId="{4BAB8A52-A7D8-4688-AC54-C7AAF7452CBB}">
      <dgm:prSet/>
      <dgm:spPr/>
      <dgm:t>
        <a:bodyPr/>
        <a:lstStyle/>
        <a:p>
          <a:endParaRPr lang="es-ES" sz="1600"/>
        </a:p>
      </dgm:t>
    </dgm:pt>
    <dgm:pt modelId="{94A1ECD3-B45F-4B92-9E41-2104AED1F224}" type="sibTrans" cxnId="{4BAB8A52-A7D8-4688-AC54-C7AAF7452CBB}">
      <dgm:prSet/>
      <dgm:spPr/>
      <dgm:t>
        <a:bodyPr/>
        <a:lstStyle/>
        <a:p>
          <a:endParaRPr lang="es-ES" sz="1600"/>
        </a:p>
      </dgm:t>
    </dgm:pt>
    <dgm:pt modelId="{385063B8-9963-4201-A1BF-A16BBC7C08B0}">
      <dgm:prSet custT="1"/>
      <dgm:spPr>
        <a:solidFill>
          <a:schemeClr val="accent5">
            <a:lumMod val="40000"/>
            <a:lumOff val="60000"/>
          </a:schemeClr>
        </a:solidFill>
        <a:ln>
          <a:solidFill>
            <a:schemeClr val="accent5">
              <a:lumMod val="75000"/>
            </a:schemeClr>
          </a:solidFill>
        </a:ln>
      </dgm:spPr>
      <dgm:t>
        <a:bodyPr lIns="72000" tIns="72000" rIns="0" bIns="72000"/>
        <a:lstStyle/>
        <a:p>
          <a:pPr marL="0" indent="0">
            <a:buNone/>
          </a:pPr>
          <a:r>
            <a:rPr lang="en-US" sz="1600" b="1"/>
            <a:t>We seek God’s counsel in the difficulties of this life</a:t>
          </a:r>
          <a:endParaRPr lang="es-ES" sz="1600" dirty="0"/>
        </a:p>
      </dgm:t>
    </dgm:pt>
    <dgm:pt modelId="{5462C31A-7F18-47A7-8F12-6A2C4F5783B6}" type="parTrans" cxnId="{627A702A-6628-42EA-857D-9E6238BD279C}">
      <dgm:prSet/>
      <dgm:spPr/>
      <dgm:t>
        <a:bodyPr/>
        <a:lstStyle/>
        <a:p>
          <a:endParaRPr lang="es-ES" sz="1600"/>
        </a:p>
      </dgm:t>
    </dgm:pt>
    <dgm:pt modelId="{3033EEE0-6048-462A-B888-1B74C04B0995}" type="sibTrans" cxnId="{627A702A-6628-42EA-857D-9E6238BD279C}">
      <dgm:prSet/>
      <dgm:spPr/>
      <dgm:t>
        <a:bodyPr/>
        <a:lstStyle/>
        <a:p>
          <a:endParaRPr lang="es-ES" sz="1600"/>
        </a:p>
      </dgm:t>
    </dgm:pt>
    <dgm:pt modelId="{63F5A7BA-2515-49DF-8D58-747AEAFC0D80}">
      <dgm:prSet custT="1"/>
      <dgm:spPr>
        <a:solidFill>
          <a:srgbClr val="4BD0FF"/>
        </a:solidFill>
        <a:ln>
          <a:solidFill>
            <a:srgbClr val="00B0F0"/>
          </a:solidFill>
        </a:ln>
      </dgm:spPr>
      <dgm:t>
        <a:bodyPr lIns="72000" tIns="72000" rIns="0" bIns="72000"/>
        <a:lstStyle/>
        <a:p>
          <a:pPr marL="0" indent="0">
            <a:buNone/>
          </a:pPr>
          <a:r>
            <a:rPr lang="en-US" sz="1600" b="1"/>
            <a:t>We are always willing to be led by God</a:t>
          </a:r>
          <a:endParaRPr lang="es-ES" sz="1600" dirty="0"/>
        </a:p>
      </dgm:t>
    </dgm:pt>
    <dgm:pt modelId="{99735154-7DCF-44D7-9F09-D7160988CE13}" type="parTrans" cxnId="{634BAA8E-0993-491A-8079-CE11DE5EE36C}">
      <dgm:prSet/>
      <dgm:spPr/>
      <dgm:t>
        <a:bodyPr/>
        <a:lstStyle/>
        <a:p>
          <a:endParaRPr lang="es-ES" sz="1600"/>
        </a:p>
      </dgm:t>
    </dgm:pt>
    <dgm:pt modelId="{178CA28C-283C-47FE-A21A-4329C320B247}" type="sibTrans" cxnId="{634BAA8E-0993-491A-8079-CE11DE5EE36C}">
      <dgm:prSet/>
      <dgm:spPr/>
      <dgm:t>
        <a:bodyPr/>
        <a:lstStyle/>
        <a:p>
          <a:endParaRPr lang="es-ES" sz="1600"/>
        </a:p>
      </dgm:t>
    </dgm:pt>
    <dgm:pt modelId="{8A788774-433A-4F36-8834-8827831B09BE}">
      <dgm:prSet custT="1"/>
      <dgm:spPr>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accent4">
              <a:lumMod val="50000"/>
            </a:schemeClr>
          </a:solidFill>
        </a:ln>
      </dgm:spPr>
      <dgm:t>
        <a:bodyPr/>
        <a:lstStyle/>
        <a:p>
          <a:endParaRPr lang="es-ES" sz="1600"/>
        </a:p>
      </dgm:t>
    </dgm:pt>
    <dgm:pt modelId="{06C34A13-8323-443E-A0BD-B84334415C77}" type="parTrans" cxnId="{F181140C-E1B0-4C03-8674-5763E7AF14DB}">
      <dgm:prSet/>
      <dgm:spPr/>
      <dgm:t>
        <a:bodyPr/>
        <a:lstStyle/>
        <a:p>
          <a:endParaRPr lang="es-ES" sz="1600"/>
        </a:p>
      </dgm:t>
    </dgm:pt>
    <dgm:pt modelId="{8F3E884F-663D-4955-A939-65657E152AF5}" type="sibTrans" cxnId="{F181140C-E1B0-4C03-8674-5763E7AF14DB}">
      <dgm:prSet/>
      <dgm:spPr/>
      <dgm:t>
        <a:bodyPr/>
        <a:lstStyle/>
        <a:p>
          <a:endParaRPr lang="es-ES" sz="1600"/>
        </a:p>
      </dgm:t>
    </dgm:pt>
    <dgm:pt modelId="{75A66772-26FC-407A-9CA3-E8FB5BB7FA22}">
      <dgm:prSet custT="1"/>
      <dgm:spPr>
        <a:blipFill dpi="0"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solidFill>
            <a:schemeClr val="bg2">
              <a:lumMod val="50000"/>
            </a:schemeClr>
          </a:solidFill>
        </a:ln>
      </dgm:spPr>
      <dgm:t>
        <a:bodyPr/>
        <a:lstStyle/>
        <a:p>
          <a:endParaRPr lang="es-ES" sz="1600" dirty="0"/>
        </a:p>
      </dgm:t>
    </dgm:pt>
    <dgm:pt modelId="{E3DF436C-D1B1-4E0A-99AB-70467D2F1C74}" type="parTrans" cxnId="{DE690C0B-F5B6-4484-B376-E4AE148AFF65}">
      <dgm:prSet/>
      <dgm:spPr/>
      <dgm:t>
        <a:bodyPr/>
        <a:lstStyle/>
        <a:p>
          <a:endParaRPr lang="es-ES" sz="1600"/>
        </a:p>
      </dgm:t>
    </dgm:pt>
    <dgm:pt modelId="{8DB34930-42DC-40D3-B6BF-DFEEC45AB5E2}" type="sibTrans" cxnId="{DE690C0B-F5B6-4484-B376-E4AE148AFF65}">
      <dgm:prSet/>
      <dgm:spPr/>
      <dgm:t>
        <a:bodyPr/>
        <a:lstStyle/>
        <a:p>
          <a:endParaRPr lang="es-ES" sz="1600"/>
        </a:p>
      </dgm:t>
    </dgm:pt>
    <dgm:pt modelId="{E23E9A22-C54F-45C6-9147-9E1CCFD2A31A}">
      <dgm:prSet custT="1"/>
      <dgm:spPr>
        <a:blipFill dpi="0" rotWithShape="0">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chemeClr val="accent6">
              <a:lumMod val="75000"/>
            </a:schemeClr>
          </a:solidFill>
        </a:ln>
      </dgm:spPr>
      <dgm:t>
        <a:bodyPr/>
        <a:lstStyle/>
        <a:p>
          <a:endParaRPr lang="es-ES" sz="1600" dirty="0"/>
        </a:p>
      </dgm:t>
    </dgm:pt>
    <dgm:pt modelId="{6849ACCB-5FCD-4728-84AC-32A481D758D5}" type="parTrans" cxnId="{C502B9C8-DD68-4371-818F-B2FC448A53E2}">
      <dgm:prSet/>
      <dgm:spPr/>
      <dgm:t>
        <a:bodyPr/>
        <a:lstStyle/>
        <a:p>
          <a:endParaRPr lang="es-ES" sz="1600"/>
        </a:p>
      </dgm:t>
    </dgm:pt>
    <dgm:pt modelId="{91D05915-3C33-4DF5-81C2-CBE3174E7DE9}" type="sibTrans" cxnId="{C502B9C8-DD68-4371-818F-B2FC448A53E2}">
      <dgm:prSet/>
      <dgm:spPr/>
      <dgm:t>
        <a:bodyPr/>
        <a:lstStyle/>
        <a:p>
          <a:endParaRPr lang="es-ES" sz="1600"/>
        </a:p>
      </dgm:t>
    </dgm:pt>
    <dgm:pt modelId="{1BDCE1B4-2809-4A12-89ED-CE725BE40AAB}">
      <dgm:prSet custT="1"/>
      <dgm:spPr>
        <a:blipFill dpi="0" rotWithShape="0">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solidFill>
            <a:schemeClr val="accent5">
              <a:lumMod val="75000"/>
            </a:schemeClr>
          </a:solidFill>
        </a:ln>
      </dgm:spPr>
      <dgm:t>
        <a:bodyPr/>
        <a:lstStyle/>
        <a:p>
          <a:endParaRPr lang="es-ES" sz="1600" dirty="0"/>
        </a:p>
      </dgm:t>
    </dgm:pt>
    <dgm:pt modelId="{D8C191CC-D4F5-4F64-BC97-C15E48776621}" type="parTrans" cxnId="{4EB1EA24-5D51-4AE4-AD39-E4CDA84E4DF0}">
      <dgm:prSet/>
      <dgm:spPr/>
      <dgm:t>
        <a:bodyPr/>
        <a:lstStyle/>
        <a:p>
          <a:endParaRPr lang="es-ES" sz="1600"/>
        </a:p>
      </dgm:t>
    </dgm:pt>
    <dgm:pt modelId="{42E0109A-AADE-499F-BD54-C29AE4CAA3F8}" type="sibTrans" cxnId="{4EB1EA24-5D51-4AE4-AD39-E4CDA84E4DF0}">
      <dgm:prSet/>
      <dgm:spPr/>
      <dgm:t>
        <a:bodyPr/>
        <a:lstStyle/>
        <a:p>
          <a:endParaRPr lang="es-ES" sz="1600"/>
        </a:p>
      </dgm:t>
    </dgm:pt>
    <dgm:pt modelId="{EECDD574-398D-4C1E-83EF-ECE8592A7ED9}">
      <dgm:prSet custT="1"/>
      <dgm:spPr>
        <a:blipFill dpi="0" rotWithShape="0">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rgbClr val="00B0F0"/>
          </a:solidFill>
        </a:ln>
      </dgm:spPr>
      <dgm:t>
        <a:bodyPr/>
        <a:lstStyle/>
        <a:p>
          <a:endParaRPr lang="es-ES" sz="1600" dirty="0"/>
        </a:p>
      </dgm:t>
    </dgm:pt>
    <dgm:pt modelId="{64550B93-673D-4249-822D-6E8E53F42842}" type="parTrans" cxnId="{F711E6F0-70CA-449B-B9FB-6FA64BB6F584}">
      <dgm:prSet/>
      <dgm:spPr/>
      <dgm:t>
        <a:bodyPr/>
        <a:lstStyle/>
        <a:p>
          <a:endParaRPr lang="es-ES" sz="1600"/>
        </a:p>
      </dgm:t>
    </dgm:pt>
    <dgm:pt modelId="{62D73C7B-EAFB-413E-A703-53FD22E373E0}" type="sibTrans" cxnId="{F711E6F0-70CA-449B-B9FB-6FA64BB6F584}">
      <dgm:prSet/>
      <dgm:spPr/>
      <dgm:t>
        <a:bodyPr/>
        <a:lstStyle/>
        <a:p>
          <a:endParaRPr lang="es-ES" sz="1600"/>
        </a:p>
      </dgm:t>
    </dgm:pt>
    <dgm:pt modelId="{06B42EEA-38BF-45FC-B2A2-D255CFD401D2}" type="pres">
      <dgm:prSet presAssocID="{3FF89534-95DF-464C-9B50-1FE0EC1754FA}" presName="Name0" presStyleCnt="0">
        <dgm:presLayoutVars>
          <dgm:dir/>
          <dgm:animLvl val="lvl"/>
          <dgm:resizeHandles val="exact"/>
        </dgm:presLayoutVars>
      </dgm:prSet>
      <dgm:spPr/>
    </dgm:pt>
    <dgm:pt modelId="{A66B33C9-84F4-472D-9396-869994FF2E0E}" type="pres">
      <dgm:prSet presAssocID="{8A788774-433A-4F36-8834-8827831B09BE}" presName="linNode" presStyleCnt="0"/>
      <dgm:spPr/>
    </dgm:pt>
    <dgm:pt modelId="{78F4A083-D4E4-4DCC-9279-0DD0DDD33F35}" type="pres">
      <dgm:prSet presAssocID="{8A788774-433A-4F36-8834-8827831B09BE}" presName="parentText" presStyleLbl="node1" presStyleIdx="0" presStyleCnt="5">
        <dgm:presLayoutVars>
          <dgm:chMax val="1"/>
          <dgm:bulletEnabled val="1"/>
        </dgm:presLayoutVars>
      </dgm:prSet>
      <dgm:spPr/>
    </dgm:pt>
    <dgm:pt modelId="{857435E3-E960-42A0-BB26-32D6A8098437}" type="pres">
      <dgm:prSet presAssocID="{8A788774-433A-4F36-8834-8827831B09BE}" presName="descendantText" presStyleLbl="alignAccFollowNode1" presStyleIdx="0" presStyleCnt="5" custScaleY="113830">
        <dgm:presLayoutVars>
          <dgm:bulletEnabled val="1"/>
        </dgm:presLayoutVars>
      </dgm:prSet>
      <dgm:spPr/>
    </dgm:pt>
    <dgm:pt modelId="{7F787360-DF78-4CD6-8A8D-0D0B3B697D8F}" type="pres">
      <dgm:prSet presAssocID="{8F3E884F-663D-4955-A939-65657E152AF5}" presName="sp" presStyleCnt="0"/>
      <dgm:spPr/>
    </dgm:pt>
    <dgm:pt modelId="{A15249C1-D243-4C1D-866E-29F699C085D2}" type="pres">
      <dgm:prSet presAssocID="{75A66772-26FC-407A-9CA3-E8FB5BB7FA22}" presName="linNode" presStyleCnt="0"/>
      <dgm:spPr/>
    </dgm:pt>
    <dgm:pt modelId="{0667333C-0951-4782-9775-540E056275CF}" type="pres">
      <dgm:prSet presAssocID="{75A66772-26FC-407A-9CA3-E8FB5BB7FA22}" presName="parentText" presStyleLbl="node1" presStyleIdx="1" presStyleCnt="5">
        <dgm:presLayoutVars>
          <dgm:chMax val="1"/>
          <dgm:bulletEnabled val="1"/>
        </dgm:presLayoutVars>
      </dgm:prSet>
      <dgm:spPr/>
    </dgm:pt>
    <dgm:pt modelId="{FEB1370D-17F7-4C52-B5C9-7CD343A42151}" type="pres">
      <dgm:prSet presAssocID="{75A66772-26FC-407A-9CA3-E8FB5BB7FA22}" presName="descendantText" presStyleLbl="alignAccFollowNode1" presStyleIdx="1" presStyleCnt="5">
        <dgm:presLayoutVars>
          <dgm:bulletEnabled val="1"/>
        </dgm:presLayoutVars>
      </dgm:prSet>
      <dgm:spPr/>
    </dgm:pt>
    <dgm:pt modelId="{612610D4-E498-444F-9101-0B234389CA76}" type="pres">
      <dgm:prSet presAssocID="{8DB34930-42DC-40D3-B6BF-DFEEC45AB5E2}" presName="sp" presStyleCnt="0"/>
      <dgm:spPr/>
    </dgm:pt>
    <dgm:pt modelId="{FD2658CD-6C07-425A-B7E2-116E96655662}" type="pres">
      <dgm:prSet presAssocID="{E23E9A22-C54F-45C6-9147-9E1CCFD2A31A}" presName="linNode" presStyleCnt="0"/>
      <dgm:spPr/>
    </dgm:pt>
    <dgm:pt modelId="{267B0AB0-2EC2-4492-8C54-30E2539BA7FB}" type="pres">
      <dgm:prSet presAssocID="{E23E9A22-C54F-45C6-9147-9E1CCFD2A31A}" presName="parentText" presStyleLbl="node1" presStyleIdx="2" presStyleCnt="5">
        <dgm:presLayoutVars>
          <dgm:chMax val="1"/>
          <dgm:bulletEnabled val="1"/>
        </dgm:presLayoutVars>
      </dgm:prSet>
      <dgm:spPr/>
    </dgm:pt>
    <dgm:pt modelId="{93A3630C-86F0-47D8-8E45-942D6550FDA7}" type="pres">
      <dgm:prSet presAssocID="{E23E9A22-C54F-45C6-9147-9E1CCFD2A31A}" presName="descendantText" presStyleLbl="alignAccFollowNode1" presStyleIdx="2" presStyleCnt="5">
        <dgm:presLayoutVars>
          <dgm:bulletEnabled val="1"/>
        </dgm:presLayoutVars>
      </dgm:prSet>
      <dgm:spPr/>
    </dgm:pt>
    <dgm:pt modelId="{B93DCEB1-6F6B-4E02-BA62-C1B3E5302625}" type="pres">
      <dgm:prSet presAssocID="{91D05915-3C33-4DF5-81C2-CBE3174E7DE9}" presName="sp" presStyleCnt="0"/>
      <dgm:spPr/>
    </dgm:pt>
    <dgm:pt modelId="{9CD9D3FD-A62B-40C8-A2D4-DC084FEB0B09}" type="pres">
      <dgm:prSet presAssocID="{1BDCE1B4-2809-4A12-89ED-CE725BE40AAB}" presName="linNode" presStyleCnt="0"/>
      <dgm:spPr/>
    </dgm:pt>
    <dgm:pt modelId="{973BF798-278A-4E68-8C33-CA96DF53272F}" type="pres">
      <dgm:prSet presAssocID="{1BDCE1B4-2809-4A12-89ED-CE725BE40AAB}" presName="parentText" presStyleLbl="node1" presStyleIdx="3" presStyleCnt="5">
        <dgm:presLayoutVars>
          <dgm:chMax val="1"/>
          <dgm:bulletEnabled val="1"/>
        </dgm:presLayoutVars>
      </dgm:prSet>
      <dgm:spPr/>
    </dgm:pt>
    <dgm:pt modelId="{5C6C511D-CA3A-46F5-BC42-3AF3ACD6B3E6}" type="pres">
      <dgm:prSet presAssocID="{1BDCE1B4-2809-4A12-89ED-CE725BE40AAB}" presName="descendantText" presStyleLbl="alignAccFollowNode1" presStyleIdx="3" presStyleCnt="5">
        <dgm:presLayoutVars>
          <dgm:bulletEnabled val="1"/>
        </dgm:presLayoutVars>
      </dgm:prSet>
      <dgm:spPr/>
    </dgm:pt>
    <dgm:pt modelId="{756446BE-7FB0-4EF1-B108-9F3DCD5A63D8}" type="pres">
      <dgm:prSet presAssocID="{42E0109A-AADE-499F-BD54-C29AE4CAA3F8}" presName="sp" presStyleCnt="0"/>
      <dgm:spPr/>
    </dgm:pt>
    <dgm:pt modelId="{4884D1CC-C4A6-4FCF-8D88-AB6E45CE2C67}" type="pres">
      <dgm:prSet presAssocID="{EECDD574-398D-4C1E-83EF-ECE8592A7ED9}" presName="linNode" presStyleCnt="0"/>
      <dgm:spPr/>
    </dgm:pt>
    <dgm:pt modelId="{2AA95147-DD69-4468-A800-2B6CA167DD2B}" type="pres">
      <dgm:prSet presAssocID="{EECDD574-398D-4C1E-83EF-ECE8592A7ED9}" presName="parentText" presStyleLbl="node1" presStyleIdx="4" presStyleCnt="5">
        <dgm:presLayoutVars>
          <dgm:chMax val="1"/>
          <dgm:bulletEnabled val="1"/>
        </dgm:presLayoutVars>
      </dgm:prSet>
      <dgm:spPr/>
    </dgm:pt>
    <dgm:pt modelId="{19014656-3511-412A-95B6-C39D573B1252}" type="pres">
      <dgm:prSet presAssocID="{EECDD574-398D-4C1E-83EF-ECE8592A7ED9}" presName="descendantText" presStyleLbl="alignAccFollowNode1" presStyleIdx="4" presStyleCnt="5">
        <dgm:presLayoutVars>
          <dgm:bulletEnabled val="1"/>
        </dgm:presLayoutVars>
      </dgm:prSet>
      <dgm:spPr/>
    </dgm:pt>
  </dgm:ptLst>
  <dgm:cxnLst>
    <dgm:cxn modelId="{E681EE08-76EF-4A22-A187-4F85C80E2918}" srcId="{75A66772-26FC-407A-9CA3-E8FB5BB7FA22}" destId="{555335BE-4A57-40D6-9476-668061828FE9}" srcOrd="0" destOrd="0" parTransId="{253C5C38-3E23-4612-945B-4294E2B6BE6B}" sibTransId="{47113900-5740-4D23-8E86-BD495D6671BD}"/>
    <dgm:cxn modelId="{DE690C0B-F5B6-4484-B376-E4AE148AFF65}" srcId="{3FF89534-95DF-464C-9B50-1FE0EC1754FA}" destId="{75A66772-26FC-407A-9CA3-E8FB5BB7FA22}" srcOrd="1" destOrd="0" parTransId="{E3DF436C-D1B1-4E0A-99AB-70467D2F1C74}" sibTransId="{8DB34930-42DC-40D3-B6BF-DFEEC45AB5E2}"/>
    <dgm:cxn modelId="{F181140C-E1B0-4C03-8674-5763E7AF14DB}" srcId="{3FF89534-95DF-464C-9B50-1FE0EC1754FA}" destId="{8A788774-433A-4F36-8834-8827831B09BE}" srcOrd="0" destOrd="0" parTransId="{06C34A13-8323-443E-A0BD-B84334415C77}" sibTransId="{8F3E884F-663D-4955-A939-65657E152AF5}"/>
    <dgm:cxn modelId="{57759517-E5A9-4BC3-961A-C6E22E70D539}" type="presOf" srcId="{7E732E63-A068-4563-8693-D5FF898800DC}" destId="{93A3630C-86F0-47D8-8E45-942D6550FDA7}" srcOrd="0" destOrd="0" presId="urn:microsoft.com/office/officeart/2005/8/layout/vList5"/>
    <dgm:cxn modelId="{4EB1EA24-5D51-4AE4-AD39-E4CDA84E4DF0}" srcId="{3FF89534-95DF-464C-9B50-1FE0EC1754FA}" destId="{1BDCE1B4-2809-4A12-89ED-CE725BE40AAB}" srcOrd="3" destOrd="0" parTransId="{D8C191CC-D4F5-4F64-BC97-C15E48776621}" sibTransId="{42E0109A-AADE-499F-BD54-C29AE4CAA3F8}"/>
    <dgm:cxn modelId="{627A702A-6628-42EA-857D-9E6238BD279C}" srcId="{1BDCE1B4-2809-4A12-89ED-CE725BE40AAB}" destId="{385063B8-9963-4201-A1BF-A16BBC7C08B0}" srcOrd="0" destOrd="0" parTransId="{5462C31A-7F18-47A7-8F12-6A2C4F5783B6}" sibTransId="{3033EEE0-6048-462A-B888-1B74C04B0995}"/>
    <dgm:cxn modelId="{2DFD0B52-AFAE-444E-B6A0-7AC6710754C2}" type="presOf" srcId="{63F5A7BA-2515-49DF-8D58-747AEAFC0D80}" destId="{19014656-3511-412A-95B6-C39D573B1252}" srcOrd="0" destOrd="0" presId="urn:microsoft.com/office/officeart/2005/8/layout/vList5"/>
    <dgm:cxn modelId="{4BAB8A52-A7D8-4688-AC54-C7AAF7452CBB}" srcId="{E23E9A22-C54F-45C6-9147-9E1CCFD2A31A}" destId="{7E732E63-A068-4563-8693-D5FF898800DC}" srcOrd="0" destOrd="0" parTransId="{6DB50A37-2761-4629-8F98-106E51954332}" sibTransId="{94A1ECD3-B45F-4B92-9E41-2104AED1F224}"/>
    <dgm:cxn modelId="{B67E8B78-50CD-48F9-B2C9-19EF35B29EB7}" type="presOf" srcId="{8A788774-433A-4F36-8834-8827831B09BE}" destId="{78F4A083-D4E4-4DCC-9279-0DD0DDD33F35}" srcOrd="0" destOrd="0" presId="urn:microsoft.com/office/officeart/2005/8/layout/vList5"/>
    <dgm:cxn modelId="{67AAC17B-8D0D-48B0-BE8D-50508FE94414}" type="presOf" srcId="{EECDD574-398D-4C1E-83EF-ECE8592A7ED9}" destId="{2AA95147-DD69-4468-A800-2B6CA167DD2B}" srcOrd="0" destOrd="0" presId="urn:microsoft.com/office/officeart/2005/8/layout/vList5"/>
    <dgm:cxn modelId="{A72F1E7D-DD0F-4C5B-B455-091AAAE9E2EB}" type="presOf" srcId="{385063B8-9963-4201-A1BF-A16BBC7C08B0}" destId="{5C6C511D-CA3A-46F5-BC42-3AF3ACD6B3E6}" srcOrd="0" destOrd="0" presId="urn:microsoft.com/office/officeart/2005/8/layout/vList5"/>
    <dgm:cxn modelId="{A04B1587-413D-4D26-8373-96BF89844D15}" type="presOf" srcId="{1BDCE1B4-2809-4A12-89ED-CE725BE40AAB}" destId="{973BF798-278A-4E68-8C33-CA96DF53272F}" srcOrd="0" destOrd="0" presId="urn:microsoft.com/office/officeart/2005/8/layout/vList5"/>
    <dgm:cxn modelId="{634BAA8E-0993-491A-8079-CE11DE5EE36C}" srcId="{EECDD574-398D-4C1E-83EF-ECE8592A7ED9}" destId="{63F5A7BA-2515-49DF-8D58-747AEAFC0D80}" srcOrd="0" destOrd="0" parTransId="{99735154-7DCF-44D7-9F09-D7160988CE13}" sibTransId="{178CA28C-283C-47FE-A21A-4329C320B247}"/>
    <dgm:cxn modelId="{80D8E496-BDD4-4EAD-BE69-7D3F6800A468}" type="presOf" srcId="{3FF89534-95DF-464C-9B50-1FE0EC1754FA}" destId="{06B42EEA-38BF-45FC-B2A2-D255CFD401D2}" srcOrd="0" destOrd="0" presId="urn:microsoft.com/office/officeart/2005/8/layout/vList5"/>
    <dgm:cxn modelId="{FAA924C2-EBD4-42F3-AFCA-E3313907A1E2}" type="presOf" srcId="{E23E9A22-C54F-45C6-9147-9E1CCFD2A31A}" destId="{267B0AB0-2EC2-4492-8C54-30E2539BA7FB}" srcOrd="0" destOrd="0" presId="urn:microsoft.com/office/officeart/2005/8/layout/vList5"/>
    <dgm:cxn modelId="{C502B9C8-DD68-4371-818F-B2FC448A53E2}" srcId="{3FF89534-95DF-464C-9B50-1FE0EC1754FA}" destId="{E23E9A22-C54F-45C6-9147-9E1CCFD2A31A}" srcOrd="2" destOrd="0" parTransId="{6849ACCB-5FCD-4728-84AC-32A481D758D5}" sibTransId="{91D05915-3C33-4DF5-81C2-CBE3174E7DE9}"/>
    <dgm:cxn modelId="{203A4BDD-E80B-4B28-9E5F-80CB10C9F18A}" type="presOf" srcId="{555335BE-4A57-40D6-9476-668061828FE9}" destId="{FEB1370D-17F7-4C52-B5C9-7CD343A42151}" srcOrd="0" destOrd="0" presId="urn:microsoft.com/office/officeart/2005/8/layout/vList5"/>
    <dgm:cxn modelId="{4BD803DE-7D8F-4AD4-A71F-8DB6F1C66FFA}" srcId="{8A788774-433A-4F36-8834-8827831B09BE}" destId="{CA3E214C-E04D-4F8E-A19E-8DEFB5B447F8}" srcOrd="0" destOrd="0" parTransId="{F5B0D07D-8CA1-4FFA-8C55-70E5511CF3AB}" sibTransId="{4958F101-C75D-4E90-8107-A5016B1819E5}"/>
    <dgm:cxn modelId="{6BE8D2E3-1A77-47A2-AFDD-7A2576FD8203}" type="presOf" srcId="{CA3E214C-E04D-4F8E-A19E-8DEFB5B447F8}" destId="{857435E3-E960-42A0-BB26-32D6A8098437}" srcOrd="0" destOrd="0" presId="urn:microsoft.com/office/officeart/2005/8/layout/vList5"/>
    <dgm:cxn modelId="{F711E6F0-70CA-449B-B9FB-6FA64BB6F584}" srcId="{3FF89534-95DF-464C-9B50-1FE0EC1754FA}" destId="{EECDD574-398D-4C1E-83EF-ECE8592A7ED9}" srcOrd="4" destOrd="0" parTransId="{64550B93-673D-4249-822D-6E8E53F42842}" sibTransId="{62D73C7B-EAFB-413E-A703-53FD22E373E0}"/>
    <dgm:cxn modelId="{18EB33FF-FF3A-42CE-85A3-1FFDEE338086}" type="presOf" srcId="{75A66772-26FC-407A-9CA3-E8FB5BB7FA22}" destId="{0667333C-0951-4782-9775-540E056275CF}" srcOrd="0" destOrd="0" presId="urn:microsoft.com/office/officeart/2005/8/layout/vList5"/>
    <dgm:cxn modelId="{87C8B419-D677-4FCC-A3DA-24017C139372}" type="presParOf" srcId="{06B42EEA-38BF-45FC-B2A2-D255CFD401D2}" destId="{A66B33C9-84F4-472D-9396-869994FF2E0E}" srcOrd="0" destOrd="0" presId="urn:microsoft.com/office/officeart/2005/8/layout/vList5"/>
    <dgm:cxn modelId="{A1BA3BEF-2ABD-47E6-9EFC-293A5C3EA611}" type="presParOf" srcId="{A66B33C9-84F4-472D-9396-869994FF2E0E}" destId="{78F4A083-D4E4-4DCC-9279-0DD0DDD33F35}" srcOrd="0" destOrd="0" presId="urn:microsoft.com/office/officeart/2005/8/layout/vList5"/>
    <dgm:cxn modelId="{C8639ACE-4891-4DA9-9F06-E7FD2835258A}" type="presParOf" srcId="{A66B33C9-84F4-472D-9396-869994FF2E0E}" destId="{857435E3-E960-42A0-BB26-32D6A8098437}" srcOrd="1" destOrd="0" presId="urn:microsoft.com/office/officeart/2005/8/layout/vList5"/>
    <dgm:cxn modelId="{AC14B416-571B-4D86-BB65-1927C721AED4}" type="presParOf" srcId="{06B42EEA-38BF-45FC-B2A2-D255CFD401D2}" destId="{7F787360-DF78-4CD6-8A8D-0D0B3B697D8F}" srcOrd="1" destOrd="0" presId="urn:microsoft.com/office/officeart/2005/8/layout/vList5"/>
    <dgm:cxn modelId="{DE507243-A9AD-4BF8-8583-DD9992C1F466}" type="presParOf" srcId="{06B42EEA-38BF-45FC-B2A2-D255CFD401D2}" destId="{A15249C1-D243-4C1D-866E-29F699C085D2}" srcOrd="2" destOrd="0" presId="urn:microsoft.com/office/officeart/2005/8/layout/vList5"/>
    <dgm:cxn modelId="{2734FDD9-6569-4D86-8508-D5ED0D6A9D0B}" type="presParOf" srcId="{A15249C1-D243-4C1D-866E-29F699C085D2}" destId="{0667333C-0951-4782-9775-540E056275CF}" srcOrd="0" destOrd="0" presId="urn:microsoft.com/office/officeart/2005/8/layout/vList5"/>
    <dgm:cxn modelId="{35D0CC51-FFB4-4622-8820-857CF06F7301}" type="presParOf" srcId="{A15249C1-D243-4C1D-866E-29F699C085D2}" destId="{FEB1370D-17F7-4C52-B5C9-7CD343A42151}" srcOrd="1" destOrd="0" presId="urn:microsoft.com/office/officeart/2005/8/layout/vList5"/>
    <dgm:cxn modelId="{FCF4E1DD-46AB-4265-8CA5-C73FAA47D8E4}" type="presParOf" srcId="{06B42EEA-38BF-45FC-B2A2-D255CFD401D2}" destId="{612610D4-E498-444F-9101-0B234389CA76}" srcOrd="3" destOrd="0" presId="urn:microsoft.com/office/officeart/2005/8/layout/vList5"/>
    <dgm:cxn modelId="{81402BE8-3532-4041-AFA0-3FEDE47FD6ED}" type="presParOf" srcId="{06B42EEA-38BF-45FC-B2A2-D255CFD401D2}" destId="{FD2658CD-6C07-425A-B7E2-116E96655662}" srcOrd="4" destOrd="0" presId="urn:microsoft.com/office/officeart/2005/8/layout/vList5"/>
    <dgm:cxn modelId="{3E21F227-3563-4540-BB91-73B49974A7B8}" type="presParOf" srcId="{FD2658CD-6C07-425A-B7E2-116E96655662}" destId="{267B0AB0-2EC2-4492-8C54-30E2539BA7FB}" srcOrd="0" destOrd="0" presId="urn:microsoft.com/office/officeart/2005/8/layout/vList5"/>
    <dgm:cxn modelId="{F24D7E59-F3DF-4AFE-AE47-AE6786F9DD78}" type="presParOf" srcId="{FD2658CD-6C07-425A-B7E2-116E96655662}" destId="{93A3630C-86F0-47D8-8E45-942D6550FDA7}" srcOrd="1" destOrd="0" presId="urn:microsoft.com/office/officeart/2005/8/layout/vList5"/>
    <dgm:cxn modelId="{D57E08EF-A029-4D2E-818A-760ACBF438B9}" type="presParOf" srcId="{06B42EEA-38BF-45FC-B2A2-D255CFD401D2}" destId="{B93DCEB1-6F6B-4E02-BA62-C1B3E5302625}" srcOrd="5" destOrd="0" presId="urn:microsoft.com/office/officeart/2005/8/layout/vList5"/>
    <dgm:cxn modelId="{11C6DB66-57F5-4070-91A8-D304C246D12D}" type="presParOf" srcId="{06B42EEA-38BF-45FC-B2A2-D255CFD401D2}" destId="{9CD9D3FD-A62B-40C8-A2D4-DC084FEB0B09}" srcOrd="6" destOrd="0" presId="urn:microsoft.com/office/officeart/2005/8/layout/vList5"/>
    <dgm:cxn modelId="{9A83C64B-93C8-4360-88E6-D7F53F08D531}" type="presParOf" srcId="{9CD9D3FD-A62B-40C8-A2D4-DC084FEB0B09}" destId="{973BF798-278A-4E68-8C33-CA96DF53272F}" srcOrd="0" destOrd="0" presId="urn:microsoft.com/office/officeart/2005/8/layout/vList5"/>
    <dgm:cxn modelId="{5CE55372-05DD-410B-BC39-9AE8E99BAE5E}" type="presParOf" srcId="{9CD9D3FD-A62B-40C8-A2D4-DC084FEB0B09}" destId="{5C6C511D-CA3A-46F5-BC42-3AF3ACD6B3E6}" srcOrd="1" destOrd="0" presId="urn:microsoft.com/office/officeart/2005/8/layout/vList5"/>
    <dgm:cxn modelId="{8E8ADC45-5208-4993-B7C7-A3A934E6589C}" type="presParOf" srcId="{06B42EEA-38BF-45FC-B2A2-D255CFD401D2}" destId="{756446BE-7FB0-4EF1-B108-9F3DCD5A63D8}" srcOrd="7" destOrd="0" presId="urn:microsoft.com/office/officeart/2005/8/layout/vList5"/>
    <dgm:cxn modelId="{C5587FD3-A299-417D-B115-004B96918EAB}" type="presParOf" srcId="{06B42EEA-38BF-45FC-B2A2-D255CFD401D2}" destId="{4884D1CC-C4A6-4FCF-8D88-AB6E45CE2C67}" srcOrd="8" destOrd="0" presId="urn:microsoft.com/office/officeart/2005/8/layout/vList5"/>
    <dgm:cxn modelId="{72C333E5-20D4-4C45-9C4A-7017EEBF7AFC}" type="presParOf" srcId="{4884D1CC-C4A6-4FCF-8D88-AB6E45CE2C67}" destId="{2AA95147-DD69-4468-A800-2B6CA167DD2B}" srcOrd="0" destOrd="0" presId="urn:microsoft.com/office/officeart/2005/8/layout/vList5"/>
    <dgm:cxn modelId="{3AF671A4-3E76-4B72-B77E-EF6B941780A8}" type="presParOf" srcId="{4884D1CC-C4A6-4FCF-8D88-AB6E45CE2C67}" destId="{19014656-3511-412A-95B6-C39D573B125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03331D-1882-4A05-8019-12FC83E9EF55}" type="doc">
      <dgm:prSet loTypeId="urn:microsoft.com/office/officeart/2008/layout/AlternatingHexagons" loCatId="list" qsTypeId="urn:microsoft.com/office/officeart/2005/8/quickstyle/3d1" qsCatId="3D" csTypeId="urn:microsoft.com/office/officeart/2005/8/colors/colorful3" csCatId="colorful" phldr="1"/>
      <dgm:spPr/>
      <dgm:t>
        <a:bodyPr/>
        <a:lstStyle/>
        <a:p>
          <a:endParaRPr lang="es-ES"/>
        </a:p>
      </dgm:t>
    </dgm:pt>
    <dgm:pt modelId="{BD96CA54-5736-4477-B6D7-32591DB95FC7}">
      <dgm:prSet custT="1"/>
      <dgm:spPr/>
      <dgm:t>
        <a:bodyPr/>
        <a:lstStyle/>
        <a:p>
          <a:r>
            <a:rPr lang="en-US" sz="1600" b="1">
              <a:effectLst>
                <a:outerShdw blurRad="38100" dist="38100" dir="2700000" algn="tl">
                  <a:srgbClr val="000000">
                    <a:alpha val="43137"/>
                  </a:srgbClr>
                </a:outerShdw>
              </a:effectLst>
            </a:rPr>
            <a:t>The hope to which we </a:t>
          </a:r>
          <a:br>
            <a:rPr lang="en-US" sz="1600" b="1">
              <a:effectLst>
                <a:outerShdw blurRad="38100" dist="38100" dir="2700000" algn="tl">
                  <a:srgbClr val="000000">
                    <a:alpha val="43137"/>
                  </a:srgbClr>
                </a:outerShdw>
              </a:effectLst>
            </a:rPr>
          </a:br>
          <a:r>
            <a:rPr lang="en-US" sz="1600" b="1">
              <a:effectLst>
                <a:outerShdw blurRad="38100" dist="38100" dir="2700000" algn="tl">
                  <a:srgbClr val="000000">
                    <a:alpha val="43137"/>
                  </a:srgbClr>
                </a:outerShdw>
              </a:effectLst>
            </a:rPr>
            <a:t>are called</a:t>
          </a:r>
          <a:endParaRPr lang="es-ES" sz="1600" dirty="0">
            <a:effectLst>
              <a:outerShdw blurRad="38100" dist="38100" dir="2700000" algn="tl">
                <a:srgbClr val="000000">
                  <a:alpha val="43137"/>
                </a:srgbClr>
              </a:outerShdw>
            </a:effectLst>
          </a:endParaRPr>
        </a:p>
      </dgm:t>
    </dgm:pt>
    <dgm:pt modelId="{4972293C-262E-4041-BAFA-D2408CC50187}" type="parTrans" cxnId="{43E854C9-16E7-47B0-898A-5F49438C9703}">
      <dgm:prSet/>
      <dgm:spPr/>
      <dgm:t>
        <a:bodyPr/>
        <a:lstStyle/>
        <a:p>
          <a:endParaRPr lang="es-ES">
            <a:effectLst>
              <a:outerShdw blurRad="38100" dist="38100" dir="2700000" algn="tl">
                <a:srgbClr val="000000">
                  <a:alpha val="43137"/>
                </a:srgbClr>
              </a:outerShdw>
            </a:effectLst>
          </a:endParaRPr>
        </a:p>
      </dgm:t>
    </dgm:pt>
    <dgm:pt modelId="{A5EC615B-639B-4883-80A3-1DD787AE2017}" type="sibTrans" cxnId="{43E854C9-16E7-47B0-898A-5F49438C9703}">
      <dgm:prSet/>
      <dgm:spPr/>
      <dgm:t>
        <a:bodyPr/>
        <a:lstStyle/>
        <a:p>
          <a:endParaRPr lang="es-ES">
            <a:effectLst>
              <a:outerShdw blurRad="38100" dist="38100" dir="2700000" algn="tl">
                <a:srgbClr val="000000">
                  <a:alpha val="43137"/>
                </a:srgbClr>
              </a:outerShdw>
            </a:effectLst>
          </a:endParaRPr>
        </a:p>
      </dgm:t>
    </dgm:pt>
    <dgm:pt modelId="{8C34024C-1E41-4BD2-ABB8-B8476207B27D}">
      <dgm:prSet custT="1"/>
      <dgm:spPr/>
      <dgm:t>
        <a:bodyPr/>
        <a:lstStyle/>
        <a:p>
          <a:r>
            <a:rPr lang="en-US" sz="1600" b="1">
              <a:effectLst>
                <a:outerShdw blurRad="38100" dist="38100" dir="2700000" algn="tl">
                  <a:srgbClr val="000000">
                    <a:alpha val="43137"/>
                  </a:srgbClr>
                </a:outerShdw>
              </a:effectLst>
            </a:rPr>
            <a:t>That we are the glory of God’s inheritance (His treasure)</a:t>
          </a:r>
          <a:endParaRPr lang="es-ES" sz="1600" dirty="0">
            <a:effectLst>
              <a:outerShdw blurRad="38100" dist="38100" dir="2700000" algn="tl">
                <a:srgbClr val="000000">
                  <a:alpha val="43137"/>
                </a:srgbClr>
              </a:outerShdw>
            </a:effectLst>
          </a:endParaRPr>
        </a:p>
      </dgm:t>
    </dgm:pt>
    <dgm:pt modelId="{38075460-7488-4C34-AC60-70A67370115C}" type="parTrans" cxnId="{37632C16-975A-46C0-BCF6-5A70F1CD480B}">
      <dgm:prSet/>
      <dgm:spPr/>
      <dgm:t>
        <a:bodyPr/>
        <a:lstStyle/>
        <a:p>
          <a:endParaRPr lang="es-ES">
            <a:effectLst>
              <a:outerShdw blurRad="38100" dist="38100" dir="2700000" algn="tl">
                <a:srgbClr val="000000">
                  <a:alpha val="43137"/>
                </a:srgbClr>
              </a:outerShdw>
            </a:effectLst>
          </a:endParaRPr>
        </a:p>
      </dgm:t>
    </dgm:pt>
    <dgm:pt modelId="{070793F5-A951-4DCE-9B94-B6BF75E2294B}" type="sibTrans" cxnId="{37632C16-975A-46C0-BCF6-5A70F1CD480B}">
      <dgm:prSet/>
      <dgm:spPr>
        <a:solidFill>
          <a:srgbClr val="C00000"/>
        </a:solidFill>
      </dgm:spPr>
      <dgm:t>
        <a:bodyPr/>
        <a:lstStyle/>
        <a:p>
          <a:endParaRPr lang="es-ES">
            <a:effectLst>
              <a:outerShdw blurRad="38100" dist="38100" dir="2700000" algn="tl">
                <a:srgbClr val="000000">
                  <a:alpha val="43137"/>
                </a:srgbClr>
              </a:outerShdw>
            </a:effectLst>
          </a:endParaRPr>
        </a:p>
      </dgm:t>
    </dgm:pt>
    <dgm:pt modelId="{AF6E00D7-71D9-408B-AE81-D28CC81F7887}">
      <dgm:prSet custT="1"/>
      <dgm:spPr>
        <a:solidFill>
          <a:srgbClr val="C00000"/>
        </a:solidFill>
      </dgm:spPr>
      <dgm:t>
        <a:bodyPr/>
        <a:lstStyle/>
        <a:p>
          <a:r>
            <a:rPr lang="en-US" sz="1600" b="1">
              <a:effectLst>
                <a:outerShdw blurRad="38100" dist="38100" dir="2700000" algn="tl">
                  <a:srgbClr val="000000">
                    <a:alpha val="43137"/>
                  </a:srgbClr>
                </a:outerShdw>
              </a:effectLst>
            </a:rPr>
            <a:t>The incomparable greatness of His power in our favor</a:t>
          </a:r>
          <a:endParaRPr lang="es-ES" sz="1600" dirty="0">
            <a:effectLst>
              <a:outerShdw blurRad="38100" dist="38100" dir="2700000" algn="tl">
                <a:srgbClr val="000000">
                  <a:alpha val="43137"/>
                </a:srgbClr>
              </a:outerShdw>
            </a:effectLst>
          </a:endParaRPr>
        </a:p>
      </dgm:t>
    </dgm:pt>
    <dgm:pt modelId="{A0CCAF3C-B19B-4772-8436-04403DA71867}" type="parTrans" cxnId="{FDC4A6D8-B58B-4B9D-BCD5-03C5FF0342C9}">
      <dgm:prSet/>
      <dgm:spPr/>
      <dgm:t>
        <a:bodyPr/>
        <a:lstStyle/>
        <a:p>
          <a:endParaRPr lang="es-ES">
            <a:effectLst>
              <a:outerShdw blurRad="38100" dist="38100" dir="2700000" algn="tl">
                <a:srgbClr val="000000">
                  <a:alpha val="43137"/>
                </a:srgbClr>
              </a:outerShdw>
            </a:effectLst>
          </a:endParaRPr>
        </a:p>
      </dgm:t>
    </dgm:pt>
    <dgm:pt modelId="{8119D7EF-39BB-49EF-875B-DFF1B6324F8C}" type="sibTrans" cxnId="{FDC4A6D8-B58B-4B9D-BCD5-03C5FF0342C9}">
      <dgm:prSet/>
      <dgm:spPr>
        <a:solidFill>
          <a:schemeClr val="accent2">
            <a:lumMod val="75000"/>
          </a:schemeClr>
        </a:solidFill>
      </dgm:spPr>
      <dgm:t>
        <a:bodyPr/>
        <a:lstStyle/>
        <a:p>
          <a:endParaRPr lang="es-ES">
            <a:effectLst>
              <a:outerShdw blurRad="38100" dist="38100" dir="2700000" algn="tl">
                <a:srgbClr val="000000">
                  <a:alpha val="43137"/>
                </a:srgbClr>
              </a:outerShdw>
            </a:effectLst>
          </a:endParaRPr>
        </a:p>
      </dgm:t>
    </dgm:pt>
    <dgm:pt modelId="{1F0CB35D-A879-4647-A0A4-9C93D82A93A1}" type="pres">
      <dgm:prSet presAssocID="{9803331D-1882-4A05-8019-12FC83E9EF55}" presName="Name0" presStyleCnt="0">
        <dgm:presLayoutVars>
          <dgm:chMax/>
          <dgm:chPref/>
          <dgm:dir/>
          <dgm:animLvl val="lvl"/>
        </dgm:presLayoutVars>
      </dgm:prSet>
      <dgm:spPr/>
    </dgm:pt>
    <dgm:pt modelId="{A58C9032-ED6A-402F-8848-EB5F34BC1EA8}" type="pres">
      <dgm:prSet presAssocID="{BD96CA54-5736-4477-B6D7-32591DB95FC7}" presName="composite" presStyleCnt="0"/>
      <dgm:spPr/>
    </dgm:pt>
    <dgm:pt modelId="{4414183F-FBC9-4355-99A1-00991E1FD7BA}" type="pres">
      <dgm:prSet presAssocID="{BD96CA54-5736-4477-B6D7-32591DB95FC7}" presName="Parent1" presStyleLbl="node1" presStyleIdx="0" presStyleCnt="6" custScaleX="664871">
        <dgm:presLayoutVars>
          <dgm:chMax val="1"/>
          <dgm:chPref val="1"/>
          <dgm:bulletEnabled val="1"/>
        </dgm:presLayoutVars>
      </dgm:prSet>
      <dgm:spPr/>
    </dgm:pt>
    <dgm:pt modelId="{4B7DD2B2-D7BF-4FF4-9CE6-A03FF81EFC76}" type="pres">
      <dgm:prSet presAssocID="{BD96CA54-5736-4477-B6D7-32591DB95FC7}" presName="Childtext1" presStyleLbl="revTx" presStyleIdx="0" presStyleCnt="3">
        <dgm:presLayoutVars>
          <dgm:chMax val="0"/>
          <dgm:chPref val="0"/>
          <dgm:bulletEnabled val="1"/>
        </dgm:presLayoutVars>
      </dgm:prSet>
      <dgm:spPr/>
    </dgm:pt>
    <dgm:pt modelId="{0EC3E2A1-453A-4DD5-9A08-B387298CFFA9}" type="pres">
      <dgm:prSet presAssocID="{BD96CA54-5736-4477-B6D7-32591DB95FC7}" presName="BalanceSpacing" presStyleCnt="0"/>
      <dgm:spPr/>
    </dgm:pt>
    <dgm:pt modelId="{7D846703-0DA7-475D-B470-00B7BA578F69}" type="pres">
      <dgm:prSet presAssocID="{BD96CA54-5736-4477-B6D7-32591DB95FC7}" presName="BalanceSpacing1" presStyleCnt="0"/>
      <dgm:spPr/>
    </dgm:pt>
    <dgm:pt modelId="{E97185E9-A215-4A26-A7ED-B3188198D2FE}" type="pres">
      <dgm:prSet presAssocID="{A5EC615B-639B-4883-80A3-1DD787AE2017}" presName="Accent1Text" presStyleLbl="node1" presStyleIdx="1" presStyleCnt="6" custLinFactX="-100000" custLinFactNeighborX="-170169" custLinFactNeighborY="-2960"/>
      <dgm:spPr/>
    </dgm:pt>
    <dgm:pt modelId="{CF7B2A2C-D29B-4DCA-8161-087AB2F8DB99}" type="pres">
      <dgm:prSet presAssocID="{A5EC615B-639B-4883-80A3-1DD787AE2017}" presName="spaceBetweenRectangles" presStyleCnt="0"/>
      <dgm:spPr/>
    </dgm:pt>
    <dgm:pt modelId="{EC8048F3-E795-4728-9F89-A92ABF1721C9}" type="pres">
      <dgm:prSet presAssocID="{8C34024C-1E41-4BD2-ABB8-B8476207B27D}" presName="composite" presStyleCnt="0"/>
      <dgm:spPr/>
    </dgm:pt>
    <dgm:pt modelId="{AF67E571-8DBA-4985-9490-93723EEC822D}" type="pres">
      <dgm:prSet presAssocID="{8C34024C-1E41-4BD2-ABB8-B8476207B27D}" presName="Parent1" presStyleLbl="node1" presStyleIdx="2" presStyleCnt="6" custScaleX="664871" custLinFactX="-2130" custLinFactNeighborX="-100000" custLinFactNeighborY="1317">
        <dgm:presLayoutVars>
          <dgm:chMax val="1"/>
          <dgm:chPref val="1"/>
          <dgm:bulletEnabled val="1"/>
        </dgm:presLayoutVars>
      </dgm:prSet>
      <dgm:spPr/>
    </dgm:pt>
    <dgm:pt modelId="{46B3A01B-6A08-4EED-83DF-DD9799CA896C}" type="pres">
      <dgm:prSet presAssocID="{8C34024C-1E41-4BD2-ABB8-B8476207B27D}" presName="Childtext1" presStyleLbl="revTx" presStyleIdx="1" presStyleCnt="3">
        <dgm:presLayoutVars>
          <dgm:chMax val="0"/>
          <dgm:chPref val="0"/>
          <dgm:bulletEnabled val="1"/>
        </dgm:presLayoutVars>
      </dgm:prSet>
      <dgm:spPr/>
    </dgm:pt>
    <dgm:pt modelId="{0019071B-07BC-4B0C-8A1A-1C5C39F3783C}" type="pres">
      <dgm:prSet presAssocID="{8C34024C-1E41-4BD2-ABB8-B8476207B27D}" presName="BalanceSpacing" presStyleCnt="0"/>
      <dgm:spPr/>
    </dgm:pt>
    <dgm:pt modelId="{5F72AAF5-CA99-4496-86B7-57998F65D241}" type="pres">
      <dgm:prSet presAssocID="{8C34024C-1E41-4BD2-ABB8-B8476207B27D}" presName="BalanceSpacing1" presStyleCnt="0"/>
      <dgm:spPr/>
    </dgm:pt>
    <dgm:pt modelId="{F82A2EAE-9E0C-496D-AD61-74767A447157}" type="pres">
      <dgm:prSet presAssocID="{070793F5-A951-4DCE-9B94-B6BF75E2294B}" presName="Accent1Text" presStyleLbl="node1" presStyleIdx="3" presStyleCnt="6" custLinFactX="73721" custLinFactNeighborX="100000" custLinFactNeighborY="2315"/>
      <dgm:spPr/>
    </dgm:pt>
    <dgm:pt modelId="{5BE2DC22-C6F9-49C4-AA2E-919A0D4BBAE7}" type="pres">
      <dgm:prSet presAssocID="{070793F5-A951-4DCE-9B94-B6BF75E2294B}" presName="spaceBetweenRectangles" presStyleCnt="0"/>
      <dgm:spPr/>
    </dgm:pt>
    <dgm:pt modelId="{8C4522D3-5D80-4026-95B0-97086C4D84F5}" type="pres">
      <dgm:prSet presAssocID="{AF6E00D7-71D9-408B-AE81-D28CC81F7887}" presName="composite" presStyleCnt="0"/>
      <dgm:spPr/>
    </dgm:pt>
    <dgm:pt modelId="{79943E28-05DA-4E0A-BFD9-0EAD99683238}" type="pres">
      <dgm:prSet presAssocID="{AF6E00D7-71D9-408B-AE81-D28CC81F7887}" presName="Parent1" presStyleLbl="node1" presStyleIdx="4" presStyleCnt="6" custScaleX="664871" custLinFactNeighborX="-1148">
        <dgm:presLayoutVars>
          <dgm:chMax val="1"/>
          <dgm:chPref val="1"/>
          <dgm:bulletEnabled val="1"/>
        </dgm:presLayoutVars>
      </dgm:prSet>
      <dgm:spPr/>
    </dgm:pt>
    <dgm:pt modelId="{435B451D-3A26-4F04-B279-DD9087ACDEA0}" type="pres">
      <dgm:prSet presAssocID="{AF6E00D7-71D9-408B-AE81-D28CC81F7887}" presName="Childtext1" presStyleLbl="revTx" presStyleIdx="2" presStyleCnt="3">
        <dgm:presLayoutVars>
          <dgm:chMax val="0"/>
          <dgm:chPref val="0"/>
          <dgm:bulletEnabled val="1"/>
        </dgm:presLayoutVars>
      </dgm:prSet>
      <dgm:spPr/>
    </dgm:pt>
    <dgm:pt modelId="{3370FCD0-4C85-4F92-8749-18D09D780D76}" type="pres">
      <dgm:prSet presAssocID="{AF6E00D7-71D9-408B-AE81-D28CC81F7887}" presName="BalanceSpacing" presStyleCnt="0"/>
      <dgm:spPr/>
    </dgm:pt>
    <dgm:pt modelId="{0CCA6BFF-DD1D-4BB0-AC59-1D69B8F6847D}" type="pres">
      <dgm:prSet presAssocID="{AF6E00D7-71D9-408B-AE81-D28CC81F7887}" presName="BalanceSpacing1" presStyleCnt="0"/>
      <dgm:spPr/>
    </dgm:pt>
    <dgm:pt modelId="{205FEFBC-A60A-4F90-983B-AAA7219BC661}" type="pres">
      <dgm:prSet presAssocID="{8119D7EF-39BB-49EF-875B-DFF1B6324F8C}" presName="Accent1Text" presStyleLbl="node1" presStyleIdx="5" presStyleCnt="6" custLinFactX="-100000" custLinFactNeighborX="-170169" custLinFactNeighborY="4106"/>
      <dgm:spPr/>
    </dgm:pt>
  </dgm:ptLst>
  <dgm:cxnLst>
    <dgm:cxn modelId="{AA4A600B-7596-4E39-932D-4ACB8CCDBF0E}" type="presOf" srcId="{A5EC615B-639B-4883-80A3-1DD787AE2017}" destId="{E97185E9-A215-4A26-A7ED-B3188198D2FE}" srcOrd="0" destOrd="0" presId="urn:microsoft.com/office/officeart/2008/layout/AlternatingHexagons"/>
    <dgm:cxn modelId="{37632C16-975A-46C0-BCF6-5A70F1CD480B}" srcId="{9803331D-1882-4A05-8019-12FC83E9EF55}" destId="{8C34024C-1E41-4BD2-ABB8-B8476207B27D}" srcOrd="1" destOrd="0" parTransId="{38075460-7488-4C34-AC60-70A67370115C}" sibTransId="{070793F5-A951-4DCE-9B94-B6BF75E2294B}"/>
    <dgm:cxn modelId="{7A0EF91F-6752-453F-8834-E5B74CE5A4BC}" type="presOf" srcId="{8119D7EF-39BB-49EF-875B-DFF1B6324F8C}" destId="{205FEFBC-A60A-4F90-983B-AAA7219BC661}" srcOrd="0" destOrd="0" presId="urn:microsoft.com/office/officeart/2008/layout/AlternatingHexagons"/>
    <dgm:cxn modelId="{1E672255-09F7-4B5E-BC77-6D29A33B3CD3}" type="presOf" srcId="{BD96CA54-5736-4477-B6D7-32591DB95FC7}" destId="{4414183F-FBC9-4355-99A1-00991E1FD7BA}" srcOrd="0" destOrd="0" presId="urn:microsoft.com/office/officeart/2008/layout/AlternatingHexagons"/>
    <dgm:cxn modelId="{028ED2A3-815F-42A6-8870-D95EE9BB6EC6}" type="presOf" srcId="{070793F5-A951-4DCE-9B94-B6BF75E2294B}" destId="{F82A2EAE-9E0C-496D-AD61-74767A447157}" srcOrd="0" destOrd="0" presId="urn:microsoft.com/office/officeart/2008/layout/AlternatingHexagons"/>
    <dgm:cxn modelId="{18B0A7B4-C75D-4461-8911-40898A3B4DD2}" type="presOf" srcId="{8C34024C-1E41-4BD2-ABB8-B8476207B27D}" destId="{AF67E571-8DBA-4985-9490-93723EEC822D}" srcOrd="0" destOrd="0" presId="urn:microsoft.com/office/officeart/2008/layout/AlternatingHexagons"/>
    <dgm:cxn modelId="{43E854C9-16E7-47B0-898A-5F49438C9703}" srcId="{9803331D-1882-4A05-8019-12FC83E9EF55}" destId="{BD96CA54-5736-4477-B6D7-32591DB95FC7}" srcOrd="0" destOrd="0" parTransId="{4972293C-262E-4041-BAFA-D2408CC50187}" sibTransId="{A5EC615B-639B-4883-80A3-1DD787AE2017}"/>
    <dgm:cxn modelId="{460287D0-6C2E-4001-8F84-255007124A5B}" type="presOf" srcId="{AF6E00D7-71D9-408B-AE81-D28CC81F7887}" destId="{79943E28-05DA-4E0A-BFD9-0EAD99683238}" srcOrd="0" destOrd="0" presId="urn:microsoft.com/office/officeart/2008/layout/AlternatingHexagons"/>
    <dgm:cxn modelId="{FDC4A6D8-B58B-4B9D-BCD5-03C5FF0342C9}" srcId="{9803331D-1882-4A05-8019-12FC83E9EF55}" destId="{AF6E00D7-71D9-408B-AE81-D28CC81F7887}" srcOrd="2" destOrd="0" parTransId="{A0CCAF3C-B19B-4772-8436-04403DA71867}" sibTransId="{8119D7EF-39BB-49EF-875B-DFF1B6324F8C}"/>
    <dgm:cxn modelId="{430AA4E9-EB42-4F2A-A03E-B7237F4D3B49}" type="presOf" srcId="{9803331D-1882-4A05-8019-12FC83E9EF55}" destId="{1F0CB35D-A879-4647-A0A4-9C93D82A93A1}" srcOrd="0" destOrd="0" presId="urn:microsoft.com/office/officeart/2008/layout/AlternatingHexagons"/>
    <dgm:cxn modelId="{4042C1C1-C916-47BD-A4C5-531417471FF0}" type="presParOf" srcId="{1F0CB35D-A879-4647-A0A4-9C93D82A93A1}" destId="{A58C9032-ED6A-402F-8848-EB5F34BC1EA8}" srcOrd="0" destOrd="0" presId="urn:microsoft.com/office/officeart/2008/layout/AlternatingHexagons"/>
    <dgm:cxn modelId="{ED8555D6-AD9C-454A-8530-75324EA6B36C}" type="presParOf" srcId="{A58C9032-ED6A-402F-8848-EB5F34BC1EA8}" destId="{4414183F-FBC9-4355-99A1-00991E1FD7BA}" srcOrd="0" destOrd="0" presId="urn:microsoft.com/office/officeart/2008/layout/AlternatingHexagons"/>
    <dgm:cxn modelId="{D3DD23F8-700F-43C3-830F-C673A1649FA8}" type="presParOf" srcId="{A58C9032-ED6A-402F-8848-EB5F34BC1EA8}" destId="{4B7DD2B2-D7BF-4FF4-9CE6-A03FF81EFC76}" srcOrd="1" destOrd="0" presId="urn:microsoft.com/office/officeart/2008/layout/AlternatingHexagons"/>
    <dgm:cxn modelId="{ED65FD18-6E5E-4F05-8DC8-031B3A66C8A0}" type="presParOf" srcId="{A58C9032-ED6A-402F-8848-EB5F34BC1EA8}" destId="{0EC3E2A1-453A-4DD5-9A08-B387298CFFA9}" srcOrd="2" destOrd="0" presId="urn:microsoft.com/office/officeart/2008/layout/AlternatingHexagons"/>
    <dgm:cxn modelId="{DC0FD8A9-68C4-42EC-ADF7-9659288004CC}" type="presParOf" srcId="{A58C9032-ED6A-402F-8848-EB5F34BC1EA8}" destId="{7D846703-0DA7-475D-B470-00B7BA578F69}" srcOrd="3" destOrd="0" presId="urn:microsoft.com/office/officeart/2008/layout/AlternatingHexagons"/>
    <dgm:cxn modelId="{16CA6203-7D64-4891-BE6D-179B1BB64306}" type="presParOf" srcId="{A58C9032-ED6A-402F-8848-EB5F34BC1EA8}" destId="{E97185E9-A215-4A26-A7ED-B3188198D2FE}" srcOrd="4" destOrd="0" presId="urn:microsoft.com/office/officeart/2008/layout/AlternatingHexagons"/>
    <dgm:cxn modelId="{A9087CFF-0B08-4FD5-93D7-83D2B1C03DB6}" type="presParOf" srcId="{1F0CB35D-A879-4647-A0A4-9C93D82A93A1}" destId="{CF7B2A2C-D29B-4DCA-8161-087AB2F8DB99}" srcOrd="1" destOrd="0" presId="urn:microsoft.com/office/officeart/2008/layout/AlternatingHexagons"/>
    <dgm:cxn modelId="{7EFD9068-6A2E-432A-818C-A7B89AFFE41D}" type="presParOf" srcId="{1F0CB35D-A879-4647-A0A4-9C93D82A93A1}" destId="{EC8048F3-E795-4728-9F89-A92ABF1721C9}" srcOrd="2" destOrd="0" presId="urn:microsoft.com/office/officeart/2008/layout/AlternatingHexagons"/>
    <dgm:cxn modelId="{8A270FCF-1790-47E7-9124-5AFC4401C34F}" type="presParOf" srcId="{EC8048F3-E795-4728-9F89-A92ABF1721C9}" destId="{AF67E571-8DBA-4985-9490-93723EEC822D}" srcOrd="0" destOrd="0" presId="urn:microsoft.com/office/officeart/2008/layout/AlternatingHexagons"/>
    <dgm:cxn modelId="{D09D06A1-4148-443C-A3EE-0CE1FA505175}" type="presParOf" srcId="{EC8048F3-E795-4728-9F89-A92ABF1721C9}" destId="{46B3A01B-6A08-4EED-83DF-DD9799CA896C}" srcOrd="1" destOrd="0" presId="urn:microsoft.com/office/officeart/2008/layout/AlternatingHexagons"/>
    <dgm:cxn modelId="{3A6A64A2-F043-412F-8DFC-CC401F2DC7EA}" type="presParOf" srcId="{EC8048F3-E795-4728-9F89-A92ABF1721C9}" destId="{0019071B-07BC-4B0C-8A1A-1C5C39F3783C}" srcOrd="2" destOrd="0" presId="urn:microsoft.com/office/officeart/2008/layout/AlternatingHexagons"/>
    <dgm:cxn modelId="{6F9F5104-4D79-4DB4-9E14-393289E4B0EA}" type="presParOf" srcId="{EC8048F3-E795-4728-9F89-A92ABF1721C9}" destId="{5F72AAF5-CA99-4496-86B7-57998F65D241}" srcOrd="3" destOrd="0" presId="urn:microsoft.com/office/officeart/2008/layout/AlternatingHexagons"/>
    <dgm:cxn modelId="{8EA57F94-FDB2-4234-809D-16B12DF4F313}" type="presParOf" srcId="{EC8048F3-E795-4728-9F89-A92ABF1721C9}" destId="{F82A2EAE-9E0C-496D-AD61-74767A447157}" srcOrd="4" destOrd="0" presId="urn:microsoft.com/office/officeart/2008/layout/AlternatingHexagons"/>
    <dgm:cxn modelId="{B61B8C12-B3DB-42C6-8DD5-4224CD993684}" type="presParOf" srcId="{1F0CB35D-A879-4647-A0A4-9C93D82A93A1}" destId="{5BE2DC22-C6F9-49C4-AA2E-919A0D4BBAE7}" srcOrd="3" destOrd="0" presId="urn:microsoft.com/office/officeart/2008/layout/AlternatingHexagons"/>
    <dgm:cxn modelId="{E3B868D0-2455-4622-BAB2-BBF001B3550C}" type="presParOf" srcId="{1F0CB35D-A879-4647-A0A4-9C93D82A93A1}" destId="{8C4522D3-5D80-4026-95B0-97086C4D84F5}" srcOrd="4" destOrd="0" presId="urn:microsoft.com/office/officeart/2008/layout/AlternatingHexagons"/>
    <dgm:cxn modelId="{45A81E3B-A852-4AE6-83FC-AF42F315FF41}" type="presParOf" srcId="{8C4522D3-5D80-4026-95B0-97086C4D84F5}" destId="{79943E28-05DA-4E0A-BFD9-0EAD99683238}" srcOrd="0" destOrd="0" presId="urn:microsoft.com/office/officeart/2008/layout/AlternatingHexagons"/>
    <dgm:cxn modelId="{1D4CBFEC-2085-49BD-8DB7-7EC35D85488C}" type="presParOf" srcId="{8C4522D3-5D80-4026-95B0-97086C4D84F5}" destId="{435B451D-3A26-4F04-B279-DD9087ACDEA0}" srcOrd="1" destOrd="0" presId="urn:microsoft.com/office/officeart/2008/layout/AlternatingHexagons"/>
    <dgm:cxn modelId="{C0A0BFE1-447E-40E5-B917-24135A6C680D}" type="presParOf" srcId="{8C4522D3-5D80-4026-95B0-97086C4D84F5}" destId="{3370FCD0-4C85-4F92-8749-18D09D780D76}" srcOrd="2" destOrd="0" presId="urn:microsoft.com/office/officeart/2008/layout/AlternatingHexagons"/>
    <dgm:cxn modelId="{A0A5758A-1141-4411-8C27-AB1C6D5F3B4F}" type="presParOf" srcId="{8C4522D3-5D80-4026-95B0-97086C4D84F5}" destId="{0CCA6BFF-DD1D-4BB0-AC59-1D69B8F6847D}" srcOrd="3" destOrd="0" presId="urn:microsoft.com/office/officeart/2008/layout/AlternatingHexagons"/>
    <dgm:cxn modelId="{CE0F4FB9-4007-49B4-B04E-CE3F0561C633}" type="presParOf" srcId="{8C4522D3-5D80-4026-95B0-97086C4D84F5}" destId="{205FEFBC-A60A-4F90-983B-AAA7219BC66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9236B9-51C9-45BF-A199-2F0C9635071D}"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s-ES"/>
        </a:p>
      </dgm:t>
    </dgm:pt>
    <dgm:pt modelId="{CDFB402B-D6C0-4B18-9E3B-E701A431A820}">
      <dgm:prSet/>
      <dgm:spPr/>
      <dgm:t>
        <a:bodyPr>
          <a:scene3d>
            <a:camera prst="orthographicFront"/>
            <a:lightRig rig="threePt" dir="t"/>
          </a:scene3d>
          <a:sp3d extrusionH="57150">
            <a:bevelT w="38100" h="38100"/>
          </a:sp3d>
        </a:bodyPr>
        <a:lstStyle/>
        <a:p>
          <a:r>
            <a:rPr lang="en-US" b="1">
              <a:solidFill>
                <a:srgbClr val="C00000"/>
              </a:solidFill>
            </a:rPr>
            <a:t>The power of His resurrection:</a:t>
          </a:r>
          <a:endParaRPr lang="es-ES" dirty="0">
            <a:solidFill>
              <a:srgbClr val="C00000"/>
            </a:solidFill>
          </a:endParaRPr>
        </a:p>
      </dgm:t>
    </dgm:pt>
    <dgm:pt modelId="{9E34168F-E55F-4C14-879C-8E411D05D1D6}" type="parTrans" cxnId="{C2E658EF-210C-4D7D-8D0E-5326AA525AA6}">
      <dgm:prSet/>
      <dgm:spPr/>
      <dgm:t>
        <a:bodyPr/>
        <a:lstStyle/>
        <a:p>
          <a:endParaRPr lang="es-ES"/>
        </a:p>
      </dgm:t>
    </dgm:pt>
    <dgm:pt modelId="{B5061DBD-D053-4307-9F5E-7F26C24E9B3C}" type="sibTrans" cxnId="{C2E658EF-210C-4D7D-8D0E-5326AA525AA6}">
      <dgm:prSet/>
      <dgm:spPr/>
      <dgm:t>
        <a:bodyPr/>
        <a:lstStyle/>
        <a:p>
          <a:endParaRPr lang="es-ES"/>
        </a:p>
      </dgm:t>
    </dgm:pt>
    <dgm:pt modelId="{CBCC8E02-DC44-4250-860D-8897BD1C5A31}">
      <dgm:prSet custT="1"/>
      <dgm:spPr>
        <a:solidFill>
          <a:srgbClr val="45F6EF"/>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800" b="1"/>
            <a:t>It assures our own resurrection (1Co. 15:20-22)</a:t>
          </a:r>
          <a:endParaRPr lang="es-ES" sz="1800" dirty="0"/>
        </a:p>
      </dgm:t>
    </dgm:pt>
    <dgm:pt modelId="{F053CB79-3085-46C8-8127-985430D1A667}" type="parTrans" cxnId="{99CF89B4-E04A-4CCF-9F13-6DF7E6627F76}">
      <dgm:prSet/>
      <dgm:spPr/>
      <dgm:t>
        <a:bodyPr/>
        <a:lstStyle/>
        <a:p>
          <a:endParaRPr lang="es-ES"/>
        </a:p>
      </dgm:t>
    </dgm:pt>
    <dgm:pt modelId="{404B8D3E-CA27-4CD7-AA70-95AE7694F20C}" type="sibTrans" cxnId="{99CF89B4-E04A-4CCF-9F13-6DF7E6627F76}">
      <dgm:prSet/>
      <dgm:spPr/>
      <dgm:t>
        <a:bodyPr/>
        <a:lstStyle/>
        <a:p>
          <a:endParaRPr lang="es-ES"/>
        </a:p>
      </dgm:t>
    </dgm:pt>
    <dgm:pt modelId="{D1E4F9CD-6B30-4AFE-B807-3A4A48E09280}">
      <dgm:prSet custT="1"/>
      <dgm:spPr>
        <a:solidFill>
          <a:schemeClr val="accent3">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800" b="1"/>
            <a:t>It enables us to come to Him to receive our blessings (Heb. 7:25)</a:t>
          </a:r>
          <a:endParaRPr lang="es-ES" sz="1800" dirty="0"/>
        </a:p>
      </dgm:t>
    </dgm:pt>
    <dgm:pt modelId="{9AEB6CC3-A945-4DCE-A4C2-46276353DFA3}" type="parTrans" cxnId="{C384F332-B33A-4FDD-A075-F8A2062EB914}">
      <dgm:prSet/>
      <dgm:spPr/>
      <dgm:t>
        <a:bodyPr/>
        <a:lstStyle/>
        <a:p>
          <a:endParaRPr lang="es-ES"/>
        </a:p>
      </dgm:t>
    </dgm:pt>
    <dgm:pt modelId="{795D0356-BFF0-41FD-9885-27A147B06CEB}" type="sibTrans" cxnId="{C384F332-B33A-4FDD-A075-F8A2062EB914}">
      <dgm:prSet/>
      <dgm:spPr/>
      <dgm:t>
        <a:bodyPr/>
        <a:lstStyle/>
        <a:p>
          <a:endParaRPr lang="es-ES"/>
        </a:p>
      </dgm:t>
    </dgm:pt>
    <dgm:pt modelId="{B9765B71-1E98-4247-AB94-ACDF10A06342}">
      <dgm:prSet custT="1"/>
      <dgm:spPr>
        <a:solidFill>
          <a:schemeClr val="accent4">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800" b="1"/>
            <a:t>It assures the presence of the Holy Spirit (Jn. 16:7)</a:t>
          </a:r>
          <a:endParaRPr lang="es-ES" sz="1800" dirty="0"/>
        </a:p>
      </dgm:t>
    </dgm:pt>
    <dgm:pt modelId="{1A94DD01-C936-4D38-A974-3F29F3E5C3D3}" type="parTrans" cxnId="{58365B43-DD44-4AF8-8704-C5923C17EF1D}">
      <dgm:prSet/>
      <dgm:spPr/>
      <dgm:t>
        <a:bodyPr/>
        <a:lstStyle/>
        <a:p>
          <a:endParaRPr lang="es-ES"/>
        </a:p>
      </dgm:t>
    </dgm:pt>
    <dgm:pt modelId="{6BAFDA18-3294-44FB-8996-09479C54BAF8}" type="sibTrans" cxnId="{58365B43-DD44-4AF8-8704-C5923C17EF1D}">
      <dgm:prSet/>
      <dgm:spPr/>
      <dgm:t>
        <a:bodyPr/>
        <a:lstStyle/>
        <a:p>
          <a:endParaRPr lang="es-ES"/>
        </a:p>
      </dgm:t>
    </dgm:pt>
    <dgm:pt modelId="{F62159C0-A20D-4863-914C-D2421FEE21F3}">
      <dgm:prSet/>
      <dgm:spPr/>
      <dgm:t>
        <a:bodyPr>
          <a:scene3d>
            <a:camera prst="orthographicFront"/>
            <a:lightRig rig="threePt" dir="t"/>
          </a:scene3d>
          <a:sp3d extrusionH="57150">
            <a:bevelT w="38100" h="38100"/>
          </a:sp3d>
        </a:bodyPr>
        <a:lstStyle/>
        <a:p>
          <a:r>
            <a:rPr lang="en-US" b="1">
              <a:solidFill>
                <a:srgbClr val="0070C0"/>
              </a:solidFill>
            </a:rPr>
            <a:t>The power of His exaltation:</a:t>
          </a:r>
          <a:endParaRPr lang="es-ES" dirty="0">
            <a:solidFill>
              <a:srgbClr val="0070C0"/>
            </a:solidFill>
          </a:endParaRPr>
        </a:p>
      </dgm:t>
    </dgm:pt>
    <dgm:pt modelId="{3A7DAD75-E9C3-4C71-BD88-107A953FA2BD}" type="parTrans" cxnId="{6E18C113-A3BB-4A6F-8AF1-D13CB668B0EA}">
      <dgm:prSet/>
      <dgm:spPr/>
      <dgm:t>
        <a:bodyPr/>
        <a:lstStyle/>
        <a:p>
          <a:endParaRPr lang="es-ES"/>
        </a:p>
      </dgm:t>
    </dgm:pt>
    <dgm:pt modelId="{4BA396ED-DF52-46B5-9400-7A52EE9DBE7D}" type="sibTrans" cxnId="{6E18C113-A3BB-4A6F-8AF1-D13CB668B0EA}">
      <dgm:prSet/>
      <dgm:spPr/>
      <dgm:t>
        <a:bodyPr/>
        <a:lstStyle/>
        <a:p>
          <a:endParaRPr lang="es-ES"/>
        </a:p>
      </dgm:t>
    </dgm:pt>
    <dgm:pt modelId="{8A80D793-645F-452B-9344-C102193B5441}">
      <dgm:prSet custT="1"/>
      <dgm:spPr>
        <a:solidFill>
          <a:schemeClr val="accent5">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800" b="1"/>
            <a:t>It gives us gifts (Eph. 4:8-11)</a:t>
          </a:r>
          <a:endParaRPr lang="es-ES" sz="1800" dirty="0"/>
        </a:p>
      </dgm:t>
    </dgm:pt>
    <dgm:pt modelId="{B07DDB40-BCF2-4B2A-994F-E555313BF6F7}" type="parTrans" cxnId="{C9C7D826-AD80-4092-8FF9-DBE12B45CF7F}">
      <dgm:prSet/>
      <dgm:spPr/>
      <dgm:t>
        <a:bodyPr/>
        <a:lstStyle/>
        <a:p>
          <a:endParaRPr lang="es-ES"/>
        </a:p>
      </dgm:t>
    </dgm:pt>
    <dgm:pt modelId="{48E17CC2-FB5D-40CB-B16E-13E387BA9A4D}" type="sibTrans" cxnId="{C9C7D826-AD80-4092-8FF9-DBE12B45CF7F}">
      <dgm:prSet/>
      <dgm:spPr/>
      <dgm:t>
        <a:bodyPr/>
        <a:lstStyle/>
        <a:p>
          <a:endParaRPr lang="es-ES"/>
        </a:p>
      </dgm:t>
    </dgm:pt>
    <dgm:pt modelId="{F0ABB46B-F326-46E5-963D-3FE0D2EB8432}">
      <dgm:prSet custT="1"/>
      <dgm:spPr>
        <a:solidFill>
          <a:schemeClr val="accent6">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a:sp3d>
      </dgm:spPr>
      <dgm:t>
        <a:bodyPr/>
        <a:lstStyle/>
        <a:p>
          <a:r>
            <a:rPr lang="en-US" sz="1800" b="1"/>
            <a:t>It assures that Jesus has power over everyone (Philp. 2:9-10)</a:t>
          </a:r>
          <a:endParaRPr lang="es-ES" sz="1800" dirty="0"/>
        </a:p>
      </dgm:t>
    </dgm:pt>
    <dgm:pt modelId="{5E8C99B8-A523-40AF-9C3A-9A308977E167}" type="parTrans" cxnId="{F75891B7-A033-4BED-9AF4-3B8EA49A526C}">
      <dgm:prSet/>
      <dgm:spPr/>
      <dgm:t>
        <a:bodyPr/>
        <a:lstStyle/>
        <a:p>
          <a:endParaRPr lang="es-ES"/>
        </a:p>
      </dgm:t>
    </dgm:pt>
    <dgm:pt modelId="{879E0654-5304-4F72-A44A-A0DAA4C3BA1C}" type="sibTrans" cxnId="{F75891B7-A033-4BED-9AF4-3B8EA49A526C}">
      <dgm:prSet/>
      <dgm:spPr/>
      <dgm:t>
        <a:bodyPr/>
        <a:lstStyle/>
        <a:p>
          <a:endParaRPr lang="es-ES"/>
        </a:p>
      </dgm:t>
    </dgm:pt>
    <dgm:pt modelId="{22885222-71FA-4AFD-B936-166519BDDAD7}" type="pres">
      <dgm:prSet presAssocID="{C29236B9-51C9-45BF-A199-2F0C9635071D}" presName="vert0" presStyleCnt="0">
        <dgm:presLayoutVars>
          <dgm:dir/>
          <dgm:animOne val="branch"/>
          <dgm:animLvl val="lvl"/>
        </dgm:presLayoutVars>
      </dgm:prSet>
      <dgm:spPr/>
    </dgm:pt>
    <dgm:pt modelId="{21E95A3C-BB81-4EFC-BA79-7573C04D8E39}" type="pres">
      <dgm:prSet presAssocID="{CDFB402B-D6C0-4B18-9E3B-E701A431A820}" presName="thickLine" presStyleLbl="alignNode1" presStyleIdx="0" presStyleCnt="2"/>
      <dgm:spPr>
        <a:ln>
          <a:solidFill>
            <a:srgbClr val="C00000"/>
          </a:solidFill>
        </a:ln>
      </dgm:spPr>
    </dgm:pt>
    <dgm:pt modelId="{C27331DA-5B7E-4A1A-B5C3-70D219B9CDB4}" type="pres">
      <dgm:prSet presAssocID="{CDFB402B-D6C0-4B18-9E3B-E701A431A820}" presName="horz1" presStyleCnt="0"/>
      <dgm:spPr/>
    </dgm:pt>
    <dgm:pt modelId="{99E902A7-89BB-4A75-A35B-A28D59AE1BED}" type="pres">
      <dgm:prSet presAssocID="{CDFB402B-D6C0-4B18-9E3B-E701A431A820}" presName="tx1" presStyleLbl="revTx" presStyleIdx="0" presStyleCnt="7"/>
      <dgm:spPr/>
    </dgm:pt>
    <dgm:pt modelId="{B1549D36-E990-4BBD-A600-CED677ECFB34}" type="pres">
      <dgm:prSet presAssocID="{CDFB402B-D6C0-4B18-9E3B-E701A431A820}" presName="vert1" presStyleCnt="0"/>
      <dgm:spPr/>
    </dgm:pt>
    <dgm:pt modelId="{7B71E152-57CE-4AAB-9986-0938FCBF4F76}" type="pres">
      <dgm:prSet presAssocID="{CBCC8E02-DC44-4250-860D-8897BD1C5A31}" presName="vertSpace2a" presStyleCnt="0"/>
      <dgm:spPr/>
    </dgm:pt>
    <dgm:pt modelId="{F1C8E0D4-B8C3-4876-8905-8047FFE50609}" type="pres">
      <dgm:prSet presAssocID="{CBCC8E02-DC44-4250-860D-8897BD1C5A31}" presName="horz2" presStyleCnt="0"/>
      <dgm:spPr/>
    </dgm:pt>
    <dgm:pt modelId="{D96501D7-3193-4D8B-9FFA-5AA8398C75A9}" type="pres">
      <dgm:prSet presAssocID="{CBCC8E02-DC44-4250-860D-8897BD1C5A31}" presName="horzSpace2" presStyleCnt="0"/>
      <dgm:spPr/>
    </dgm:pt>
    <dgm:pt modelId="{47A793FF-AF92-43F5-9E2F-DA7D81E68D40}" type="pres">
      <dgm:prSet presAssocID="{CBCC8E02-DC44-4250-860D-8897BD1C5A31}" presName="tx2" presStyleLbl="revTx" presStyleIdx="1" presStyleCnt="7"/>
      <dgm:spPr/>
    </dgm:pt>
    <dgm:pt modelId="{1B430EB1-A543-457F-9786-3AD3213B666C}" type="pres">
      <dgm:prSet presAssocID="{CBCC8E02-DC44-4250-860D-8897BD1C5A31}" presName="vert2" presStyleCnt="0"/>
      <dgm:spPr/>
    </dgm:pt>
    <dgm:pt modelId="{F8CF767D-76D1-4B3E-8887-DAB3626DD17F}" type="pres">
      <dgm:prSet presAssocID="{CBCC8E02-DC44-4250-860D-8897BD1C5A31}" presName="thinLine2b" presStyleLbl="callout" presStyleIdx="0" presStyleCnt="5"/>
      <dgm:spPr/>
    </dgm:pt>
    <dgm:pt modelId="{C87442D4-92B7-4465-9E10-439B4BD2C9A4}" type="pres">
      <dgm:prSet presAssocID="{CBCC8E02-DC44-4250-860D-8897BD1C5A31}" presName="vertSpace2b" presStyleCnt="0"/>
      <dgm:spPr/>
    </dgm:pt>
    <dgm:pt modelId="{77B928CB-F104-493E-8CEF-EE1BE5902EC0}" type="pres">
      <dgm:prSet presAssocID="{D1E4F9CD-6B30-4AFE-B807-3A4A48E09280}" presName="horz2" presStyleCnt="0"/>
      <dgm:spPr/>
    </dgm:pt>
    <dgm:pt modelId="{3DD462FF-165E-4E2E-8160-6BD1BE31E7FA}" type="pres">
      <dgm:prSet presAssocID="{D1E4F9CD-6B30-4AFE-B807-3A4A48E09280}" presName="horzSpace2" presStyleCnt="0"/>
      <dgm:spPr/>
    </dgm:pt>
    <dgm:pt modelId="{A22945E4-4531-442F-AE38-72354D2D6EC0}" type="pres">
      <dgm:prSet presAssocID="{D1E4F9CD-6B30-4AFE-B807-3A4A48E09280}" presName="tx2" presStyleLbl="revTx" presStyleIdx="2" presStyleCnt="7"/>
      <dgm:spPr/>
    </dgm:pt>
    <dgm:pt modelId="{504D1F9D-28B1-4547-85F0-D64DA6090F58}" type="pres">
      <dgm:prSet presAssocID="{D1E4F9CD-6B30-4AFE-B807-3A4A48E09280}" presName="vert2" presStyleCnt="0"/>
      <dgm:spPr/>
    </dgm:pt>
    <dgm:pt modelId="{C4783126-F415-4ADC-B201-C680887899BB}" type="pres">
      <dgm:prSet presAssocID="{D1E4F9CD-6B30-4AFE-B807-3A4A48E09280}" presName="thinLine2b" presStyleLbl="callout" presStyleIdx="1" presStyleCnt="5"/>
      <dgm:spPr/>
    </dgm:pt>
    <dgm:pt modelId="{3C52DB62-072E-44F5-9C74-5E39E9D6F6B8}" type="pres">
      <dgm:prSet presAssocID="{D1E4F9CD-6B30-4AFE-B807-3A4A48E09280}" presName="vertSpace2b" presStyleCnt="0"/>
      <dgm:spPr/>
    </dgm:pt>
    <dgm:pt modelId="{95959D25-4A7A-4848-80C0-EA86ADFF1500}" type="pres">
      <dgm:prSet presAssocID="{B9765B71-1E98-4247-AB94-ACDF10A06342}" presName="horz2" presStyleCnt="0"/>
      <dgm:spPr/>
    </dgm:pt>
    <dgm:pt modelId="{FA85083E-BDC9-4D35-BB28-8483628B5160}" type="pres">
      <dgm:prSet presAssocID="{B9765B71-1E98-4247-AB94-ACDF10A06342}" presName="horzSpace2" presStyleCnt="0"/>
      <dgm:spPr/>
    </dgm:pt>
    <dgm:pt modelId="{96008B27-B85B-4620-A3CF-716D5DD5C198}" type="pres">
      <dgm:prSet presAssocID="{B9765B71-1E98-4247-AB94-ACDF10A06342}" presName="tx2" presStyleLbl="revTx" presStyleIdx="3" presStyleCnt="7"/>
      <dgm:spPr/>
    </dgm:pt>
    <dgm:pt modelId="{253B89AD-B66D-4F95-B4BC-DC9C06F11CFA}" type="pres">
      <dgm:prSet presAssocID="{B9765B71-1E98-4247-AB94-ACDF10A06342}" presName="vert2" presStyleCnt="0"/>
      <dgm:spPr/>
    </dgm:pt>
    <dgm:pt modelId="{5C517255-7F2C-4A32-99DC-A308EE0C2BF4}" type="pres">
      <dgm:prSet presAssocID="{B9765B71-1E98-4247-AB94-ACDF10A06342}" presName="thinLine2b" presStyleLbl="callout" presStyleIdx="2" presStyleCnt="5"/>
      <dgm:spPr/>
    </dgm:pt>
    <dgm:pt modelId="{DD21EE26-61E9-439C-9A98-17E506CA9FCA}" type="pres">
      <dgm:prSet presAssocID="{B9765B71-1E98-4247-AB94-ACDF10A06342}" presName="vertSpace2b" presStyleCnt="0"/>
      <dgm:spPr/>
    </dgm:pt>
    <dgm:pt modelId="{E9F966BD-A1AA-4707-B610-CC9525A8CD40}" type="pres">
      <dgm:prSet presAssocID="{F62159C0-A20D-4863-914C-D2421FEE21F3}" presName="thickLine" presStyleLbl="alignNode1" presStyleIdx="1" presStyleCnt="2"/>
      <dgm:spPr>
        <a:ln>
          <a:solidFill>
            <a:srgbClr val="0070C0"/>
          </a:solidFill>
        </a:ln>
      </dgm:spPr>
    </dgm:pt>
    <dgm:pt modelId="{57096152-80C8-4B5B-ADB9-2A8278FB5C78}" type="pres">
      <dgm:prSet presAssocID="{F62159C0-A20D-4863-914C-D2421FEE21F3}" presName="horz1" presStyleCnt="0"/>
      <dgm:spPr/>
    </dgm:pt>
    <dgm:pt modelId="{9EF4766F-0DCA-4F24-B904-1B9BA6BEA17C}" type="pres">
      <dgm:prSet presAssocID="{F62159C0-A20D-4863-914C-D2421FEE21F3}" presName="tx1" presStyleLbl="revTx" presStyleIdx="4" presStyleCnt="7"/>
      <dgm:spPr/>
    </dgm:pt>
    <dgm:pt modelId="{949A8226-A1BD-41BA-82C3-464EA79B4312}" type="pres">
      <dgm:prSet presAssocID="{F62159C0-A20D-4863-914C-D2421FEE21F3}" presName="vert1" presStyleCnt="0"/>
      <dgm:spPr/>
    </dgm:pt>
    <dgm:pt modelId="{3CBF5406-770F-400E-AEC5-B1FE682588F4}" type="pres">
      <dgm:prSet presAssocID="{8A80D793-645F-452B-9344-C102193B5441}" presName="vertSpace2a" presStyleCnt="0"/>
      <dgm:spPr/>
    </dgm:pt>
    <dgm:pt modelId="{3036A96D-D1B4-4CFD-B1BA-A1E14A6D1FEC}" type="pres">
      <dgm:prSet presAssocID="{8A80D793-645F-452B-9344-C102193B5441}" presName="horz2" presStyleCnt="0"/>
      <dgm:spPr/>
    </dgm:pt>
    <dgm:pt modelId="{CF25D6E1-8F64-485F-99B6-2C92889F31E8}" type="pres">
      <dgm:prSet presAssocID="{8A80D793-645F-452B-9344-C102193B5441}" presName="horzSpace2" presStyleCnt="0"/>
      <dgm:spPr/>
    </dgm:pt>
    <dgm:pt modelId="{9104ADDD-BBB4-4FAC-B7CE-39C9C2A24C30}" type="pres">
      <dgm:prSet presAssocID="{8A80D793-645F-452B-9344-C102193B5441}" presName="tx2" presStyleLbl="revTx" presStyleIdx="5" presStyleCnt="7"/>
      <dgm:spPr/>
    </dgm:pt>
    <dgm:pt modelId="{F2706681-5167-419A-A17D-8BCA66679D3B}" type="pres">
      <dgm:prSet presAssocID="{8A80D793-645F-452B-9344-C102193B5441}" presName="vert2" presStyleCnt="0"/>
      <dgm:spPr/>
    </dgm:pt>
    <dgm:pt modelId="{8091AAFB-F6FA-4244-ABEC-5C3801F48A4C}" type="pres">
      <dgm:prSet presAssocID="{8A80D793-645F-452B-9344-C102193B5441}" presName="thinLine2b" presStyleLbl="callout" presStyleIdx="3" presStyleCnt="5"/>
      <dgm:spPr/>
    </dgm:pt>
    <dgm:pt modelId="{48DFA63E-5635-4BF4-9BA7-AFEC8B53BDBE}" type="pres">
      <dgm:prSet presAssocID="{8A80D793-645F-452B-9344-C102193B5441}" presName="vertSpace2b" presStyleCnt="0"/>
      <dgm:spPr/>
    </dgm:pt>
    <dgm:pt modelId="{BE79D550-E42B-474F-9ED3-F1E711588F72}" type="pres">
      <dgm:prSet presAssocID="{F0ABB46B-F326-46E5-963D-3FE0D2EB8432}" presName="horz2" presStyleCnt="0"/>
      <dgm:spPr/>
    </dgm:pt>
    <dgm:pt modelId="{34C9E5A6-9C32-41C7-B6FC-28F58ABF73FA}" type="pres">
      <dgm:prSet presAssocID="{F0ABB46B-F326-46E5-963D-3FE0D2EB8432}" presName="horzSpace2" presStyleCnt="0"/>
      <dgm:spPr/>
    </dgm:pt>
    <dgm:pt modelId="{44570F56-6047-4807-BEE4-4D645CD4754D}" type="pres">
      <dgm:prSet presAssocID="{F0ABB46B-F326-46E5-963D-3FE0D2EB8432}" presName="tx2" presStyleLbl="revTx" presStyleIdx="6" presStyleCnt="7"/>
      <dgm:spPr/>
    </dgm:pt>
    <dgm:pt modelId="{002BC382-3FF1-475F-A3C8-0602E727E559}" type="pres">
      <dgm:prSet presAssocID="{F0ABB46B-F326-46E5-963D-3FE0D2EB8432}" presName="vert2" presStyleCnt="0"/>
      <dgm:spPr/>
    </dgm:pt>
    <dgm:pt modelId="{92403759-2D33-4C1D-83B7-73CEAA359579}" type="pres">
      <dgm:prSet presAssocID="{F0ABB46B-F326-46E5-963D-3FE0D2EB8432}" presName="thinLine2b" presStyleLbl="callout" presStyleIdx="4" presStyleCnt="5"/>
      <dgm:spPr/>
    </dgm:pt>
    <dgm:pt modelId="{B9DD906F-1510-4D3A-AB07-5AA9FE4198A4}" type="pres">
      <dgm:prSet presAssocID="{F0ABB46B-F326-46E5-963D-3FE0D2EB8432}" presName="vertSpace2b" presStyleCnt="0"/>
      <dgm:spPr/>
    </dgm:pt>
  </dgm:ptLst>
  <dgm:cxnLst>
    <dgm:cxn modelId="{72D54D06-E0A7-40C5-A297-5CBB43CE7717}" type="presOf" srcId="{F62159C0-A20D-4863-914C-D2421FEE21F3}" destId="{9EF4766F-0DCA-4F24-B904-1B9BA6BEA17C}" srcOrd="0" destOrd="0" presId="urn:microsoft.com/office/officeart/2008/layout/LinedList"/>
    <dgm:cxn modelId="{6E18C113-A3BB-4A6F-8AF1-D13CB668B0EA}" srcId="{C29236B9-51C9-45BF-A199-2F0C9635071D}" destId="{F62159C0-A20D-4863-914C-D2421FEE21F3}" srcOrd="1" destOrd="0" parTransId="{3A7DAD75-E9C3-4C71-BD88-107A953FA2BD}" sibTransId="{4BA396ED-DF52-46B5-9400-7A52EE9DBE7D}"/>
    <dgm:cxn modelId="{C9C7D826-AD80-4092-8FF9-DBE12B45CF7F}" srcId="{F62159C0-A20D-4863-914C-D2421FEE21F3}" destId="{8A80D793-645F-452B-9344-C102193B5441}" srcOrd="0" destOrd="0" parTransId="{B07DDB40-BCF2-4B2A-994F-E555313BF6F7}" sibTransId="{48E17CC2-FB5D-40CB-B16E-13E387BA9A4D}"/>
    <dgm:cxn modelId="{4364D92A-F920-4A99-A3A7-681338222C1F}" type="presOf" srcId="{C29236B9-51C9-45BF-A199-2F0C9635071D}" destId="{22885222-71FA-4AFD-B936-166519BDDAD7}" srcOrd="0" destOrd="0" presId="urn:microsoft.com/office/officeart/2008/layout/LinedList"/>
    <dgm:cxn modelId="{C384F332-B33A-4FDD-A075-F8A2062EB914}" srcId="{CDFB402B-D6C0-4B18-9E3B-E701A431A820}" destId="{D1E4F9CD-6B30-4AFE-B807-3A4A48E09280}" srcOrd="1" destOrd="0" parTransId="{9AEB6CC3-A945-4DCE-A4C2-46276353DFA3}" sibTransId="{795D0356-BFF0-41FD-9885-27A147B06CEB}"/>
    <dgm:cxn modelId="{58365B43-DD44-4AF8-8704-C5923C17EF1D}" srcId="{CDFB402B-D6C0-4B18-9E3B-E701A431A820}" destId="{B9765B71-1E98-4247-AB94-ACDF10A06342}" srcOrd="2" destOrd="0" parTransId="{1A94DD01-C936-4D38-A974-3F29F3E5C3D3}" sibTransId="{6BAFDA18-3294-44FB-8996-09479C54BAF8}"/>
    <dgm:cxn modelId="{D450C669-5A44-4505-8FD1-6CA950B0D67E}" type="presOf" srcId="{B9765B71-1E98-4247-AB94-ACDF10A06342}" destId="{96008B27-B85B-4620-A3CF-716D5DD5C198}" srcOrd="0" destOrd="0" presId="urn:microsoft.com/office/officeart/2008/layout/LinedList"/>
    <dgm:cxn modelId="{7A9E0870-7B58-4C06-B611-986C6B2D20BE}" type="presOf" srcId="{CDFB402B-D6C0-4B18-9E3B-E701A431A820}" destId="{99E902A7-89BB-4A75-A35B-A28D59AE1BED}" srcOrd="0" destOrd="0" presId="urn:microsoft.com/office/officeart/2008/layout/LinedList"/>
    <dgm:cxn modelId="{E7E447A8-3E97-4C17-96BD-6F812EFB3969}" type="presOf" srcId="{8A80D793-645F-452B-9344-C102193B5441}" destId="{9104ADDD-BBB4-4FAC-B7CE-39C9C2A24C30}" srcOrd="0" destOrd="0" presId="urn:microsoft.com/office/officeart/2008/layout/LinedList"/>
    <dgm:cxn modelId="{C10387A8-D8AA-4142-AF5D-652ABB581ECF}" type="presOf" srcId="{CBCC8E02-DC44-4250-860D-8897BD1C5A31}" destId="{47A793FF-AF92-43F5-9E2F-DA7D81E68D40}" srcOrd="0" destOrd="0" presId="urn:microsoft.com/office/officeart/2008/layout/LinedList"/>
    <dgm:cxn modelId="{99CF89B4-E04A-4CCF-9F13-6DF7E6627F76}" srcId="{CDFB402B-D6C0-4B18-9E3B-E701A431A820}" destId="{CBCC8E02-DC44-4250-860D-8897BD1C5A31}" srcOrd="0" destOrd="0" parTransId="{F053CB79-3085-46C8-8127-985430D1A667}" sibTransId="{404B8D3E-CA27-4CD7-AA70-95AE7694F20C}"/>
    <dgm:cxn modelId="{F75891B7-A033-4BED-9AF4-3B8EA49A526C}" srcId="{F62159C0-A20D-4863-914C-D2421FEE21F3}" destId="{F0ABB46B-F326-46E5-963D-3FE0D2EB8432}" srcOrd="1" destOrd="0" parTransId="{5E8C99B8-A523-40AF-9C3A-9A308977E167}" sibTransId="{879E0654-5304-4F72-A44A-A0DAA4C3BA1C}"/>
    <dgm:cxn modelId="{119D69C1-F8AC-4DAF-A359-139F5322CAE9}" type="presOf" srcId="{F0ABB46B-F326-46E5-963D-3FE0D2EB8432}" destId="{44570F56-6047-4807-BEE4-4D645CD4754D}" srcOrd="0" destOrd="0" presId="urn:microsoft.com/office/officeart/2008/layout/LinedList"/>
    <dgm:cxn modelId="{C2E658EF-210C-4D7D-8D0E-5326AA525AA6}" srcId="{C29236B9-51C9-45BF-A199-2F0C9635071D}" destId="{CDFB402B-D6C0-4B18-9E3B-E701A431A820}" srcOrd="0" destOrd="0" parTransId="{9E34168F-E55F-4C14-879C-8E411D05D1D6}" sibTransId="{B5061DBD-D053-4307-9F5E-7F26C24E9B3C}"/>
    <dgm:cxn modelId="{4877CAF2-0DEC-4150-BB3D-6E1F534E9BAA}" type="presOf" srcId="{D1E4F9CD-6B30-4AFE-B807-3A4A48E09280}" destId="{A22945E4-4531-442F-AE38-72354D2D6EC0}" srcOrd="0" destOrd="0" presId="urn:microsoft.com/office/officeart/2008/layout/LinedList"/>
    <dgm:cxn modelId="{B96D8CA3-A684-4A4A-927F-3C2F2B6B3E88}" type="presParOf" srcId="{22885222-71FA-4AFD-B936-166519BDDAD7}" destId="{21E95A3C-BB81-4EFC-BA79-7573C04D8E39}" srcOrd="0" destOrd="0" presId="urn:microsoft.com/office/officeart/2008/layout/LinedList"/>
    <dgm:cxn modelId="{2471FE47-0B57-4C62-9E39-2E3B1D4D24A9}" type="presParOf" srcId="{22885222-71FA-4AFD-B936-166519BDDAD7}" destId="{C27331DA-5B7E-4A1A-B5C3-70D219B9CDB4}" srcOrd="1" destOrd="0" presId="urn:microsoft.com/office/officeart/2008/layout/LinedList"/>
    <dgm:cxn modelId="{5ABACB93-BADC-48FF-BC36-9C925C081712}" type="presParOf" srcId="{C27331DA-5B7E-4A1A-B5C3-70D219B9CDB4}" destId="{99E902A7-89BB-4A75-A35B-A28D59AE1BED}" srcOrd="0" destOrd="0" presId="urn:microsoft.com/office/officeart/2008/layout/LinedList"/>
    <dgm:cxn modelId="{007D3E02-78D6-4219-899E-78EEE4F4F756}" type="presParOf" srcId="{C27331DA-5B7E-4A1A-B5C3-70D219B9CDB4}" destId="{B1549D36-E990-4BBD-A600-CED677ECFB34}" srcOrd="1" destOrd="0" presId="urn:microsoft.com/office/officeart/2008/layout/LinedList"/>
    <dgm:cxn modelId="{B938286E-2882-4F21-BB06-00FE4AC1CEDA}" type="presParOf" srcId="{B1549D36-E990-4BBD-A600-CED677ECFB34}" destId="{7B71E152-57CE-4AAB-9986-0938FCBF4F76}" srcOrd="0" destOrd="0" presId="urn:microsoft.com/office/officeart/2008/layout/LinedList"/>
    <dgm:cxn modelId="{15B0EB36-49B6-45E1-9ADB-3A033C0A460B}" type="presParOf" srcId="{B1549D36-E990-4BBD-A600-CED677ECFB34}" destId="{F1C8E0D4-B8C3-4876-8905-8047FFE50609}" srcOrd="1" destOrd="0" presId="urn:microsoft.com/office/officeart/2008/layout/LinedList"/>
    <dgm:cxn modelId="{CD3C983F-D7F0-4527-AAF1-63003B566AC4}" type="presParOf" srcId="{F1C8E0D4-B8C3-4876-8905-8047FFE50609}" destId="{D96501D7-3193-4D8B-9FFA-5AA8398C75A9}" srcOrd="0" destOrd="0" presId="urn:microsoft.com/office/officeart/2008/layout/LinedList"/>
    <dgm:cxn modelId="{8E195F92-E89F-4815-8671-EDE835030B36}" type="presParOf" srcId="{F1C8E0D4-B8C3-4876-8905-8047FFE50609}" destId="{47A793FF-AF92-43F5-9E2F-DA7D81E68D40}" srcOrd="1" destOrd="0" presId="urn:microsoft.com/office/officeart/2008/layout/LinedList"/>
    <dgm:cxn modelId="{E750C6D5-5871-4EAF-A3EB-D856DF936978}" type="presParOf" srcId="{F1C8E0D4-B8C3-4876-8905-8047FFE50609}" destId="{1B430EB1-A543-457F-9786-3AD3213B666C}" srcOrd="2" destOrd="0" presId="urn:microsoft.com/office/officeart/2008/layout/LinedList"/>
    <dgm:cxn modelId="{B0839660-88F9-4455-832A-B20E9653F97B}" type="presParOf" srcId="{B1549D36-E990-4BBD-A600-CED677ECFB34}" destId="{F8CF767D-76D1-4B3E-8887-DAB3626DD17F}" srcOrd="2" destOrd="0" presId="urn:microsoft.com/office/officeart/2008/layout/LinedList"/>
    <dgm:cxn modelId="{F15393A2-59AB-4692-B9D7-3111358F04AD}" type="presParOf" srcId="{B1549D36-E990-4BBD-A600-CED677ECFB34}" destId="{C87442D4-92B7-4465-9E10-439B4BD2C9A4}" srcOrd="3" destOrd="0" presId="urn:microsoft.com/office/officeart/2008/layout/LinedList"/>
    <dgm:cxn modelId="{8AF63767-9E28-42D6-B0AE-8FC724C466B6}" type="presParOf" srcId="{B1549D36-E990-4BBD-A600-CED677ECFB34}" destId="{77B928CB-F104-493E-8CEF-EE1BE5902EC0}" srcOrd="4" destOrd="0" presId="urn:microsoft.com/office/officeart/2008/layout/LinedList"/>
    <dgm:cxn modelId="{2FCAE40E-2D31-4C28-B9E4-EB267ED0CE1C}" type="presParOf" srcId="{77B928CB-F104-493E-8CEF-EE1BE5902EC0}" destId="{3DD462FF-165E-4E2E-8160-6BD1BE31E7FA}" srcOrd="0" destOrd="0" presId="urn:microsoft.com/office/officeart/2008/layout/LinedList"/>
    <dgm:cxn modelId="{BDEEF650-3D15-4D4E-AF65-781F84BC1D93}" type="presParOf" srcId="{77B928CB-F104-493E-8CEF-EE1BE5902EC0}" destId="{A22945E4-4531-442F-AE38-72354D2D6EC0}" srcOrd="1" destOrd="0" presId="urn:microsoft.com/office/officeart/2008/layout/LinedList"/>
    <dgm:cxn modelId="{2BCCF975-5BCE-44D7-B1AA-B8FC9FC5D59E}" type="presParOf" srcId="{77B928CB-F104-493E-8CEF-EE1BE5902EC0}" destId="{504D1F9D-28B1-4547-85F0-D64DA6090F58}" srcOrd="2" destOrd="0" presId="urn:microsoft.com/office/officeart/2008/layout/LinedList"/>
    <dgm:cxn modelId="{3AF25F4A-2B66-4034-9248-C09F598CE61A}" type="presParOf" srcId="{B1549D36-E990-4BBD-A600-CED677ECFB34}" destId="{C4783126-F415-4ADC-B201-C680887899BB}" srcOrd="5" destOrd="0" presId="urn:microsoft.com/office/officeart/2008/layout/LinedList"/>
    <dgm:cxn modelId="{929293E2-13C8-49E0-AB2A-55D06B038E0D}" type="presParOf" srcId="{B1549D36-E990-4BBD-A600-CED677ECFB34}" destId="{3C52DB62-072E-44F5-9C74-5E39E9D6F6B8}" srcOrd="6" destOrd="0" presId="urn:microsoft.com/office/officeart/2008/layout/LinedList"/>
    <dgm:cxn modelId="{04BADA38-68E9-478B-A313-4B8EF891EE16}" type="presParOf" srcId="{B1549D36-E990-4BBD-A600-CED677ECFB34}" destId="{95959D25-4A7A-4848-80C0-EA86ADFF1500}" srcOrd="7" destOrd="0" presId="urn:microsoft.com/office/officeart/2008/layout/LinedList"/>
    <dgm:cxn modelId="{E9724A51-9DA9-4FB4-8EB6-43CB605953F8}" type="presParOf" srcId="{95959D25-4A7A-4848-80C0-EA86ADFF1500}" destId="{FA85083E-BDC9-4D35-BB28-8483628B5160}" srcOrd="0" destOrd="0" presId="urn:microsoft.com/office/officeart/2008/layout/LinedList"/>
    <dgm:cxn modelId="{68541EAD-3051-46B6-9D9E-18F1C146FBEA}" type="presParOf" srcId="{95959D25-4A7A-4848-80C0-EA86ADFF1500}" destId="{96008B27-B85B-4620-A3CF-716D5DD5C198}" srcOrd="1" destOrd="0" presId="urn:microsoft.com/office/officeart/2008/layout/LinedList"/>
    <dgm:cxn modelId="{8DD4ADEF-22FA-47DD-ACD5-DEF454C778B7}" type="presParOf" srcId="{95959D25-4A7A-4848-80C0-EA86ADFF1500}" destId="{253B89AD-B66D-4F95-B4BC-DC9C06F11CFA}" srcOrd="2" destOrd="0" presId="urn:microsoft.com/office/officeart/2008/layout/LinedList"/>
    <dgm:cxn modelId="{410F85ED-0F6E-4D34-BDB5-EFD24CA1C743}" type="presParOf" srcId="{B1549D36-E990-4BBD-A600-CED677ECFB34}" destId="{5C517255-7F2C-4A32-99DC-A308EE0C2BF4}" srcOrd="8" destOrd="0" presId="urn:microsoft.com/office/officeart/2008/layout/LinedList"/>
    <dgm:cxn modelId="{FAB22B2D-AADE-4D6D-BD20-1EA0E25B0C0B}" type="presParOf" srcId="{B1549D36-E990-4BBD-A600-CED677ECFB34}" destId="{DD21EE26-61E9-439C-9A98-17E506CA9FCA}" srcOrd="9" destOrd="0" presId="urn:microsoft.com/office/officeart/2008/layout/LinedList"/>
    <dgm:cxn modelId="{9D88A86A-6B13-4462-A982-A7E0C8352B4D}" type="presParOf" srcId="{22885222-71FA-4AFD-B936-166519BDDAD7}" destId="{E9F966BD-A1AA-4707-B610-CC9525A8CD40}" srcOrd="2" destOrd="0" presId="urn:microsoft.com/office/officeart/2008/layout/LinedList"/>
    <dgm:cxn modelId="{3019DF10-F886-434A-9B22-42FD71CE0FEB}" type="presParOf" srcId="{22885222-71FA-4AFD-B936-166519BDDAD7}" destId="{57096152-80C8-4B5B-ADB9-2A8278FB5C78}" srcOrd="3" destOrd="0" presId="urn:microsoft.com/office/officeart/2008/layout/LinedList"/>
    <dgm:cxn modelId="{251AF419-6553-4FCB-9F0C-4F4B360949A9}" type="presParOf" srcId="{57096152-80C8-4B5B-ADB9-2A8278FB5C78}" destId="{9EF4766F-0DCA-4F24-B904-1B9BA6BEA17C}" srcOrd="0" destOrd="0" presId="urn:microsoft.com/office/officeart/2008/layout/LinedList"/>
    <dgm:cxn modelId="{A012748E-D8D4-4B9A-8099-3EBD7D680D0F}" type="presParOf" srcId="{57096152-80C8-4B5B-ADB9-2A8278FB5C78}" destId="{949A8226-A1BD-41BA-82C3-464EA79B4312}" srcOrd="1" destOrd="0" presId="urn:microsoft.com/office/officeart/2008/layout/LinedList"/>
    <dgm:cxn modelId="{F905CA12-BEB0-4958-86E6-F36D24F0DEBD}" type="presParOf" srcId="{949A8226-A1BD-41BA-82C3-464EA79B4312}" destId="{3CBF5406-770F-400E-AEC5-B1FE682588F4}" srcOrd="0" destOrd="0" presId="urn:microsoft.com/office/officeart/2008/layout/LinedList"/>
    <dgm:cxn modelId="{73DA37A6-7847-4C7B-98F5-B258E536ACA5}" type="presParOf" srcId="{949A8226-A1BD-41BA-82C3-464EA79B4312}" destId="{3036A96D-D1B4-4CFD-B1BA-A1E14A6D1FEC}" srcOrd="1" destOrd="0" presId="urn:microsoft.com/office/officeart/2008/layout/LinedList"/>
    <dgm:cxn modelId="{A47764E0-91C5-485D-9AA8-41407868C5F0}" type="presParOf" srcId="{3036A96D-D1B4-4CFD-B1BA-A1E14A6D1FEC}" destId="{CF25D6E1-8F64-485F-99B6-2C92889F31E8}" srcOrd="0" destOrd="0" presId="urn:microsoft.com/office/officeart/2008/layout/LinedList"/>
    <dgm:cxn modelId="{37B6EDA8-E63E-44D6-BFF5-83AD6EB171B6}" type="presParOf" srcId="{3036A96D-D1B4-4CFD-B1BA-A1E14A6D1FEC}" destId="{9104ADDD-BBB4-4FAC-B7CE-39C9C2A24C30}" srcOrd="1" destOrd="0" presId="urn:microsoft.com/office/officeart/2008/layout/LinedList"/>
    <dgm:cxn modelId="{6843D109-4E45-4E74-95B5-4B8F301DBE75}" type="presParOf" srcId="{3036A96D-D1B4-4CFD-B1BA-A1E14A6D1FEC}" destId="{F2706681-5167-419A-A17D-8BCA66679D3B}" srcOrd="2" destOrd="0" presId="urn:microsoft.com/office/officeart/2008/layout/LinedList"/>
    <dgm:cxn modelId="{59323C3E-D63F-426B-9870-2904D5FFB431}" type="presParOf" srcId="{949A8226-A1BD-41BA-82C3-464EA79B4312}" destId="{8091AAFB-F6FA-4244-ABEC-5C3801F48A4C}" srcOrd="2" destOrd="0" presId="urn:microsoft.com/office/officeart/2008/layout/LinedList"/>
    <dgm:cxn modelId="{41A931FC-ADB8-462B-95E6-D78F88957939}" type="presParOf" srcId="{949A8226-A1BD-41BA-82C3-464EA79B4312}" destId="{48DFA63E-5635-4BF4-9BA7-AFEC8B53BDBE}" srcOrd="3" destOrd="0" presId="urn:microsoft.com/office/officeart/2008/layout/LinedList"/>
    <dgm:cxn modelId="{6CBB1B51-9A76-4F2D-94BA-D71B213DA24F}" type="presParOf" srcId="{949A8226-A1BD-41BA-82C3-464EA79B4312}" destId="{BE79D550-E42B-474F-9ED3-F1E711588F72}" srcOrd="4" destOrd="0" presId="urn:microsoft.com/office/officeart/2008/layout/LinedList"/>
    <dgm:cxn modelId="{ECEF6DEA-E5A7-46DA-9D86-7EA9B7B4C10B}" type="presParOf" srcId="{BE79D550-E42B-474F-9ED3-F1E711588F72}" destId="{34C9E5A6-9C32-41C7-B6FC-28F58ABF73FA}" srcOrd="0" destOrd="0" presId="urn:microsoft.com/office/officeart/2008/layout/LinedList"/>
    <dgm:cxn modelId="{49C3AB95-AC73-4465-B6A0-2A4C8297C7D5}" type="presParOf" srcId="{BE79D550-E42B-474F-9ED3-F1E711588F72}" destId="{44570F56-6047-4807-BEE4-4D645CD4754D}" srcOrd="1" destOrd="0" presId="urn:microsoft.com/office/officeart/2008/layout/LinedList"/>
    <dgm:cxn modelId="{3EBDC0AF-FBC3-4831-86F3-A63001B0C6BF}" type="presParOf" srcId="{BE79D550-E42B-474F-9ED3-F1E711588F72}" destId="{002BC382-3FF1-475F-A3C8-0602E727E559}" srcOrd="2" destOrd="0" presId="urn:microsoft.com/office/officeart/2008/layout/LinedList"/>
    <dgm:cxn modelId="{91D637C9-6723-4EEF-9362-001BDFBC6873}" type="presParOf" srcId="{949A8226-A1BD-41BA-82C3-464EA79B4312}" destId="{92403759-2D33-4C1D-83B7-73CEAA359579}" srcOrd="5" destOrd="0" presId="urn:microsoft.com/office/officeart/2008/layout/LinedList"/>
    <dgm:cxn modelId="{1D2CF84B-1079-45BC-88EF-4E016929A5DB}" type="presParOf" srcId="{949A8226-A1BD-41BA-82C3-464EA79B4312}" destId="{B9DD906F-1510-4D3A-AB07-5AA9FE4198A4}"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435E3-E960-42A0-BB26-32D6A8098437}">
      <dsp:nvSpPr>
        <dsp:cNvPr id="0" name=""/>
        <dsp:cNvSpPr/>
      </dsp:nvSpPr>
      <dsp:spPr>
        <a:xfrm rot="5400000">
          <a:off x="2311262" y="-865666"/>
          <a:ext cx="701860" cy="2505592"/>
        </a:xfrm>
        <a:prstGeom prst="round2SameRect">
          <a:avLst/>
        </a:prstGeom>
        <a:solidFill>
          <a:schemeClr val="accent4">
            <a:lumMod val="40000"/>
            <a:lumOff val="60000"/>
          </a:schemeClr>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6000" tIns="72000" rIns="0" bIns="72000" numCol="1" spcCol="1270" anchor="ctr" anchorCtr="0">
          <a:noAutofit/>
        </a:bodyPr>
        <a:lstStyle/>
        <a:p>
          <a:pPr marL="0" lvl="1" indent="0" algn="l" defTabSz="711200">
            <a:lnSpc>
              <a:spcPct val="90000"/>
            </a:lnSpc>
            <a:spcBef>
              <a:spcPct val="0"/>
            </a:spcBef>
            <a:spcAft>
              <a:spcPct val="15000"/>
            </a:spcAft>
            <a:buNone/>
          </a:pPr>
          <a:r>
            <a:rPr lang="en-US" sz="1600" b="1" kern="1200"/>
            <a:t>Our hearts are always open to the influence of the Holy Spirit</a:t>
          </a:r>
          <a:endParaRPr lang="es-ES" sz="1600" kern="1200" dirty="0"/>
        </a:p>
      </dsp:txBody>
      <dsp:txXfrm rot="-5400000">
        <a:off x="1409396" y="70462"/>
        <a:ext cx="2471330" cy="633336"/>
      </dsp:txXfrm>
    </dsp:sp>
    <dsp:sp modelId="{78F4A083-D4E4-4DCC-9279-0DD0DDD33F35}">
      <dsp:nvSpPr>
        <dsp:cNvPr id="0" name=""/>
        <dsp:cNvSpPr/>
      </dsp:nvSpPr>
      <dsp:spPr>
        <a:xfrm>
          <a:off x="0" y="1762"/>
          <a:ext cx="1409396" cy="770733"/>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endParaRPr lang="es-ES" sz="1600" kern="1200"/>
        </a:p>
      </dsp:txBody>
      <dsp:txXfrm>
        <a:off x="37624" y="39386"/>
        <a:ext cx="1334148" cy="695485"/>
      </dsp:txXfrm>
    </dsp:sp>
    <dsp:sp modelId="{FEB1370D-17F7-4C52-B5C9-7CD343A42151}">
      <dsp:nvSpPr>
        <dsp:cNvPr id="0" name=""/>
        <dsp:cNvSpPr/>
      </dsp:nvSpPr>
      <dsp:spPr>
        <a:xfrm rot="5400000">
          <a:off x="2353899" y="-56396"/>
          <a:ext cx="616586" cy="2505592"/>
        </a:xfrm>
        <a:prstGeom prst="round2SameRect">
          <a:avLst/>
        </a:prstGeom>
        <a:solidFill>
          <a:schemeClr val="bg2">
            <a:lumMod val="90000"/>
          </a:schemeClr>
        </a:solidFill>
        <a:ln>
          <a:solidFill>
            <a:schemeClr val="bg2">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000" tIns="72000" rIns="0" bIns="72000" numCol="1" spcCol="1270" anchor="ctr" anchorCtr="0">
          <a:noAutofit/>
        </a:bodyPr>
        <a:lstStyle/>
        <a:p>
          <a:pPr marL="0" lvl="1" indent="0" algn="l" defTabSz="711200">
            <a:lnSpc>
              <a:spcPct val="90000"/>
            </a:lnSpc>
            <a:spcBef>
              <a:spcPct val="0"/>
            </a:spcBef>
            <a:spcAft>
              <a:spcPct val="15000"/>
            </a:spcAft>
            <a:buNone/>
          </a:pPr>
          <a:r>
            <a:rPr lang="en-US" sz="1600" b="1" kern="1200"/>
            <a:t>We seek reasons to give thanks to God</a:t>
          </a:r>
          <a:endParaRPr lang="es-ES" sz="1600" kern="1200" dirty="0"/>
        </a:p>
      </dsp:txBody>
      <dsp:txXfrm rot="-5400000">
        <a:off x="1409397" y="918205"/>
        <a:ext cx="2475493" cy="556388"/>
      </dsp:txXfrm>
    </dsp:sp>
    <dsp:sp modelId="{0667333C-0951-4782-9775-540E056275CF}">
      <dsp:nvSpPr>
        <dsp:cNvPr id="0" name=""/>
        <dsp:cNvSpPr/>
      </dsp:nvSpPr>
      <dsp:spPr>
        <a:xfrm>
          <a:off x="0" y="811033"/>
          <a:ext cx="1409396" cy="770733"/>
        </a:xfrm>
        <a:prstGeom prst="roundRect">
          <a:avLst/>
        </a:prstGeom>
        <a:blipFill dpi="0" rotWithShape="0">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solidFill>
            <a:schemeClr val="bg2">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37624" y="848657"/>
        <a:ext cx="1334148" cy="695485"/>
      </dsp:txXfrm>
    </dsp:sp>
    <dsp:sp modelId="{93A3630C-86F0-47D8-8E45-942D6550FDA7}">
      <dsp:nvSpPr>
        <dsp:cNvPr id="0" name=""/>
        <dsp:cNvSpPr/>
      </dsp:nvSpPr>
      <dsp:spPr>
        <a:xfrm rot="5400000">
          <a:off x="2353899" y="752873"/>
          <a:ext cx="616586" cy="2505592"/>
        </a:xfrm>
        <a:prstGeom prst="round2SameRect">
          <a:avLst/>
        </a:prstGeom>
        <a:solidFill>
          <a:schemeClr val="accent6">
            <a:lumMod val="40000"/>
            <a:lumOff val="6000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000" tIns="72000" rIns="0" bIns="72000" numCol="1" spcCol="1270" anchor="ctr" anchorCtr="0">
          <a:noAutofit/>
        </a:bodyPr>
        <a:lstStyle/>
        <a:p>
          <a:pPr marL="0" lvl="1" indent="0" algn="l" defTabSz="711200">
            <a:lnSpc>
              <a:spcPct val="90000"/>
            </a:lnSpc>
            <a:spcBef>
              <a:spcPct val="0"/>
            </a:spcBef>
            <a:spcAft>
              <a:spcPct val="15000"/>
            </a:spcAft>
            <a:buNone/>
          </a:pPr>
          <a:r>
            <a:rPr lang="en-US" sz="1600" b="1" kern="1200"/>
            <a:t>We put our problems in His hands</a:t>
          </a:r>
          <a:endParaRPr lang="es-ES" sz="1600" kern="1200" dirty="0"/>
        </a:p>
      </dsp:txBody>
      <dsp:txXfrm rot="-5400000">
        <a:off x="1409397" y="1727475"/>
        <a:ext cx="2475493" cy="556388"/>
      </dsp:txXfrm>
    </dsp:sp>
    <dsp:sp modelId="{267B0AB0-2EC2-4492-8C54-30E2539BA7FB}">
      <dsp:nvSpPr>
        <dsp:cNvPr id="0" name=""/>
        <dsp:cNvSpPr/>
      </dsp:nvSpPr>
      <dsp:spPr>
        <a:xfrm>
          <a:off x="0" y="1620303"/>
          <a:ext cx="1409396" cy="770733"/>
        </a:xfrm>
        <a:prstGeom prst="roundRect">
          <a:avLst/>
        </a:prstGeom>
        <a:blipFill dpi="0" rotWithShape="0">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37624" y="1657927"/>
        <a:ext cx="1334148" cy="695485"/>
      </dsp:txXfrm>
    </dsp:sp>
    <dsp:sp modelId="{5C6C511D-CA3A-46F5-BC42-3AF3ACD6B3E6}">
      <dsp:nvSpPr>
        <dsp:cNvPr id="0" name=""/>
        <dsp:cNvSpPr/>
      </dsp:nvSpPr>
      <dsp:spPr>
        <a:xfrm rot="5400000">
          <a:off x="2353899" y="1562143"/>
          <a:ext cx="616586" cy="2505592"/>
        </a:xfrm>
        <a:prstGeom prst="round2SameRect">
          <a:avLst/>
        </a:prstGeom>
        <a:solidFill>
          <a:schemeClr val="accent5">
            <a:lumMod val="40000"/>
            <a:lumOff val="60000"/>
          </a:schemeClr>
        </a:solidFill>
        <a:ln>
          <a:solidFill>
            <a:schemeClr val="accent5">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000" tIns="72000" rIns="0" bIns="72000" numCol="1" spcCol="1270" anchor="ctr" anchorCtr="0">
          <a:noAutofit/>
        </a:bodyPr>
        <a:lstStyle/>
        <a:p>
          <a:pPr marL="0" lvl="1" indent="0" algn="l" defTabSz="711200">
            <a:lnSpc>
              <a:spcPct val="90000"/>
            </a:lnSpc>
            <a:spcBef>
              <a:spcPct val="0"/>
            </a:spcBef>
            <a:spcAft>
              <a:spcPct val="15000"/>
            </a:spcAft>
            <a:buNone/>
          </a:pPr>
          <a:r>
            <a:rPr lang="en-US" sz="1600" b="1" kern="1200"/>
            <a:t>We seek God’s counsel in the difficulties of this life</a:t>
          </a:r>
          <a:endParaRPr lang="es-ES" sz="1600" kern="1200" dirty="0"/>
        </a:p>
      </dsp:txBody>
      <dsp:txXfrm rot="-5400000">
        <a:off x="1409397" y="2536745"/>
        <a:ext cx="2475493" cy="556388"/>
      </dsp:txXfrm>
    </dsp:sp>
    <dsp:sp modelId="{973BF798-278A-4E68-8C33-CA96DF53272F}">
      <dsp:nvSpPr>
        <dsp:cNvPr id="0" name=""/>
        <dsp:cNvSpPr/>
      </dsp:nvSpPr>
      <dsp:spPr>
        <a:xfrm>
          <a:off x="0" y="2429573"/>
          <a:ext cx="1409396" cy="770733"/>
        </a:xfrm>
        <a:prstGeom prst="roundRect">
          <a:avLst/>
        </a:prstGeom>
        <a:blipFill dpi="0" rotWithShape="0">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solidFill>
            <a:schemeClr val="accent5">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37624" y="2467197"/>
        <a:ext cx="1334148" cy="695485"/>
      </dsp:txXfrm>
    </dsp:sp>
    <dsp:sp modelId="{19014656-3511-412A-95B6-C39D573B1252}">
      <dsp:nvSpPr>
        <dsp:cNvPr id="0" name=""/>
        <dsp:cNvSpPr/>
      </dsp:nvSpPr>
      <dsp:spPr>
        <a:xfrm rot="5400000">
          <a:off x="2353899" y="2371413"/>
          <a:ext cx="616586" cy="2505592"/>
        </a:xfrm>
        <a:prstGeom prst="round2SameRect">
          <a:avLst/>
        </a:prstGeom>
        <a:solidFill>
          <a:srgbClr val="4BD0FF"/>
        </a:solidFill>
        <a:ln>
          <a:solidFill>
            <a:srgbClr val="00B0F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000" tIns="72000" rIns="0" bIns="72000" numCol="1" spcCol="1270" anchor="ctr" anchorCtr="0">
          <a:noAutofit/>
        </a:bodyPr>
        <a:lstStyle/>
        <a:p>
          <a:pPr marL="0" lvl="1" indent="0" algn="l" defTabSz="711200">
            <a:lnSpc>
              <a:spcPct val="90000"/>
            </a:lnSpc>
            <a:spcBef>
              <a:spcPct val="0"/>
            </a:spcBef>
            <a:spcAft>
              <a:spcPct val="15000"/>
            </a:spcAft>
            <a:buNone/>
          </a:pPr>
          <a:r>
            <a:rPr lang="en-US" sz="1600" b="1" kern="1200"/>
            <a:t>We are always willing to be led by God</a:t>
          </a:r>
          <a:endParaRPr lang="es-ES" sz="1600" kern="1200" dirty="0"/>
        </a:p>
      </dsp:txBody>
      <dsp:txXfrm rot="-5400000">
        <a:off x="1409397" y="3346015"/>
        <a:ext cx="2475493" cy="556388"/>
      </dsp:txXfrm>
    </dsp:sp>
    <dsp:sp modelId="{2AA95147-DD69-4468-A800-2B6CA167DD2B}">
      <dsp:nvSpPr>
        <dsp:cNvPr id="0" name=""/>
        <dsp:cNvSpPr/>
      </dsp:nvSpPr>
      <dsp:spPr>
        <a:xfrm>
          <a:off x="0" y="3238843"/>
          <a:ext cx="1409396" cy="770733"/>
        </a:xfrm>
        <a:prstGeom prst="roundRect">
          <a:avLst/>
        </a:prstGeom>
        <a:blipFill dpi="0" rotWithShape="0">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a:blipFill>
        <a:ln>
          <a:solidFill>
            <a:srgbClr val="00B0F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37624" y="3276467"/>
        <a:ext cx="1334148" cy="6954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4183F-FBC9-4355-99A1-00991E1FD7BA}">
      <dsp:nvSpPr>
        <dsp:cNvPr id="0" name=""/>
        <dsp:cNvSpPr/>
      </dsp:nvSpPr>
      <dsp:spPr>
        <a:xfrm rot="5400000">
          <a:off x="2443808" y="-1724592"/>
          <a:ext cx="721183" cy="4171598"/>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The hope to which we </a:t>
          </a:r>
          <a:br>
            <a:rPr lang="en-US" sz="1600" b="1" kern="1200">
              <a:effectLst>
                <a:outerShdw blurRad="38100" dist="38100" dir="2700000" algn="tl">
                  <a:srgbClr val="000000">
                    <a:alpha val="43137"/>
                  </a:srgbClr>
                </a:outerShdw>
              </a:effectLst>
            </a:rPr>
          </a:br>
          <a:r>
            <a:rPr lang="en-US" sz="1600" b="1" kern="1200">
              <a:effectLst>
                <a:outerShdw blurRad="38100" dist="38100" dir="2700000" algn="tl">
                  <a:srgbClr val="000000">
                    <a:alpha val="43137"/>
                  </a:srgbClr>
                </a:outerShdw>
              </a:effectLst>
            </a:rPr>
            <a:t>are called</a:t>
          </a:r>
          <a:endParaRPr lang="es-ES" sz="1600" kern="1200" dirty="0">
            <a:effectLst>
              <a:outerShdw blurRad="38100" dist="38100" dir="2700000" algn="tl">
                <a:srgbClr val="000000">
                  <a:alpha val="43137"/>
                </a:srgbClr>
              </a:outerShdw>
            </a:effectLst>
          </a:endParaRPr>
        </a:p>
      </dsp:txBody>
      <dsp:txXfrm rot="-5400000">
        <a:off x="1413867" y="120812"/>
        <a:ext cx="2781066" cy="480789"/>
      </dsp:txXfrm>
    </dsp:sp>
    <dsp:sp modelId="{4B7DD2B2-D7BF-4FF4-9CE6-A03FF81EFC76}">
      <dsp:nvSpPr>
        <dsp:cNvPr id="0" name=""/>
        <dsp:cNvSpPr/>
      </dsp:nvSpPr>
      <dsp:spPr>
        <a:xfrm>
          <a:off x="3137154" y="144851"/>
          <a:ext cx="804840" cy="432710"/>
        </a:xfrm>
        <a:prstGeom prst="rect">
          <a:avLst/>
        </a:prstGeom>
        <a:noFill/>
        <a:ln>
          <a:noFill/>
        </a:ln>
        <a:effectLst/>
      </dsp:spPr>
      <dsp:style>
        <a:lnRef idx="0">
          <a:scrgbClr r="0" g="0" b="0"/>
        </a:lnRef>
        <a:fillRef idx="0">
          <a:scrgbClr r="0" g="0" b="0"/>
        </a:fillRef>
        <a:effectRef idx="0">
          <a:scrgbClr r="0" g="0" b="0"/>
        </a:effectRef>
        <a:fontRef idx="minor"/>
      </dsp:style>
    </dsp:sp>
    <dsp:sp modelId="{E97185E9-A215-4A26-A7ED-B3188198D2FE}">
      <dsp:nvSpPr>
        <dsp:cNvPr id="0" name=""/>
        <dsp:cNvSpPr/>
      </dsp:nvSpPr>
      <dsp:spPr>
        <a:xfrm rot="5400000">
          <a:off x="71063" y="46876"/>
          <a:ext cx="721183" cy="627429"/>
        </a:xfrm>
        <a:prstGeom prst="hexagon">
          <a:avLst>
            <a:gd name="adj" fmla="val 25000"/>
            <a:gd name="vf" fmla="val 115470"/>
          </a:avLst>
        </a:prstGeom>
        <a:gradFill rotWithShape="0">
          <a:gsLst>
            <a:gs pos="0">
              <a:schemeClr val="accent3">
                <a:hueOff val="-2655007"/>
                <a:satOff val="0"/>
                <a:lumOff val="5019"/>
                <a:alphaOff val="0"/>
                <a:satMod val="103000"/>
                <a:lumMod val="102000"/>
                <a:tint val="94000"/>
              </a:schemeClr>
            </a:gs>
            <a:gs pos="50000">
              <a:schemeClr val="accent3">
                <a:hueOff val="-2655007"/>
                <a:satOff val="0"/>
                <a:lumOff val="5019"/>
                <a:alphaOff val="0"/>
                <a:satMod val="110000"/>
                <a:lumMod val="100000"/>
                <a:shade val="100000"/>
              </a:schemeClr>
            </a:gs>
            <a:gs pos="100000">
              <a:schemeClr val="accent3">
                <a:hueOff val="-2655007"/>
                <a:satOff val="0"/>
                <a:lumOff val="501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s-ES" sz="3500" kern="1200">
            <a:effectLst>
              <a:outerShdw blurRad="38100" dist="38100" dir="2700000" algn="tl">
                <a:srgbClr val="000000">
                  <a:alpha val="43137"/>
                </a:srgbClr>
              </a:outerShdw>
            </a:effectLst>
          </a:endParaRPr>
        </a:p>
      </dsp:txBody>
      <dsp:txXfrm rot="-5400000">
        <a:off x="215714" y="112383"/>
        <a:ext cx="431881" cy="496415"/>
      </dsp:txXfrm>
    </dsp:sp>
    <dsp:sp modelId="{AF67E571-8DBA-4985-9490-93723EEC822D}">
      <dsp:nvSpPr>
        <dsp:cNvPr id="0" name=""/>
        <dsp:cNvSpPr/>
      </dsp:nvSpPr>
      <dsp:spPr>
        <a:xfrm rot="5400000">
          <a:off x="1803014" y="-1102954"/>
          <a:ext cx="721183" cy="4171598"/>
        </a:xfrm>
        <a:prstGeom prst="hexagon">
          <a:avLst>
            <a:gd name="adj" fmla="val 25000"/>
            <a:gd name="vf" fmla="val 115470"/>
          </a:avLst>
        </a:prstGeom>
        <a:gradFill rotWithShape="0">
          <a:gsLst>
            <a:gs pos="0">
              <a:schemeClr val="accent3">
                <a:hueOff val="-5310015"/>
                <a:satOff val="0"/>
                <a:lumOff val="10038"/>
                <a:alphaOff val="0"/>
                <a:satMod val="103000"/>
                <a:lumMod val="102000"/>
                <a:tint val="94000"/>
              </a:schemeClr>
            </a:gs>
            <a:gs pos="50000">
              <a:schemeClr val="accent3">
                <a:hueOff val="-5310015"/>
                <a:satOff val="0"/>
                <a:lumOff val="10038"/>
                <a:alphaOff val="0"/>
                <a:satMod val="110000"/>
                <a:lumMod val="100000"/>
                <a:shade val="100000"/>
              </a:schemeClr>
            </a:gs>
            <a:gs pos="100000">
              <a:schemeClr val="accent3">
                <a:hueOff val="-5310015"/>
                <a:satOff val="0"/>
                <a:lumOff val="1003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That we are the glory of God’s inheritance (His treasure)</a:t>
          </a:r>
          <a:endParaRPr lang="es-ES" sz="1600" kern="1200" dirty="0">
            <a:effectLst>
              <a:outerShdw blurRad="38100" dist="38100" dir="2700000" algn="tl">
                <a:srgbClr val="000000">
                  <a:alpha val="43137"/>
                </a:srgbClr>
              </a:outerShdw>
            </a:effectLst>
          </a:endParaRPr>
        </a:p>
      </dsp:txBody>
      <dsp:txXfrm rot="-5400000">
        <a:off x="773073" y="742450"/>
        <a:ext cx="2781066" cy="480789"/>
      </dsp:txXfrm>
    </dsp:sp>
    <dsp:sp modelId="{46B3A01B-6A08-4EED-83DF-DD9799CA896C}">
      <dsp:nvSpPr>
        <dsp:cNvPr id="0" name=""/>
        <dsp:cNvSpPr/>
      </dsp:nvSpPr>
      <dsp:spPr>
        <a:xfrm>
          <a:off x="1685844" y="756991"/>
          <a:ext cx="778878" cy="432710"/>
        </a:xfrm>
        <a:prstGeom prst="rect">
          <a:avLst/>
        </a:prstGeom>
        <a:noFill/>
        <a:ln>
          <a:noFill/>
        </a:ln>
        <a:effectLst/>
      </dsp:spPr>
      <dsp:style>
        <a:lnRef idx="0">
          <a:scrgbClr r="0" g="0" b="0"/>
        </a:lnRef>
        <a:fillRef idx="0">
          <a:scrgbClr r="0" g="0" b="0"/>
        </a:fillRef>
        <a:effectRef idx="0">
          <a:scrgbClr r="0" g="0" b="0"/>
        </a:effectRef>
        <a:fontRef idx="minor"/>
      </dsp:style>
    </dsp:sp>
    <dsp:sp modelId="{F82A2EAE-9E0C-496D-AD61-74767A447157}">
      <dsp:nvSpPr>
        <dsp:cNvPr id="0" name=""/>
        <dsp:cNvSpPr/>
      </dsp:nvSpPr>
      <dsp:spPr>
        <a:xfrm rot="5400000">
          <a:off x="4211409" y="676327"/>
          <a:ext cx="721183" cy="627429"/>
        </a:xfrm>
        <a:prstGeom prst="hexagon">
          <a:avLst>
            <a:gd name="adj" fmla="val 25000"/>
            <a:gd name="vf" fmla="val 11547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s-ES" sz="3500" kern="1200">
            <a:effectLst>
              <a:outerShdw blurRad="38100" dist="38100" dir="2700000" algn="tl">
                <a:srgbClr val="000000">
                  <a:alpha val="43137"/>
                </a:srgbClr>
              </a:outerShdw>
            </a:effectLst>
          </a:endParaRPr>
        </a:p>
      </dsp:txBody>
      <dsp:txXfrm rot="-5400000">
        <a:off x="4356060" y="741834"/>
        <a:ext cx="431881" cy="496415"/>
      </dsp:txXfrm>
    </dsp:sp>
    <dsp:sp modelId="{79943E28-05DA-4E0A-BFD9-0EAD99683238}">
      <dsp:nvSpPr>
        <dsp:cNvPr id="0" name=""/>
        <dsp:cNvSpPr/>
      </dsp:nvSpPr>
      <dsp:spPr>
        <a:xfrm rot="5400000">
          <a:off x="2436605" y="-500311"/>
          <a:ext cx="721183" cy="4171598"/>
        </a:xfrm>
        <a:prstGeom prst="hexagon">
          <a:avLst>
            <a:gd name="adj" fmla="val 25000"/>
            <a:gd name="vf" fmla="val 11547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effectLst>
                <a:outerShdw blurRad="38100" dist="38100" dir="2700000" algn="tl">
                  <a:srgbClr val="000000">
                    <a:alpha val="43137"/>
                  </a:srgbClr>
                </a:outerShdw>
              </a:effectLst>
            </a:rPr>
            <a:t>The incomparable greatness of His power in our favor</a:t>
          </a:r>
          <a:endParaRPr lang="es-ES" sz="1600" kern="1200" dirty="0">
            <a:effectLst>
              <a:outerShdw blurRad="38100" dist="38100" dir="2700000" algn="tl">
                <a:srgbClr val="000000">
                  <a:alpha val="43137"/>
                </a:srgbClr>
              </a:outerShdw>
            </a:effectLst>
          </a:endParaRPr>
        </a:p>
      </dsp:txBody>
      <dsp:txXfrm rot="-5400000">
        <a:off x="1406664" y="1345093"/>
        <a:ext cx="2781066" cy="480789"/>
      </dsp:txXfrm>
    </dsp:sp>
    <dsp:sp modelId="{435B451D-3A26-4F04-B279-DD9087ACDEA0}">
      <dsp:nvSpPr>
        <dsp:cNvPr id="0" name=""/>
        <dsp:cNvSpPr/>
      </dsp:nvSpPr>
      <dsp:spPr>
        <a:xfrm>
          <a:off x="3137154" y="1369132"/>
          <a:ext cx="804840" cy="432710"/>
        </a:xfrm>
        <a:prstGeom prst="rect">
          <a:avLst/>
        </a:prstGeom>
        <a:noFill/>
        <a:ln>
          <a:noFill/>
        </a:ln>
        <a:effectLst/>
      </dsp:spPr>
      <dsp:style>
        <a:lnRef idx="0">
          <a:scrgbClr r="0" g="0" b="0"/>
        </a:lnRef>
        <a:fillRef idx="0">
          <a:scrgbClr r="0" g="0" b="0"/>
        </a:fillRef>
        <a:effectRef idx="0">
          <a:scrgbClr r="0" g="0" b="0"/>
        </a:effectRef>
        <a:fontRef idx="minor"/>
      </dsp:style>
    </dsp:sp>
    <dsp:sp modelId="{205FEFBC-A60A-4F90-983B-AAA7219BC661}">
      <dsp:nvSpPr>
        <dsp:cNvPr id="0" name=""/>
        <dsp:cNvSpPr/>
      </dsp:nvSpPr>
      <dsp:spPr>
        <a:xfrm rot="5400000">
          <a:off x="71063" y="1272387"/>
          <a:ext cx="721183" cy="627429"/>
        </a:xfrm>
        <a:prstGeom prst="hexagon">
          <a:avLst>
            <a:gd name="adj" fmla="val 25000"/>
            <a:gd name="vf" fmla="val 1154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s-ES" sz="3500" kern="1200">
            <a:effectLst>
              <a:outerShdw blurRad="38100" dist="38100" dir="2700000" algn="tl">
                <a:srgbClr val="000000">
                  <a:alpha val="43137"/>
                </a:srgbClr>
              </a:outerShdw>
            </a:effectLst>
          </a:endParaRPr>
        </a:p>
      </dsp:txBody>
      <dsp:txXfrm rot="-5400000">
        <a:off x="215714" y="1337894"/>
        <a:ext cx="431881" cy="496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95A3C-BB81-4EFC-BA79-7573C04D8E39}">
      <dsp:nvSpPr>
        <dsp:cNvPr id="0" name=""/>
        <dsp:cNvSpPr/>
      </dsp:nvSpPr>
      <dsp:spPr>
        <a:xfrm>
          <a:off x="0" y="0"/>
          <a:ext cx="8959631" cy="0"/>
        </a:xfrm>
        <a:prstGeom prst="line">
          <a:avLst/>
        </a:prstGeom>
        <a:solidFill>
          <a:schemeClr val="accent4">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902A7-89BB-4A75-A35B-A28D59AE1BED}">
      <dsp:nvSpPr>
        <dsp:cNvPr id="0" name=""/>
        <dsp:cNvSpPr/>
      </dsp:nvSpPr>
      <dsp:spPr>
        <a:xfrm>
          <a:off x="0" y="0"/>
          <a:ext cx="1791926" cy="1015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n-US" sz="2000" b="1" kern="1200">
              <a:solidFill>
                <a:srgbClr val="C00000"/>
              </a:solidFill>
            </a:rPr>
            <a:t>The power of His resurrection:</a:t>
          </a:r>
          <a:endParaRPr lang="es-ES" sz="2000" kern="1200" dirty="0">
            <a:solidFill>
              <a:srgbClr val="C00000"/>
            </a:solidFill>
          </a:endParaRPr>
        </a:p>
      </dsp:txBody>
      <dsp:txXfrm>
        <a:off x="0" y="0"/>
        <a:ext cx="1791926" cy="1015662"/>
      </dsp:txXfrm>
    </dsp:sp>
    <dsp:sp modelId="{47A793FF-AF92-43F5-9E2F-DA7D81E68D40}">
      <dsp:nvSpPr>
        <dsp:cNvPr id="0" name=""/>
        <dsp:cNvSpPr/>
      </dsp:nvSpPr>
      <dsp:spPr>
        <a:xfrm>
          <a:off x="1926320" y="15869"/>
          <a:ext cx="7033310" cy="317394"/>
        </a:xfrm>
        <a:prstGeom prst="rect">
          <a:avLst/>
        </a:prstGeom>
        <a:solidFill>
          <a:srgbClr val="45F6EF"/>
        </a:solidFill>
        <a:ln>
          <a:noFill/>
        </a:ln>
        <a:effectLst>
          <a:outerShdw blurRad="50800" dist="38100" dir="2700000" algn="tl" rotWithShape="0">
            <a:prstClr val="black">
              <a:alpha val="4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It assures our own resurrection (1Co. 15:20-22)</a:t>
          </a:r>
          <a:endParaRPr lang="es-ES" sz="1800" kern="1200" dirty="0"/>
        </a:p>
      </dsp:txBody>
      <dsp:txXfrm>
        <a:off x="1926320" y="15869"/>
        <a:ext cx="7033310" cy="317394"/>
      </dsp:txXfrm>
    </dsp:sp>
    <dsp:sp modelId="{F8CF767D-76D1-4B3E-8887-DAB3626DD17F}">
      <dsp:nvSpPr>
        <dsp:cNvPr id="0" name=""/>
        <dsp:cNvSpPr/>
      </dsp:nvSpPr>
      <dsp:spPr>
        <a:xfrm>
          <a:off x="1791926" y="333264"/>
          <a:ext cx="7167704"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2945E4-4531-442F-AE38-72354D2D6EC0}">
      <dsp:nvSpPr>
        <dsp:cNvPr id="0" name=""/>
        <dsp:cNvSpPr/>
      </dsp:nvSpPr>
      <dsp:spPr>
        <a:xfrm>
          <a:off x="1926320" y="349133"/>
          <a:ext cx="7033310" cy="31739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It enables us to come to Him to receive our blessings (Heb. 7:25)</a:t>
          </a:r>
          <a:endParaRPr lang="es-ES" sz="1800" kern="1200" dirty="0"/>
        </a:p>
      </dsp:txBody>
      <dsp:txXfrm>
        <a:off x="1926320" y="349133"/>
        <a:ext cx="7033310" cy="317394"/>
      </dsp:txXfrm>
    </dsp:sp>
    <dsp:sp modelId="{C4783126-F415-4ADC-B201-C680887899BB}">
      <dsp:nvSpPr>
        <dsp:cNvPr id="0" name=""/>
        <dsp:cNvSpPr/>
      </dsp:nvSpPr>
      <dsp:spPr>
        <a:xfrm>
          <a:off x="1791926" y="666528"/>
          <a:ext cx="7167704"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008B27-B85B-4620-A3CF-716D5DD5C198}">
      <dsp:nvSpPr>
        <dsp:cNvPr id="0" name=""/>
        <dsp:cNvSpPr/>
      </dsp:nvSpPr>
      <dsp:spPr>
        <a:xfrm>
          <a:off x="1926320" y="682398"/>
          <a:ext cx="7033310" cy="317394"/>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It assures the presence of the Holy Spirit (Jn. 16:7)</a:t>
          </a:r>
          <a:endParaRPr lang="es-ES" sz="1800" kern="1200" dirty="0"/>
        </a:p>
      </dsp:txBody>
      <dsp:txXfrm>
        <a:off x="1926320" y="682398"/>
        <a:ext cx="7033310" cy="317394"/>
      </dsp:txXfrm>
    </dsp:sp>
    <dsp:sp modelId="{5C517255-7F2C-4A32-99DC-A308EE0C2BF4}">
      <dsp:nvSpPr>
        <dsp:cNvPr id="0" name=""/>
        <dsp:cNvSpPr/>
      </dsp:nvSpPr>
      <dsp:spPr>
        <a:xfrm>
          <a:off x="1791926" y="999792"/>
          <a:ext cx="7167704"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F966BD-A1AA-4707-B610-CC9525A8CD40}">
      <dsp:nvSpPr>
        <dsp:cNvPr id="0" name=""/>
        <dsp:cNvSpPr/>
      </dsp:nvSpPr>
      <dsp:spPr>
        <a:xfrm>
          <a:off x="0" y="1015662"/>
          <a:ext cx="8959631" cy="0"/>
        </a:xfrm>
        <a:prstGeom prst="line">
          <a:avLst/>
        </a:prstGeom>
        <a:solidFill>
          <a:schemeClr val="accent4">
            <a:hueOff val="-2400097"/>
            <a:satOff val="0"/>
            <a:lumOff val="-20194"/>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4766F-0DCA-4F24-B904-1B9BA6BEA17C}">
      <dsp:nvSpPr>
        <dsp:cNvPr id="0" name=""/>
        <dsp:cNvSpPr/>
      </dsp:nvSpPr>
      <dsp:spPr>
        <a:xfrm>
          <a:off x="0" y="1015662"/>
          <a:ext cx="1791926" cy="1015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n-US" sz="2000" b="1" kern="1200">
              <a:solidFill>
                <a:srgbClr val="0070C0"/>
              </a:solidFill>
            </a:rPr>
            <a:t>The power of His exaltation:</a:t>
          </a:r>
          <a:endParaRPr lang="es-ES" sz="2000" kern="1200" dirty="0">
            <a:solidFill>
              <a:srgbClr val="0070C0"/>
            </a:solidFill>
          </a:endParaRPr>
        </a:p>
      </dsp:txBody>
      <dsp:txXfrm>
        <a:off x="0" y="1015662"/>
        <a:ext cx="1791926" cy="1015662"/>
      </dsp:txXfrm>
    </dsp:sp>
    <dsp:sp modelId="{9104ADDD-BBB4-4FAC-B7CE-39C9C2A24C30}">
      <dsp:nvSpPr>
        <dsp:cNvPr id="0" name=""/>
        <dsp:cNvSpPr/>
      </dsp:nvSpPr>
      <dsp:spPr>
        <a:xfrm>
          <a:off x="1926320" y="1039268"/>
          <a:ext cx="7033310" cy="47212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It gives us gifts (Eph. 4:8-11)</a:t>
          </a:r>
          <a:endParaRPr lang="es-ES" sz="1800" kern="1200" dirty="0"/>
        </a:p>
      </dsp:txBody>
      <dsp:txXfrm>
        <a:off x="1926320" y="1039268"/>
        <a:ext cx="7033310" cy="472124"/>
      </dsp:txXfrm>
    </dsp:sp>
    <dsp:sp modelId="{8091AAFB-F6FA-4244-ABEC-5C3801F48A4C}">
      <dsp:nvSpPr>
        <dsp:cNvPr id="0" name=""/>
        <dsp:cNvSpPr/>
      </dsp:nvSpPr>
      <dsp:spPr>
        <a:xfrm>
          <a:off x="1791926" y="1511393"/>
          <a:ext cx="7167704"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70F56-6047-4807-BEE4-4D645CD4754D}">
      <dsp:nvSpPr>
        <dsp:cNvPr id="0" name=""/>
        <dsp:cNvSpPr/>
      </dsp:nvSpPr>
      <dsp:spPr>
        <a:xfrm>
          <a:off x="1926320" y="1534999"/>
          <a:ext cx="7033310" cy="47212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It assures that Jesus has power over everyone (Philp. 2:9-10)</a:t>
          </a:r>
          <a:endParaRPr lang="es-ES" sz="1800" kern="1200" dirty="0"/>
        </a:p>
      </dsp:txBody>
      <dsp:txXfrm>
        <a:off x="1926320" y="1534999"/>
        <a:ext cx="7033310" cy="472124"/>
      </dsp:txXfrm>
    </dsp:sp>
    <dsp:sp modelId="{92403759-2D33-4C1D-83B7-73CEAA359579}">
      <dsp:nvSpPr>
        <dsp:cNvPr id="0" name=""/>
        <dsp:cNvSpPr/>
      </dsp:nvSpPr>
      <dsp:spPr>
        <a:xfrm>
          <a:off x="1791926" y="2007123"/>
          <a:ext cx="7167704"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3ADBEF4-AAC5-4ABC-9C9D-3477DB2B53CB}" type="datetimeFigureOut">
              <a:rPr lang="es-ES" smtClean="0"/>
              <a:t>27/06/2023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349979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3ADBEF4-AAC5-4ABC-9C9D-3477DB2B53CB}" type="datetimeFigureOut">
              <a:rPr lang="es-ES" smtClean="0"/>
              <a:t>27/06/2023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260872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3ADBEF4-AAC5-4ABC-9C9D-3477DB2B53CB}" type="datetimeFigureOut">
              <a:rPr lang="es-ES" smtClean="0"/>
              <a:t>27/06/2023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342914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AD3D9-B3DB-C39C-3DB4-7A9CA32861BD}"/>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DCDE70-20E2-94E5-38F0-2461F41F79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5" name="Marcador de pie de página 4">
            <a:extLst>
              <a:ext uri="{FF2B5EF4-FFF2-40B4-BE49-F238E27FC236}">
                <a16:creationId xmlns:a16="http://schemas.microsoft.com/office/drawing/2014/main" id="{85BA155A-EFB3-ED65-F2BE-1ED861E30F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86931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5" name="Marcador de pie de página 4">
            <a:extLst>
              <a:ext uri="{FF2B5EF4-FFF2-40B4-BE49-F238E27FC236}">
                <a16:creationId xmlns:a16="http://schemas.microsoft.com/office/drawing/2014/main" id="{2CCF9770-F8FF-5FA3-B63A-0FDD769747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92413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BAB77-92C5-5C33-AF16-985958C65053}"/>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EAEC50-2311-C58D-B96D-9E81AEDA98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5" name="Marcador de pie de página 4">
            <a:extLst>
              <a:ext uri="{FF2B5EF4-FFF2-40B4-BE49-F238E27FC236}">
                <a16:creationId xmlns:a16="http://schemas.microsoft.com/office/drawing/2014/main" id="{B3B8CC78-8655-0A96-1EC4-648592557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424045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8AA8E-9397-4BAD-EF9C-96660EBCB2E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A275E7-FB90-E21A-CC6F-B138E0074A5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6" name="Marcador de pie de página 5">
            <a:extLst>
              <a:ext uri="{FF2B5EF4-FFF2-40B4-BE49-F238E27FC236}">
                <a16:creationId xmlns:a16="http://schemas.microsoft.com/office/drawing/2014/main" id="{95CACEFD-514A-1794-1E30-27C2412589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71202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EA489-CA05-8085-587A-F653CC072581}"/>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A3CDDF-FEDC-3EA0-7AD7-83F560028E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FBCE96-1CC5-F16D-ACEA-1E53BECB5B2B}"/>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06FD511-906B-23F5-5A95-F6112BD946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78B51A-E75B-EC1A-7158-0DECB4F4D24F}"/>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8" name="Marcador de pie de página 7">
            <a:extLst>
              <a:ext uri="{FF2B5EF4-FFF2-40B4-BE49-F238E27FC236}">
                <a16:creationId xmlns:a16="http://schemas.microsoft.com/office/drawing/2014/main" id="{6D026CE0-BD9E-3858-DEA7-EC30066D33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48285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4" name="Marcador de pie de página 3">
            <a:extLst>
              <a:ext uri="{FF2B5EF4-FFF2-40B4-BE49-F238E27FC236}">
                <a16:creationId xmlns:a16="http://schemas.microsoft.com/office/drawing/2014/main" id="{E09DB5F3-B883-B17F-4DB5-C63110A989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75122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3" name="Marcador de pie de página 2">
            <a:extLst>
              <a:ext uri="{FF2B5EF4-FFF2-40B4-BE49-F238E27FC236}">
                <a16:creationId xmlns:a16="http://schemas.microsoft.com/office/drawing/2014/main" id="{732CE1AB-7B9C-6238-CC50-5D74B62ABB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04190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F3507-B4E3-A519-D4AD-DD4B77242F38}"/>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6A4E-30AB-078A-A303-9B5255DD5CB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F457C3-8888-C25E-B938-D37ACFD1BE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6" name="Marcador de pie de página 5">
            <a:extLst>
              <a:ext uri="{FF2B5EF4-FFF2-40B4-BE49-F238E27FC236}">
                <a16:creationId xmlns:a16="http://schemas.microsoft.com/office/drawing/2014/main" id="{06F985E2-EFAD-6C51-0E11-408B239549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46207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3ADBEF4-AAC5-4ABC-9C9D-3477DB2B53CB}" type="datetimeFigureOut">
              <a:rPr lang="es-ES" smtClean="0"/>
              <a:t>27/06/2023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4859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146A3-B2C3-9019-0314-A0EE07C566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4B84DF-C709-2184-8C16-6272ABD42CC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2D06F5AB-BEE2-3141-4B2C-78603A4ED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6" name="Marcador de pie de página 5">
            <a:extLst>
              <a:ext uri="{FF2B5EF4-FFF2-40B4-BE49-F238E27FC236}">
                <a16:creationId xmlns:a16="http://schemas.microsoft.com/office/drawing/2014/main" id="{49A45ABB-DDF7-71FF-0C30-FC159EC8ED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50405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5" name="Marcador de pie de página 4">
            <a:extLst>
              <a:ext uri="{FF2B5EF4-FFF2-40B4-BE49-F238E27FC236}">
                <a16:creationId xmlns:a16="http://schemas.microsoft.com/office/drawing/2014/main" id="{7E478466-6CEF-AF46-F0EE-426E26B627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7378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4C406-9F64-03C5-45F7-6515896F5268}"/>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1E190F-2F43-9C60-9BE4-64CF094D8A07}"/>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t>27/06/2023</a:t>
            </a:fld>
            <a:endParaRPr lang="es-ES"/>
          </a:p>
        </p:txBody>
      </p:sp>
      <p:sp>
        <p:nvSpPr>
          <p:cNvPr id="5" name="Marcador de pie de página 4">
            <a:extLst>
              <a:ext uri="{FF2B5EF4-FFF2-40B4-BE49-F238E27FC236}">
                <a16:creationId xmlns:a16="http://schemas.microsoft.com/office/drawing/2014/main" id="{8A9C6152-76CB-D0B4-6712-809175BF0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420828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3ADBEF4-AAC5-4ABC-9C9D-3477DB2B53CB}" type="datetimeFigureOut">
              <a:rPr lang="es-ES" smtClean="0"/>
              <a:t>27/06/2023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127346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3ADBEF4-AAC5-4ABC-9C9D-3477DB2B53CB}" type="datetimeFigureOut">
              <a:rPr lang="es-ES" smtClean="0"/>
              <a:t>27/06/2023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309321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3ADBEF4-AAC5-4ABC-9C9D-3477DB2B53CB}" type="datetimeFigureOut">
              <a:rPr lang="es-ES" smtClean="0"/>
              <a:t>27/06/2023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219854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3ADBEF4-AAC5-4ABC-9C9D-3477DB2B53CB}" type="datetimeFigureOut">
              <a:rPr lang="es-ES" smtClean="0"/>
              <a:t>27/06/2023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209055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DBEF4-AAC5-4ABC-9C9D-3477DB2B53CB}" type="datetimeFigureOut">
              <a:rPr lang="es-ES" smtClean="0"/>
              <a:t>27/06/2023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93361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3ADBEF4-AAC5-4ABC-9C9D-3477DB2B53CB}" type="datetimeFigureOut">
              <a:rPr lang="es-ES" smtClean="0"/>
              <a:t>27/06/2023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283896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3ADBEF4-AAC5-4ABC-9C9D-3477DB2B53CB}" type="datetimeFigureOut">
              <a:rPr lang="es-ES" smtClean="0"/>
              <a:t>27/06/2023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97BE1CD-0C0F-4386-956A-13C58CB55FE5}" type="slidenum">
              <a:rPr lang="es-ES" smtClean="0"/>
              <a:t>‹Nº›</a:t>
            </a:fld>
            <a:endParaRPr lang="es-ES"/>
          </a:p>
        </p:txBody>
      </p:sp>
    </p:spTree>
    <p:extLst>
      <p:ext uri="{BB962C8B-B14F-4D97-AF65-F5344CB8AC3E}">
        <p14:creationId xmlns:p14="http://schemas.microsoft.com/office/powerpoint/2010/main" val="41563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ADBEF4-AAC5-4ABC-9C9D-3477DB2B53CB}" type="datetimeFigureOut">
              <a:rPr lang="es-ES" smtClean="0"/>
              <a:t>27/06/2023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97BE1CD-0C0F-4386-956A-13C58CB55FE5}" type="slidenum">
              <a:rPr lang="es-ES" smtClean="0"/>
              <a:t>‹Nº›</a:t>
            </a:fld>
            <a:endParaRPr lang="es-ES"/>
          </a:p>
        </p:txBody>
      </p:sp>
    </p:spTree>
    <p:extLst>
      <p:ext uri="{BB962C8B-B14F-4D97-AF65-F5344CB8AC3E}">
        <p14:creationId xmlns:p14="http://schemas.microsoft.com/office/powerpoint/2010/main" val="186399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3424FE-8A42-1C82-C0A7-4EBAE2CFD2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2C5616-72CD-38B1-EB7F-BBA48D1CB0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041721-17EA-69B1-9124-82154BDE22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6B645-7F65-43CC-BC8B-8884ACC8048C}" type="datetimeFigureOut">
              <a:rPr lang="es-ES" smtClean="0"/>
              <a:t>27/06/2023</a:t>
            </a:fld>
            <a:endParaRPr lang="es-ES"/>
          </a:p>
        </p:txBody>
      </p:sp>
      <p:sp>
        <p:nvSpPr>
          <p:cNvPr id="5" name="Marcador de pie de página 4">
            <a:extLst>
              <a:ext uri="{FF2B5EF4-FFF2-40B4-BE49-F238E27FC236}">
                <a16:creationId xmlns:a16="http://schemas.microsoft.com/office/drawing/2014/main" id="{BDFEF990-EDC3-9DFB-7278-A508EEA1F6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DA2BD33-A30C-E342-B4CF-032034C488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472926-AD2F-4F38-AEDC-FE777BEC4C5C}" type="slidenum">
              <a:rPr lang="es-ES" smtClean="0"/>
              <a:t>‹Nº›</a:t>
            </a:fld>
            <a:endParaRPr lang="es-ES"/>
          </a:p>
        </p:txBody>
      </p:sp>
    </p:spTree>
    <p:extLst>
      <p:ext uri="{BB962C8B-B14F-4D97-AF65-F5344CB8AC3E}">
        <p14:creationId xmlns:p14="http://schemas.microsoft.com/office/powerpoint/2010/main" val="180508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3.wdp"/><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8.jpeg"/><Relationship Id="rId9" Type="http://schemas.microsoft.com/office/2007/relationships/hdphoto" Target="../media/hdphoto1.wdp"/><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4.jpeg"/><Relationship Id="rId4" Type="http://schemas.openxmlformats.org/officeDocument/2006/relationships/diagramData" Target="../diagrams/data1.xml"/><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9.jpeg"/><Relationship Id="rId4" Type="http://schemas.openxmlformats.org/officeDocument/2006/relationships/diagramLayout" Target="../diagrams/layout2.xml"/><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2.jpeg"/><Relationship Id="rId4" Type="http://schemas.openxmlformats.org/officeDocument/2006/relationships/diagramLayout" Target="../diagrams/layout3.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0006E71-C2EE-60BB-EB23-F8C0857BA57D}"/>
              </a:ext>
            </a:extLst>
          </p:cNvPr>
          <p:cNvSpPr txBox="1"/>
          <p:nvPr/>
        </p:nvSpPr>
        <p:spPr>
          <a:xfrm>
            <a:off x="0" y="4049460"/>
            <a:ext cx="9144000" cy="830997"/>
          </a:xfrm>
          <a:prstGeom prst="rect">
            <a:avLst/>
          </a:prstGeom>
          <a:solidFill>
            <a:schemeClr val="accent6">
              <a:lumMod val="20000"/>
              <a:lumOff val="80000"/>
            </a:schemeClr>
          </a:solidFill>
        </p:spPr>
        <p:txBody>
          <a:bodyPr wrap="square" rtlCol="0">
            <a:spAutoFit/>
          </a:bodyPr>
          <a:lstStyle/>
          <a:p>
            <a:pPr algn="ctr"/>
            <a:r>
              <a:rPr lang="en-US" sz="4800" b="1">
                <a:ln w="15875">
                  <a:solidFill>
                    <a:schemeClr val="accent2"/>
                  </a:solidFill>
                  <a:prstDash val="solid"/>
                </a:ln>
                <a:solidFill>
                  <a:schemeClr val="accent2">
                    <a:lumMod val="40000"/>
                    <a:lumOff val="60000"/>
                  </a:schemeClr>
                </a:solidFill>
              </a:rPr>
              <a:t>THE POWER OF THE EXALTED JESUS</a:t>
            </a:r>
            <a:endParaRPr lang="es-ES" sz="4800" b="1" dirty="0">
              <a:ln w="1587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324FA912-0711-B467-0C84-395DAFC82CD3}"/>
              </a:ext>
            </a:extLst>
          </p:cNvPr>
          <p:cNvSpPr txBox="1"/>
          <p:nvPr/>
        </p:nvSpPr>
        <p:spPr>
          <a:xfrm>
            <a:off x="0" y="27610"/>
            <a:ext cx="1224000" cy="523220"/>
          </a:xfrm>
          <a:prstGeom prst="rect">
            <a:avLst/>
          </a:prstGeom>
          <a:noFill/>
        </p:spPr>
        <p:txBody>
          <a:bodyPr wrap="square" rtlCol="0">
            <a:spAutoFit/>
          </a:bodyPr>
          <a:lstStyle/>
          <a:p>
            <a:r>
              <a:rPr lang="en-US" sz="1400" b="1">
                <a:solidFill>
                  <a:schemeClr val="accent6">
                    <a:lumMod val="75000"/>
                  </a:schemeClr>
                </a:solidFill>
              </a:rPr>
              <a:t>Lesson 3 for July 15, 2023</a:t>
            </a:r>
            <a:endParaRPr lang="es-ES" sz="1400" b="1" dirty="0">
              <a:solidFill>
                <a:schemeClr val="accent6">
                  <a:lumMod val="75000"/>
                </a:schemeClr>
              </a:solidFill>
            </a:endParaRPr>
          </a:p>
        </p:txBody>
      </p:sp>
      <p:cxnSp>
        <p:nvCxnSpPr>
          <p:cNvPr id="7" name="Conector recto 6">
            <a:extLst>
              <a:ext uri="{FF2B5EF4-FFF2-40B4-BE49-F238E27FC236}">
                <a16:creationId xmlns:a16="http://schemas.microsoft.com/office/drawing/2014/main" id="{82187622-4B73-E2DD-7728-7A8789C40375}"/>
              </a:ext>
            </a:extLst>
          </p:cNvPr>
          <p:cNvCxnSpPr/>
          <p:nvPr/>
        </p:nvCxnSpPr>
        <p:spPr>
          <a:xfrm>
            <a:off x="0" y="3974400"/>
            <a:ext cx="9144000" cy="0"/>
          </a:xfrm>
          <a:prstGeom prst="line">
            <a:avLst/>
          </a:prstGeom>
          <a:ln w="57150" cmpd="thickThin"/>
        </p:spPr>
        <p:style>
          <a:lnRef idx="3">
            <a:schemeClr val="accent6"/>
          </a:lnRef>
          <a:fillRef idx="0">
            <a:schemeClr val="accent6"/>
          </a:fillRef>
          <a:effectRef idx="2">
            <a:schemeClr val="accent6"/>
          </a:effectRef>
          <a:fontRef idx="minor">
            <a:schemeClr val="tx1"/>
          </a:fontRef>
        </p:style>
      </p:cxnSp>
      <p:cxnSp>
        <p:nvCxnSpPr>
          <p:cNvPr id="8" name="Conector recto 7">
            <a:extLst>
              <a:ext uri="{FF2B5EF4-FFF2-40B4-BE49-F238E27FC236}">
                <a16:creationId xmlns:a16="http://schemas.microsoft.com/office/drawing/2014/main" id="{A3C51D27-A128-71F5-285F-F5929B21C2B6}"/>
              </a:ext>
            </a:extLst>
          </p:cNvPr>
          <p:cNvCxnSpPr/>
          <p:nvPr/>
        </p:nvCxnSpPr>
        <p:spPr>
          <a:xfrm>
            <a:off x="0" y="4962000"/>
            <a:ext cx="9144000" cy="0"/>
          </a:xfrm>
          <a:prstGeom prst="line">
            <a:avLst/>
          </a:prstGeom>
          <a:ln w="57150" cmpd="thinThick"/>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977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55817D3-6F5E-F5FD-E385-E8F4D6E2E072}"/>
              </a:ext>
            </a:extLst>
          </p:cNvPr>
          <p:cNvSpPr txBox="1"/>
          <p:nvPr/>
        </p:nvSpPr>
        <p:spPr>
          <a:xfrm>
            <a:off x="3124802" y="1215207"/>
            <a:ext cx="6019198" cy="646331"/>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God made Jesus sit at His right hand and put all His enemies as “a footstool for His feet” (Ps. 110:1).</a:t>
            </a:r>
            <a:endParaRPr lang="es-ES" b="1" dirty="0">
              <a:solidFill>
                <a:schemeClr val="bg1"/>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C236138-2C34-8901-AE93-2B7568011961}"/>
              </a:ext>
            </a:extLst>
          </p:cNvPr>
          <p:cNvSpPr txBox="1"/>
          <p:nvPr/>
        </p:nvSpPr>
        <p:spPr>
          <a:xfrm>
            <a:off x="3124802" y="3962353"/>
            <a:ext cx="6019198" cy="923330"/>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However, we don’t see everything subdued to Jesus yet </a:t>
            </a:r>
            <a:br>
              <a:rPr lang="en-US" b="1">
                <a:solidFill>
                  <a:schemeClr val="bg1"/>
                </a:solidFill>
                <a:effectLst>
                  <a:outerShdw blurRad="38100" dist="38100" dir="2700000" algn="tl">
                    <a:srgbClr val="000000">
                      <a:alpha val="43137"/>
                    </a:srgbClr>
                  </a:outerShdw>
                </a:effectLst>
              </a:rPr>
            </a:br>
            <a:r>
              <a:rPr lang="en-US" b="1">
                <a:solidFill>
                  <a:schemeClr val="bg1"/>
                </a:solidFill>
                <a:effectLst>
                  <a:outerShdw blurRad="38100" dist="38100" dir="2700000" algn="tl">
                    <a:srgbClr val="000000">
                      <a:alpha val="43137"/>
                    </a:srgbClr>
                  </a:outerShdw>
                </a:effectLst>
              </a:rPr>
              <a:t>(Heb. 2:8), hence Paul’s prayer that our eyes are enlightened so we can see the realities that we currently cannot see.</a:t>
            </a:r>
            <a:endParaRPr lang="es-ES" b="1" dirty="0">
              <a:solidFill>
                <a:schemeClr val="bg1"/>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D2E8264-0B71-AB36-0578-CE5DA7B1267A}"/>
              </a:ext>
            </a:extLst>
          </p:cNvPr>
          <p:cNvSpPr txBox="1"/>
          <p:nvPr/>
        </p:nvSpPr>
        <p:spPr>
          <a:xfrm>
            <a:off x="3124801" y="2954304"/>
            <a:ext cx="6019198" cy="923330"/>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Besides, Jesus is the head of the Church. He guides it to a safe place. “And the gates of Hades shall not prevail against it” (Mt. 16:18).</a:t>
            </a:r>
            <a:endParaRPr lang="es-ES" b="1" dirty="0">
              <a:solidFill>
                <a:schemeClr val="bg1"/>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308EC404-4609-49E6-27F6-4992DFAEA781}"/>
              </a:ext>
            </a:extLst>
          </p:cNvPr>
          <p:cNvSpPr txBox="1"/>
          <p:nvPr/>
        </p:nvSpPr>
        <p:spPr>
          <a:xfrm>
            <a:off x="3124800" y="1946256"/>
            <a:ext cx="6019197" cy="923330"/>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All our enemies are subdued to Him: Rulers, authorities, the powers of this dark world, and the spiritual forces of evil in the heavenly realms (Eph. 6:12 </a:t>
            </a:r>
            <a:r>
              <a:rPr lang="en-US" sz="1600" b="1">
                <a:solidFill>
                  <a:schemeClr val="bg1"/>
                </a:solidFill>
                <a:effectLst>
                  <a:outerShdw blurRad="38100" dist="38100" dir="2700000" algn="tl">
                    <a:srgbClr val="000000">
                      <a:alpha val="43137"/>
                    </a:srgbClr>
                  </a:outerShdw>
                </a:effectLst>
              </a:rPr>
              <a:t>NIV</a:t>
            </a:r>
            <a:r>
              <a:rPr lang="en-US" b="1">
                <a:solidFill>
                  <a:schemeClr val="bg1"/>
                </a:solidFill>
                <a:effectLst>
                  <a:outerShdw blurRad="38100" dist="38100" dir="2700000" algn="tl">
                    <a:srgbClr val="000000">
                      <a:alpha val="43137"/>
                    </a:srgbClr>
                  </a:outerShdw>
                </a:effectLst>
              </a:rPr>
              <a:t>).</a:t>
            </a:r>
            <a:endParaRPr lang="es-ES" b="1" dirty="0">
              <a:solidFill>
                <a:schemeClr val="bg1"/>
              </a:solidFill>
              <a:effectLst>
                <a:outerShdw blurRad="38100" dist="38100" dir="2700000" algn="tl">
                  <a:srgbClr val="000000">
                    <a:alpha val="43137"/>
                  </a:srgbClr>
                </a:outerShdw>
              </a:effectLst>
            </a:endParaRPr>
          </a:p>
        </p:txBody>
      </p:sp>
      <p:pic>
        <p:nvPicPr>
          <p:cNvPr id="13" name="Imagen 12" descr="Imagen que contiene interior, perro, café, parado&#10;&#10;Descripción generada automáticamente">
            <a:extLst>
              <a:ext uri="{FF2B5EF4-FFF2-40B4-BE49-F238E27FC236}">
                <a16:creationId xmlns:a16="http://schemas.microsoft.com/office/drawing/2014/main" id="{A04B95A7-5816-978C-28E3-4B8F385562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00" y="644799"/>
            <a:ext cx="2980800" cy="4458780"/>
          </a:xfrm>
          <a:prstGeom prst="rect">
            <a:avLst/>
          </a:prstGeom>
          <a:ln>
            <a:noFill/>
          </a:ln>
          <a:effectLst>
            <a:softEdge rad="112500"/>
          </a:effectLst>
        </p:spPr>
      </p:pic>
      <p:pic>
        <p:nvPicPr>
          <p:cNvPr id="15" name="Imagen 14">
            <a:extLst>
              <a:ext uri="{FF2B5EF4-FFF2-40B4-BE49-F238E27FC236}">
                <a16:creationId xmlns:a16="http://schemas.microsoft.com/office/drawing/2014/main" id="{CD78B57A-CFB3-8397-63B7-CF52C2EAE8B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73832" y="75403"/>
            <a:ext cx="988042" cy="98804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E534EE00-210D-724F-C79F-67E6092FF106}"/>
              </a:ext>
            </a:extLst>
          </p:cNvPr>
          <p:cNvSpPr txBox="1"/>
          <p:nvPr/>
        </p:nvSpPr>
        <p:spPr>
          <a:xfrm>
            <a:off x="1" y="-28800"/>
            <a:ext cx="8085599" cy="102957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000" b="1">
                <a:ln/>
                <a:solidFill>
                  <a:schemeClr val="accent4"/>
                </a:solidFill>
                <a:effectLst>
                  <a:outerShdw blurRad="50800" dist="38100" dir="2700000" algn="tl" rotWithShape="0">
                    <a:prstClr val="black">
                      <a:alpha val="62000"/>
                    </a:prstClr>
                  </a:outerShdw>
                </a:effectLst>
              </a:rPr>
              <a:t>JESUS, THE HEAD OF THE CHURCH</a:t>
            </a:r>
            <a:endParaRPr lang="es-ES" sz="4000" b="1" dirty="0">
              <a:ln/>
              <a:solidFill>
                <a:schemeClr val="accent4"/>
              </a:solidFill>
              <a:effectLst>
                <a:outerShdw blurRad="50800" dist="38100" dir="2700000" algn="tl" rotWithShape="0">
                  <a:prstClr val="black">
                    <a:alpha val="62000"/>
                  </a:prstClr>
                </a:outerShdw>
              </a:effectLst>
            </a:endParaRPr>
          </a:p>
          <a:p>
            <a:pPr algn="ctr">
              <a:lnSpc>
                <a:spcPts val="2500"/>
              </a:lnSpc>
            </a:pPr>
            <a:r>
              <a:rPr lang="es-ES" sz="2400" b="1">
                <a:ln/>
                <a:solidFill>
                  <a:schemeClr val="accent4"/>
                </a:solidFill>
                <a:effectLst>
                  <a:outerShdw blurRad="50800" dist="38100" dir="2700000" algn="tl" rotWithShape="0">
                    <a:prstClr val="black">
                      <a:alpha val="62000"/>
                    </a:prstClr>
                  </a:outerShdw>
                </a:effectLst>
              </a:rPr>
              <a:t>	Ephesians 1:22-23</a:t>
            </a:r>
            <a:endParaRPr lang="es-ES" sz="4400" b="1" dirty="0">
              <a:ln/>
              <a:solidFill>
                <a:schemeClr val="accent4"/>
              </a:solidFill>
              <a:effectLst>
                <a:outerShdw blurRad="50800" dist="38100" dir="2700000" algn="tl" rotWithShape="0">
                  <a:prstClr val="black">
                    <a:alpha val="62000"/>
                  </a:prstClr>
                </a:outerShdw>
              </a:effectLst>
            </a:endParaRPr>
          </a:p>
        </p:txBody>
      </p:sp>
    </p:spTree>
    <p:extLst>
      <p:ext uri="{BB962C8B-B14F-4D97-AF65-F5344CB8AC3E}">
        <p14:creationId xmlns:p14="http://schemas.microsoft.com/office/powerpoint/2010/main" val="142954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D6162C-6251-03F3-21A3-64561E00B2FC}"/>
              </a:ext>
            </a:extLst>
          </p:cNvPr>
          <p:cNvSpPr txBox="1"/>
          <p:nvPr/>
        </p:nvSpPr>
        <p:spPr>
          <a:xfrm>
            <a:off x="2383200" y="678924"/>
            <a:ext cx="6069600" cy="3785652"/>
          </a:xfrm>
          <a:prstGeom prst="rect">
            <a:avLst/>
          </a:prstGeom>
          <a:noFill/>
        </p:spPr>
        <p:txBody>
          <a:bodyPr wrap="square">
            <a:spAutoFit/>
          </a:bodyPr>
          <a:lstStyle/>
          <a:p>
            <a:pPr>
              <a:spcBef>
                <a:spcPts val="600"/>
              </a:spcBef>
            </a:pPr>
            <a:r>
              <a:rPr lang="es-ES" sz="2400" b="1">
                <a:latin typeface="Constantia" panose="02030602050306030303" pitchFamily="18" charset="0"/>
              </a:rPr>
              <a:t>“</a:t>
            </a:r>
            <a:r>
              <a:rPr lang="en-US" sz="2400" b="1">
                <a:latin typeface="Constantia" panose="02030602050306030303" pitchFamily="18" charset="0"/>
              </a:rPr>
              <a:t>All earthly powers are under the control of the Infinite One. To the mightiest ruler, to the most cruel oppressor, He says, ‘Hitherto shalt thou come, but no further.’ Job 38:11. God's power is constantly exercised to counteract the agencies of evil; He is ever at work among men, not for their destruction, but for their correction and preservation.</a:t>
            </a:r>
            <a:r>
              <a:rPr lang="es-ES" sz="2400" b="1">
                <a:latin typeface="Constantia" panose="02030602050306030303" pitchFamily="18" charset="0"/>
              </a:rPr>
              <a: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496E247-EE96-B1A5-B45B-E91A2D079582}"/>
              </a:ext>
            </a:extLst>
          </p:cNvPr>
          <p:cNvSpPr txBox="1"/>
          <p:nvPr/>
        </p:nvSpPr>
        <p:spPr>
          <a:xfrm>
            <a:off x="4880726" y="4529268"/>
            <a:ext cx="3760005" cy="307777"/>
          </a:xfrm>
          <a:prstGeom prst="rect">
            <a:avLst/>
          </a:prstGeom>
          <a:noFill/>
        </p:spPr>
        <p:txBody>
          <a:bodyPr wrap="none" rtlCol="0">
            <a:spAutoFit/>
          </a:bodyPr>
          <a:lstStyle/>
          <a:p>
            <a:pPr algn="r"/>
            <a:r>
              <a:rPr lang="en-US" sz="1400" b="1"/>
              <a:t>E. G. W. (Patriarchs and Prophets, cp. 68, p. 694)</a:t>
            </a:r>
            <a:endParaRPr lang="es-ES" sz="1400" b="1" dirty="0"/>
          </a:p>
        </p:txBody>
      </p:sp>
    </p:spTree>
    <p:extLst>
      <p:ext uri="{BB962C8B-B14F-4D97-AF65-F5344CB8AC3E}">
        <p14:creationId xmlns:p14="http://schemas.microsoft.com/office/powerpoint/2010/main" val="383182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9141714" cy="51435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Imagen 5">
            <a:extLst>
              <a:ext uri="{FF2B5EF4-FFF2-40B4-BE49-F238E27FC236}">
                <a16:creationId xmlns:a16="http://schemas.microsoft.com/office/drawing/2014/main" id="{3E644471-1B4A-D13B-9842-A8E0B7F14A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76930" y="7653"/>
            <a:ext cx="3602498" cy="3003010"/>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effectLst>
            <a:outerShdw blurRad="63500" sx="102000" sy="102000" algn="ctr" rotWithShape="0">
              <a:prstClr val="black">
                <a:alpha val="40000"/>
              </a:prstClr>
            </a:outerShdw>
          </a:effectLst>
        </p:spPr>
      </p:pic>
      <p:pic>
        <p:nvPicPr>
          <p:cNvPr id="5" name="Imagen 4" descr="Ave de color blanco&#10;&#10;Descripción generada automáticamente">
            <a:extLst>
              <a:ext uri="{FF2B5EF4-FFF2-40B4-BE49-F238E27FC236}">
                <a16:creationId xmlns:a16="http://schemas.microsoft.com/office/drawing/2014/main" id="{7E4A1266-830A-4F50-D541-5ECDEB3EE4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107" y="-122476"/>
            <a:ext cx="3206624" cy="2276101"/>
          </a:xfrm>
          <a:prstGeom prst="rect">
            <a:avLst/>
          </a:prstGeom>
          <a:effectLst>
            <a:outerShdw blurRad="50800" dist="38100" dir="8100000" algn="tr" rotWithShape="0">
              <a:schemeClr val="bg1">
                <a:lumMod val="65000"/>
                <a:alpha val="40000"/>
              </a:schemeClr>
            </a:outerShdw>
          </a:effectLst>
        </p:spPr>
      </p:pic>
      <p:pic>
        <p:nvPicPr>
          <p:cNvPr id="8" name="Imagen 7" descr="Una persona haciendo gestos con la mano en la cara&#10;&#10;Descripción generada automáticamente con confianza media">
            <a:extLst>
              <a:ext uri="{FF2B5EF4-FFF2-40B4-BE49-F238E27FC236}">
                <a16:creationId xmlns:a16="http://schemas.microsoft.com/office/drawing/2014/main" id="{5CEE0E33-084C-FA66-3D8F-3FD412A8F39D}"/>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2286" y="1109816"/>
            <a:ext cx="3088386" cy="4033682"/>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4" name="Imagen 3">
            <a:extLst>
              <a:ext uri="{FF2B5EF4-FFF2-40B4-BE49-F238E27FC236}">
                <a16:creationId xmlns:a16="http://schemas.microsoft.com/office/drawing/2014/main" id="{28978C00-002C-69B8-C1CB-A7A1C36E6FF8}"/>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5187808" y="-2"/>
            <a:ext cx="3956192" cy="342900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6AC8DBA0-E4A2-E83C-584D-4D26A62BCCAB}"/>
              </a:ext>
            </a:extLst>
          </p:cNvPr>
          <p:cNvSpPr txBox="1">
            <a:spLocks/>
          </p:cNvSpPr>
          <p:nvPr/>
        </p:nvSpPr>
        <p:spPr>
          <a:xfrm>
            <a:off x="2225098" y="3405667"/>
            <a:ext cx="6686550" cy="1754326"/>
          </a:xfrm>
          <a:prstGeom prst="rect">
            <a:avLst/>
          </a:prstGeom>
          <a:noFill/>
        </p:spPr>
        <p:txBody>
          <a:bodyPr wrap="square">
            <a:spAutoFit/>
            <a:scene3d>
              <a:camera prst="orthographicFront"/>
              <a:lightRig rig="threePt" dir="t"/>
            </a:scene3d>
            <a:sp3d extrusionH="57150">
              <a:bevelT w="38100" h="38100"/>
            </a:sp3d>
          </a:bodyPr>
          <a:lstStyle/>
          <a:p>
            <a:pPr algn="ctr" defTabSz="685800"/>
            <a:r>
              <a:rPr lang="en-US" b="1">
                <a:solidFill>
                  <a:srgbClr val="ED7D31">
                    <a:lumMod val="50000"/>
                  </a:srgbClr>
                </a:solidFill>
                <a:latin typeface="Comic Sans MS" panose="030F0702030302020204" pitchFamily="66" charset="0"/>
              </a:rPr>
              <a:t>“Through the Holy Spirit, believers may know ‘what is the exceeding greatness of His power toward us who believe, according to the working of His mighty power which He worked in Christ when He raised Him from the dead and seated Him at His right hand in the </a:t>
            </a:r>
            <a:br>
              <a:rPr lang="en-US" b="1">
                <a:solidFill>
                  <a:srgbClr val="ED7D31">
                    <a:lumMod val="50000"/>
                  </a:srgbClr>
                </a:solidFill>
                <a:latin typeface="Comic Sans MS" panose="030F0702030302020204" pitchFamily="66" charset="0"/>
              </a:rPr>
            </a:br>
            <a:r>
              <a:rPr lang="en-US" b="1">
                <a:solidFill>
                  <a:srgbClr val="ED7D31">
                    <a:lumMod val="50000"/>
                  </a:srgbClr>
                </a:solidFill>
                <a:latin typeface="Comic Sans MS" panose="030F0702030302020204" pitchFamily="66" charset="0"/>
              </a:rPr>
              <a:t>heavenly places’”</a:t>
            </a:r>
            <a:r>
              <a:rPr lang="es-ES" b="1">
                <a:solidFill>
                  <a:srgbClr val="ED7D31">
                    <a:lumMod val="50000"/>
                  </a:srgbClr>
                </a:solidFill>
                <a:latin typeface="Comic Sans MS" panose="030F0702030302020204" pitchFamily="66" charset="0"/>
              </a:rPr>
              <a:t> </a:t>
            </a:r>
            <a:r>
              <a:rPr lang="es-ES" sz="900" b="1">
                <a:solidFill>
                  <a:srgbClr val="ED7D31">
                    <a:lumMod val="50000"/>
                  </a:srgbClr>
                </a:solidFill>
                <a:latin typeface="Comic Sans MS" panose="030F0702030302020204" pitchFamily="66" charset="0"/>
              </a:rPr>
              <a:t>(Ephesians </a:t>
            </a:r>
            <a:r>
              <a:rPr lang="es-ES" sz="900" b="1" dirty="0">
                <a:solidFill>
                  <a:srgbClr val="ED7D31">
                    <a:lumMod val="50000"/>
                  </a:srgbClr>
                </a:solidFill>
                <a:latin typeface="Comic Sans MS" panose="030F0702030302020204" pitchFamily="66" charset="0"/>
              </a:rPr>
              <a:t>1:19, 20)</a:t>
            </a:r>
            <a:endParaRPr lang="es-ES" b="1" dirty="0">
              <a:solidFill>
                <a:srgbClr val="ED7D31">
                  <a:lumMod val="50000"/>
                </a:srgbClr>
              </a:solidFill>
              <a:latin typeface="Comic Sans MS" panose="030F0702030302020204" pitchFamily="66" charset="0"/>
            </a:endParaRPr>
          </a:p>
        </p:txBody>
      </p:sp>
    </p:spTree>
    <p:extLst>
      <p:ext uri="{BB962C8B-B14F-4D97-AF65-F5344CB8AC3E}">
        <p14:creationId xmlns:p14="http://schemas.microsoft.com/office/powerpoint/2010/main" val="13591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CB0C2BC-E30B-96BA-698E-27E2A676C789}"/>
              </a:ext>
            </a:extLst>
          </p:cNvPr>
          <p:cNvSpPr txBox="1"/>
          <p:nvPr/>
        </p:nvSpPr>
        <p:spPr>
          <a:xfrm>
            <a:off x="2938633" y="2709333"/>
            <a:ext cx="6115847" cy="2339102"/>
          </a:xfrm>
          <a:prstGeom prst="rect">
            <a:avLst/>
          </a:prstGeom>
          <a:noFill/>
        </p:spPr>
        <p:txBody>
          <a:bodyPr wrap="square" rtlCol="0">
            <a:spAutoFit/>
          </a:bodyPr>
          <a:lstStyle/>
          <a:p>
            <a:r>
              <a:rPr lang="en-US" b="1" u="sng">
                <a:uFill>
                  <a:solidFill>
                    <a:srgbClr val="ED7D25"/>
                  </a:solidFill>
                </a:uFill>
              </a:rPr>
              <a:t>A prayer of thanksgiving and intercession</a:t>
            </a:r>
            <a:r>
              <a:rPr lang="es-ES" b="1"/>
              <a:t>. Ephesians 1:15-16</a:t>
            </a:r>
            <a:endParaRPr lang="es-ES" b="1" dirty="0"/>
          </a:p>
          <a:p>
            <a:pPr>
              <a:spcBef>
                <a:spcPts val="1200"/>
              </a:spcBef>
            </a:pPr>
            <a:r>
              <a:rPr lang="en-US" b="1" u="sng">
                <a:uFill>
                  <a:solidFill>
                    <a:srgbClr val="5ACF00"/>
                  </a:solidFill>
                </a:uFill>
              </a:rPr>
              <a:t>What did Paul request the believers to do?</a:t>
            </a:r>
            <a:endParaRPr lang="es-ES" b="1" u="sng" dirty="0">
              <a:uFill>
                <a:solidFill>
                  <a:srgbClr val="5ACF00"/>
                </a:solidFill>
              </a:uFill>
            </a:endParaRPr>
          </a:p>
          <a:p>
            <a:r>
              <a:rPr lang="es-ES" b="1"/>
              <a:t>	</a:t>
            </a:r>
            <a:r>
              <a:rPr lang="en-US" b="1"/>
              <a:t>Seeing as God does. Ephesians 1:17-19</a:t>
            </a:r>
            <a:endParaRPr lang="es-ES" b="1" dirty="0"/>
          </a:p>
          <a:p>
            <a:r>
              <a:rPr lang="es-ES" b="1"/>
              <a:t>	</a:t>
            </a:r>
            <a:r>
              <a:rPr lang="en-US" b="1"/>
              <a:t>Participating in the power of resurrection. Ephesians 1:20</a:t>
            </a:r>
            <a:endParaRPr lang="es-ES" b="1" dirty="0"/>
          </a:p>
          <a:p>
            <a:r>
              <a:rPr lang="es-ES" b="1"/>
              <a:t>	</a:t>
            </a:r>
            <a:r>
              <a:rPr lang="en-US" b="1"/>
              <a:t>Understanding the supremacy of Jesus. Ephesians 1:21</a:t>
            </a:r>
            <a:endParaRPr lang="es-ES" b="1" dirty="0"/>
          </a:p>
          <a:p>
            <a:pPr>
              <a:spcBef>
                <a:spcPts val="1200"/>
              </a:spcBef>
            </a:pPr>
            <a:r>
              <a:rPr lang="es-ES" b="1" u="sng">
                <a:uFill>
                  <a:solidFill>
                    <a:srgbClr val="1B74A7"/>
                  </a:solidFill>
                </a:uFill>
              </a:rPr>
              <a:t>Epilogue:</a:t>
            </a:r>
            <a:endParaRPr lang="es-ES" b="1" dirty="0"/>
          </a:p>
          <a:p>
            <a:r>
              <a:rPr lang="es-ES" b="1"/>
              <a:t>	</a:t>
            </a:r>
            <a:r>
              <a:rPr lang="en-US" b="1"/>
              <a:t>Jesus, the head of the Church. Ephesians 1:22-23</a:t>
            </a:r>
            <a:endParaRPr lang="es-ES" b="1" dirty="0"/>
          </a:p>
        </p:txBody>
      </p:sp>
      <p:sp>
        <p:nvSpPr>
          <p:cNvPr id="3" name="CuadroTexto 2">
            <a:extLst>
              <a:ext uri="{FF2B5EF4-FFF2-40B4-BE49-F238E27FC236}">
                <a16:creationId xmlns:a16="http://schemas.microsoft.com/office/drawing/2014/main" id="{7E2BCB9E-CEE9-E8E1-61BE-D894BEF42C34}"/>
              </a:ext>
            </a:extLst>
          </p:cNvPr>
          <p:cNvSpPr txBox="1"/>
          <p:nvPr/>
        </p:nvSpPr>
        <p:spPr>
          <a:xfrm>
            <a:off x="130347" y="52374"/>
            <a:ext cx="4599306" cy="2031325"/>
          </a:xfrm>
          <a:prstGeom prst="rect">
            <a:avLst/>
          </a:prstGeom>
          <a:noFill/>
        </p:spPr>
        <p:txBody>
          <a:bodyPr wrap="square" rtlCol="0">
            <a:spAutoFit/>
          </a:bodyPr>
          <a:lstStyle/>
          <a:p>
            <a:pPr>
              <a:spcBef>
                <a:spcPts val="600"/>
              </a:spcBef>
            </a:pPr>
            <a:r>
              <a:rPr lang="en-US" b="1"/>
              <a:t>In Paul’s prayer [Ephesians 1:15-23], he asked the Father to give the Ephesians the experience of knowing God through His revelation, the hope that emanates from God’s calling and promises, and the faith through which they might experience the infinite power of the Lord Jesus Christ.</a:t>
            </a:r>
            <a:endParaRPr lang="es-ES" b="1" dirty="0"/>
          </a:p>
        </p:txBody>
      </p:sp>
      <p:sp>
        <p:nvSpPr>
          <p:cNvPr id="5" name="CuadroTexto 4">
            <a:extLst>
              <a:ext uri="{FF2B5EF4-FFF2-40B4-BE49-F238E27FC236}">
                <a16:creationId xmlns:a16="http://schemas.microsoft.com/office/drawing/2014/main" id="{F0C70281-BDDA-D556-CA47-20BD8F729D7A}"/>
              </a:ext>
            </a:extLst>
          </p:cNvPr>
          <p:cNvSpPr txBox="1"/>
          <p:nvPr/>
        </p:nvSpPr>
        <p:spPr>
          <a:xfrm>
            <a:off x="130347" y="2083699"/>
            <a:ext cx="4599306" cy="646331"/>
          </a:xfrm>
          <a:prstGeom prst="rect">
            <a:avLst/>
          </a:prstGeom>
          <a:noFill/>
        </p:spPr>
        <p:txBody>
          <a:bodyPr wrap="square">
            <a:spAutoFit/>
          </a:bodyPr>
          <a:lstStyle/>
          <a:p>
            <a:pPr>
              <a:spcBef>
                <a:spcPts val="600"/>
              </a:spcBef>
            </a:pPr>
            <a:r>
              <a:rPr lang="en-US" b="1"/>
              <a:t>He finished his prayer by assuring them that Christ has subdued everything.</a:t>
            </a:r>
            <a:endParaRPr lang="es-ES" b="1" dirty="0"/>
          </a:p>
        </p:txBody>
      </p:sp>
      <p:pic>
        <p:nvPicPr>
          <p:cNvPr id="1026" name="Picture 2">
            <a:extLst>
              <a:ext uri="{FF2B5EF4-FFF2-40B4-BE49-F238E27FC236}">
                <a16:creationId xmlns:a16="http://schemas.microsoft.com/office/drawing/2014/main" id="{0ADC7D99-18B5-ED6B-1D18-3B4D2081DD1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16053" y="148587"/>
            <a:ext cx="4197600" cy="236115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Imagen 6" descr="Nubes en el cielo&#10;&#10;Descripción generada automáticamente">
            <a:extLst>
              <a:ext uri="{FF2B5EF4-FFF2-40B4-BE49-F238E27FC236}">
                <a16:creationId xmlns:a16="http://schemas.microsoft.com/office/drawing/2014/main" id="{91C46E77-2483-7B38-271A-69212B2E27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3953" y="2805603"/>
            <a:ext cx="2395444" cy="220446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A89C2A8B-8E53-97A6-1488-25EF252432D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697117" y="2806526"/>
            <a:ext cx="245416" cy="197345"/>
          </a:xfrm>
          <a:prstGeom prst="rect">
            <a:avLst/>
          </a:prstGeom>
          <a:effectLst>
            <a:outerShdw blurRad="63500" sx="102000" sy="102000" algn="ctr" rotWithShape="0">
              <a:prstClr val="black">
                <a:alpha val="40000"/>
              </a:prstClr>
            </a:outerShdw>
          </a:effectLst>
        </p:spPr>
      </p:pic>
      <p:pic>
        <p:nvPicPr>
          <p:cNvPr id="9" name="Imagen 8">
            <a:extLst>
              <a:ext uri="{FF2B5EF4-FFF2-40B4-BE49-F238E27FC236}">
                <a16:creationId xmlns:a16="http://schemas.microsoft.com/office/drawing/2014/main" id="{185C7729-A99A-CD2F-F6C1-5151BF93DB3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697117" y="3250218"/>
            <a:ext cx="239796" cy="192827"/>
          </a:xfrm>
          <a:prstGeom prst="rect">
            <a:avLst/>
          </a:prstGeom>
          <a:effectLst>
            <a:outerShdw blurRad="63500" sx="102000" sy="102000" algn="ctr" rotWithShape="0">
              <a:prstClr val="black">
                <a:alpha val="40000"/>
              </a:prstClr>
            </a:outerShdw>
          </a:effectLst>
        </p:spPr>
      </p:pic>
      <p:pic>
        <p:nvPicPr>
          <p:cNvPr id="10" name="Imagen 9">
            <a:extLst>
              <a:ext uri="{FF2B5EF4-FFF2-40B4-BE49-F238E27FC236}">
                <a16:creationId xmlns:a16="http://schemas.microsoft.com/office/drawing/2014/main" id="{24D65228-1512-2E03-CE45-570B120E665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697117" y="4480774"/>
            <a:ext cx="239796" cy="192826"/>
          </a:xfrm>
          <a:prstGeom prst="rect">
            <a:avLst/>
          </a:prstGeom>
          <a:effectLst>
            <a:outerShdw blurRad="63500" sx="102000" sy="102000" algn="ctr" rotWithShape="0">
              <a:prstClr val="black">
                <a:alpha val="40000"/>
              </a:prstClr>
            </a:outerShdw>
          </a:effectLst>
        </p:spPr>
      </p:pic>
      <p:pic>
        <p:nvPicPr>
          <p:cNvPr id="25" name="Imagen 24" descr="Imagen que contiene firmar, edificio, exterior, ladrillo&#10;&#10;Descripción generada automáticamente">
            <a:extLst>
              <a:ext uri="{FF2B5EF4-FFF2-40B4-BE49-F238E27FC236}">
                <a16:creationId xmlns:a16="http://schemas.microsoft.com/office/drawing/2014/main" id="{15017591-736D-81DB-2A70-D83E3FEDEB71}"/>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224721" y="3504017"/>
            <a:ext cx="204861" cy="203608"/>
          </a:xfrm>
          <a:prstGeom prst="rect">
            <a:avLst/>
          </a:prstGeom>
        </p:spPr>
      </p:pic>
      <p:pic>
        <p:nvPicPr>
          <p:cNvPr id="27" name="Imagen 26" descr="Imagen que contiene firmar, fondo, luz, verde&#10;&#10;Descripción generada automáticamente">
            <a:extLst>
              <a:ext uri="{FF2B5EF4-FFF2-40B4-BE49-F238E27FC236}">
                <a16:creationId xmlns:a16="http://schemas.microsoft.com/office/drawing/2014/main" id="{A718D948-AB76-9E91-F23D-33242E2A831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3224721" y="4052299"/>
            <a:ext cx="204861" cy="203608"/>
          </a:xfrm>
          <a:prstGeom prst="rect">
            <a:avLst/>
          </a:prstGeom>
        </p:spPr>
      </p:pic>
      <p:pic>
        <p:nvPicPr>
          <p:cNvPr id="30" name="Imagen 29" descr="Forma, Flecha&#10;&#10;Descripción generada automáticamente">
            <a:extLst>
              <a:ext uri="{FF2B5EF4-FFF2-40B4-BE49-F238E27FC236}">
                <a16:creationId xmlns:a16="http://schemas.microsoft.com/office/drawing/2014/main" id="{370DF3BF-8650-848E-80E2-486D3B6E885E}"/>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tretch>
            <a:fillRect/>
          </a:stretch>
        </p:blipFill>
        <p:spPr>
          <a:xfrm>
            <a:off x="3224721" y="3773882"/>
            <a:ext cx="204861" cy="203608"/>
          </a:xfrm>
          <a:prstGeom prst="rect">
            <a:avLst/>
          </a:prstGeom>
        </p:spPr>
      </p:pic>
      <p:pic>
        <p:nvPicPr>
          <p:cNvPr id="32" name="Imagen 31" descr="Forma, Flecha&#10;&#10;Descripción generada automáticamente">
            <a:extLst>
              <a:ext uri="{FF2B5EF4-FFF2-40B4-BE49-F238E27FC236}">
                <a16:creationId xmlns:a16="http://schemas.microsoft.com/office/drawing/2014/main" id="{CD42B7D2-349F-475F-AEA4-15244632AD4E}"/>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3224721" y="4748199"/>
            <a:ext cx="204861" cy="203608"/>
          </a:xfrm>
          <a:prstGeom prst="rect">
            <a:avLst/>
          </a:prstGeom>
        </p:spPr>
      </p:pic>
    </p:spTree>
    <p:extLst>
      <p:ext uri="{BB962C8B-B14F-4D97-AF65-F5344CB8AC3E}">
        <p14:creationId xmlns:p14="http://schemas.microsoft.com/office/powerpoint/2010/main" val="406784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1000"/>
                            </p:stCondLst>
                            <p:childTnLst>
                              <p:par>
                                <p:cTn id="52" presetID="35"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anim calcmode="lin" valueType="num">
                                      <p:cBhvr>
                                        <p:cTn id="55" dur="500" fill="hold"/>
                                        <p:tgtEl>
                                          <p:spTgt spid="25"/>
                                        </p:tgtEl>
                                        <p:attrNameLst>
                                          <p:attrName>style.rotation</p:attrName>
                                        </p:attrNameLst>
                                      </p:cBhvr>
                                      <p:tavLst>
                                        <p:tav tm="0">
                                          <p:val>
                                            <p:fltVal val="720"/>
                                          </p:val>
                                        </p:tav>
                                        <p:tav tm="100000">
                                          <p:val>
                                            <p:fltVal val="0"/>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 calcmode="lin" valueType="num">
                                      <p:cBhvr>
                                        <p:cTn id="57" dur="500" fill="hold"/>
                                        <p:tgtEl>
                                          <p:spTgt spid="25"/>
                                        </p:tgtEl>
                                        <p:attrNameLst>
                                          <p:attrName>ppt_w</p:attrName>
                                        </p:attrNameLst>
                                      </p:cBhvr>
                                      <p:tavLst>
                                        <p:tav tm="0">
                                          <p:val>
                                            <p:fltVal val="0"/>
                                          </p:val>
                                        </p:tav>
                                        <p:tav tm="100000">
                                          <p:val>
                                            <p:strVal val="#ppt_w"/>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2000"/>
                            </p:stCondLst>
                            <p:childTnLst>
                              <p:par>
                                <p:cTn id="63" presetID="35" presetClass="entr" presetSubtype="0"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anim calcmode="lin" valueType="num">
                                      <p:cBhvr>
                                        <p:cTn id="66" dur="500" fill="hold"/>
                                        <p:tgtEl>
                                          <p:spTgt spid="30"/>
                                        </p:tgtEl>
                                        <p:attrNameLst>
                                          <p:attrName>style.rotation</p:attrName>
                                        </p:attrNameLst>
                                      </p:cBhvr>
                                      <p:tavLst>
                                        <p:tav tm="0">
                                          <p:val>
                                            <p:fltVal val="720"/>
                                          </p:val>
                                        </p:tav>
                                        <p:tav tm="100000">
                                          <p:val>
                                            <p:fltVal val="0"/>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 calcmode="lin" valueType="num">
                                      <p:cBhvr>
                                        <p:cTn id="68" dur="500" fill="hold"/>
                                        <p:tgtEl>
                                          <p:spTgt spid="30"/>
                                        </p:tgtEl>
                                        <p:attrNameLst>
                                          <p:attrName>ppt_w</p:attrName>
                                        </p:attrNameLst>
                                      </p:cBhvr>
                                      <p:tavLst>
                                        <p:tav tm="0">
                                          <p:val>
                                            <p:fltVal val="0"/>
                                          </p:val>
                                        </p:tav>
                                        <p:tav tm="100000">
                                          <p:val>
                                            <p:strVal val="#ppt_w"/>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3000"/>
                            </p:stCondLst>
                            <p:childTnLst>
                              <p:par>
                                <p:cTn id="74" presetID="35" presetClass="entr" presetSubtype="0"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anim calcmode="lin" valueType="num">
                                      <p:cBhvr>
                                        <p:cTn id="77" dur="500" fill="hold"/>
                                        <p:tgtEl>
                                          <p:spTgt spid="27"/>
                                        </p:tgtEl>
                                        <p:attrNameLst>
                                          <p:attrName>style.rotation</p:attrName>
                                        </p:attrNameLst>
                                      </p:cBhvr>
                                      <p:tavLst>
                                        <p:tav tm="0">
                                          <p:val>
                                            <p:fltVal val="720"/>
                                          </p:val>
                                        </p:tav>
                                        <p:tav tm="100000">
                                          <p:val>
                                            <p:fltVal val="0"/>
                                          </p:val>
                                        </p:tav>
                                      </p:tavLst>
                                    </p:anim>
                                    <p:anim calcmode="lin" valueType="num">
                                      <p:cBhvr>
                                        <p:cTn id="78" dur="500" fill="hold"/>
                                        <p:tgtEl>
                                          <p:spTgt spid="27"/>
                                        </p:tgtEl>
                                        <p:attrNameLst>
                                          <p:attrName>ppt_h</p:attrName>
                                        </p:attrNameLst>
                                      </p:cBhvr>
                                      <p:tavLst>
                                        <p:tav tm="0">
                                          <p:val>
                                            <p:fltVal val="0"/>
                                          </p:val>
                                        </p:tav>
                                        <p:tav tm="100000">
                                          <p:val>
                                            <p:strVal val="#ppt_h"/>
                                          </p:val>
                                        </p:tav>
                                      </p:tavLst>
                                    </p:anim>
                                    <p:anim calcmode="lin" valueType="num">
                                      <p:cBhvr>
                                        <p:cTn id="79" dur="500" fill="hold"/>
                                        <p:tgtEl>
                                          <p:spTgt spid="27"/>
                                        </p:tgtEl>
                                        <p:attrNameLst>
                                          <p:attrName>ppt_w</p:attrName>
                                        </p:attrNameLst>
                                      </p:cBhvr>
                                      <p:tavLst>
                                        <p:tav tm="0">
                                          <p:val>
                                            <p:fltVal val="0"/>
                                          </p:val>
                                        </p:tav>
                                        <p:tav tm="100000">
                                          <p:val>
                                            <p:strVal val="#ppt_w"/>
                                          </p:val>
                                        </p:tav>
                                      </p:tavLst>
                                    </p:anim>
                                  </p:childTnLst>
                                </p:cTn>
                              </p:par>
                            </p:childTnLst>
                          </p:cTn>
                        </p:par>
                        <p:par>
                          <p:cTn id="80" fill="hold">
                            <p:stCondLst>
                              <p:cond delay="3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12"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additive="base">
                                        <p:cTn id="88" dur="500" fill="hold"/>
                                        <p:tgtEl>
                                          <p:spTgt spid="10"/>
                                        </p:tgtEl>
                                        <p:attrNameLst>
                                          <p:attrName>ppt_x</p:attrName>
                                        </p:attrNameLst>
                                      </p:cBhvr>
                                      <p:tavLst>
                                        <p:tav tm="0">
                                          <p:val>
                                            <p:strVal val="0-#ppt_w/2"/>
                                          </p:val>
                                        </p:tav>
                                        <p:tav tm="100000">
                                          <p:val>
                                            <p:strVal val="#ppt_x"/>
                                          </p:val>
                                        </p:tav>
                                      </p:tavLst>
                                    </p:anim>
                                    <p:anim calcmode="lin" valueType="num">
                                      <p:cBhvr additive="base">
                                        <p:cTn id="89" dur="500" fill="hold"/>
                                        <p:tgtEl>
                                          <p:spTgt spid="10"/>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1000"/>
                            </p:stCondLst>
                            <p:childTnLst>
                              <p:par>
                                <p:cTn id="95" presetID="35" presetClass="entr" presetSubtype="0" fill="hold" nodeType="after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anim calcmode="lin" valueType="num">
                                      <p:cBhvr>
                                        <p:cTn id="98" dur="500" fill="hold"/>
                                        <p:tgtEl>
                                          <p:spTgt spid="32"/>
                                        </p:tgtEl>
                                        <p:attrNameLst>
                                          <p:attrName>style.rotation</p:attrName>
                                        </p:attrNameLst>
                                      </p:cBhvr>
                                      <p:tavLst>
                                        <p:tav tm="0">
                                          <p:val>
                                            <p:fltVal val="720"/>
                                          </p:val>
                                        </p:tav>
                                        <p:tav tm="100000">
                                          <p:val>
                                            <p:fltVal val="0"/>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 calcmode="lin" valueType="num">
                                      <p:cBhvr>
                                        <p:cTn id="100" dur="500" fill="hold"/>
                                        <p:tgtEl>
                                          <p:spTgt spid="32"/>
                                        </p:tgtEl>
                                        <p:attrNameLst>
                                          <p:attrName>ppt_w</p:attrName>
                                        </p:attrNameLst>
                                      </p:cBhvr>
                                      <p:tavLst>
                                        <p:tav tm="0">
                                          <p:val>
                                            <p:fltVal val="0"/>
                                          </p:val>
                                        </p:tav>
                                        <p:tav tm="100000">
                                          <p:val>
                                            <p:strVal val="#ppt_w"/>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6" end="6"/>
                                            </p:txEl>
                                          </p:spTgt>
                                        </p:tgtEl>
                                        <p:attrNameLst>
                                          <p:attrName>style.visibility</p:attrName>
                                        </p:attrNameLst>
                                      </p:cBhvr>
                                      <p:to>
                                        <p:strVal val="visible"/>
                                      </p:to>
                                    </p:set>
                                    <p:animEffect transition="in" filter="wipe(left)">
                                      <p:cBhvr>
                                        <p:cTn id="10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DD53AE8-2A32-5355-E392-303A7BA82BCE}"/>
              </a:ext>
            </a:extLst>
          </p:cNvPr>
          <p:cNvSpPr/>
          <p:nvPr/>
        </p:nvSpPr>
        <p:spPr>
          <a:xfrm>
            <a:off x="0" y="0"/>
            <a:ext cx="9143999" cy="79697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22CED74-B68D-0863-961C-731D4572CAFC}"/>
              </a:ext>
            </a:extLst>
          </p:cNvPr>
          <p:cNvSpPr txBox="1"/>
          <p:nvPr/>
        </p:nvSpPr>
        <p:spPr>
          <a:xfrm>
            <a:off x="0" y="0"/>
            <a:ext cx="9143999" cy="861774"/>
          </a:xfrm>
          <a:prstGeom prst="rect">
            <a:avLst/>
          </a:prstGeom>
          <a:noFill/>
        </p:spPr>
        <p:txBody>
          <a:bodyPr wrap="square">
            <a:spAutoFit/>
          </a:bodyPr>
          <a:lstStyle/>
          <a:p>
            <a:pPr algn="ctr"/>
            <a:r>
              <a:rPr lang="en-US" sz="3200" b="1">
                <a:ln w="6600">
                  <a:solidFill>
                    <a:schemeClr val="accent1"/>
                  </a:solidFill>
                  <a:prstDash val="solid"/>
                </a:ln>
                <a:solidFill>
                  <a:srgbClr val="FFFFFF"/>
                </a:solidFill>
                <a:effectLst>
                  <a:outerShdw dist="38100" dir="2700000" algn="tl" rotWithShape="0">
                    <a:schemeClr val="accent4">
                      <a:lumMod val="60000"/>
                      <a:lumOff val="40000"/>
                    </a:schemeClr>
                  </a:outerShdw>
                </a:effectLst>
              </a:rPr>
              <a:t>A PRAYER OF THANKSGIVING AND INTERCESSION</a:t>
            </a:r>
            <a:endParaRPr lang="es-ES" sz="3200" b="1">
              <a:ln w="6600">
                <a:solidFill>
                  <a:schemeClr val="accent1"/>
                </a:solidFill>
                <a:prstDash val="solid"/>
              </a:ln>
              <a:solidFill>
                <a:srgbClr val="FFFFFF"/>
              </a:solidFill>
              <a:effectLst>
                <a:outerShdw dist="38100" dir="2700000" algn="tl" rotWithShape="0">
                  <a:schemeClr val="accent4">
                    <a:lumMod val="60000"/>
                    <a:lumOff val="40000"/>
                  </a:schemeClr>
                </a:outerShdw>
              </a:effectLst>
            </a:endParaRPr>
          </a:p>
          <a:p>
            <a:pPr algn="ctr"/>
            <a:r>
              <a:rPr lang="es-ES" sz="1600" b="1">
                <a:ln w="6600">
                  <a:noFill/>
                  <a:prstDash val="solid"/>
                </a:ln>
                <a:solidFill>
                  <a:srgbClr val="FFFFFF"/>
                </a:solidFill>
              </a:rPr>
              <a:t>Ephesians 1:15-16</a:t>
            </a:r>
            <a:endParaRPr lang="es-ES" sz="1600" b="1" dirty="0">
              <a:ln w="6600">
                <a:noFill/>
                <a:prstDash val="solid"/>
              </a:ln>
              <a:solidFill>
                <a:srgbClr val="FFFFFF"/>
              </a:solidFill>
            </a:endParaRPr>
          </a:p>
        </p:txBody>
      </p:sp>
      <p:sp>
        <p:nvSpPr>
          <p:cNvPr id="4" name="CuadroTexto 3">
            <a:extLst>
              <a:ext uri="{FF2B5EF4-FFF2-40B4-BE49-F238E27FC236}">
                <a16:creationId xmlns:a16="http://schemas.microsoft.com/office/drawing/2014/main" id="{4660E0FA-9BEC-612B-1D15-40073DCF3E53}"/>
              </a:ext>
            </a:extLst>
          </p:cNvPr>
          <p:cNvSpPr txBox="1"/>
          <p:nvPr/>
        </p:nvSpPr>
        <p:spPr>
          <a:xfrm>
            <a:off x="2163362" y="847374"/>
            <a:ext cx="2943729" cy="2862322"/>
          </a:xfrm>
          <a:prstGeom prst="rect">
            <a:avLst/>
          </a:prstGeom>
          <a:noFill/>
        </p:spPr>
        <p:txBody>
          <a:bodyPr wrap="square" rtlCol="0">
            <a:spAutoFit/>
          </a:bodyPr>
          <a:lstStyle/>
          <a:p>
            <a:pPr>
              <a:spcBef>
                <a:spcPts val="600"/>
              </a:spcBef>
            </a:pPr>
            <a:r>
              <a:rPr lang="en-US" b="1"/>
              <a:t>Paul had heard that the Ephesians were growing in love and faith (1:15). The joy of hearing that news moved him to pray, giving thanks to God (1:16). He also interceded in their favor, an intercession that would continue later in the letter (3:14-21).</a:t>
            </a:r>
            <a:endParaRPr lang="es-ES" b="1" dirty="0"/>
          </a:p>
        </p:txBody>
      </p:sp>
      <p:graphicFrame>
        <p:nvGraphicFramePr>
          <p:cNvPr id="2" name="Diagrama 1">
            <a:extLst>
              <a:ext uri="{FF2B5EF4-FFF2-40B4-BE49-F238E27FC236}">
                <a16:creationId xmlns:a16="http://schemas.microsoft.com/office/drawing/2014/main" id="{46ED3927-0B60-6774-C76B-1C8FF02A8753}"/>
              </a:ext>
            </a:extLst>
          </p:cNvPr>
          <p:cNvGraphicFramePr/>
          <p:nvPr>
            <p:extLst>
              <p:ext uri="{D42A27DB-BD31-4B8C-83A1-F6EECF244321}">
                <p14:modId xmlns:p14="http://schemas.microsoft.com/office/powerpoint/2010/main" val="1540367232"/>
              </p:ext>
            </p:extLst>
          </p:nvPr>
        </p:nvGraphicFramePr>
        <p:xfrm>
          <a:off x="5107091" y="946740"/>
          <a:ext cx="3914989" cy="4011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54541993-EE88-2720-5899-0E4C7F48EB55}"/>
              </a:ext>
            </a:extLst>
          </p:cNvPr>
          <p:cNvSpPr txBox="1"/>
          <p:nvPr/>
        </p:nvSpPr>
        <p:spPr>
          <a:xfrm>
            <a:off x="2163362" y="3675683"/>
            <a:ext cx="2900049" cy="923330"/>
          </a:xfrm>
          <a:prstGeom prst="rect">
            <a:avLst/>
          </a:prstGeom>
          <a:noFill/>
        </p:spPr>
        <p:txBody>
          <a:bodyPr wrap="square">
            <a:spAutoFit/>
          </a:bodyPr>
          <a:lstStyle/>
          <a:p>
            <a:pPr>
              <a:spcBef>
                <a:spcPts val="600"/>
              </a:spcBef>
            </a:pPr>
            <a:r>
              <a:rPr lang="en-US" b="1"/>
              <a:t>The apostle encouraged us to follow his example: “Pray without ceasing” (1Ts. 5:17).</a:t>
            </a:r>
            <a:endParaRPr lang="es-ES" b="1" dirty="0"/>
          </a:p>
        </p:txBody>
      </p:sp>
      <p:pic>
        <p:nvPicPr>
          <p:cNvPr id="7" name="Imagen 6">
            <a:extLst>
              <a:ext uri="{FF2B5EF4-FFF2-40B4-BE49-F238E27FC236}">
                <a16:creationId xmlns:a16="http://schemas.microsoft.com/office/drawing/2014/main" id="{5AF5E5CC-9505-72CD-D7D8-74B190BB4D2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1919" y="940974"/>
            <a:ext cx="1962724" cy="1472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8E3CF95E-C0C6-1B89-EABD-B41558C2D75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21920" y="2554886"/>
            <a:ext cx="1962723" cy="25016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2" name="Conector recto 11">
            <a:extLst>
              <a:ext uri="{FF2B5EF4-FFF2-40B4-BE49-F238E27FC236}">
                <a16:creationId xmlns:a16="http://schemas.microsoft.com/office/drawing/2014/main" id="{7DFA7E2A-3BA9-4E12-BD75-D981853496CE}"/>
              </a:ext>
            </a:extLst>
          </p:cNvPr>
          <p:cNvCxnSpPr/>
          <p:nvPr/>
        </p:nvCxnSpPr>
        <p:spPr>
          <a:xfrm>
            <a:off x="0" y="847374"/>
            <a:ext cx="9143999" cy="0"/>
          </a:xfrm>
          <a:prstGeom prst="line">
            <a:avLst/>
          </a:prstGeom>
          <a:ln w="28575">
            <a:solidFill>
              <a:srgbClr val="3658A8"/>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E0072DF3-E334-6AA4-F8C7-8E902454B33B}"/>
              </a:ext>
            </a:extLst>
          </p:cNvPr>
          <p:cNvSpPr txBox="1"/>
          <p:nvPr/>
        </p:nvSpPr>
        <p:spPr>
          <a:xfrm>
            <a:off x="2163362" y="4633026"/>
            <a:ext cx="2900049" cy="369332"/>
          </a:xfrm>
          <a:prstGeom prst="rect">
            <a:avLst/>
          </a:prstGeom>
          <a:noFill/>
        </p:spPr>
        <p:txBody>
          <a:bodyPr wrap="square">
            <a:spAutoFit/>
          </a:bodyPr>
          <a:lstStyle/>
          <a:p>
            <a:pPr algn="ctr">
              <a:spcBef>
                <a:spcPts val="600"/>
              </a:spcBef>
            </a:pPr>
            <a:r>
              <a:rPr lang="es-ES" b="1"/>
              <a:t>What does that mean?</a:t>
            </a:r>
            <a:endParaRPr lang="es-ES" b="1" dirty="0"/>
          </a:p>
        </p:txBody>
      </p:sp>
    </p:spTree>
    <p:extLst>
      <p:ext uri="{BB962C8B-B14F-4D97-AF65-F5344CB8AC3E}">
        <p14:creationId xmlns:p14="http://schemas.microsoft.com/office/powerpoint/2010/main" val="229382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heel(3)">
                                      <p:cBhvr>
                                        <p:cTn id="26" dur="1000"/>
                                        <p:tgtEl>
                                          <p:spTgt spid="2050"/>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78F4A083-D4E4-4DCC-9279-0DD0DDD33F35}"/>
                                            </p:graphicEl>
                                          </p:spTgt>
                                        </p:tgtEl>
                                        <p:attrNameLst>
                                          <p:attrName>style.visibility</p:attrName>
                                        </p:attrNameLst>
                                      </p:cBhvr>
                                      <p:to>
                                        <p:strVal val="visible"/>
                                      </p:to>
                                    </p:set>
                                    <p:anim calcmode="lin" valueType="num">
                                      <p:cBhvr>
                                        <p:cTn id="43" dur="500" fill="hold"/>
                                        <p:tgtEl>
                                          <p:spTgt spid="2">
                                            <p:graphicEl>
                                              <a:dgm id="{78F4A083-D4E4-4DCC-9279-0DD0DDD33F35}"/>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F4A083-D4E4-4DCC-9279-0DD0DDD33F35}"/>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78F4A083-D4E4-4DCC-9279-0DD0DDD33F35}"/>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857435E3-E960-42A0-BB26-32D6A8098437}"/>
                                            </p:graphicEl>
                                          </p:spTgt>
                                        </p:tgtEl>
                                        <p:attrNameLst>
                                          <p:attrName>style.visibility</p:attrName>
                                        </p:attrNameLst>
                                      </p:cBhvr>
                                      <p:to>
                                        <p:strVal val="visible"/>
                                      </p:to>
                                    </p:set>
                                    <p:animEffect transition="in" filter="wipe(left)">
                                      <p:cBhvr>
                                        <p:cTn id="49" dur="500"/>
                                        <p:tgtEl>
                                          <p:spTgt spid="2">
                                            <p:graphicEl>
                                              <a:dgm id="{857435E3-E960-42A0-BB26-32D6A8098437}"/>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0667333C-0951-4782-9775-540E056275CF}"/>
                                            </p:graphicEl>
                                          </p:spTgt>
                                        </p:tgtEl>
                                        <p:attrNameLst>
                                          <p:attrName>style.visibility</p:attrName>
                                        </p:attrNameLst>
                                      </p:cBhvr>
                                      <p:to>
                                        <p:strVal val="visible"/>
                                      </p:to>
                                    </p:set>
                                    <p:anim calcmode="lin" valueType="num">
                                      <p:cBhvr>
                                        <p:cTn id="54" dur="500" fill="hold"/>
                                        <p:tgtEl>
                                          <p:spTgt spid="2">
                                            <p:graphicEl>
                                              <a:dgm id="{0667333C-0951-4782-9775-540E056275CF}"/>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0667333C-0951-4782-9775-540E056275CF}"/>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0667333C-0951-4782-9775-540E056275C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FEB1370D-17F7-4C52-B5C9-7CD343A42151}"/>
                                            </p:graphicEl>
                                          </p:spTgt>
                                        </p:tgtEl>
                                        <p:attrNameLst>
                                          <p:attrName>style.visibility</p:attrName>
                                        </p:attrNameLst>
                                      </p:cBhvr>
                                      <p:to>
                                        <p:strVal val="visible"/>
                                      </p:to>
                                    </p:set>
                                    <p:animEffect transition="in" filter="wipe(left)">
                                      <p:cBhvr>
                                        <p:cTn id="60" dur="500"/>
                                        <p:tgtEl>
                                          <p:spTgt spid="2">
                                            <p:graphicEl>
                                              <a:dgm id="{FEB1370D-17F7-4C52-B5C9-7CD343A4215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267B0AB0-2EC2-4492-8C54-30E2539BA7FB}"/>
                                            </p:graphicEl>
                                          </p:spTgt>
                                        </p:tgtEl>
                                        <p:attrNameLst>
                                          <p:attrName>style.visibility</p:attrName>
                                        </p:attrNameLst>
                                      </p:cBhvr>
                                      <p:to>
                                        <p:strVal val="visible"/>
                                      </p:to>
                                    </p:set>
                                    <p:anim calcmode="lin" valueType="num">
                                      <p:cBhvr>
                                        <p:cTn id="65" dur="500" fill="hold"/>
                                        <p:tgtEl>
                                          <p:spTgt spid="2">
                                            <p:graphicEl>
                                              <a:dgm id="{267B0AB0-2EC2-4492-8C54-30E2539BA7FB}"/>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267B0AB0-2EC2-4492-8C54-30E2539BA7FB}"/>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267B0AB0-2EC2-4492-8C54-30E2539BA7FB}"/>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93A3630C-86F0-47D8-8E45-942D6550FDA7}"/>
                                            </p:graphicEl>
                                          </p:spTgt>
                                        </p:tgtEl>
                                        <p:attrNameLst>
                                          <p:attrName>style.visibility</p:attrName>
                                        </p:attrNameLst>
                                      </p:cBhvr>
                                      <p:to>
                                        <p:strVal val="visible"/>
                                      </p:to>
                                    </p:set>
                                    <p:animEffect transition="in" filter="wipe(left)">
                                      <p:cBhvr>
                                        <p:cTn id="71" dur="500"/>
                                        <p:tgtEl>
                                          <p:spTgt spid="2">
                                            <p:graphicEl>
                                              <a:dgm id="{93A3630C-86F0-47D8-8E45-942D6550FDA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973BF798-278A-4E68-8C33-CA96DF53272F}"/>
                                            </p:graphicEl>
                                          </p:spTgt>
                                        </p:tgtEl>
                                        <p:attrNameLst>
                                          <p:attrName>style.visibility</p:attrName>
                                        </p:attrNameLst>
                                      </p:cBhvr>
                                      <p:to>
                                        <p:strVal val="visible"/>
                                      </p:to>
                                    </p:set>
                                    <p:anim calcmode="lin" valueType="num">
                                      <p:cBhvr>
                                        <p:cTn id="76" dur="500" fill="hold"/>
                                        <p:tgtEl>
                                          <p:spTgt spid="2">
                                            <p:graphicEl>
                                              <a:dgm id="{973BF798-278A-4E68-8C33-CA96DF53272F}"/>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973BF798-278A-4E68-8C33-CA96DF53272F}"/>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973BF798-278A-4E68-8C33-CA96DF53272F}"/>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5C6C511D-CA3A-46F5-BC42-3AF3ACD6B3E6}"/>
                                            </p:graphicEl>
                                          </p:spTgt>
                                        </p:tgtEl>
                                        <p:attrNameLst>
                                          <p:attrName>style.visibility</p:attrName>
                                        </p:attrNameLst>
                                      </p:cBhvr>
                                      <p:to>
                                        <p:strVal val="visible"/>
                                      </p:to>
                                    </p:set>
                                    <p:animEffect transition="in" filter="wipe(left)">
                                      <p:cBhvr>
                                        <p:cTn id="82" dur="500"/>
                                        <p:tgtEl>
                                          <p:spTgt spid="2">
                                            <p:graphicEl>
                                              <a:dgm id="{5C6C511D-CA3A-46F5-BC42-3AF3ACD6B3E6}"/>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
                                            <p:graphicEl>
                                              <a:dgm id="{2AA95147-DD69-4468-A800-2B6CA167DD2B}"/>
                                            </p:graphicEl>
                                          </p:spTgt>
                                        </p:tgtEl>
                                        <p:attrNameLst>
                                          <p:attrName>style.visibility</p:attrName>
                                        </p:attrNameLst>
                                      </p:cBhvr>
                                      <p:to>
                                        <p:strVal val="visible"/>
                                      </p:to>
                                    </p:set>
                                    <p:anim calcmode="lin" valueType="num">
                                      <p:cBhvr>
                                        <p:cTn id="87" dur="500" fill="hold"/>
                                        <p:tgtEl>
                                          <p:spTgt spid="2">
                                            <p:graphicEl>
                                              <a:dgm id="{2AA95147-DD69-4468-A800-2B6CA167DD2B}"/>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AA95147-DD69-4468-A800-2B6CA167DD2B}"/>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2AA95147-DD69-4468-A800-2B6CA167DD2B}"/>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graphicEl>
                                              <a:dgm id="{19014656-3511-412A-95B6-C39D573B1252}"/>
                                            </p:graphicEl>
                                          </p:spTgt>
                                        </p:tgtEl>
                                        <p:attrNameLst>
                                          <p:attrName>style.visibility</p:attrName>
                                        </p:attrNameLst>
                                      </p:cBhvr>
                                      <p:to>
                                        <p:strVal val="visible"/>
                                      </p:to>
                                    </p:set>
                                    <p:animEffect transition="in" filter="wipe(left)">
                                      <p:cBhvr>
                                        <p:cTn id="93" dur="500"/>
                                        <p:tgtEl>
                                          <p:spTgt spid="2">
                                            <p:graphicEl>
                                              <a:dgm id="{19014656-3511-412A-95B6-C39D573B12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3EB155-0FAC-7AAD-CFF4-12508C127501}"/>
              </a:ext>
            </a:extLst>
          </p:cNvPr>
          <p:cNvSpPr txBox="1"/>
          <p:nvPr/>
        </p:nvSpPr>
        <p:spPr>
          <a:xfrm>
            <a:off x="0" y="991675"/>
            <a:ext cx="9143999" cy="1446550"/>
          </a:xfrm>
          <a:prstGeom prst="rect">
            <a:avLst/>
          </a:prstGeom>
          <a:noFill/>
        </p:spPr>
        <p:txBody>
          <a:bodyPr wrap="square">
            <a:spAutoFit/>
          </a:bodyPr>
          <a:lstStyle/>
          <a:p>
            <a:pPr algn="ctr"/>
            <a:r>
              <a:rPr lang="en-US" sz="4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WHAT DID PAUL REQUEST </a:t>
            </a:r>
            <a:br>
              <a:rPr lang="en-US" sz="4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n-US" sz="4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BELIEVERS TO DO?</a:t>
            </a:r>
            <a:endParaRPr lang="es-E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1120335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E35B2D-4558-A893-FF1D-C4725854B62A}"/>
              </a:ext>
            </a:extLst>
          </p:cNvPr>
          <p:cNvSpPr txBox="1"/>
          <p:nvPr/>
        </p:nvSpPr>
        <p:spPr>
          <a:xfrm>
            <a:off x="1504801" y="-75302"/>
            <a:ext cx="6177600" cy="1261884"/>
          </a:xfrm>
          <a:prstGeom prst="rect">
            <a:avLst/>
          </a:prstGeom>
          <a:noFill/>
        </p:spPr>
        <p:txBody>
          <a:bodyPr wrap="square">
            <a:spAutoFit/>
          </a:bodyPr>
          <a:lstStyle/>
          <a:p>
            <a:pPr algn="ctr"/>
            <a:r>
              <a:rPr lang="es-ES" sz="4800" b="1">
                <a:ln w="12700">
                  <a:solidFill>
                    <a:schemeClr val="accent3">
                      <a:lumMod val="50000"/>
                    </a:schemeClr>
                  </a:solidFill>
                  <a:prstDash val="solid"/>
                </a:ln>
                <a:pattFill prst="narHorz">
                  <a:fgClr>
                    <a:schemeClr val="accent3"/>
                  </a:fgClr>
                  <a:bgClr>
                    <a:schemeClr val="accent3">
                      <a:lumMod val="20000"/>
                      <a:lumOff val="80000"/>
                    </a:schemeClr>
                  </a:bgClr>
                </a:pattFill>
                <a:effectLst>
                  <a:innerShdw blurRad="177800">
                    <a:schemeClr val="accent3">
                      <a:lumMod val="50000"/>
                    </a:schemeClr>
                  </a:innerShdw>
                </a:effectLst>
              </a:rPr>
              <a:t>SEEING AS GOD DOES</a:t>
            </a:r>
            <a:endParaRPr lang="es-ES" sz="4800" b="1" dirty="0">
              <a:ln w="12700">
                <a:solidFill>
                  <a:schemeClr val="accent3">
                    <a:lumMod val="50000"/>
                  </a:schemeClr>
                </a:solidFill>
                <a:prstDash val="solid"/>
              </a:ln>
              <a:pattFill prst="narHorz">
                <a:fgClr>
                  <a:schemeClr val="accent3"/>
                </a:fgClr>
                <a:bgClr>
                  <a:schemeClr val="accent3">
                    <a:lumMod val="20000"/>
                    <a:lumOff val="80000"/>
                  </a:schemeClr>
                </a:bgClr>
              </a:pattFill>
              <a:effectLst>
                <a:innerShdw blurRad="177800">
                  <a:schemeClr val="accent3">
                    <a:lumMod val="50000"/>
                  </a:schemeClr>
                </a:innerShdw>
              </a:effectLst>
            </a:endParaRPr>
          </a:p>
          <a:p>
            <a:pPr algn="ctr"/>
            <a:r>
              <a:rPr lang="es-ES" sz="2800" b="1">
                <a:ln w="3175">
                  <a:solidFill>
                    <a:schemeClr val="accent3">
                      <a:lumMod val="50000"/>
                    </a:schemeClr>
                  </a:solidFill>
                  <a:prstDash val="solid"/>
                </a:ln>
                <a:pattFill prst="narHorz">
                  <a:fgClr>
                    <a:schemeClr val="accent3"/>
                  </a:fgClr>
                  <a:bgClr>
                    <a:schemeClr val="accent3">
                      <a:lumMod val="20000"/>
                      <a:lumOff val="80000"/>
                    </a:schemeClr>
                  </a:bgClr>
                </a:pattFill>
                <a:effectLst>
                  <a:innerShdw blurRad="177800">
                    <a:schemeClr val="accent3">
                      <a:lumMod val="50000"/>
                    </a:schemeClr>
                  </a:innerShdw>
                </a:effectLst>
              </a:rPr>
              <a:t>Ephesians 1:17-19</a:t>
            </a:r>
            <a:endParaRPr lang="es-ES" sz="2800" b="1" dirty="0">
              <a:ln w="3175">
                <a:solidFill>
                  <a:schemeClr val="accent3">
                    <a:lumMod val="50000"/>
                  </a:schemeClr>
                </a:solidFill>
                <a:prstDash val="solid"/>
              </a:ln>
              <a:pattFill prst="narHorz">
                <a:fgClr>
                  <a:schemeClr val="accent3"/>
                </a:fgClr>
                <a:bgClr>
                  <a:schemeClr val="accent3">
                    <a:lumMod val="20000"/>
                    <a:lumOff val="8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040DD3D6-9107-ABB4-84D7-805B144A17F9}"/>
              </a:ext>
            </a:extLst>
          </p:cNvPr>
          <p:cNvSpPr txBox="1"/>
          <p:nvPr/>
        </p:nvSpPr>
        <p:spPr>
          <a:xfrm>
            <a:off x="74375" y="1142170"/>
            <a:ext cx="4998720" cy="1477328"/>
          </a:xfrm>
          <a:prstGeom prst="rect">
            <a:avLst/>
          </a:prstGeom>
          <a:noFill/>
        </p:spPr>
        <p:txBody>
          <a:bodyPr wrap="square" rtlCol="0">
            <a:spAutoFit/>
          </a:bodyPr>
          <a:lstStyle/>
          <a:p>
            <a:pPr>
              <a:spcBef>
                <a:spcPts val="600"/>
              </a:spcBef>
            </a:pPr>
            <a:r>
              <a:rPr lang="en-US" b="1"/>
              <a:t>God will give us wisdom if we ask for it. He will also reveal the things we cannot understand by ourselves (1:17). He will remove the veil from our spiritual eyes and will enlighten us with His knowledge (1:18a). We will see as God does.</a:t>
            </a:r>
            <a:endParaRPr lang="es-ES" b="1" dirty="0"/>
          </a:p>
        </p:txBody>
      </p:sp>
      <p:graphicFrame>
        <p:nvGraphicFramePr>
          <p:cNvPr id="2" name="Diagrama 1">
            <a:extLst>
              <a:ext uri="{FF2B5EF4-FFF2-40B4-BE49-F238E27FC236}">
                <a16:creationId xmlns:a16="http://schemas.microsoft.com/office/drawing/2014/main" id="{C8489855-E1B2-5AD2-158E-AE94443622B9}"/>
              </a:ext>
            </a:extLst>
          </p:cNvPr>
          <p:cNvGraphicFramePr/>
          <p:nvPr>
            <p:extLst>
              <p:ext uri="{D42A27DB-BD31-4B8C-83A1-F6EECF244321}">
                <p14:modId xmlns:p14="http://schemas.microsoft.com/office/powerpoint/2010/main" val="1349798666"/>
              </p:ext>
            </p:extLst>
          </p:nvPr>
        </p:nvGraphicFramePr>
        <p:xfrm>
          <a:off x="72000" y="3167810"/>
          <a:ext cx="5608800" cy="1946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DFFB1A2-B9EC-9ECA-DF84-D376594120DC}"/>
              </a:ext>
            </a:extLst>
          </p:cNvPr>
          <p:cNvSpPr txBox="1"/>
          <p:nvPr/>
        </p:nvSpPr>
        <p:spPr>
          <a:xfrm>
            <a:off x="74375" y="2563378"/>
            <a:ext cx="4998719" cy="369332"/>
          </a:xfrm>
          <a:prstGeom prst="rect">
            <a:avLst/>
          </a:prstGeom>
          <a:noFill/>
        </p:spPr>
        <p:txBody>
          <a:bodyPr wrap="square">
            <a:spAutoFit/>
          </a:bodyPr>
          <a:lstStyle/>
          <a:p>
            <a:pPr>
              <a:spcBef>
                <a:spcPts val="600"/>
              </a:spcBef>
            </a:pPr>
            <a:r>
              <a:rPr lang="en-US" b="1"/>
              <a:t>What did Paul want us to understand (1:18-19)?</a:t>
            </a:r>
            <a:endParaRPr lang="es-ES" b="1" dirty="0"/>
          </a:p>
        </p:txBody>
      </p:sp>
      <p:pic>
        <p:nvPicPr>
          <p:cNvPr id="11" name="Imagen 10" descr="Imagen que contiene cara, viendo, pequeño, sonriendo&#10;&#10;Descripción generada automáticamente">
            <a:extLst>
              <a:ext uri="{FF2B5EF4-FFF2-40B4-BE49-F238E27FC236}">
                <a16:creationId xmlns:a16="http://schemas.microsoft.com/office/drawing/2014/main" id="{3566B87E-41C9-0C19-C89E-6BE609215C1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98401" y="1201971"/>
            <a:ext cx="3827662" cy="331647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DE1CF1C4-061A-8867-2EA8-7E4A4084312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7937" y="56384"/>
            <a:ext cx="1368001" cy="1026001"/>
          </a:xfrm>
          <a:prstGeom prst="rect">
            <a:avLst/>
          </a:prstGeom>
          <a:effectLst>
            <a:innerShdw blurRad="114300">
              <a:prstClr val="black"/>
            </a:innerShdw>
          </a:effectLst>
        </p:spPr>
      </p:pic>
      <p:pic>
        <p:nvPicPr>
          <p:cNvPr id="9" name="Imagen 8" descr="Dibujo de una persona&#10;&#10;Descripción generada automáticamente">
            <a:extLst>
              <a:ext uri="{FF2B5EF4-FFF2-40B4-BE49-F238E27FC236}">
                <a16:creationId xmlns:a16="http://schemas.microsoft.com/office/drawing/2014/main" id="{F3D31BC2-671D-EAD6-274D-C3871A627AC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7682401" y="49550"/>
            <a:ext cx="1343662" cy="1039671"/>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D25A52D3-3C6B-2AC1-3FE9-BCF253A4CC6E}"/>
              </a:ext>
            </a:extLst>
          </p:cNvPr>
          <p:cNvSpPr txBox="1"/>
          <p:nvPr/>
        </p:nvSpPr>
        <p:spPr>
          <a:xfrm>
            <a:off x="5090702" y="4518444"/>
            <a:ext cx="4053298" cy="646331"/>
          </a:xfrm>
          <a:prstGeom prst="rect">
            <a:avLst/>
          </a:prstGeom>
          <a:noFill/>
        </p:spPr>
        <p:txBody>
          <a:bodyPr wrap="square" rtlCol="0">
            <a:spAutoFit/>
          </a:bodyPr>
          <a:lstStyle/>
          <a:p>
            <a:pPr>
              <a:spcBef>
                <a:spcPts val="600"/>
              </a:spcBef>
            </a:pPr>
            <a:r>
              <a:rPr lang="en-US" b="1"/>
              <a:t>Paul asked God to make us capable of “knowing Him better” (1:17 </a:t>
            </a:r>
            <a:r>
              <a:rPr lang="en-US" sz="1600" b="1"/>
              <a:t>NIV</a:t>
            </a:r>
            <a:r>
              <a:rPr lang="en-US" b="1"/>
              <a:t>).</a:t>
            </a:r>
            <a:endParaRPr lang="es-ES" b="1" dirty="0"/>
          </a:p>
        </p:txBody>
      </p:sp>
    </p:spTree>
    <p:extLst>
      <p:ext uri="{BB962C8B-B14F-4D97-AF65-F5344CB8AC3E}">
        <p14:creationId xmlns:p14="http://schemas.microsoft.com/office/powerpoint/2010/main" val="378586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1" nodeType="clickEffect">
                                  <p:stCondLst>
                                    <p:cond delay="0"/>
                                  </p:stCondLst>
                                  <p:childTnLst>
                                    <p:set>
                                      <p:cBhvr>
                                        <p:cTn id="40" dur="1" fill="hold">
                                          <p:stCondLst>
                                            <p:cond delay="0"/>
                                          </p:stCondLst>
                                        </p:cTn>
                                        <p:tgtEl>
                                          <p:spTgt spid="2">
                                            <p:graphicEl>
                                              <a:dgm id="{E97185E9-A215-4A26-A7ED-B3188198D2FE}"/>
                                            </p:graphicEl>
                                          </p:spTgt>
                                        </p:tgtEl>
                                        <p:attrNameLst>
                                          <p:attrName>style.visibility</p:attrName>
                                        </p:attrNameLst>
                                      </p:cBhvr>
                                      <p:to>
                                        <p:strVal val="visible"/>
                                      </p:to>
                                    </p:set>
                                    <p:anim calcmode="lin" valueType="num">
                                      <p:cBhvr>
                                        <p:cTn id="41" dur="500" fill="hold"/>
                                        <p:tgtEl>
                                          <p:spTgt spid="2">
                                            <p:graphicEl>
                                              <a:dgm id="{E97185E9-A215-4A26-A7ED-B3188198D2FE}"/>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E97185E9-A215-4A26-A7ED-B3188198D2FE}"/>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E97185E9-A215-4A26-A7ED-B3188198D2FE}"/>
                                            </p:graphicEl>
                                          </p:spTgt>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4414183F-FBC9-4355-99A1-00991E1FD7BA}"/>
                                            </p:graphicEl>
                                          </p:spTgt>
                                        </p:tgtEl>
                                        <p:attrNameLst>
                                          <p:attrName>style.visibility</p:attrName>
                                        </p:attrNameLst>
                                      </p:cBhvr>
                                      <p:to>
                                        <p:strVal val="visible"/>
                                      </p:to>
                                    </p:set>
                                    <p:animEffect transition="in" filter="wipe(left)">
                                      <p:cBhvr>
                                        <p:cTn id="47" dur="500"/>
                                        <p:tgtEl>
                                          <p:spTgt spid="2">
                                            <p:graphicEl>
                                              <a:dgm id="{4414183F-FBC9-4355-99A1-00991E1FD7B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2">
                                            <p:graphicEl>
                                              <a:dgm id="{F82A2EAE-9E0C-496D-AD61-74767A447157}"/>
                                            </p:graphicEl>
                                          </p:spTgt>
                                        </p:tgtEl>
                                        <p:attrNameLst>
                                          <p:attrName>style.visibility</p:attrName>
                                        </p:attrNameLst>
                                      </p:cBhvr>
                                      <p:to>
                                        <p:strVal val="visible"/>
                                      </p:to>
                                    </p:set>
                                    <p:anim calcmode="lin" valueType="num">
                                      <p:cBhvr>
                                        <p:cTn id="52" dur="500" fill="hold"/>
                                        <p:tgtEl>
                                          <p:spTgt spid="2">
                                            <p:graphicEl>
                                              <a:dgm id="{F82A2EAE-9E0C-496D-AD61-74767A447157}"/>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F82A2EAE-9E0C-496D-AD61-74767A447157}"/>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F82A2EAE-9E0C-496D-AD61-74767A447157}"/>
                                            </p:graphicEl>
                                          </p:spTgt>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2">
                                            <p:graphicEl>
                                              <a:dgm id="{AF67E571-8DBA-4985-9490-93723EEC822D}"/>
                                            </p:graphicEl>
                                          </p:spTgt>
                                        </p:tgtEl>
                                        <p:attrNameLst>
                                          <p:attrName>style.visibility</p:attrName>
                                        </p:attrNameLst>
                                      </p:cBhvr>
                                      <p:to>
                                        <p:strVal val="visible"/>
                                      </p:to>
                                    </p:set>
                                    <p:animEffect transition="in" filter="wipe(right)">
                                      <p:cBhvr>
                                        <p:cTn id="58" dur="500"/>
                                        <p:tgtEl>
                                          <p:spTgt spid="2">
                                            <p:graphicEl>
                                              <a:dgm id="{AF67E571-8DBA-4985-9490-93723EEC822D}"/>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1" nodeType="clickEffect">
                                  <p:stCondLst>
                                    <p:cond delay="0"/>
                                  </p:stCondLst>
                                  <p:childTnLst>
                                    <p:set>
                                      <p:cBhvr>
                                        <p:cTn id="62" dur="1" fill="hold">
                                          <p:stCondLst>
                                            <p:cond delay="0"/>
                                          </p:stCondLst>
                                        </p:cTn>
                                        <p:tgtEl>
                                          <p:spTgt spid="2">
                                            <p:graphicEl>
                                              <a:dgm id="{205FEFBC-A60A-4F90-983B-AAA7219BC661}"/>
                                            </p:graphicEl>
                                          </p:spTgt>
                                        </p:tgtEl>
                                        <p:attrNameLst>
                                          <p:attrName>style.visibility</p:attrName>
                                        </p:attrNameLst>
                                      </p:cBhvr>
                                      <p:to>
                                        <p:strVal val="visible"/>
                                      </p:to>
                                    </p:set>
                                    <p:anim calcmode="lin" valueType="num">
                                      <p:cBhvr>
                                        <p:cTn id="63" dur="500" fill="hold"/>
                                        <p:tgtEl>
                                          <p:spTgt spid="2">
                                            <p:graphicEl>
                                              <a:dgm id="{205FEFBC-A60A-4F90-983B-AAA7219BC661}"/>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205FEFBC-A60A-4F90-983B-AAA7219BC661}"/>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205FEFBC-A60A-4F90-983B-AAA7219BC661}"/>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79943E28-05DA-4E0A-BFD9-0EAD99683238}"/>
                                            </p:graphicEl>
                                          </p:spTgt>
                                        </p:tgtEl>
                                        <p:attrNameLst>
                                          <p:attrName>style.visibility</p:attrName>
                                        </p:attrNameLst>
                                      </p:cBhvr>
                                      <p:to>
                                        <p:strVal val="visible"/>
                                      </p:to>
                                    </p:set>
                                    <p:animEffect transition="in" filter="wipe(left)">
                                      <p:cBhvr>
                                        <p:cTn id="69" dur="500"/>
                                        <p:tgtEl>
                                          <p:spTgt spid="2">
                                            <p:graphicEl>
                                              <a:dgm id="{79943E28-05DA-4E0A-BFD9-0EAD99683238}"/>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down)">
                                      <p:cBhvr>
                                        <p:cTn id="74" dur="580">
                                          <p:stCondLst>
                                            <p:cond delay="0"/>
                                          </p:stCondLst>
                                        </p:cTn>
                                        <p:tgtEl>
                                          <p:spTgt spid="6"/>
                                        </p:tgtEl>
                                      </p:cBhvr>
                                    </p:animEffect>
                                    <p:anim calcmode="lin" valueType="num">
                                      <p:cBhvr>
                                        <p:cTn id="7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0" dur="26">
                                          <p:stCondLst>
                                            <p:cond delay="650"/>
                                          </p:stCondLst>
                                        </p:cTn>
                                        <p:tgtEl>
                                          <p:spTgt spid="6"/>
                                        </p:tgtEl>
                                      </p:cBhvr>
                                      <p:to x="100000" y="60000"/>
                                    </p:animScale>
                                    <p:animScale>
                                      <p:cBhvr>
                                        <p:cTn id="81" dur="166" decel="50000">
                                          <p:stCondLst>
                                            <p:cond delay="676"/>
                                          </p:stCondLst>
                                        </p:cTn>
                                        <p:tgtEl>
                                          <p:spTgt spid="6"/>
                                        </p:tgtEl>
                                      </p:cBhvr>
                                      <p:to x="100000" y="100000"/>
                                    </p:animScale>
                                    <p:animScale>
                                      <p:cBhvr>
                                        <p:cTn id="82" dur="26">
                                          <p:stCondLst>
                                            <p:cond delay="1312"/>
                                          </p:stCondLst>
                                        </p:cTn>
                                        <p:tgtEl>
                                          <p:spTgt spid="6"/>
                                        </p:tgtEl>
                                      </p:cBhvr>
                                      <p:to x="100000" y="80000"/>
                                    </p:animScale>
                                    <p:animScale>
                                      <p:cBhvr>
                                        <p:cTn id="83" dur="166" decel="50000">
                                          <p:stCondLst>
                                            <p:cond delay="1338"/>
                                          </p:stCondLst>
                                        </p:cTn>
                                        <p:tgtEl>
                                          <p:spTgt spid="6"/>
                                        </p:tgtEl>
                                      </p:cBhvr>
                                      <p:to x="100000" y="100000"/>
                                    </p:animScale>
                                    <p:animScale>
                                      <p:cBhvr>
                                        <p:cTn id="84" dur="26">
                                          <p:stCondLst>
                                            <p:cond delay="1642"/>
                                          </p:stCondLst>
                                        </p:cTn>
                                        <p:tgtEl>
                                          <p:spTgt spid="6"/>
                                        </p:tgtEl>
                                      </p:cBhvr>
                                      <p:to x="100000" y="90000"/>
                                    </p:animScale>
                                    <p:animScale>
                                      <p:cBhvr>
                                        <p:cTn id="85" dur="166" decel="50000">
                                          <p:stCondLst>
                                            <p:cond delay="1668"/>
                                          </p:stCondLst>
                                        </p:cTn>
                                        <p:tgtEl>
                                          <p:spTgt spid="6"/>
                                        </p:tgtEl>
                                      </p:cBhvr>
                                      <p:to x="100000" y="100000"/>
                                    </p:animScale>
                                    <p:animScale>
                                      <p:cBhvr>
                                        <p:cTn id="86" dur="26">
                                          <p:stCondLst>
                                            <p:cond delay="1808"/>
                                          </p:stCondLst>
                                        </p:cTn>
                                        <p:tgtEl>
                                          <p:spTgt spid="6"/>
                                        </p:tgtEl>
                                      </p:cBhvr>
                                      <p:to x="100000" y="95000"/>
                                    </p:animScale>
                                    <p:animScale>
                                      <p:cBhvr>
                                        <p:cTn id="8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Graphic spid="2" grpId="1" uiExpand="1">
        <p:bldSub>
          <a:bldDgm bld="one"/>
        </p:bldSub>
      </p:bldGraphic>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73F22C-EF9C-721D-E46E-5D3EB54E3AEF}"/>
              </a:ext>
            </a:extLst>
          </p:cNvPr>
          <p:cNvSpPr txBox="1"/>
          <p:nvPr/>
        </p:nvSpPr>
        <p:spPr>
          <a:xfrm>
            <a:off x="0" y="0"/>
            <a:ext cx="9143999" cy="861774"/>
          </a:xfrm>
          <a:prstGeom prst="rect">
            <a:avLst/>
          </a:prstGeom>
          <a:noFill/>
        </p:spPr>
        <p:txBody>
          <a:bodyPr wrap="square">
            <a:spAutoFit/>
          </a:bodyPr>
          <a:lstStyle/>
          <a:p>
            <a:pPr algn="ctr"/>
            <a:r>
              <a:rPr lang="en-US" sz="3200" b="1">
                <a:ln w="6600">
                  <a:solidFill>
                    <a:schemeClr val="accent2">
                      <a:lumMod val="75000"/>
                    </a:schemeClr>
                  </a:solidFill>
                  <a:prstDash val="solid"/>
                </a:ln>
                <a:solidFill>
                  <a:srgbClr val="FFFFFF"/>
                </a:solidFill>
                <a:effectLst>
                  <a:outerShdw dist="38100" dir="2700000" algn="tl" rotWithShape="0">
                    <a:schemeClr val="accent2">
                      <a:lumMod val="50000"/>
                    </a:schemeClr>
                  </a:outerShdw>
                </a:effectLst>
              </a:rPr>
              <a:t>PARTICIPATING IN THE POWER OF RESURRECTION</a:t>
            </a:r>
            <a:endParaRPr lang="es-ES" sz="3200" b="1" dirty="0">
              <a:ln w="6600">
                <a:solidFill>
                  <a:schemeClr val="accent2">
                    <a:lumMod val="75000"/>
                  </a:schemeClr>
                </a:solidFill>
                <a:prstDash val="solid"/>
              </a:ln>
              <a:solidFill>
                <a:srgbClr val="FFFFFF"/>
              </a:solidFill>
              <a:effectLst>
                <a:outerShdw dist="38100" dir="2700000" algn="tl" rotWithShape="0">
                  <a:schemeClr val="accent2">
                    <a:lumMod val="50000"/>
                  </a:schemeClr>
                </a:outerShdw>
              </a:effectLst>
            </a:endParaRPr>
          </a:p>
          <a:p>
            <a:pPr algn="ctr"/>
            <a:r>
              <a:rPr lang="es-ES" b="1">
                <a:ln w="6600">
                  <a:solidFill>
                    <a:schemeClr val="accent2">
                      <a:lumMod val="75000"/>
                    </a:schemeClr>
                  </a:solidFill>
                  <a:prstDash val="solid"/>
                </a:ln>
                <a:solidFill>
                  <a:srgbClr val="FFFFFF"/>
                </a:solidFill>
                <a:effectLst>
                  <a:outerShdw dist="38100" dir="2700000" algn="tl" rotWithShape="0">
                    <a:schemeClr val="accent2">
                      <a:lumMod val="50000"/>
                    </a:schemeClr>
                  </a:outerShdw>
                </a:effectLst>
              </a:rPr>
              <a:t>Ephesians 1:20</a:t>
            </a:r>
            <a:endParaRPr lang="es-ES" b="1" dirty="0">
              <a:ln w="6600">
                <a:solidFill>
                  <a:schemeClr val="accent2">
                    <a:lumMod val="75000"/>
                  </a:schemeClr>
                </a:solidFill>
                <a:prstDash val="solid"/>
              </a:ln>
              <a:solidFill>
                <a:srgbClr val="FFFFFF"/>
              </a:solidFill>
              <a:effectLst>
                <a:outerShdw dist="38100" dir="2700000" algn="tl" rotWithShape="0">
                  <a:schemeClr val="accent2">
                    <a:lumMod val="50000"/>
                  </a:schemeClr>
                </a:outerShdw>
              </a:effectLst>
            </a:endParaRPr>
          </a:p>
        </p:txBody>
      </p:sp>
      <p:sp>
        <p:nvSpPr>
          <p:cNvPr id="4" name="CuadroTexto 3">
            <a:extLst>
              <a:ext uri="{FF2B5EF4-FFF2-40B4-BE49-F238E27FC236}">
                <a16:creationId xmlns:a16="http://schemas.microsoft.com/office/drawing/2014/main" id="{DCD1451E-7E3C-D9DB-1F7F-0A41BA84E4BB}"/>
              </a:ext>
            </a:extLst>
          </p:cNvPr>
          <p:cNvSpPr txBox="1"/>
          <p:nvPr/>
        </p:nvSpPr>
        <p:spPr>
          <a:xfrm>
            <a:off x="2731258" y="1094423"/>
            <a:ext cx="4377590" cy="1200329"/>
          </a:xfrm>
          <a:prstGeom prst="rect">
            <a:avLst/>
          </a:prstGeom>
          <a:noFill/>
        </p:spPr>
        <p:txBody>
          <a:bodyPr wrap="square" rtlCol="0">
            <a:spAutoFit/>
          </a:bodyPr>
          <a:lstStyle/>
          <a:p>
            <a:pPr>
              <a:spcBef>
                <a:spcPts val="600"/>
              </a:spcBef>
            </a:pPr>
            <a:r>
              <a:rPr lang="en-US" b="1"/>
              <a:t>Paul used two examples to explain the great power of God that He uses in our favor: the resurrection of Jesus and His exaltation at the right hand of the Father (1:20).</a:t>
            </a:r>
            <a:endParaRPr lang="es-ES" b="1" dirty="0"/>
          </a:p>
        </p:txBody>
      </p:sp>
      <p:graphicFrame>
        <p:nvGraphicFramePr>
          <p:cNvPr id="2" name="Diagrama 1">
            <a:extLst>
              <a:ext uri="{FF2B5EF4-FFF2-40B4-BE49-F238E27FC236}">
                <a16:creationId xmlns:a16="http://schemas.microsoft.com/office/drawing/2014/main" id="{B7A19CFB-BB62-F045-56B1-0C54716B9414}"/>
              </a:ext>
            </a:extLst>
          </p:cNvPr>
          <p:cNvGraphicFramePr/>
          <p:nvPr>
            <p:extLst>
              <p:ext uri="{D42A27DB-BD31-4B8C-83A1-F6EECF244321}">
                <p14:modId xmlns:p14="http://schemas.microsoft.com/office/powerpoint/2010/main" val="2592011469"/>
              </p:ext>
            </p:extLst>
          </p:nvPr>
        </p:nvGraphicFramePr>
        <p:xfrm>
          <a:off x="92184" y="2516194"/>
          <a:ext cx="8959631" cy="203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7B9B5550-EB91-82AA-A17D-59AADC876E2B}"/>
              </a:ext>
            </a:extLst>
          </p:cNvPr>
          <p:cNvSpPr txBox="1"/>
          <p:nvPr/>
        </p:nvSpPr>
        <p:spPr>
          <a:xfrm>
            <a:off x="92183" y="4497169"/>
            <a:ext cx="8875573" cy="646331"/>
          </a:xfrm>
          <a:prstGeom prst="rect">
            <a:avLst/>
          </a:prstGeom>
          <a:noFill/>
        </p:spPr>
        <p:txBody>
          <a:bodyPr wrap="square" rtlCol="0">
            <a:spAutoFit/>
          </a:bodyPr>
          <a:lstStyle/>
          <a:p>
            <a:pPr>
              <a:spcBef>
                <a:spcPts val="600"/>
              </a:spcBef>
            </a:pPr>
            <a:r>
              <a:rPr lang="en-US" b="1"/>
              <a:t>Jesus was resurrected and exalted, but He isn’t still on His throne. He controls all the power in heavens and earth (Mt. 28:18).</a:t>
            </a:r>
            <a:endParaRPr lang="es-ES" b="1" dirty="0"/>
          </a:p>
        </p:txBody>
      </p:sp>
      <p:pic>
        <p:nvPicPr>
          <p:cNvPr id="9" name="Imagen 8" descr="Dibujo de un hombre&#10;&#10;Descripción generada automáticamente con confianza baja">
            <a:extLst>
              <a:ext uri="{FF2B5EF4-FFF2-40B4-BE49-F238E27FC236}">
                <a16:creationId xmlns:a16="http://schemas.microsoft.com/office/drawing/2014/main" id="{93B94EAA-40B4-9371-411E-AF1C518B7FF6}"/>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92185" y="547212"/>
            <a:ext cx="2567709" cy="1925782"/>
          </a:xfrm>
          <a:prstGeom prst="snip2DiagRect">
            <a:avLst/>
          </a:prstGeom>
          <a:solidFill>
            <a:srgbClr val="FFFFFF">
              <a:shade val="85000"/>
            </a:srgbClr>
          </a:solidFill>
          <a:ln w="38100" cap="sq">
            <a:solidFill>
              <a:srgbClr val="C00000"/>
            </a:solidFill>
            <a:miter lim="800000"/>
          </a:ln>
          <a:effectLst/>
          <a:scene3d>
            <a:camera prst="orthographicFront"/>
            <a:lightRig rig="twoPt" dir="t">
              <a:rot lat="0" lon="0" rev="7200000"/>
            </a:lightRig>
          </a:scene3d>
          <a:sp3d>
            <a:bevelT w="25400" h="19050"/>
            <a:contourClr>
              <a:srgbClr val="FFFFFF"/>
            </a:contourClr>
          </a:sp3d>
        </p:spPr>
      </p:pic>
      <p:pic>
        <p:nvPicPr>
          <p:cNvPr id="13" name="Imagen 12" descr="Imagen que contiene agua, azul, hombre, tabla&#10;&#10;Descripción generada automáticamente">
            <a:extLst>
              <a:ext uri="{FF2B5EF4-FFF2-40B4-BE49-F238E27FC236}">
                <a16:creationId xmlns:a16="http://schemas.microsoft.com/office/drawing/2014/main" id="{790DBCE2-CF45-5E90-DFD9-1B87835A2DA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01032" y="547212"/>
            <a:ext cx="1850783" cy="1925782"/>
          </a:xfrm>
          <a:prstGeom prst="snip2DiagRect">
            <a:avLst>
              <a:gd name="adj1" fmla="val 17895"/>
              <a:gd name="adj2" fmla="val 0"/>
            </a:avLst>
          </a:prstGeom>
          <a:solidFill>
            <a:srgbClr val="FFFFFF">
              <a:shade val="85000"/>
            </a:srgbClr>
          </a:solidFill>
          <a:ln w="38100" cap="sq">
            <a:solidFill>
              <a:srgbClr val="00B0F0"/>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48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graphicEl>
                                              <a:dgm id="{21E95A3C-BB81-4EFC-BA79-7573C04D8E39}"/>
                                            </p:graphicEl>
                                          </p:spTgt>
                                        </p:tgtEl>
                                        <p:attrNameLst>
                                          <p:attrName>style.visibility</p:attrName>
                                        </p:attrNameLst>
                                      </p:cBhvr>
                                      <p:to>
                                        <p:strVal val="visible"/>
                                      </p:to>
                                    </p:set>
                                    <p:animEffect transition="in" filter="wipe(left)">
                                      <p:cBhvr>
                                        <p:cTn id="28" dur="500"/>
                                        <p:tgtEl>
                                          <p:spTgt spid="2">
                                            <p:graphicEl>
                                              <a:dgm id="{21E95A3C-BB81-4EFC-BA79-7573C04D8E39}"/>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graphicEl>
                                              <a:dgm id="{99E902A7-89BB-4A75-A35B-A28D59AE1BED}"/>
                                            </p:graphicEl>
                                          </p:spTgt>
                                        </p:tgtEl>
                                        <p:attrNameLst>
                                          <p:attrName>style.visibility</p:attrName>
                                        </p:attrNameLst>
                                      </p:cBhvr>
                                      <p:to>
                                        <p:strVal val="visible"/>
                                      </p:to>
                                    </p:set>
                                    <p:anim calcmode="lin" valueType="num">
                                      <p:cBhvr>
                                        <p:cTn id="31" dur="500" fill="hold"/>
                                        <p:tgtEl>
                                          <p:spTgt spid="2">
                                            <p:graphicEl>
                                              <a:dgm id="{99E902A7-89BB-4A75-A35B-A28D59AE1BED}"/>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99E902A7-89BB-4A75-A35B-A28D59AE1BED}"/>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99E902A7-89BB-4A75-A35B-A28D59AE1BED}"/>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F8CF767D-76D1-4B3E-8887-DAB3626DD17F}"/>
                                            </p:graphicEl>
                                          </p:spTgt>
                                        </p:tgtEl>
                                        <p:attrNameLst>
                                          <p:attrName>style.visibility</p:attrName>
                                        </p:attrNameLst>
                                      </p:cBhvr>
                                      <p:to>
                                        <p:strVal val="visible"/>
                                      </p:to>
                                    </p:set>
                                    <p:animEffect transition="in" filter="wipe(left)">
                                      <p:cBhvr>
                                        <p:cTn id="38" dur="500"/>
                                        <p:tgtEl>
                                          <p:spTgt spid="2">
                                            <p:graphicEl>
                                              <a:dgm id="{F8CF767D-76D1-4B3E-8887-DAB3626DD17F}"/>
                                            </p:graphic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
                                            <p:graphicEl>
                                              <a:dgm id="{47A793FF-AF92-43F5-9E2F-DA7D81E68D40}"/>
                                            </p:graphicEl>
                                          </p:spTgt>
                                        </p:tgtEl>
                                        <p:attrNameLst>
                                          <p:attrName>style.visibility</p:attrName>
                                        </p:attrNameLst>
                                      </p:cBhvr>
                                      <p:to>
                                        <p:strVal val="visible"/>
                                      </p:to>
                                    </p:set>
                                    <p:animEffect transition="in" filter="wipe(left)">
                                      <p:cBhvr>
                                        <p:cTn id="41" dur="500"/>
                                        <p:tgtEl>
                                          <p:spTgt spid="2">
                                            <p:graphicEl>
                                              <a:dgm id="{47A793FF-AF92-43F5-9E2F-DA7D81E68D40}"/>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graphicEl>
                                              <a:dgm id="{C4783126-F415-4ADC-B201-C680887899BB}"/>
                                            </p:graphicEl>
                                          </p:spTgt>
                                        </p:tgtEl>
                                        <p:attrNameLst>
                                          <p:attrName>style.visibility</p:attrName>
                                        </p:attrNameLst>
                                      </p:cBhvr>
                                      <p:to>
                                        <p:strVal val="visible"/>
                                      </p:to>
                                    </p:set>
                                    <p:animEffect transition="in" filter="wipe(left)">
                                      <p:cBhvr>
                                        <p:cTn id="46" dur="500"/>
                                        <p:tgtEl>
                                          <p:spTgt spid="2">
                                            <p:graphicEl>
                                              <a:dgm id="{C4783126-F415-4ADC-B201-C680887899BB}"/>
                                            </p:graphic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
                                            <p:graphicEl>
                                              <a:dgm id="{A22945E4-4531-442F-AE38-72354D2D6EC0}"/>
                                            </p:graphicEl>
                                          </p:spTgt>
                                        </p:tgtEl>
                                        <p:attrNameLst>
                                          <p:attrName>style.visibility</p:attrName>
                                        </p:attrNameLst>
                                      </p:cBhvr>
                                      <p:to>
                                        <p:strVal val="visible"/>
                                      </p:to>
                                    </p:set>
                                    <p:animEffect transition="in" filter="wipe(left)">
                                      <p:cBhvr>
                                        <p:cTn id="49" dur="500"/>
                                        <p:tgtEl>
                                          <p:spTgt spid="2">
                                            <p:graphicEl>
                                              <a:dgm id="{A22945E4-4531-442F-AE38-72354D2D6EC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graphicEl>
                                              <a:dgm id="{5C517255-7F2C-4A32-99DC-A308EE0C2BF4}"/>
                                            </p:graphicEl>
                                          </p:spTgt>
                                        </p:tgtEl>
                                        <p:attrNameLst>
                                          <p:attrName>style.visibility</p:attrName>
                                        </p:attrNameLst>
                                      </p:cBhvr>
                                      <p:to>
                                        <p:strVal val="visible"/>
                                      </p:to>
                                    </p:set>
                                    <p:animEffect transition="in" filter="wipe(left)">
                                      <p:cBhvr>
                                        <p:cTn id="54" dur="500"/>
                                        <p:tgtEl>
                                          <p:spTgt spid="2">
                                            <p:graphicEl>
                                              <a:dgm id="{5C517255-7F2C-4A32-99DC-A308EE0C2BF4}"/>
                                            </p:graphic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
                                            <p:graphicEl>
                                              <a:dgm id="{96008B27-B85B-4620-A3CF-716D5DD5C198}"/>
                                            </p:graphicEl>
                                          </p:spTgt>
                                        </p:tgtEl>
                                        <p:attrNameLst>
                                          <p:attrName>style.visibility</p:attrName>
                                        </p:attrNameLst>
                                      </p:cBhvr>
                                      <p:to>
                                        <p:strVal val="visible"/>
                                      </p:to>
                                    </p:set>
                                    <p:animEffect transition="in" filter="wipe(left)">
                                      <p:cBhvr>
                                        <p:cTn id="57" dur="500"/>
                                        <p:tgtEl>
                                          <p:spTgt spid="2">
                                            <p:graphicEl>
                                              <a:dgm id="{96008B27-B85B-4620-A3CF-716D5DD5C19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graphicEl>
                                              <a:dgm id="{E9F966BD-A1AA-4707-B610-CC9525A8CD40}"/>
                                            </p:graphicEl>
                                          </p:spTgt>
                                        </p:tgtEl>
                                        <p:attrNameLst>
                                          <p:attrName>style.visibility</p:attrName>
                                        </p:attrNameLst>
                                      </p:cBhvr>
                                      <p:to>
                                        <p:strVal val="visible"/>
                                      </p:to>
                                    </p:set>
                                    <p:animEffect transition="in" filter="wipe(left)">
                                      <p:cBhvr>
                                        <p:cTn id="62" dur="500"/>
                                        <p:tgtEl>
                                          <p:spTgt spid="2">
                                            <p:graphicEl>
                                              <a:dgm id="{E9F966BD-A1AA-4707-B610-CC9525A8CD40}"/>
                                            </p:graphicEl>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
                                            <p:graphicEl>
                                              <a:dgm id="{9EF4766F-0DCA-4F24-B904-1B9BA6BEA17C}"/>
                                            </p:graphicEl>
                                          </p:spTgt>
                                        </p:tgtEl>
                                        <p:attrNameLst>
                                          <p:attrName>style.visibility</p:attrName>
                                        </p:attrNameLst>
                                      </p:cBhvr>
                                      <p:to>
                                        <p:strVal val="visible"/>
                                      </p:to>
                                    </p:set>
                                    <p:anim calcmode="lin" valueType="num">
                                      <p:cBhvr>
                                        <p:cTn id="65" dur="500" fill="hold"/>
                                        <p:tgtEl>
                                          <p:spTgt spid="2">
                                            <p:graphicEl>
                                              <a:dgm id="{9EF4766F-0DCA-4F24-B904-1B9BA6BEA17C}"/>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9EF4766F-0DCA-4F24-B904-1B9BA6BEA17C}"/>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9EF4766F-0DCA-4F24-B904-1B9BA6BEA17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8091AAFB-F6FA-4244-ABEC-5C3801F48A4C}"/>
                                            </p:graphicEl>
                                          </p:spTgt>
                                        </p:tgtEl>
                                        <p:attrNameLst>
                                          <p:attrName>style.visibility</p:attrName>
                                        </p:attrNameLst>
                                      </p:cBhvr>
                                      <p:to>
                                        <p:strVal val="visible"/>
                                      </p:to>
                                    </p:set>
                                    <p:animEffect transition="in" filter="wipe(left)">
                                      <p:cBhvr>
                                        <p:cTn id="72" dur="500"/>
                                        <p:tgtEl>
                                          <p:spTgt spid="2">
                                            <p:graphicEl>
                                              <a:dgm id="{8091AAFB-F6FA-4244-ABEC-5C3801F48A4C}"/>
                                            </p:graphic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
                                            <p:graphicEl>
                                              <a:dgm id="{9104ADDD-BBB4-4FAC-B7CE-39C9C2A24C30}"/>
                                            </p:graphicEl>
                                          </p:spTgt>
                                        </p:tgtEl>
                                        <p:attrNameLst>
                                          <p:attrName>style.visibility</p:attrName>
                                        </p:attrNameLst>
                                      </p:cBhvr>
                                      <p:to>
                                        <p:strVal val="visible"/>
                                      </p:to>
                                    </p:set>
                                    <p:animEffect transition="in" filter="wipe(left)">
                                      <p:cBhvr>
                                        <p:cTn id="75" dur="500"/>
                                        <p:tgtEl>
                                          <p:spTgt spid="2">
                                            <p:graphicEl>
                                              <a:dgm id="{9104ADDD-BBB4-4FAC-B7CE-39C9C2A24C30}"/>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graphicEl>
                                              <a:dgm id="{92403759-2D33-4C1D-83B7-73CEAA359579}"/>
                                            </p:graphicEl>
                                          </p:spTgt>
                                        </p:tgtEl>
                                        <p:attrNameLst>
                                          <p:attrName>style.visibility</p:attrName>
                                        </p:attrNameLst>
                                      </p:cBhvr>
                                      <p:to>
                                        <p:strVal val="visible"/>
                                      </p:to>
                                    </p:set>
                                    <p:animEffect transition="in" filter="wipe(left)">
                                      <p:cBhvr>
                                        <p:cTn id="80" dur="500"/>
                                        <p:tgtEl>
                                          <p:spTgt spid="2">
                                            <p:graphicEl>
                                              <a:dgm id="{92403759-2D33-4C1D-83B7-73CEAA359579}"/>
                                            </p:graphicEl>
                                          </p:spTgt>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
                                            <p:graphicEl>
                                              <a:dgm id="{44570F56-6047-4807-BEE4-4D645CD4754D}"/>
                                            </p:graphicEl>
                                          </p:spTgt>
                                        </p:tgtEl>
                                        <p:attrNameLst>
                                          <p:attrName>style.visibility</p:attrName>
                                        </p:attrNameLst>
                                      </p:cBhvr>
                                      <p:to>
                                        <p:strVal val="visible"/>
                                      </p:to>
                                    </p:set>
                                    <p:animEffect transition="in" filter="wipe(left)">
                                      <p:cBhvr>
                                        <p:cTn id="83" dur="500"/>
                                        <p:tgtEl>
                                          <p:spTgt spid="2">
                                            <p:graphicEl>
                                              <a:dgm id="{44570F56-6047-4807-BEE4-4D645CD4754D}"/>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416D1-28C2-F533-19FA-8AF0473995E1}"/>
              </a:ext>
            </a:extLst>
          </p:cNvPr>
          <p:cNvSpPr txBox="1"/>
          <p:nvPr/>
        </p:nvSpPr>
        <p:spPr>
          <a:xfrm>
            <a:off x="0" y="0"/>
            <a:ext cx="9143999" cy="954107"/>
          </a:xfrm>
          <a:prstGeom prst="rect">
            <a:avLst/>
          </a:prstGeom>
          <a:noFill/>
        </p:spPr>
        <p:txBody>
          <a:bodyPr wrap="square">
            <a:spAutoFit/>
            <a:scene3d>
              <a:camera prst="orthographicFront"/>
              <a:lightRig rig="chilly" dir="t"/>
            </a:scene3d>
            <a:sp3d extrusionH="57150" prstMaterial="matte">
              <a:bevelT w="63500" h="12700" prst="angle"/>
              <a:contourClr>
                <a:schemeClr val="bg1">
                  <a:lumMod val="65000"/>
                </a:schemeClr>
              </a:contourClr>
            </a:sp3d>
          </a:bodyPr>
          <a:lstStyle/>
          <a:p>
            <a:pPr algn="ctr"/>
            <a:r>
              <a:rPr lang="en-US" sz="3600" b="1">
                <a:ln/>
                <a:solidFill>
                  <a:srgbClr val="396DA0"/>
                </a:solidFill>
              </a:rPr>
              <a:t>UNDERSTANDING THE SUPREMACY OF JESUS</a:t>
            </a:r>
            <a:endParaRPr lang="es-ES" sz="3600" b="1" dirty="0">
              <a:ln/>
              <a:solidFill>
                <a:srgbClr val="396DA0"/>
              </a:solidFill>
            </a:endParaRPr>
          </a:p>
          <a:p>
            <a:pPr algn="ctr"/>
            <a:r>
              <a:rPr lang="es-ES" sz="2000" b="1">
                <a:ln/>
                <a:solidFill>
                  <a:srgbClr val="396DA0"/>
                </a:solidFill>
              </a:rPr>
              <a:t>Ephesians </a:t>
            </a:r>
            <a:r>
              <a:rPr lang="es-ES" sz="2000" b="1" dirty="0">
                <a:ln/>
                <a:solidFill>
                  <a:srgbClr val="396DA0"/>
                </a:solidFill>
              </a:rPr>
              <a:t>1:21</a:t>
            </a:r>
          </a:p>
        </p:txBody>
      </p:sp>
      <p:sp>
        <p:nvSpPr>
          <p:cNvPr id="4" name="CuadroTexto 3">
            <a:extLst>
              <a:ext uri="{FF2B5EF4-FFF2-40B4-BE49-F238E27FC236}">
                <a16:creationId xmlns:a16="http://schemas.microsoft.com/office/drawing/2014/main" id="{D26EED44-EE0B-C5CF-A850-D0AF612EA881}"/>
              </a:ext>
            </a:extLst>
          </p:cNvPr>
          <p:cNvSpPr txBox="1"/>
          <p:nvPr/>
        </p:nvSpPr>
        <p:spPr>
          <a:xfrm>
            <a:off x="2397600" y="930808"/>
            <a:ext cx="4370400" cy="1477328"/>
          </a:xfrm>
          <a:prstGeom prst="rect">
            <a:avLst/>
          </a:prstGeom>
          <a:noFill/>
        </p:spPr>
        <p:txBody>
          <a:bodyPr wrap="square" rtlCol="0">
            <a:spAutoFit/>
          </a:bodyPr>
          <a:lstStyle/>
          <a:p>
            <a:pPr>
              <a:spcBef>
                <a:spcPts val="600"/>
              </a:spcBef>
            </a:pPr>
            <a:r>
              <a:rPr lang="en-US" b="1"/>
              <a:t>Jesus is sovereign “far above all rule and authority, power and dominion, and every name that is invoked, not only in the present age but also in the one to come” (1:21 </a:t>
            </a:r>
            <a:r>
              <a:rPr lang="en-US" sz="1600" b="1"/>
              <a:t>NIV</a:t>
            </a:r>
            <a:r>
              <a:rPr lang="en-US" b="1"/>
              <a:t>).</a:t>
            </a:r>
            <a:endParaRPr lang="es-ES" b="1" dirty="0"/>
          </a:p>
        </p:txBody>
      </p:sp>
      <p:sp>
        <p:nvSpPr>
          <p:cNvPr id="5" name="CuadroTexto 4">
            <a:extLst>
              <a:ext uri="{FF2B5EF4-FFF2-40B4-BE49-F238E27FC236}">
                <a16:creationId xmlns:a16="http://schemas.microsoft.com/office/drawing/2014/main" id="{A1E3B90D-D970-8D90-56A7-D29E862A718B}"/>
              </a:ext>
            </a:extLst>
          </p:cNvPr>
          <p:cNvSpPr txBox="1"/>
          <p:nvPr/>
        </p:nvSpPr>
        <p:spPr>
          <a:xfrm>
            <a:off x="23242" y="4389169"/>
            <a:ext cx="6780758" cy="646331"/>
          </a:xfrm>
          <a:prstGeom prst="rect">
            <a:avLst/>
          </a:prstGeom>
          <a:noFill/>
        </p:spPr>
        <p:txBody>
          <a:bodyPr wrap="square">
            <a:spAutoFit/>
          </a:bodyPr>
          <a:lstStyle/>
          <a:p>
            <a:pPr>
              <a:spcBef>
                <a:spcPts val="600"/>
              </a:spcBef>
            </a:pPr>
            <a:r>
              <a:rPr lang="en-US" b="1"/>
              <a:t>That’s why Paul emphasized that Jesus’ name is above any demonic power. Only He can liberate us from Satan.</a:t>
            </a:r>
            <a:endParaRPr lang="es-ES" b="1" dirty="0"/>
          </a:p>
        </p:txBody>
      </p:sp>
      <p:sp>
        <p:nvSpPr>
          <p:cNvPr id="7" name="CuadroTexto 6">
            <a:extLst>
              <a:ext uri="{FF2B5EF4-FFF2-40B4-BE49-F238E27FC236}">
                <a16:creationId xmlns:a16="http://schemas.microsoft.com/office/drawing/2014/main" id="{C4572AAB-7C3B-77B5-0D6A-7F5B595CBA2D}"/>
              </a:ext>
            </a:extLst>
          </p:cNvPr>
          <p:cNvSpPr txBox="1"/>
          <p:nvPr/>
        </p:nvSpPr>
        <p:spPr>
          <a:xfrm>
            <a:off x="23242" y="2953942"/>
            <a:ext cx="6597127" cy="1477328"/>
          </a:xfrm>
          <a:prstGeom prst="rect">
            <a:avLst/>
          </a:prstGeom>
          <a:noFill/>
        </p:spPr>
        <p:txBody>
          <a:bodyPr wrap="square">
            <a:spAutoFit/>
          </a:bodyPr>
          <a:lstStyle/>
          <a:p>
            <a:pPr>
              <a:spcBef>
                <a:spcPts val="600"/>
              </a:spcBef>
            </a:pPr>
            <a:r>
              <a:rPr lang="en-US" b="1"/>
              <a:t>The sons of Sceva tried to expel demons by invoking Jesus’ name, although they didn’t believe in Him (Acts 19:11-16). Invoking the name of deities or infernal powers was common at that time. It was a practice documented in the books of witchcraft that the Ephesians destroyed (Acts 19:19).</a:t>
            </a:r>
            <a:endParaRPr lang="es-ES" b="1" dirty="0"/>
          </a:p>
        </p:txBody>
      </p:sp>
      <p:sp>
        <p:nvSpPr>
          <p:cNvPr id="9" name="CuadroTexto 8">
            <a:extLst>
              <a:ext uri="{FF2B5EF4-FFF2-40B4-BE49-F238E27FC236}">
                <a16:creationId xmlns:a16="http://schemas.microsoft.com/office/drawing/2014/main" id="{10C72E4C-1223-32A8-4DD5-D99A3E5E00D2}"/>
              </a:ext>
            </a:extLst>
          </p:cNvPr>
          <p:cNvSpPr txBox="1"/>
          <p:nvPr/>
        </p:nvSpPr>
        <p:spPr>
          <a:xfrm>
            <a:off x="2397600" y="2365211"/>
            <a:ext cx="4370400" cy="646331"/>
          </a:xfrm>
          <a:prstGeom prst="rect">
            <a:avLst/>
          </a:prstGeom>
          <a:noFill/>
        </p:spPr>
        <p:txBody>
          <a:bodyPr wrap="square">
            <a:spAutoFit/>
          </a:bodyPr>
          <a:lstStyle/>
          <a:p>
            <a:pPr>
              <a:spcBef>
                <a:spcPts val="600"/>
              </a:spcBef>
            </a:pPr>
            <a:r>
              <a:rPr lang="en-US" b="1"/>
              <a:t>The reference to invoking a name had a special meaning for the Ephesians.</a:t>
            </a:r>
            <a:endParaRPr lang="es-ES" b="1" dirty="0"/>
          </a:p>
        </p:txBody>
      </p:sp>
      <p:pic>
        <p:nvPicPr>
          <p:cNvPr id="13" name="Imagen 12" descr="Un dibujo de una persona&#10;&#10;Descripción generada automáticamente con confianza baja">
            <a:extLst>
              <a:ext uri="{FF2B5EF4-FFF2-40B4-BE49-F238E27FC236}">
                <a16:creationId xmlns:a16="http://schemas.microsoft.com/office/drawing/2014/main" id="{3E3CDF20-FF86-1373-F725-C68F0BF763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68000" y="2022042"/>
            <a:ext cx="2287948" cy="3051551"/>
          </a:xfrm>
          <a:prstGeom prst="roundRect">
            <a:avLst>
              <a:gd name="adj" fmla="val 4167"/>
            </a:avLst>
          </a:prstGeom>
          <a:solidFill>
            <a:srgbClr val="FFFFFF"/>
          </a:solidFill>
          <a:ln w="28575"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Grupo de personas con instrumentos musicales&#10;&#10;Descripción generada automáticamente con confianza baja">
            <a:extLst>
              <a:ext uri="{FF2B5EF4-FFF2-40B4-BE49-F238E27FC236}">
                <a16:creationId xmlns:a16="http://schemas.microsoft.com/office/drawing/2014/main" id="{5F42538A-D5D3-20D0-6ABE-042C1CF377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73" y="1054999"/>
            <a:ext cx="2274727" cy="1890644"/>
          </a:xfrm>
          <a:prstGeom prst="roundRect">
            <a:avLst>
              <a:gd name="adj" fmla="val 981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Imagen 16" descr="Un dibujo de una persona&#10;&#10;Descripción generada automáticamente con confianza media">
            <a:extLst>
              <a:ext uri="{FF2B5EF4-FFF2-40B4-BE49-F238E27FC236}">
                <a16:creationId xmlns:a16="http://schemas.microsoft.com/office/drawing/2014/main" id="{B4F14C3D-7CE5-FB28-1FCA-ED31B9EA97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54"/>
          <a:stretch/>
        </p:blipFill>
        <p:spPr>
          <a:xfrm>
            <a:off x="6762216" y="644416"/>
            <a:ext cx="2287948" cy="1313018"/>
          </a:xfrm>
          <a:prstGeom prst="roundRect">
            <a:avLst>
              <a:gd name="adj" fmla="val 4167"/>
            </a:avLst>
          </a:prstGeom>
          <a:solidFill>
            <a:srgbClr val="FFFFFF"/>
          </a:solidFill>
          <a:ln w="28575" cap="sq">
            <a:solidFill>
              <a:srgbClr val="396DA0"/>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4541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900" decel="100000" fill="hold"/>
                                        <p:tgtEl>
                                          <p:spTgt spid="1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900" decel="100000" fill="hold"/>
                                        <p:tgtEl>
                                          <p:spTgt spid="13"/>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3EB155-0FAC-7AAD-CFF4-12508C127501}"/>
              </a:ext>
            </a:extLst>
          </p:cNvPr>
          <p:cNvSpPr txBox="1"/>
          <p:nvPr/>
        </p:nvSpPr>
        <p:spPr>
          <a:xfrm>
            <a:off x="0" y="1157275"/>
            <a:ext cx="9143999" cy="1200329"/>
          </a:xfrm>
          <a:prstGeom prst="rect">
            <a:avLst/>
          </a:prstGeom>
          <a:noFill/>
        </p:spPr>
        <p:txBody>
          <a:bodyPr wrap="square">
            <a:spAutoFit/>
          </a:bodyPr>
          <a:lstStyle/>
          <a:p>
            <a:pPr algn="ctr"/>
            <a:r>
              <a:rPr lang="es-ES" sz="7200" b="1" spc="600">
                <a:ln w="9525">
                  <a:solidFill>
                    <a:schemeClr val="bg1"/>
                  </a:solidFill>
                  <a:prstDash val="solid"/>
                </a:ln>
                <a:solidFill>
                  <a:srgbClr val="27837C"/>
                </a:solidFill>
                <a:effectLst>
                  <a:outerShdw blurRad="12700" dist="38100" dir="2700000" algn="tl" rotWithShape="0">
                    <a:srgbClr val="45F6EF"/>
                  </a:outerShdw>
                </a:effectLst>
              </a:rPr>
              <a:t>EPILOGUE</a:t>
            </a:r>
            <a:endParaRPr lang="es-ES" sz="7200" b="1" spc="600" dirty="0">
              <a:ln w="9525">
                <a:solidFill>
                  <a:schemeClr val="bg1"/>
                </a:solidFill>
                <a:prstDash val="solid"/>
              </a:ln>
              <a:solidFill>
                <a:srgbClr val="27837C"/>
              </a:solidFill>
              <a:effectLst>
                <a:outerShdw blurRad="12700" dist="38100" dir="2700000" algn="tl" rotWithShape="0">
                  <a:srgbClr val="45F6EF"/>
                </a:outerShdw>
              </a:effectLst>
            </a:endParaRPr>
          </a:p>
        </p:txBody>
      </p:sp>
    </p:spTree>
    <p:extLst>
      <p:ext uri="{BB962C8B-B14F-4D97-AF65-F5344CB8AC3E}">
        <p14:creationId xmlns:p14="http://schemas.microsoft.com/office/powerpoint/2010/main" val="1312383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368</TotalTime>
  <Words>968</Words>
  <Application>Microsoft Office PowerPoint</Application>
  <PresentationFormat>Presentación en pantalla (16:9)</PresentationFormat>
  <Paragraphs>57</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Calibri Light</vt:lpstr>
      <vt:lpstr>Comic Sans MS</vt:lpstr>
      <vt:lpstr>Constantia</vt:lpstr>
      <vt:lpstr>Arial</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65</cp:revision>
  <dcterms:created xsi:type="dcterms:W3CDTF">2023-06-24T16:25:00Z</dcterms:created>
  <dcterms:modified xsi:type="dcterms:W3CDTF">2023-06-27T18:10:24Z</dcterms:modified>
</cp:coreProperties>
</file>