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83" r:id="rId3"/>
    <p:sldId id="274" r:id="rId4"/>
    <p:sldId id="257" r:id="rId5"/>
    <p:sldId id="258" r:id="rId6"/>
    <p:sldId id="286" r:id="rId7"/>
    <p:sldId id="260" r:id="rId8"/>
    <p:sldId id="284" r:id="rId9"/>
    <p:sldId id="287" r:id="rId10"/>
    <p:sldId id="263" r:id="rId11"/>
    <p:sldId id="285" r:id="rId12"/>
    <p:sldId id="288" r:id="rId13"/>
    <p:sldId id="290" r:id="rId14"/>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6FF"/>
    <a:srgbClr val="E5F9FF"/>
    <a:srgbClr val="D5F5FF"/>
    <a:srgbClr val="83C783"/>
    <a:srgbClr val="A2D696"/>
    <a:srgbClr val="E7CA89"/>
    <a:srgbClr val="D6A433"/>
    <a:srgbClr val="E4DF7C"/>
    <a:srgbClr val="CEC52B"/>
    <a:srgbClr val="D1E7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51712-2B0C-4288-B965-8054A7086F69}" v="272" dt="2023-07-01T17:52:13.4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7" autoAdjust="0"/>
  </p:normalViewPr>
  <p:slideViewPr>
    <p:cSldViewPr snapToGrid="0">
      <p:cViewPr varScale="1">
        <p:scale>
          <a:sx n="141" d="100"/>
          <a:sy n="141" d="100"/>
        </p:scale>
        <p:origin x="70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viewProps" Target="viewProps.xml"/><Relationship Id="rId8" Type="http://schemas.openxmlformats.org/officeDocument/2006/relationships/slide" Target="slides/slide6.xml"/></Relationships>
</file>

<file path=ppt/diagrams/_rels/data2.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9.pn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E90B20-9E54-41DA-80B1-9EFAEF83A5C8}" type="doc">
      <dgm:prSet loTypeId="urn:microsoft.com/office/officeart/2005/8/layout/process1" loCatId="process" qsTypeId="urn:microsoft.com/office/officeart/2005/8/quickstyle/3d6" qsCatId="3D" csTypeId="urn:microsoft.com/office/officeart/2005/8/colors/colorful2" csCatId="colorful" phldr="1"/>
      <dgm:spPr/>
    </dgm:pt>
    <dgm:pt modelId="{2C78B970-3EB2-4386-9F5C-C03BA8FFCE94}">
      <dgm:prSet phldrT="[Texto]" custT="1"/>
      <dgm:spPr>
        <a:solidFill>
          <a:srgbClr val="C00000"/>
        </a:solidFill>
      </dgm:spPr>
      <dgm:t>
        <a:bodyPr/>
        <a:lstStyle/>
        <a:p>
          <a:r>
            <a:rPr lang="en-US" sz="1800" b="1">
              <a:effectLst>
                <a:outerShdw blurRad="38100" dist="38100" dir="2700000" algn="tl">
                  <a:srgbClr val="000000">
                    <a:alpha val="43137"/>
                  </a:srgbClr>
                </a:outerShdw>
              </a:effectLst>
            </a:rPr>
            <a:t>We were dead </a:t>
          </a:r>
          <a:br>
            <a:rPr lang="en-US" sz="1800" b="1">
              <a:effectLst>
                <a:outerShdw blurRad="38100" dist="38100" dir="2700000" algn="tl">
                  <a:srgbClr val="000000">
                    <a:alpha val="43137"/>
                  </a:srgbClr>
                </a:outerShdw>
              </a:effectLst>
            </a:rPr>
          </a:br>
          <a:r>
            <a:rPr lang="en-US" sz="1800" b="1">
              <a:effectLst>
                <a:outerShdw blurRad="38100" dist="38100" dir="2700000" algn="tl">
                  <a:srgbClr val="000000">
                    <a:alpha val="43137"/>
                  </a:srgbClr>
                </a:outerShdw>
              </a:effectLst>
            </a:rPr>
            <a:t>in sin</a:t>
          </a:r>
          <a:endParaRPr lang="es-ES" sz="1800" b="1" dirty="0">
            <a:effectLst>
              <a:outerShdw blurRad="38100" dist="38100" dir="2700000" algn="tl">
                <a:srgbClr val="000000">
                  <a:alpha val="43137"/>
                </a:srgbClr>
              </a:outerShdw>
            </a:effectLst>
          </a:endParaRPr>
        </a:p>
      </dgm:t>
    </dgm:pt>
    <dgm:pt modelId="{49D19347-0B8A-41C5-B96F-FFF3B941AA9B}" type="parTrans" cxnId="{39AE61F4-B909-4673-919B-9E55BF36F2C5}">
      <dgm:prSet/>
      <dgm:spPr/>
      <dgm:t>
        <a:bodyPr/>
        <a:lstStyle/>
        <a:p>
          <a:endParaRPr lang="es-ES" sz="1800" b="1">
            <a:effectLst>
              <a:outerShdw blurRad="38100" dist="38100" dir="2700000" algn="tl">
                <a:srgbClr val="000000">
                  <a:alpha val="43137"/>
                </a:srgbClr>
              </a:outerShdw>
            </a:effectLst>
          </a:endParaRPr>
        </a:p>
      </dgm:t>
    </dgm:pt>
    <dgm:pt modelId="{AE981634-B721-4BDF-9EE8-5B59D48866CC}" type="sibTrans" cxnId="{39AE61F4-B909-4673-919B-9E55BF36F2C5}">
      <dgm:prSet custT="1"/>
      <dgm:spPr>
        <a:solidFill>
          <a:srgbClr val="4BC403"/>
        </a:solidFill>
      </dgm:spPr>
      <dgm:t>
        <a:bodyPr/>
        <a:lstStyle/>
        <a:p>
          <a:endParaRPr lang="es-ES" sz="1800" b="1">
            <a:effectLst>
              <a:outerShdw blurRad="38100" dist="38100" dir="2700000" algn="tl">
                <a:srgbClr val="000000">
                  <a:alpha val="43137"/>
                </a:srgbClr>
              </a:outerShdw>
            </a:effectLst>
          </a:endParaRPr>
        </a:p>
      </dgm:t>
    </dgm:pt>
    <dgm:pt modelId="{CFCCC9E3-1127-4CF9-85E2-6C9C40F7405D}">
      <dgm:prSet phldrT="[Texto]" custT="1"/>
      <dgm:spPr/>
      <dgm:t>
        <a:bodyPr/>
        <a:lstStyle/>
        <a:p>
          <a:r>
            <a:rPr lang="en-US" sz="1800" b="1">
              <a:effectLst>
                <a:outerShdw blurRad="38100" dist="38100" dir="2700000" algn="tl">
                  <a:srgbClr val="000000">
                    <a:alpha val="43137"/>
                  </a:srgbClr>
                </a:outerShdw>
              </a:effectLst>
            </a:rPr>
            <a:t>God gave us life with Christ</a:t>
          </a:r>
          <a:endParaRPr lang="es-ES" sz="1800" b="1" dirty="0">
            <a:effectLst>
              <a:outerShdw blurRad="38100" dist="38100" dir="2700000" algn="tl">
                <a:srgbClr val="000000">
                  <a:alpha val="43137"/>
                </a:srgbClr>
              </a:outerShdw>
            </a:effectLst>
          </a:endParaRPr>
        </a:p>
      </dgm:t>
    </dgm:pt>
    <dgm:pt modelId="{025EF798-76DA-491B-B28C-0F6CF770FC2E}" type="parTrans" cxnId="{7F5A9A2E-5FC9-45CF-A0F6-E1A34E470F2E}">
      <dgm:prSet/>
      <dgm:spPr/>
      <dgm:t>
        <a:bodyPr/>
        <a:lstStyle/>
        <a:p>
          <a:endParaRPr lang="es-ES" sz="1800" b="1">
            <a:effectLst>
              <a:outerShdw blurRad="38100" dist="38100" dir="2700000" algn="tl">
                <a:srgbClr val="000000">
                  <a:alpha val="43137"/>
                </a:srgbClr>
              </a:outerShdw>
            </a:effectLst>
          </a:endParaRPr>
        </a:p>
      </dgm:t>
    </dgm:pt>
    <dgm:pt modelId="{83015085-C304-4EF9-A7B6-8A2B4EBF5B03}" type="sibTrans" cxnId="{7F5A9A2E-5FC9-45CF-A0F6-E1A34E470F2E}">
      <dgm:prSet custT="1"/>
      <dgm:spPr>
        <a:solidFill>
          <a:srgbClr val="0070C0"/>
        </a:solidFill>
      </dgm:spPr>
      <dgm:t>
        <a:bodyPr/>
        <a:lstStyle/>
        <a:p>
          <a:endParaRPr lang="es-ES" sz="1800" b="1">
            <a:effectLst>
              <a:outerShdw blurRad="38100" dist="38100" dir="2700000" algn="tl">
                <a:srgbClr val="000000">
                  <a:alpha val="43137"/>
                </a:srgbClr>
              </a:outerShdw>
            </a:effectLst>
          </a:endParaRPr>
        </a:p>
      </dgm:t>
    </dgm:pt>
    <dgm:pt modelId="{B72CB5B9-C06D-4055-946F-CDAEE56D4198}">
      <dgm:prSet phldrT="[Texto]" custT="1"/>
      <dgm:spPr>
        <a:solidFill>
          <a:srgbClr val="0070C0"/>
        </a:solidFill>
      </dgm:spPr>
      <dgm:t>
        <a:bodyPr/>
        <a:lstStyle/>
        <a:p>
          <a:r>
            <a:rPr lang="en-US" sz="1800" b="1">
              <a:effectLst>
                <a:outerShdw blurRad="38100" dist="38100" dir="2700000" algn="tl">
                  <a:srgbClr val="000000">
                    <a:alpha val="43137"/>
                  </a:srgbClr>
                </a:outerShdw>
              </a:effectLst>
            </a:rPr>
            <a:t>We are saved by grace</a:t>
          </a:r>
          <a:endParaRPr lang="es-ES" sz="1800" b="1" dirty="0">
            <a:effectLst>
              <a:outerShdw blurRad="38100" dist="38100" dir="2700000" algn="tl">
                <a:srgbClr val="000000">
                  <a:alpha val="43137"/>
                </a:srgbClr>
              </a:outerShdw>
            </a:effectLst>
          </a:endParaRPr>
        </a:p>
      </dgm:t>
    </dgm:pt>
    <dgm:pt modelId="{64E1D7DF-B17E-4BD2-BB99-E400BA8F2433}" type="parTrans" cxnId="{40FB0564-64FF-4837-8842-55B382F2F6C4}">
      <dgm:prSet/>
      <dgm:spPr/>
      <dgm:t>
        <a:bodyPr/>
        <a:lstStyle/>
        <a:p>
          <a:endParaRPr lang="es-ES" sz="1800" b="1">
            <a:effectLst>
              <a:outerShdw blurRad="38100" dist="38100" dir="2700000" algn="tl">
                <a:srgbClr val="000000">
                  <a:alpha val="43137"/>
                </a:srgbClr>
              </a:outerShdw>
            </a:effectLst>
          </a:endParaRPr>
        </a:p>
      </dgm:t>
    </dgm:pt>
    <dgm:pt modelId="{25FB6C9C-327D-44ED-927B-4964F17D8399}" type="sibTrans" cxnId="{40FB0564-64FF-4837-8842-55B382F2F6C4}">
      <dgm:prSet/>
      <dgm:spPr/>
      <dgm:t>
        <a:bodyPr/>
        <a:lstStyle/>
        <a:p>
          <a:endParaRPr lang="es-ES" sz="1800" b="1">
            <a:effectLst>
              <a:outerShdw blurRad="38100" dist="38100" dir="2700000" algn="tl">
                <a:srgbClr val="000000">
                  <a:alpha val="43137"/>
                </a:srgbClr>
              </a:outerShdw>
            </a:effectLst>
          </a:endParaRPr>
        </a:p>
      </dgm:t>
    </dgm:pt>
    <dgm:pt modelId="{969B2B92-9D99-4A73-B152-CAFC1CD4A5C3}" type="pres">
      <dgm:prSet presAssocID="{C6E90B20-9E54-41DA-80B1-9EFAEF83A5C8}" presName="Name0" presStyleCnt="0">
        <dgm:presLayoutVars>
          <dgm:dir/>
          <dgm:resizeHandles val="exact"/>
        </dgm:presLayoutVars>
      </dgm:prSet>
      <dgm:spPr/>
    </dgm:pt>
    <dgm:pt modelId="{B14A6E75-E66C-4F4E-91FF-5392CE268448}" type="pres">
      <dgm:prSet presAssocID="{2C78B970-3EB2-4386-9F5C-C03BA8FFCE94}" presName="node" presStyleLbl="node1" presStyleIdx="0" presStyleCnt="3" custScaleX="350408">
        <dgm:presLayoutVars>
          <dgm:bulletEnabled val="1"/>
        </dgm:presLayoutVars>
      </dgm:prSet>
      <dgm:spPr/>
    </dgm:pt>
    <dgm:pt modelId="{3A3CD26F-9C5F-4732-8790-2A73279CC0C0}" type="pres">
      <dgm:prSet presAssocID="{AE981634-B721-4BDF-9EE8-5B59D48866CC}" presName="sibTrans" presStyleLbl="sibTrans2D1" presStyleIdx="0" presStyleCnt="2"/>
      <dgm:spPr/>
    </dgm:pt>
    <dgm:pt modelId="{7A1CB17A-0A0E-4ADF-AC78-0AC6B744C417}" type="pres">
      <dgm:prSet presAssocID="{AE981634-B721-4BDF-9EE8-5B59D48866CC}" presName="connectorText" presStyleLbl="sibTrans2D1" presStyleIdx="0" presStyleCnt="2"/>
      <dgm:spPr/>
    </dgm:pt>
    <dgm:pt modelId="{E2B65405-A8B9-47C4-A563-1CFA64BF00AF}" type="pres">
      <dgm:prSet presAssocID="{CFCCC9E3-1127-4CF9-85E2-6C9C40F7405D}" presName="node" presStyleLbl="node1" presStyleIdx="1" presStyleCnt="3" custScaleX="347438">
        <dgm:presLayoutVars>
          <dgm:bulletEnabled val="1"/>
        </dgm:presLayoutVars>
      </dgm:prSet>
      <dgm:spPr/>
    </dgm:pt>
    <dgm:pt modelId="{362F3395-81BC-4750-B0C4-37EFA8FEE095}" type="pres">
      <dgm:prSet presAssocID="{83015085-C304-4EF9-A7B6-8A2B4EBF5B03}" presName="sibTrans" presStyleLbl="sibTrans2D1" presStyleIdx="1" presStyleCnt="2"/>
      <dgm:spPr/>
    </dgm:pt>
    <dgm:pt modelId="{E04672E2-6EF5-46F6-A0CF-DF0F2F2B9F6D}" type="pres">
      <dgm:prSet presAssocID="{83015085-C304-4EF9-A7B6-8A2B4EBF5B03}" presName="connectorText" presStyleLbl="sibTrans2D1" presStyleIdx="1" presStyleCnt="2"/>
      <dgm:spPr/>
    </dgm:pt>
    <dgm:pt modelId="{1258F83E-313D-48DA-8F74-5F3A9EBD0734}" type="pres">
      <dgm:prSet presAssocID="{B72CB5B9-C06D-4055-946F-CDAEE56D4198}" presName="node" presStyleLbl="node1" presStyleIdx="2" presStyleCnt="3" custScaleX="291849">
        <dgm:presLayoutVars>
          <dgm:bulletEnabled val="1"/>
        </dgm:presLayoutVars>
      </dgm:prSet>
      <dgm:spPr/>
    </dgm:pt>
  </dgm:ptLst>
  <dgm:cxnLst>
    <dgm:cxn modelId="{7F5A9A2E-5FC9-45CF-A0F6-E1A34E470F2E}" srcId="{C6E90B20-9E54-41DA-80B1-9EFAEF83A5C8}" destId="{CFCCC9E3-1127-4CF9-85E2-6C9C40F7405D}" srcOrd="1" destOrd="0" parTransId="{025EF798-76DA-491B-B28C-0F6CF770FC2E}" sibTransId="{83015085-C304-4EF9-A7B6-8A2B4EBF5B03}"/>
    <dgm:cxn modelId="{278D823A-3772-4E8D-AD17-D35142F8D27C}" type="presOf" srcId="{83015085-C304-4EF9-A7B6-8A2B4EBF5B03}" destId="{362F3395-81BC-4750-B0C4-37EFA8FEE095}" srcOrd="0" destOrd="0" presId="urn:microsoft.com/office/officeart/2005/8/layout/process1"/>
    <dgm:cxn modelId="{09077961-B9DC-4B8D-8FCC-9AF31896F260}" type="presOf" srcId="{2C78B970-3EB2-4386-9F5C-C03BA8FFCE94}" destId="{B14A6E75-E66C-4F4E-91FF-5392CE268448}" srcOrd="0" destOrd="0" presId="urn:microsoft.com/office/officeart/2005/8/layout/process1"/>
    <dgm:cxn modelId="{40FB0564-64FF-4837-8842-55B382F2F6C4}" srcId="{C6E90B20-9E54-41DA-80B1-9EFAEF83A5C8}" destId="{B72CB5B9-C06D-4055-946F-CDAEE56D4198}" srcOrd="2" destOrd="0" parTransId="{64E1D7DF-B17E-4BD2-BB99-E400BA8F2433}" sibTransId="{25FB6C9C-327D-44ED-927B-4964F17D8399}"/>
    <dgm:cxn modelId="{924BD167-EF4B-4110-AE7B-558971263F8B}" type="presOf" srcId="{83015085-C304-4EF9-A7B6-8A2B4EBF5B03}" destId="{E04672E2-6EF5-46F6-A0CF-DF0F2F2B9F6D}" srcOrd="1" destOrd="0" presId="urn:microsoft.com/office/officeart/2005/8/layout/process1"/>
    <dgm:cxn modelId="{20CED47C-83A5-4B37-9D04-280A929DFEDB}" type="presOf" srcId="{AE981634-B721-4BDF-9EE8-5B59D48866CC}" destId="{7A1CB17A-0A0E-4ADF-AC78-0AC6B744C417}" srcOrd="1" destOrd="0" presId="urn:microsoft.com/office/officeart/2005/8/layout/process1"/>
    <dgm:cxn modelId="{1F6823B5-0A71-4BAF-BC45-A1F4B937E4D5}" type="presOf" srcId="{B72CB5B9-C06D-4055-946F-CDAEE56D4198}" destId="{1258F83E-313D-48DA-8F74-5F3A9EBD0734}" srcOrd="0" destOrd="0" presId="urn:microsoft.com/office/officeart/2005/8/layout/process1"/>
    <dgm:cxn modelId="{A8A551C4-959A-4261-83F8-848672F63D18}" type="presOf" srcId="{CFCCC9E3-1127-4CF9-85E2-6C9C40F7405D}" destId="{E2B65405-A8B9-47C4-A563-1CFA64BF00AF}" srcOrd="0" destOrd="0" presId="urn:microsoft.com/office/officeart/2005/8/layout/process1"/>
    <dgm:cxn modelId="{4D8206E8-96D0-4050-9861-1D6286034E2A}" type="presOf" srcId="{AE981634-B721-4BDF-9EE8-5B59D48866CC}" destId="{3A3CD26F-9C5F-4732-8790-2A73279CC0C0}" srcOrd="0" destOrd="0" presId="urn:microsoft.com/office/officeart/2005/8/layout/process1"/>
    <dgm:cxn modelId="{39AE61F4-B909-4673-919B-9E55BF36F2C5}" srcId="{C6E90B20-9E54-41DA-80B1-9EFAEF83A5C8}" destId="{2C78B970-3EB2-4386-9F5C-C03BA8FFCE94}" srcOrd="0" destOrd="0" parTransId="{49D19347-0B8A-41C5-B96F-FFF3B941AA9B}" sibTransId="{AE981634-B721-4BDF-9EE8-5B59D48866CC}"/>
    <dgm:cxn modelId="{C51D00F7-01ED-49AB-8E69-08974B16967B}" type="presOf" srcId="{C6E90B20-9E54-41DA-80B1-9EFAEF83A5C8}" destId="{969B2B92-9D99-4A73-B152-CAFC1CD4A5C3}" srcOrd="0" destOrd="0" presId="urn:microsoft.com/office/officeart/2005/8/layout/process1"/>
    <dgm:cxn modelId="{0F7722F9-1103-433D-AE21-90D80166CE36}" type="presParOf" srcId="{969B2B92-9D99-4A73-B152-CAFC1CD4A5C3}" destId="{B14A6E75-E66C-4F4E-91FF-5392CE268448}" srcOrd="0" destOrd="0" presId="urn:microsoft.com/office/officeart/2005/8/layout/process1"/>
    <dgm:cxn modelId="{68B4314F-8BFC-4E13-8540-EEB60C3C32C8}" type="presParOf" srcId="{969B2B92-9D99-4A73-B152-CAFC1CD4A5C3}" destId="{3A3CD26F-9C5F-4732-8790-2A73279CC0C0}" srcOrd="1" destOrd="0" presId="urn:microsoft.com/office/officeart/2005/8/layout/process1"/>
    <dgm:cxn modelId="{8166F4C8-2943-4892-85F4-FEBA20BAE1C3}" type="presParOf" srcId="{3A3CD26F-9C5F-4732-8790-2A73279CC0C0}" destId="{7A1CB17A-0A0E-4ADF-AC78-0AC6B744C417}" srcOrd="0" destOrd="0" presId="urn:microsoft.com/office/officeart/2005/8/layout/process1"/>
    <dgm:cxn modelId="{4E346C10-9430-4F84-9AED-03D0C46E7688}" type="presParOf" srcId="{969B2B92-9D99-4A73-B152-CAFC1CD4A5C3}" destId="{E2B65405-A8B9-47C4-A563-1CFA64BF00AF}" srcOrd="2" destOrd="0" presId="urn:microsoft.com/office/officeart/2005/8/layout/process1"/>
    <dgm:cxn modelId="{87DC9A68-29E8-45CE-AABD-56767B8B0FF6}" type="presParOf" srcId="{969B2B92-9D99-4A73-B152-CAFC1CD4A5C3}" destId="{362F3395-81BC-4750-B0C4-37EFA8FEE095}" srcOrd="3" destOrd="0" presId="urn:microsoft.com/office/officeart/2005/8/layout/process1"/>
    <dgm:cxn modelId="{D4B598AF-AD8C-4C6F-A944-6EE13ACE6E22}" type="presParOf" srcId="{362F3395-81BC-4750-B0C4-37EFA8FEE095}" destId="{E04672E2-6EF5-46F6-A0CF-DF0F2F2B9F6D}" srcOrd="0" destOrd="0" presId="urn:microsoft.com/office/officeart/2005/8/layout/process1"/>
    <dgm:cxn modelId="{60D6DFF3-AF4F-470E-9D07-6F03C3FE3379}" type="presParOf" srcId="{969B2B92-9D99-4A73-B152-CAFC1CD4A5C3}" destId="{1258F83E-313D-48DA-8F74-5F3A9EBD0734}"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BE6655-8204-4B70-85E8-F1DDC654653C}" type="doc">
      <dgm:prSet loTypeId="urn:microsoft.com/office/officeart/2005/8/layout/pyramid2" loCatId="pyramid" qsTypeId="urn:microsoft.com/office/officeart/2005/8/quickstyle/3d1" qsCatId="3D" csTypeId="urn:microsoft.com/office/officeart/2005/8/colors/accent3_2" csCatId="accent3" phldr="1"/>
      <dgm:spPr/>
      <dgm:t>
        <a:bodyPr/>
        <a:lstStyle/>
        <a:p>
          <a:endParaRPr lang="es-ES"/>
        </a:p>
      </dgm:t>
    </dgm:pt>
    <dgm:pt modelId="{8D8F90D0-C791-4A85-A157-9F6FC477FD21}">
      <dgm:prSet custT="1"/>
      <dgm:spPr/>
      <dgm:t>
        <a:bodyPr/>
        <a:lstStyle/>
        <a:p>
          <a:r>
            <a:rPr lang="en-US" sz="1800" b="1"/>
            <a:t>Sin was our way of life</a:t>
          </a:r>
          <a:endParaRPr lang="es-ES" sz="1800"/>
        </a:p>
      </dgm:t>
    </dgm:pt>
    <dgm:pt modelId="{586628F2-A49B-4D8B-9107-8267FC0F260C}" type="parTrans" cxnId="{C0A2C632-5E8B-4888-BEA1-969F47545548}">
      <dgm:prSet/>
      <dgm:spPr/>
      <dgm:t>
        <a:bodyPr/>
        <a:lstStyle/>
        <a:p>
          <a:endParaRPr lang="es-ES"/>
        </a:p>
      </dgm:t>
    </dgm:pt>
    <dgm:pt modelId="{D6F4747B-38EC-4636-9C22-39B46B12E931}" type="sibTrans" cxnId="{C0A2C632-5E8B-4888-BEA1-969F47545548}">
      <dgm:prSet/>
      <dgm:spPr/>
      <dgm:t>
        <a:bodyPr/>
        <a:lstStyle/>
        <a:p>
          <a:endParaRPr lang="es-ES"/>
        </a:p>
      </dgm:t>
    </dgm:pt>
    <dgm:pt modelId="{FBC9227F-8F4F-4C79-B2B0-94C2B4D5F0C7}">
      <dgm:prSet custT="1"/>
      <dgm:spPr/>
      <dgm:t>
        <a:bodyPr/>
        <a:lstStyle/>
        <a:p>
          <a:r>
            <a:rPr lang="en-US" sz="1800" b="1"/>
            <a:t>We followed the customs of the world</a:t>
          </a:r>
          <a:endParaRPr lang="es-ES" sz="1800"/>
        </a:p>
      </dgm:t>
    </dgm:pt>
    <dgm:pt modelId="{030E0D6F-16B4-4DF3-BF69-E23E000D3F8F}" type="parTrans" cxnId="{4D10A13B-3D0F-4640-9FAA-5F4017A1676A}">
      <dgm:prSet/>
      <dgm:spPr/>
      <dgm:t>
        <a:bodyPr/>
        <a:lstStyle/>
        <a:p>
          <a:endParaRPr lang="es-ES"/>
        </a:p>
      </dgm:t>
    </dgm:pt>
    <dgm:pt modelId="{4B971384-5102-4C46-9044-5CFD011465DE}" type="sibTrans" cxnId="{4D10A13B-3D0F-4640-9FAA-5F4017A1676A}">
      <dgm:prSet/>
      <dgm:spPr/>
      <dgm:t>
        <a:bodyPr/>
        <a:lstStyle/>
        <a:p>
          <a:endParaRPr lang="es-ES"/>
        </a:p>
      </dgm:t>
    </dgm:pt>
    <dgm:pt modelId="{F2E94399-C5D4-4680-866D-10449B8D3E43}">
      <dgm:prSet custT="1"/>
      <dgm:spPr/>
      <dgm:t>
        <a:bodyPr/>
        <a:lstStyle/>
        <a:p>
          <a:r>
            <a:rPr lang="en-US" sz="1800" b="1"/>
            <a:t>We were dominated by the prince of this world</a:t>
          </a:r>
          <a:endParaRPr lang="es-ES" sz="1800" dirty="0"/>
        </a:p>
      </dgm:t>
    </dgm:pt>
    <dgm:pt modelId="{C45B1AD6-6423-485F-AFA8-EFDF4E88719F}" type="parTrans" cxnId="{2B5E9799-FEEA-40E2-8E11-C73E280509FD}">
      <dgm:prSet/>
      <dgm:spPr/>
      <dgm:t>
        <a:bodyPr/>
        <a:lstStyle/>
        <a:p>
          <a:endParaRPr lang="es-ES"/>
        </a:p>
      </dgm:t>
    </dgm:pt>
    <dgm:pt modelId="{03F97A4B-1748-4406-9F34-3712DABCCCE2}" type="sibTrans" cxnId="{2B5E9799-FEEA-40E2-8E11-C73E280509FD}">
      <dgm:prSet/>
      <dgm:spPr/>
      <dgm:t>
        <a:bodyPr/>
        <a:lstStyle/>
        <a:p>
          <a:endParaRPr lang="es-ES"/>
        </a:p>
      </dgm:t>
    </dgm:pt>
    <dgm:pt modelId="{94B05580-961E-46F1-95F1-73F50FFEBB07}">
      <dgm:prSet custT="1"/>
      <dgm:spPr/>
      <dgm:t>
        <a:bodyPr/>
        <a:lstStyle/>
        <a:p>
          <a:r>
            <a:rPr lang="en-US" sz="1800" b="1"/>
            <a:t>We were children of disobedience</a:t>
          </a:r>
          <a:endParaRPr lang="es-ES" sz="1800"/>
        </a:p>
      </dgm:t>
    </dgm:pt>
    <dgm:pt modelId="{9EFF58D2-421F-4008-A48C-581954092EA7}" type="parTrans" cxnId="{651FD4FC-D443-4E5A-B864-A7138F7011AB}">
      <dgm:prSet/>
      <dgm:spPr/>
      <dgm:t>
        <a:bodyPr/>
        <a:lstStyle/>
        <a:p>
          <a:endParaRPr lang="es-ES"/>
        </a:p>
      </dgm:t>
    </dgm:pt>
    <dgm:pt modelId="{6F8578B6-EDC4-4348-8C2A-58A15108DCCB}" type="sibTrans" cxnId="{651FD4FC-D443-4E5A-B864-A7138F7011AB}">
      <dgm:prSet/>
      <dgm:spPr/>
      <dgm:t>
        <a:bodyPr/>
        <a:lstStyle/>
        <a:p>
          <a:endParaRPr lang="es-ES"/>
        </a:p>
      </dgm:t>
    </dgm:pt>
    <dgm:pt modelId="{625689E3-966E-4383-BEDD-AC5554193C34}" type="pres">
      <dgm:prSet presAssocID="{2ABE6655-8204-4B70-85E8-F1DDC654653C}" presName="compositeShape" presStyleCnt="0">
        <dgm:presLayoutVars>
          <dgm:dir/>
          <dgm:resizeHandles/>
        </dgm:presLayoutVars>
      </dgm:prSet>
      <dgm:spPr/>
    </dgm:pt>
    <dgm:pt modelId="{C928774C-845D-4E92-81FC-F9DA3C6E24D6}" type="pres">
      <dgm:prSet presAssocID="{2ABE6655-8204-4B70-85E8-F1DDC654653C}" presName="pyramid" presStyleLbl="node1" presStyleIdx="0" presStyleCnt="1" custScaleX="180839" custLinFactX="-100000" custLinFactNeighborX="-146382"/>
      <dgm:spPr>
        <a:prstGeom prst="roundRect">
          <a:avLst/>
        </a:prstGeom>
        <a:blipFill rotWithShape="0">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18000" b="-18000"/>
          </a:stretch>
        </a:blipFill>
      </dgm:spPr>
    </dgm:pt>
    <dgm:pt modelId="{78B6BEAD-EACB-4CB0-BDDC-100FE22C67F9}" type="pres">
      <dgm:prSet presAssocID="{2ABE6655-8204-4B70-85E8-F1DDC654653C}" presName="theList" presStyleCnt="0"/>
      <dgm:spPr/>
    </dgm:pt>
    <dgm:pt modelId="{A7582241-A5F1-4A0D-8A15-5441A101BF48}" type="pres">
      <dgm:prSet presAssocID="{8D8F90D0-C791-4A85-A157-9F6FC477FD21}" presName="aNode" presStyleLbl="fgAcc1" presStyleIdx="0" presStyleCnt="4" custScaleX="713774" custScaleY="176803" custLinFactY="-55216" custLinFactNeighborX="49444" custLinFactNeighborY="-100000">
        <dgm:presLayoutVars>
          <dgm:bulletEnabled val="1"/>
        </dgm:presLayoutVars>
      </dgm:prSet>
      <dgm:spPr/>
    </dgm:pt>
    <dgm:pt modelId="{1DF769CE-6876-4472-B3B0-9CF8995FEF16}" type="pres">
      <dgm:prSet presAssocID="{8D8F90D0-C791-4A85-A157-9F6FC477FD21}" presName="aSpace" presStyleCnt="0"/>
      <dgm:spPr/>
    </dgm:pt>
    <dgm:pt modelId="{682DE9BF-C90C-44DE-8DBF-0D66F9795146}" type="pres">
      <dgm:prSet presAssocID="{FBC9227F-8F4F-4C79-B2B0-94C2B4D5F0C7}" presName="aNode" presStyleLbl="fgAcc1" presStyleIdx="1" presStyleCnt="4" custScaleX="713774" custScaleY="176803" custLinFactY="-4429" custLinFactNeighborX="49444" custLinFactNeighborY="-100000">
        <dgm:presLayoutVars>
          <dgm:bulletEnabled val="1"/>
        </dgm:presLayoutVars>
      </dgm:prSet>
      <dgm:spPr/>
    </dgm:pt>
    <dgm:pt modelId="{9B406BEF-6F0E-4EDD-A03D-AAE3CDF9C33A}" type="pres">
      <dgm:prSet presAssocID="{FBC9227F-8F4F-4C79-B2B0-94C2B4D5F0C7}" presName="aSpace" presStyleCnt="0"/>
      <dgm:spPr/>
    </dgm:pt>
    <dgm:pt modelId="{ED502699-0DC2-40D4-B55B-8C790BAA0DEB}" type="pres">
      <dgm:prSet presAssocID="{F2E94399-C5D4-4680-866D-10449B8D3E43}" presName="aNode" presStyleLbl="fgAcc1" presStyleIdx="2" presStyleCnt="4" custScaleX="713774" custScaleY="176803" custLinFactY="15715" custLinFactNeighborX="49444" custLinFactNeighborY="100000">
        <dgm:presLayoutVars>
          <dgm:bulletEnabled val="1"/>
        </dgm:presLayoutVars>
      </dgm:prSet>
      <dgm:spPr/>
    </dgm:pt>
    <dgm:pt modelId="{E0CB52B4-EF95-456B-9FBA-02701103D44B}" type="pres">
      <dgm:prSet presAssocID="{F2E94399-C5D4-4680-866D-10449B8D3E43}" presName="aSpace" presStyleCnt="0"/>
      <dgm:spPr/>
    </dgm:pt>
    <dgm:pt modelId="{081CF510-F326-4575-AF38-F579E3EC0E85}" type="pres">
      <dgm:prSet presAssocID="{94B05580-961E-46F1-95F1-73F50FFEBB07}" presName="aNode" presStyleLbl="fgAcc1" presStyleIdx="3" presStyleCnt="4" custScaleX="713774" custScaleY="176803" custLinFactY="72145" custLinFactNeighborX="49444" custLinFactNeighborY="100000">
        <dgm:presLayoutVars>
          <dgm:bulletEnabled val="1"/>
        </dgm:presLayoutVars>
      </dgm:prSet>
      <dgm:spPr/>
    </dgm:pt>
    <dgm:pt modelId="{6BA27BB7-2A48-4B6E-BF7B-3E226BC01E9D}" type="pres">
      <dgm:prSet presAssocID="{94B05580-961E-46F1-95F1-73F50FFEBB07}" presName="aSpace" presStyleCnt="0"/>
      <dgm:spPr/>
    </dgm:pt>
  </dgm:ptLst>
  <dgm:cxnLst>
    <dgm:cxn modelId="{DEACD219-F0C9-4B72-A5CC-833BC296FB1D}" type="presOf" srcId="{8D8F90D0-C791-4A85-A157-9F6FC477FD21}" destId="{A7582241-A5F1-4A0D-8A15-5441A101BF48}" srcOrd="0" destOrd="0" presId="urn:microsoft.com/office/officeart/2005/8/layout/pyramid2"/>
    <dgm:cxn modelId="{C0A2C632-5E8B-4888-BEA1-969F47545548}" srcId="{2ABE6655-8204-4B70-85E8-F1DDC654653C}" destId="{8D8F90D0-C791-4A85-A157-9F6FC477FD21}" srcOrd="0" destOrd="0" parTransId="{586628F2-A49B-4D8B-9107-8267FC0F260C}" sibTransId="{D6F4747B-38EC-4636-9C22-39B46B12E931}"/>
    <dgm:cxn modelId="{4D10A13B-3D0F-4640-9FAA-5F4017A1676A}" srcId="{2ABE6655-8204-4B70-85E8-F1DDC654653C}" destId="{FBC9227F-8F4F-4C79-B2B0-94C2B4D5F0C7}" srcOrd="1" destOrd="0" parTransId="{030E0D6F-16B4-4DF3-BF69-E23E000D3F8F}" sibTransId="{4B971384-5102-4C46-9044-5CFD011465DE}"/>
    <dgm:cxn modelId="{E264093C-85E8-4D40-9513-1D5341E2E368}" type="presOf" srcId="{F2E94399-C5D4-4680-866D-10449B8D3E43}" destId="{ED502699-0DC2-40D4-B55B-8C790BAA0DEB}" srcOrd="0" destOrd="0" presId="urn:microsoft.com/office/officeart/2005/8/layout/pyramid2"/>
    <dgm:cxn modelId="{6AE4AD3E-7D17-4F74-8FA3-8F32F0568508}" type="presOf" srcId="{2ABE6655-8204-4B70-85E8-F1DDC654653C}" destId="{625689E3-966E-4383-BEDD-AC5554193C34}" srcOrd="0" destOrd="0" presId="urn:microsoft.com/office/officeart/2005/8/layout/pyramid2"/>
    <dgm:cxn modelId="{A6244F40-97CE-4E4E-B0B3-E93B22209C43}" type="presOf" srcId="{94B05580-961E-46F1-95F1-73F50FFEBB07}" destId="{081CF510-F326-4575-AF38-F579E3EC0E85}" srcOrd="0" destOrd="0" presId="urn:microsoft.com/office/officeart/2005/8/layout/pyramid2"/>
    <dgm:cxn modelId="{B8632F4D-E446-4DA1-9F2E-61980CB46C5C}" type="presOf" srcId="{FBC9227F-8F4F-4C79-B2B0-94C2B4D5F0C7}" destId="{682DE9BF-C90C-44DE-8DBF-0D66F9795146}" srcOrd="0" destOrd="0" presId="urn:microsoft.com/office/officeart/2005/8/layout/pyramid2"/>
    <dgm:cxn modelId="{2B5E9799-FEEA-40E2-8E11-C73E280509FD}" srcId="{2ABE6655-8204-4B70-85E8-F1DDC654653C}" destId="{F2E94399-C5D4-4680-866D-10449B8D3E43}" srcOrd="2" destOrd="0" parTransId="{C45B1AD6-6423-485F-AFA8-EFDF4E88719F}" sibTransId="{03F97A4B-1748-4406-9F34-3712DABCCCE2}"/>
    <dgm:cxn modelId="{651FD4FC-D443-4E5A-B864-A7138F7011AB}" srcId="{2ABE6655-8204-4B70-85E8-F1DDC654653C}" destId="{94B05580-961E-46F1-95F1-73F50FFEBB07}" srcOrd="3" destOrd="0" parTransId="{9EFF58D2-421F-4008-A48C-581954092EA7}" sibTransId="{6F8578B6-EDC4-4348-8C2A-58A15108DCCB}"/>
    <dgm:cxn modelId="{2960296D-DF1B-41E6-852E-ADA4D8401471}" type="presParOf" srcId="{625689E3-966E-4383-BEDD-AC5554193C34}" destId="{C928774C-845D-4E92-81FC-F9DA3C6E24D6}" srcOrd="0" destOrd="0" presId="urn:microsoft.com/office/officeart/2005/8/layout/pyramid2"/>
    <dgm:cxn modelId="{5056B776-D4E7-4724-A1A7-272908E5976D}" type="presParOf" srcId="{625689E3-966E-4383-BEDD-AC5554193C34}" destId="{78B6BEAD-EACB-4CB0-BDDC-100FE22C67F9}" srcOrd="1" destOrd="0" presId="urn:microsoft.com/office/officeart/2005/8/layout/pyramid2"/>
    <dgm:cxn modelId="{1B629789-E7DD-4529-9320-1A24DF565410}" type="presParOf" srcId="{78B6BEAD-EACB-4CB0-BDDC-100FE22C67F9}" destId="{A7582241-A5F1-4A0D-8A15-5441A101BF48}" srcOrd="0" destOrd="0" presId="urn:microsoft.com/office/officeart/2005/8/layout/pyramid2"/>
    <dgm:cxn modelId="{7821C337-9B41-4362-85A9-1E527DABD085}" type="presParOf" srcId="{78B6BEAD-EACB-4CB0-BDDC-100FE22C67F9}" destId="{1DF769CE-6876-4472-B3B0-9CF8995FEF16}" srcOrd="1" destOrd="0" presId="urn:microsoft.com/office/officeart/2005/8/layout/pyramid2"/>
    <dgm:cxn modelId="{7F435767-6C5B-411A-B3A2-21B5028A2A11}" type="presParOf" srcId="{78B6BEAD-EACB-4CB0-BDDC-100FE22C67F9}" destId="{682DE9BF-C90C-44DE-8DBF-0D66F9795146}" srcOrd="2" destOrd="0" presId="urn:microsoft.com/office/officeart/2005/8/layout/pyramid2"/>
    <dgm:cxn modelId="{62C430C2-EEBC-4058-B114-081FDAB15D43}" type="presParOf" srcId="{78B6BEAD-EACB-4CB0-BDDC-100FE22C67F9}" destId="{9B406BEF-6F0E-4EDD-A03D-AAE3CDF9C33A}" srcOrd="3" destOrd="0" presId="urn:microsoft.com/office/officeart/2005/8/layout/pyramid2"/>
    <dgm:cxn modelId="{B0E0C3BD-93D1-44B2-9594-9B661DFC2F60}" type="presParOf" srcId="{78B6BEAD-EACB-4CB0-BDDC-100FE22C67F9}" destId="{ED502699-0DC2-40D4-B55B-8C790BAA0DEB}" srcOrd="4" destOrd="0" presId="urn:microsoft.com/office/officeart/2005/8/layout/pyramid2"/>
    <dgm:cxn modelId="{E3E45950-BAA7-4C1E-BCE6-B3F70B6DA96E}" type="presParOf" srcId="{78B6BEAD-EACB-4CB0-BDDC-100FE22C67F9}" destId="{E0CB52B4-EF95-456B-9FBA-02701103D44B}" srcOrd="5" destOrd="0" presId="urn:microsoft.com/office/officeart/2005/8/layout/pyramid2"/>
    <dgm:cxn modelId="{6C7F7CEA-3690-45D3-919B-DB87DC98F58C}" type="presParOf" srcId="{78B6BEAD-EACB-4CB0-BDDC-100FE22C67F9}" destId="{081CF510-F326-4575-AF38-F579E3EC0E85}" srcOrd="6" destOrd="0" presId="urn:microsoft.com/office/officeart/2005/8/layout/pyramid2"/>
    <dgm:cxn modelId="{AA1DD77E-2E3A-4AB2-BFEE-406A77675A49}" type="presParOf" srcId="{78B6BEAD-EACB-4CB0-BDDC-100FE22C67F9}" destId="{6BA27BB7-2A48-4B6E-BF7B-3E226BC01E9D}" srcOrd="7" destOrd="0" presId="urn:microsoft.com/office/officeart/2005/8/layout/pyramid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6D5D03-DECB-423A-BB9C-016A3D294A3F}"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s-ES"/>
        </a:p>
      </dgm:t>
    </dgm:pt>
    <dgm:pt modelId="{BA7E48EE-302C-4A74-B24D-BAA81BBA12B7}">
      <dgm:prSet custT="1"/>
      <dgm:spPr>
        <a:solidFill>
          <a:schemeClr val="tx1">
            <a:lumMod val="75000"/>
            <a:lumOff val="25000"/>
          </a:schemeClr>
        </a:solidFill>
      </dgm:spPr>
      <dgm:t>
        <a:bodyPr/>
        <a:lstStyle/>
        <a:p>
          <a:pPr algn="ctr"/>
          <a:r>
            <a:rPr lang="en-US" sz="1800" b="1"/>
            <a:t>The environment that surrounded us</a:t>
          </a:r>
          <a:endParaRPr lang="es-ES" sz="1800"/>
        </a:p>
      </dgm:t>
    </dgm:pt>
    <dgm:pt modelId="{48910C75-E3BB-4CDA-B55F-7FC4B2C3886F}" type="parTrans" cxnId="{BD9F837B-E000-467B-BBA5-3D2EDB9F1E34}">
      <dgm:prSet/>
      <dgm:spPr/>
      <dgm:t>
        <a:bodyPr/>
        <a:lstStyle/>
        <a:p>
          <a:pPr algn="ctr"/>
          <a:endParaRPr lang="es-ES" sz="1800"/>
        </a:p>
      </dgm:t>
    </dgm:pt>
    <dgm:pt modelId="{89DEC2F1-62A7-49F8-8A6A-FF31B8AFF1E6}" type="sibTrans" cxnId="{BD9F837B-E000-467B-BBA5-3D2EDB9F1E34}">
      <dgm:prSet/>
      <dgm:spPr/>
      <dgm:t>
        <a:bodyPr/>
        <a:lstStyle/>
        <a:p>
          <a:pPr algn="ctr"/>
          <a:endParaRPr lang="es-ES" sz="1800"/>
        </a:p>
      </dgm:t>
    </dgm:pt>
    <dgm:pt modelId="{442BAE80-A657-47AE-BE20-5588E7618C4E}">
      <dgm:prSet custT="1"/>
      <dgm:spPr>
        <a:solidFill>
          <a:schemeClr val="tx1">
            <a:lumMod val="75000"/>
            <a:lumOff val="25000"/>
          </a:schemeClr>
        </a:solidFill>
      </dgm:spPr>
      <dgm:t>
        <a:bodyPr/>
        <a:lstStyle/>
        <a:p>
          <a:pPr algn="ctr"/>
          <a:r>
            <a:rPr lang="en-US" sz="1800" b="1"/>
            <a:t>The prince of the power of the air (Satan)</a:t>
          </a:r>
          <a:endParaRPr lang="es-ES" sz="1800"/>
        </a:p>
      </dgm:t>
    </dgm:pt>
    <dgm:pt modelId="{C02DEB7D-9CF8-4EB2-B76C-4AE2D9088296}" type="parTrans" cxnId="{CA410B64-0D89-4FEC-B88F-6B96AB2EC086}">
      <dgm:prSet/>
      <dgm:spPr/>
      <dgm:t>
        <a:bodyPr/>
        <a:lstStyle/>
        <a:p>
          <a:pPr algn="ctr"/>
          <a:endParaRPr lang="es-ES" sz="1800"/>
        </a:p>
      </dgm:t>
    </dgm:pt>
    <dgm:pt modelId="{C96C2252-5294-4BB6-B5F7-D03591D4F08B}" type="sibTrans" cxnId="{CA410B64-0D89-4FEC-B88F-6B96AB2EC086}">
      <dgm:prSet/>
      <dgm:spPr/>
      <dgm:t>
        <a:bodyPr/>
        <a:lstStyle/>
        <a:p>
          <a:pPr algn="ctr"/>
          <a:endParaRPr lang="es-ES" sz="1800"/>
        </a:p>
      </dgm:t>
    </dgm:pt>
    <dgm:pt modelId="{03BF6A7F-9833-40A4-9DA8-818C87A2553B}" type="pres">
      <dgm:prSet presAssocID="{806D5D03-DECB-423A-BB9C-016A3D294A3F}" presName="linear" presStyleCnt="0">
        <dgm:presLayoutVars>
          <dgm:animLvl val="lvl"/>
          <dgm:resizeHandles val="exact"/>
        </dgm:presLayoutVars>
      </dgm:prSet>
      <dgm:spPr/>
    </dgm:pt>
    <dgm:pt modelId="{1EAD81CB-CA32-4D2E-A26A-07EB1AA8AF39}" type="pres">
      <dgm:prSet presAssocID="{BA7E48EE-302C-4A74-B24D-BAA81BBA12B7}" presName="parentText" presStyleLbl="node1" presStyleIdx="0" presStyleCnt="2">
        <dgm:presLayoutVars>
          <dgm:chMax val="0"/>
          <dgm:bulletEnabled val="1"/>
        </dgm:presLayoutVars>
      </dgm:prSet>
      <dgm:spPr/>
    </dgm:pt>
    <dgm:pt modelId="{C4CF3ACC-EAA3-49BA-9DC5-9E5481C949FB}" type="pres">
      <dgm:prSet presAssocID="{89DEC2F1-62A7-49F8-8A6A-FF31B8AFF1E6}" presName="spacer" presStyleCnt="0"/>
      <dgm:spPr/>
    </dgm:pt>
    <dgm:pt modelId="{DF5BD88B-2ECE-4CA6-9102-9686B4CCCD17}" type="pres">
      <dgm:prSet presAssocID="{442BAE80-A657-47AE-BE20-5588E7618C4E}" presName="parentText" presStyleLbl="node1" presStyleIdx="1" presStyleCnt="2">
        <dgm:presLayoutVars>
          <dgm:chMax val="0"/>
          <dgm:bulletEnabled val="1"/>
        </dgm:presLayoutVars>
      </dgm:prSet>
      <dgm:spPr/>
    </dgm:pt>
  </dgm:ptLst>
  <dgm:cxnLst>
    <dgm:cxn modelId="{6FB56E37-D77B-46FB-91EF-21C7DCEF9BC2}" type="presOf" srcId="{BA7E48EE-302C-4A74-B24D-BAA81BBA12B7}" destId="{1EAD81CB-CA32-4D2E-A26A-07EB1AA8AF39}" srcOrd="0" destOrd="0" presId="urn:microsoft.com/office/officeart/2005/8/layout/vList2"/>
    <dgm:cxn modelId="{CA410B64-0D89-4FEC-B88F-6B96AB2EC086}" srcId="{806D5D03-DECB-423A-BB9C-016A3D294A3F}" destId="{442BAE80-A657-47AE-BE20-5588E7618C4E}" srcOrd="1" destOrd="0" parTransId="{C02DEB7D-9CF8-4EB2-B76C-4AE2D9088296}" sibTransId="{C96C2252-5294-4BB6-B5F7-D03591D4F08B}"/>
    <dgm:cxn modelId="{BD9F837B-E000-467B-BBA5-3D2EDB9F1E34}" srcId="{806D5D03-DECB-423A-BB9C-016A3D294A3F}" destId="{BA7E48EE-302C-4A74-B24D-BAA81BBA12B7}" srcOrd="0" destOrd="0" parTransId="{48910C75-E3BB-4CDA-B55F-7FC4B2C3886F}" sibTransId="{89DEC2F1-62A7-49F8-8A6A-FF31B8AFF1E6}"/>
    <dgm:cxn modelId="{0E0408C2-8D91-4FAC-88CF-2DFCAAC1606B}" type="presOf" srcId="{806D5D03-DECB-423A-BB9C-016A3D294A3F}" destId="{03BF6A7F-9833-40A4-9DA8-818C87A2553B}" srcOrd="0" destOrd="0" presId="urn:microsoft.com/office/officeart/2005/8/layout/vList2"/>
    <dgm:cxn modelId="{9A6CE3D6-A494-4267-A12A-C895A518D6CB}" type="presOf" srcId="{442BAE80-A657-47AE-BE20-5588E7618C4E}" destId="{DF5BD88B-2ECE-4CA6-9102-9686B4CCCD17}" srcOrd="0" destOrd="0" presId="urn:microsoft.com/office/officeart/2005/8/layout/vList2"/>
    <dgm:cxn modelId="{CACECEB8-DBBE-4DAC-817F-37DDDC61B09F}" type="presParOf" srcId="{03BF6A7F-9833-40A4-9DA8-818C87A2553B}" destId="{1EAD81CB-CA32-4D2E-A26A-07EB1AA8AF39}" srcOrd="0" destOrd="0" presId="urn:microsoft.com/office/officeart/2005/8/layout/vList2"/>
    <dgm:cxn modelId="{85173D0F-BB64-492B-AE63-306BA37F4D44}" type="presParOf" srcId="{03BF6A7F-9833-40A4-9DA8-818C87A2553B}" destId="{C4CF3ACC-EAA3-49BA-9DC5-9E5481C949FB}" srcOrd="1" destOrd="0" presId="urn:microsoft.com/office/officeart/2005/8/layout/vList2"/>
    <dgm:cxn modelId="{68AADFE6-AC01-4633-8215-90DC2903DBC0}" type="presParOf" srcId="{03BF6A7F-9833-40A4-9DA8-818C87A2553B}" destId="{DF5BD88B-2ECE-4CA6-9102-9686B4CCCD17}" srcOrd="2"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C964BA-D695-40DA-97FC-3D3219AC6E3E}" type="doc">
      <dgm:prSet loTypeId="urn:microsoft.com/office/officeart/2008/layout/PictureStrips" loCatId="picture" qsTypeId="urn:microsoft.com/office/officeart/2005/8/quickstyle/3d2" qsCatId="3D" csTypeId="urn:microsoft.com/office/officeart/2005/8/colors/accent0_1" csCatId="mainScheme" phldr="1"/>
      <dgm:spPr/>
      <dgm:t>
        <a:bodyPr/>
        <a:lstStyle/>
        <a:p>
          <a:endParaRPr lang="es-ES"/>
        </a:p>
      </dgm:t>
    </dgm:pt>
    <dgm:pt modelId="{CBA57DB1-465C-4192-BDF9-1E03B28E695E}">
      <dgm:prSet custT="1"/>
      <dgm:spPr>
        <a:solidFill>
          <a:schemeClr val="accent3">
            <a:lumMod val="20000"/>
            <a:lumOff val="80000"/>
          </a:schemeClr>
        </a:solidFill>
        <a:ln w="19050">
          <a:solidFill>
            <a:schemeClr val="accent3">
              <a:lumMod val="75000"/>
            </a:schemeClr>
          </a:solidFill>
        </a:ln>
      </dgm:spPr>
      <dgm:t>
        <a:bodyPr/>
        <a:lstStyle/>
        <a:p>
          <a:r>
            <a:rPr lang="en-US" sz="1600" b="1"/>
            <a:t>He gave us life with Christ (He removed </a:t>
          </a:r>
          <a:br>
            <a:rPr lang="en-US" sz="1600" b="1"/>
          </a:br>
          <a:r>
            <a:rPr lang="en-US" sz="1600" b="1"/>
            <a:t>our sins)</a:t>
          </a:r>
          <a:endParaRPr lang="es-ES" sz="1600" dirty="0"/>
        </a:p>
      </dgm:t>
    </dgm:pt>
    <dgm:pt modelId="{681A200B-12C6-4CB9-A1C3-D1DBE22CBE75}" type="parTrans" cxnId="{FA60C511-4689-4E21-A09F-73CFC846F306}">
      <dgm:prSet/>
      <dgm:spPr/>
      <dgm:t>
        <a:bodyPr/>
        <a:lstStyle/>
        <a:p>
          <a:endParaRPr lang="es-ES" sz="1800"/>
        </a:p>
      </dgm:t>
    </dgm:pt>
    <dgm:pt modelId="{99AF055F-8620-44C9-9A7D-E491A11109D6}" type="sibTrans" cxnId="{FA60C511-4689-4E21-A09F-73CFC846F306}">
      <dgm:prSet/>
      <dgm:spPr/>
      <dgm:t>
        <a:bodyPr/>
        <a:lstStyle/>
        <a:p>
          <a:endParaRPr lang="es-ES" sz="1800"/>
        </a:p>
      </dgm:t>
    </dgm:pt>
    <dgm:pt modelId="{C0BAC78D-6E1B-49C0-8F49-E06CD80A9430}">
      <dgm:prSet custT="1"/>
      <dgm:spPr>
        <a:solidFill>
          <a:schemeClr val="accent5">
            <a:lumMod val="20000"/>
            <a:lumOff val="80000"/>
          </a:schemeClr>
        </a:solidFill>
        <a:ln w="19050">
          <a:solidFill>
            <a:schemeClr val="accent5">
              <a:lumMod val="75000"/>
            </a:schemeClr>
          </a:solidFill>
        </a:ln>
      </dgm:spPr>
      <dgm:t>
        <a:bodyPr/>
        <a:lstStyle/>
        <a:p>
          <a:r>
            <a:rPr lang="en-US" sz="1600" b="1"/>
            <a:t>He raised us with Christ (He gave us a new life)</a:t>
          </a:r>
          <a:endParaRPr lang="es-ES" sz="1600" dirty="0"/>
        </a:p>
      </dgm:t>
    </dgm:pt>
    <dgm:pt modelId="{2D9DDB06-2665-4939-99EA-18715D6DB0FC}" type="parTrans" cxnId="{8A88D84E-943E-4F9C-A609-9D73F980CD77}">
      <dgm:prSet/>
      <dgm:spPr/>
      <dgm:t>
        <a:bodyPr/>
        <a:lstStyle/>
        <a:p>
          <a:endParaRPr lang="es-ES" sz="1800"/>
        </a:p>
      </dgm:t>
    </dgm:pt>
    <dgm:pt modelId="{7F06D3AA-5FDA-413E-987E-2EAD9BEC3959}" type="sibTrans" cxnId="{8A88D84E-943E-4F9C-A609-9D73F980CD77}">
      <dgm:prSet/>
      <dgm:spPr/>
      <dgm:t>
        <a:bodyPr/>
        <a:lstStyle/>
        <a:p>
          <a:endParaRPr lang="es-ES" sz="1800"/>
        </a:p>
      </dgm:t>
    </dgm:pt>
    <dgm:pt modelId="{9BFAE391-0FA2-40A3-8030-797D2FBCD69C}">
      <dgm:prSet custT="1"/>
      <dgm:spPr>
        <a:solidFill>
          <a:schemeClr val="accent1">
            <a:lumMod val="20000"/>
            <a:lumOff val="80000"/>
          </a:schemeClr>
        </a:solidFill>
        <a:ln w="19050">
          <a:solidFill>
            <a:schemeClr val="accent1">
              <a:lumMod val="75000"/>
            </a:schemeClr>
          </a:solidFill>
        </a:ln>
      </dgm:spPr>
      <dgm:t>
        <a:bodyPr/>
        <a:lstStyle/>
        <a:p>
          <a:r>
            <a:rPr lang="en-US" sz="1600" b="1"/>
            <a:t>He seated us in the heavenly places with Christ (He gave us power over the evil one)</a:t>
          </a:r>
          <a:endParaRPr lang="es-ES" sz="1600" dirty="0"/>
        </a:p>
      </dgm:t>
    </dgm:pt>
    <dgm:pt modelId="{070B4051-2F34-4E7F-B957-1905BFF3F6A0}" type="parTrans" cxnId="{DD8F3885-C0A5-4B4E-8C1E-B52E09A6B614}">
      <dgm:prSet/>
      <dgm:spPr/>
      <dgm:t>
        <a:bodyPr/>
        <a:lstStyle/>
        <a:p>
          <a:endParaRPr lang="es-ES" sz="1800"/>
        </a:p>
      </dgm:t>
    </dgm:pt>
    <dgm:pt modelId="{F8DC0618-24CC-4988-AE30-1B45623CF789}" type="sibTrans" cxnId="{DD8F3885-C0A5-4B4E-8C1E-B52E09A6B614}">
      <dgm:prSet/>
      <dgm:spPr/>
      <dgm:t>
        <a:bodyPr/>
        <a:lstStyle/>
        <a:p>
          <a:endParaRPr lang="es-ES" sz="1800"/>
        </a:p>
      </dgm:t>
    </dgm:pt>
    <dgm:pt modelId="{77DCB16C-5A4C-49F8-B31B-43933A977EFF}" type="pres">
      <dgm:prSet presAssocID="{F2C964BA-D695-40DA-97FC-3D3219AC6E3E}" presName="Name0" presStyleCnt="0">
        <dgm:presLayoutVars>
          <dgm:dir/>
          <dgm:resizeHandles val="exact"/>
        </dgm:presLayoutVars>
      </dgm:prSet>
      <dgm:spPr/>
    </dgm:pt>
    <dgm:pt modelId="{0ED2BFB1-45C7-4A24-AB07-E2117E8A8DCF}" type="pres">
      <dgm:prSet presAssocID="{CBA57DB1-465C-4192-BDF9-1E03B28E695E}" presName="composite" presStyleCnt="0"/>
      <dgm:spPr/>
    </dgm:pt>
    <dgm:pt modelId="{90216E36-DAB1-4952-B6E5-FFD72C4DE049}" type="pres">
      <dgm:prSet presAssocID="{CBA57DB1-465C-4192-BDF9-1E03B28E695E}" presName="rect1" presStyleLbl="trAlignAcc1" presStyleIdx="0" presStyleCnt="3" custScaleY="112540" custLinFactNeighborX="-4657">
        <dgm:presLayoutVars>
          <dgm:bulletEnabled val="1"/>
        </dgm:presLayoutVars>
      </dgm:prSet>
      <dgm:spPr/>
    </dgm:pt>
    <dgm:pt modelId="{81AB954B-917E-46DB-884B-D82F74780A48}" type="pres">
      <dgm:prSet presAssocID="{CBA57DB1-465C-4192-BDF9-1E03B28E695E}" presName="rect2" presStyleLbl="fgImgPlace1" presStyleIdx="0" presStyleCnt="3" custScaleX="117684" custScaleY="113469" custLinFactNeighborX="-25901" custLinFactNeighborY="-15909"/>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dgm:spPr>
    </dgm:pt>
    <dgm:pt modelId="{06ACB29F-0EA4-47C8-8DA0-1BDD552F28EF}" type="pres">
      <dgm:prSet presAssocID="{99AF055F-8620-44C9-9A7D-E491A11109D6}" presName="sibTrans" presStyleCnt="0"/>
      <dgm:spPr/>
    </dgm:pt>
    <dgm:pt modelId="{2F7B96CA-D7A7-45CC-8CCD-A3AF3CDD0958}" type="pres">
      <dgm:prSet presAssocID="{C0BAC78D-6E1B-49C0-8F49-E06CD80A9430}" presName="composite" presStyleCnt="0"/>
      <dgm:spPr/>
    </dgm:pt>
    <dgm:pt modelId="{08182F9C-8F68-4D10-B4F4-69334D71F35C}" type="pres">
      <dgm:prSet presAssocID="{C0BAC78D-6E1B-49C0-8F49-E06CD80A9430}" presName="rect1" presStyleLbl="trAlignAcc1" presStyleIdx="1" presStyleCnt="3" custScaleY="112176" custLinFactNeighborX="-5206">
        <dgm:presLayoutVars>
          <dgm:bulletEnabled val="1"/>
        </dgm:presLayoutVars>
      </dgm:prSet>
      <dgm:spPr/>
    </dgm:pt>
    <dgm:pt modelId="{A1EFCC27-1CAA-4C0A-A736-288514219DEC}" type="pres">
      <dgm:prSet presAssocID="{C0BAC78D-6E1B-49C0-8F49-E06CD80A9430}" presName="rect2" presStyleLbl="fgImgPlace1" presStyleIdx="1" presStyleCnt="3" custScaleX="113878" custScaleY="109799" custLinFactNeighborX="-25917" custLinFactNeighborY="-15923"/>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t="505"/>
          </a:stretch>
        </a:blipFill>
        <a:effectLst>
          <a:outerShdw blurRad="50800" dist="38100" dir="8100000" algn="tr" rotWithShape="0">
            <a:prstClr val="black">
              <a:alpha val="40000"/>
            </a:prstClr>
          </a:outerShdw>
        </a:effectLst>
      </dgm:spPr>
    </dgm:pt>
    <dgm:pt modelId="{D90DC564-DDAA-477E-9AE6-DB429FBD2D85}" type="pres">
      <dgm:prSet presAssocID="{7F06D3AA-5FDA-413E-987E-2EAD9BEC3959}" presName="sibTrans" presStyleCnt="0"/>
      <dgm:spPr/>
    </dgm:pt>
    <dgm:pt modelId="{919AF01B-F819-46CA-A670-4C067D2EEDFE}" type="pres">
      <dgm:prSet presAssocID="{9BFAE391-0FA2-40A3-8030-797D2FBCD69C}" presName="composite" presStyleCnt="0"/>
      <dgm:spPr/>
    </dgm:pt>
    <dgm:pt modelId="{470BCF9D-663B-43CD-8381-C3084ED2AB90}" type="pres">
      <dgm:prSet presAssocID="{9BFAE391-0FA2-40A3-8030-797D2FBCD69C}" presName="rect1" presStyleLbl="trAlignAcc1" presStyleIdx="2" presStyleCnt="3" custScaleX="108135" custScaleY="118808">
        <dgm:presLayoutVars>
          <dgm:bulletEnabled val="1"/>
        </dgm:presLayoutVars>
      </dgm:prSet>
      <dgm:spPr/>
    </dgm:pt>
    <dgm:pt modelId="{0BB1844B-27ED-49F1-848A-824F43B6BEAF}" type="pres">
      <dgm:prSet presAssocID="{9BFAE391-0FA2-40A3-8030-797D2FBCD69C}" presName="rect2" presStyleLbl="fgImgPlace1" presStyleIdx="2" presStyleCnt="3" custScaleX="111954" custScaleY="107945" custLinFactNeighborX="-26015" custLinFactNeighborY="-15981"/>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effectLst>
          <a:outerShdw blurRad="50800" dist="38100" dir="8100000" algn="tr" rotWithShape="0">
            <a:prstClr val="black">
              <a:alpha val="40000"/>
            </a:prstClr>
          </a:outerShdw>
        </a:effectLst>
      </dgm:spPr>
    </dgm:pt>
  </dgm:ptLst>
  <dgm:cxnLst>
    <dgm:cxn modelId="{FA60C511-4689-4E21-A09F-73CFC846F306}" srcId="{F2C964BA-D695-40DA-97FC-3D3219AC6E3E}" destId="{CBA57DB1-465C-4192-BDF9-1E03B28E695E}" srcOrd="0" destOrd="0" parTransId="{681A200B-12C6-4CB9-A1C3-D1DBE22CBE75}" sibTransId="{99AF055F-8620-44C9-9A7D-E491A11109D6}"/>
    <dgm:cxn modelId="{8A88D84E-943E-4F9C-A609-9D73F980CD77}" srcId="{F2C964BA-D695-40DA-97FC-3D3219AC6E3E}" destId="{C0BAC78D-6E1B-49C0-8F49-E06CD80A9430}" srcOrd="1" destOrd="0" parTransId="{2D9DDB06-2665-4939-99EA-18715D6DB0FC}" sibTransId="{7F06D3AA-5FDA-413E-987E-2EAD9BEC3959}"/>
    <dgm:cxn modelId="{DD8F3885-C0A5-4B4E-8C1E-B52E09A6B614}" srcId="{F2C964BA-D695-40DA-97FC-3D3219AC6E3E}" destId="{9BFAE391-0FA2-40A3-8030-797D2FBCD69C}" srcOrd="2" destOrd="0" parTransId="{070B4051-2F34-4E7F-B957-1905BFF3F6A0}" sibTransId="{F8DC0618-24CC-4988-AE30-1B45623CF789}"/>
    <dgm:cxn modelId="{DDFEAD9B-3262-4303-B040-E1BDCA61F862}" type="presOf" srcId="{CBA57DB1-465C-4192-BDF9-1E03B28E695E}" destId="{90216E36-DAB1-4952-B6E5-FFD72C4DE049}" srcOrd="0" destOrd="0" presId="urn:microsoft.com/office/officeart/2008/layout/PictureStrips"/>
    <dgm:cxn modelId="{022C849C-D1EB-4F27-BBB4-F97A5F8DAB60}" type="presOf" srcId="{C0BAC78D-6E1B-49C0-8F49-E06CD80A9430}" destId="{08182F9C-8F68-4D10-B4F4-69334D71F35C}" srcOrd="0" destOrd="0" presId="urn:microsoft.com/office/officeart/2008/layout/PictureStrips"/>
    <dgm:cxn modelId="{099305A7-8C5A-4F67-AF5A-CD7DFC4A66C2}" type="presOf" srcId="{9BFAE391-0FA2-40A3-8030-797D2FBCD69C}" destId="{470BCF9D-663B-43CD-8381-C3084ED2AB90}" srcOrd="0" destOrd="0" presId="urn:microsoft.com/office/officeart/2008/layout/PictureStrips"/>
    <dgm:cxn modelId="{A31908AF-DE72-4645-93A5-8E43BD0F51CC}" type="presOf" srcId="{F2C964BA-D695-40DA-97FC-3D3219AC6E3E}" destId="{77DCB16C-5A4C-49F8-B31B-43933A977EFF}" srcOrd="0" destOrd="0" presId="urn:microsoft.com/office/officeart/2008/layout/PictureStrips"/>
    <dgm:cxn modelId="{A8BFA6BB-8E02-4E8C-A42A-0EE14A393369}" type="presParOf" srcId="{77DCB16C-5A4C-49F8-B31B-43933A977EFF}" destId="{0ED2BFB1-45C7-4A24-AB07-E2117E8A8DCF}" srcOrd="0" destOrd="0" presId="urn:microsoft.com/office/officeart/2008/layout/PictureStrips"/>
    <dgm:cxn modelId="{32BE99D1-11A2-4610-908C-9DF974594B4A}" type="presParOf" srcId="{0ED2BFB1-45C7-4A24-AB07-E2117E8A8DCF}" destId="{90216E36-DAB1-4952-B6E5-FFD72C4DE049}" srcOrd="0" destOrd="0" presId="urn:microsoft.com/office/officeart/2008/layout/PictureStrips"/>
    <dgm:cxn modelId="{ADF141F4-FF85-420A-996B-0837B098508E}" type="presParOf" srcId="{0ED2BFB1-45C7-4A24-AB07-E2117E8A8DCF}" destId="{81AB954B-917E-46DB-884B-D82F74780A48}" srcOrd="1" destOrd="0" presId="urn:microsoft.com/office/officeart/2008/layout/PictureStrips"/>
    <dgm:cxn modelId="{45B49471-85A7-4AB3-A10B-FDBB4EABDC27}" type="presParOf" srcId="{77DCB16C-5A4C-49F8-B31B-43933A977EFF}" destId="{06ACB29F-0EA4-47C8-8DA0-1BDD552F28EF}" srcOrd="1" destOrd="0" presId="urn:microsoft.com/office/officeart/2008/layout/PictureStrips"/>
    <dgm:cxn modelId="{DCC68821-9C06-4523-B55F-B7934277C7BD}" type="presParOf" srcId="{77DCB16C-5A4C-49F8-B31B-43933A977EFF}" destId="{2F7B96CA-D7A7-45CC-8CCD-A3AF3CDD0958}" srcOrd="2" destOrd="0" presId="urn:microsoft.com/office/officeart/2008/layout/PictureStrips"/>
    <dgm:cxn modelId="{26427910-6F3C-4467-9C51-EDA1747E5A54}" type="presParOf" srcId="{2F7B96CA-D7A7-45CC-8CCD-A3AF3CDD0958}" destId="{08182F9C-8F68-4D10-B4F4-69334D71F35C}" srcOrd="0" destOrd="0" presId="urn:microsoft.com/office/officeart/2008/layout/PictureStrips"/>
    <dgm:cxn modelId="{27FF6E77-E8DC-406F-8DDD-9ACC9C0D5533}" type="presParOf" srcId="{2F7B96CA-D7A7-45CC-8CCD-A3AF3CDD0958}" destId="{A1EFCC27-1CAA-4C0A-A736-288514219DEC}" srcOrd="1" destOrd="0" presId="urn:microsoft.com/office/officeart/2008/layout/PictureStrips"/>
    <dgm:cxn modelId="{05903EC5-D94F-4314-A351-0F09B21FF55A}" type="presParOf" srcId="{77DCB16C-5A4C-49F8-B31B-43933A977EFF}" destId="{D90DC564-DDAA-477E-9AE6-DB429FBD2D85}" srcOrd="3" destOrd="0" presId="urn:microsoft.com/office/officeart/2008/layout/PictureStrips"/>
    <dgm:cxn modelId="{599AB762-C3F4-4071-9685-4B5826BAA38C}" type="presParOf" srcId="{77DCB16C-5A4C-49F8-B31B-43933A977EFF}" destId="{919AF01B-F819-46CA-A670-4C067D2EEDFE}" srcOrd="4" destOrd="0" presId="urn:microsoft.com/office/officeart/2008/layout/PictureStrips"/>
    <dgm:cxn modelId="{09A9DF50-61C6-4371-BB5B-C8814F0F623B}" type="presParOf" srcId="{919AF01B-F819-46CA-A670-4C067D2EEDFE}" destId="{470BCF9D-663B-43CD-8381-C3084ED2AB90}" srcOrd="0" destOrd="0" presId="urn:microsoft.com/office/officeart/2008/layout/PictureStrips"/>
    <dgm:cxn modelId="{76CBFF82-B77E-44B4-AB75-856FCDDEAABC}" type="presParOf" srcId="{919AF01B-F819-46CA-A670-4C067D2EEDFE}" destId="{0BB1844B-27ED-49F1-848A-824F43B6BEAF}"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BE8A8A-3B82-46FD-8711-70940AA8AF21}" type="doc">
      <dgm:prSet loTypeId="urn:microsoft.com/office/officeart/2008/layout/VerticalCurvedList" loCatId="list" qsTypeId="urn:microsoft.com/office/officeart/2005/8/quickstyle/simple5" qsCatId="simple" csTypeId="urn:microsoft.com/office/officeart/2005/8/colors/colorful5" csCatId="colorful" phldr="1"/>
      <dgm:spPr/>
      <dgm:t>
        <a:bodyPr/>
        <a:lstStyle/>
        <a:p>
          <a:endParaRPr lang="es-ES"/>
        </a:p>
      </dgm:t>
    </dgm:pt>
    <dgm:pt modelId="{112EA376-68AD-47B5-8723-58EA393764D3}">
      <dgm:prSet custT="1"/>
      <dgm:spPr/>
      <dgm:t>
        <a:bodyPr/>
        <a:lstStyle/>
        <a:p>
          <a:r>
            <a:rPr lang="en-US" sz="1800" b="1">
              <a:effectLst>
                <a:outerShdw blurRad="38100" dist="38100" dir="2700000" algn="tl">
                  <a:srgbClr val="000000">
                    <a:alpha val="43137"/>
                  </a:srgbClr>
                </a:outerShdw>
              </a:effectLst>
            </a:rPr>
            <a:t>We are saved by grace</a:t>
          </a:r>
          <a:endParaRPr lang="es-ES" sz="1800" b="1">
            <a:effectLst>
              <a:outerShdw blurRad="38100" dist="38100" dir="2700000" algn="tl">
                <a:srgbClr val="000000">
                  <a:alpha val="43137"/>
                </a:srgbClr>
              </a:outerShdw>
            </a:effectLst>
          </a:endParaRPr>
        </a:p>
      </dgm:t>
    </dgm:pt>
    <dgm:pt modelId="{B927DE17-B587-4C14-9864-F614129D943B}" type="parTrans" cxnId="{90580EF6-64FD-4FF7-BCA1-9AFCBE9914C3}">
      <dgm:prSet/>
      <dgm:spPr/>
      <dgm:t>
        <a:bodyPr/>
        <a:lstStyle/>
        <a:p>
          <a:endParaRPr lang="es-ES" sz="1800" b="1">
            <a:effectLst>
              <a:outerShdw blurRad="38100" dist="38100" dir="2700000" algn="tl">
                <a:srgbClr val="000000">
                  <a:alpha val="43137"/>
                </a:srgbClr>
              </a:outerShdw>
            </a:effectLst>
          </a:endParaRPr>
        </a:p>
      </dgm:t>
    </dgm:pt>
    <dgm:pt modelId="{87EE160B-CC5F-459B-82A1-7E387F671992}" type="sibTrans" cxnId="{90580EF6-64FD-4FF7-BCA1-9AFCBE9914C3}">
      <dgm:prSet/>
      <dgm:spPr/>
      <dgm:t>
        <a:bodyPr/>
        <a:lstStyle/>
        <a:p>
          <a:endParaRPr lang="es-ES" sz="1800" b="1">
            <a:effectLst>
              <a:outerShdw blurRad="38100" dist="38100" dir="2700000" algn="tl">
                <a:srgbClr val="000000">
                  <a:alpha val="43137"/>
                </a:srgbClr>
              </a:outerShdw>
            </a:effectLst>
          </a:endParaRPr>
        </a:p>
      </dgm:t>
    </dgm:pt>
    <dgm:pt modelId="{647799DC-8C5B-4967-8C0B-E14E17CD2BB0}">
      <dgm:prSet custT="1"/>
      <dgm:spPr/>
      <dgm:t>
        <a:bodyPr/>
        <a:lstStyle/>
        <a:p>
          <a:r>
            <a:rPr lang="en-US" sz="1800" b="1">
              <a:effectLst>
                <a:outerShdw blurRad="38100" dist="38100" dir="2700000" algn="tl">
                  <a:srgbClr val="000000">
                    <a:alpha val="43137"/>
                  </a:srgbClr>
                </a:outerShdw>
              </a:effectLst>
            </a:rPr>
            <a:t>Faith is the means</a:t>
          </a:r>
          <a:endParaRPr lang="es-ES" sz="1800" b="1">
            <a:effectLst>
              <a:outerShdw blurRad="38100" dist="38100" dir="2700000" algn="tl">
                <a:srgbClr val="000000">
                  <a:alpha val="43137"/>
                </a:srgbClr>
              </a:outerShdw>
            </a:effectLst>
          </a:endParaRPr>
        </a:p>
      </dgm:t>
    </dgm:pt>
    <dgm:pt modelId="{AA5536E1-88F9-4A5E-938B-86C314386398}" type="parTrans" cxnId="{F5AB6722-077F-49A2-933E-245B6A3A52E2}">
      <dgm:prSet/>
      <dgm:spPr/>
      <dgm:t>
        <a:bodyPr/>
        <a:lstStyle/>
        <a:p>
          <a:endParaRPr lang="es-ES" sz="1800" b="1">
            <a:effectLst>
              <a:outerShdw blurRad="38100" dist="38100" dir="2700000" algn="tl">
                <a:srgbClr val="000000">
                  <a:alpha val="43137"/>
                </a:srgbClr>
              </a:outerShdw>
            </a:effectLst>
          </a:endParaRPr>
        </a:p>
      </dgm:t>
    </dgm:pt>
    <dgm:pt modelId="{EA5B70CF-D1F7-499C-A101-FA5BB4B319FC}" type="sibTrans" cxnId="{F5AB6722-077F-49A2-933E-245B6A3A52E2}">
      <dgm:prSet/>
      <dgm:spPr/>
      <dgm:t>
        <a:bodyPr/>
        <a:lstStyle/>
        <a:p>
          <a:endParaRPr lang="es-ES" sz="1800" b="1">
            <a:effectLst>
              <a:outerShdw blurRad="38100" dist="38100" dir="2700000" algn="tl">
                <a:srgbClr val="000000">
                  <a:alpha val="43137"/>
                </a:srgbClr>
              </a:outerShdw>
            </a:effectLst>
          </a:endParaRPr>
        </a:p>
      </dgm:t>
    </dgm:pt>
    <dgm:pt modelId="{56CC7A6B-0563-474C-9F8C-F42428D6B5FE}">
      <dgm:prSet custT="1"/>
      <dgm:spPr/>
      <dgm:t>
        <a:bodyPr/>
        <a:lstStyle/>
        <a:p>
          <a:r>
            <a:rPr lang="en-US" sz="1800" b="1">
              <a:effectLst>
                <a:outerShdw blurRad="38100" dist="38100" dir="2700000" algn="tl">
                  <a:srgbClr val="000000">
                    <a:alpha val="43137"/>
                  </a:srgbClr>
                </a:outerShdw>
              </a:effectLst>
            </a:rPr>
            <a:t>But faith is not ours; it is a gift from God</a:t>
          </a:r>
          <a:endParaRPr lang="es-ES" sz="1800" b="1">
            <a:effectLst>
              <a:outerShdw blurRad="38100" dist="38100" dir="2700000" algn="tl">
                <a:srgbClr val="000000">
                  <a:alpha val="43137"/>
                </a:srgbClr>
              </a:outerShdw>
            </a:effectLst>
          </a:endParaRPr>
        </a:p>
      </dgm:t>
    </dgm:pt>
    <dgm:pt modelId="{65A6FFD5-5E33-493D-9658-CB963B6DBFF2}" type="parTrans" cxnId="{450590B0-FAE2-4FBF-A0E5-CF6B0581B205}">
      <dgm:prSet/>
      <dgm:spPr/>
      <dgm:t>
        <a:bodyPr/>
        <a:lstStyle/>
        <a:p>
          <a:endParaRPr lang="es-ES" sz="1800" b="1">
            <a:effectLst>
              <a:outerShdw blurRad="38100" dist="38100" dir="2700000" algn="tl">
                <a:srgbClr val="000000">
                  <a:alpha val="43137"/>
                </a:srgbClr>
              </a:outerShdw>
            </a:effectLst>
          </a:endParaRPr>
        </a:p>
      </dgm:t>
    </dgm:pt>
    <dgm:pt modelId="{887AB467-4C25-4839-9ED9-EEFAB78E94F2}" type="sibTrans" cxnId="{450590B0-FAE2-4FBF-A0E5-CF6B0581B205}">
      <dgm:prSet/>
      <dgm:spPr/>
      <dgm:t>
        <a:bodyPr/>
        <a:lstStyle/>
        <a:p>
          <a:endParaRPr lang="es-ES" sz="1800" b="1">
            <a:effectLst>
              <a:outerShdw blurRad="38100" dist="38100" dir="2700000" algn="tl">
                <a:srgbClr val="000000">
                  <a:alpha val="43137"/>
                </a:srgbClr>
              </a:outerShdw>
            </a:effectLst>
          </a:endParaRPr>
        </a:p>
      </dgm:t>
    </dgm:pt>
    <dgm:pt modelId="{CC5BDD2F-3CC2-4D60-9E1B-006C999D94B1}">
      <dgm:prSet custT="1"/>
      <dgm:spPr/>
      <dgm:t>
        <a:bodyPr/>
        <a:lstStyle/>
        <a:p>
          <a:r>
            <a:rPr lang="en-US" sz="1800" b="1">
              <a:effectLst>
                <a:outerShdw blurRad="38100" dist="38100" dir="2700000" algn="tl">
                  <a:srgbClr val="000000">
                    <a:alpha val="43137"/>
                  </a:srgbClr>
                </a:outerShdw>
              </a:effectLst>
            </a:rPr>
            <a:t>Our work cannot save us</a:t>
          </a:r>
          <a:endParaRPr lang="es-ES" sz="1800" b="1">
            <a:effectLst>
              <a:outerShdw blurRad="38100" dist="38100" dir="2700000" algn="tl">
                <a:srgbClr val="000000">
                  <a:alpha val="43137"/>
                </a:srgbClr>
              </a:outerShdw>
            </a:effectLst>
          </a:endParaRPr>
        </a:p>
      </dgm:t>
    </dgm:pt>
    <dgm:pt modelId="{9077439D-E601-4382-8FC7-ADE9B77922DA}" type="parTrans" cxnId="{BFCFD93C-3CAF-4D21-940B-C3FD702BB71C}">
      <dgm:prSet/>
      <dgm:spPr/>
      <dgm:t>
        <a:bodyPr/>
        <a:lstStyle/>
        <a:p>
          <a:endParaRPr lang="es-ES" sz="1800" b="1">
            <a:effectLst>
              <a:outerShdw blurRad="38100" dist="38100" dir="2700000" algn="tl">
                <a:srgbClr val="000000">
                  <a:alpha val="43137"/>
                </a:srgbClr>
              </a:outerShdw>
            </a:effectLst>
          </a:endParaRPr>
        </a:p>
      </dgm:t>
    </dgm:pt>
    <dgm:pt modelId="{6440D9A8-8810-49F7-B60E-F8D1EDEF7EEA}" type="sibTrans" cxnId="{BFCFD93C-3CAF-4D21-940B-C3FD702BB71C}">
      <dgm:prSet/>
      <dgm:spPr/>
      <dgm:t>
        <a:bodyPr/>
        <a:lstStyle/>
        <a:p>
          <a:endParaRPr lang="es-ES" sz="1800" b="1">
            <a:effectLst>
              <a:outerShdw blurRad="38100" dist="38100" dir="2700000" algn="tl">
                <a:srgbClr val="000000">
                  <a:alpha val="43137"/>
                </a:srgbClr>
              </a:outerShdw>
            </a:effectLst>
          </a:endParaRPr>
        </a:p>
      </dgm:t>
    </dgm:pt>
    <dgm:pt modelId="{867626F5-2E95-498F-B9FF-6FE20924D73E}">
      <dgm:prSet custT="1"/>
      <dgm:spPr/>
      <dgm:t>
        <a:bodyPr/>
        <a:lstStyle/>
        <a:p>
          <a:r>
            <a:rPr lang="en-US" sz="1800" b="1">
              <a:effectLst>
                <a:outerShdw blurRad="38100" dist="38100" dir="2700000" algn="tl">
                  <a:srgbClr val="000000">
                    <a:alpha val="43137"/>
                  </a:srgbClr>
                </a:outerShdw>
              </a:effectLst>
            </a:rPr>
            <a:t>Therefore, no one can boast about their salvation</a:t>
          </a:r>
          <a:endParaRPr lang="es-ES" sz="1800" b="1">
            <a:effectLst>
              <a:outerShdw blurRad="38100" dist="38100" dir="2700000" algn="tl">
                <a:srgbClr val="000000">
                  <a:alpha val="43137"/>
                </a:srgbClr>
              </a:outerShdw>
            </a:effectLst>
          </a:endParaRPr>
        </a:p>
      </dgm:t>
    </dgm:pt>
    <dgm:pt modelId="{96215BF5-DABB-43E6-A841-2201D8F58C0C}" type="parTrans" cxnId="{B8681941-2B58-4CB5-9E2C-172943BB7BD4}">
      <dgm:prSet/>
      <dgm:spPr/>
      <dgm:t>
        <a:bodyPr/>
        <a:lstStyle/>
        <a:p>
          <a:endParaRPr lang="es-ES" sz="1800" b="1">
            <a:effectLst>
              <a:outerShdw blurRad="38100" dist="38100" dir="2700000" algn="tl">
                <a:srgbClr val="000000">
                  <a:alpha val="43137"/>
                </a:srgbClr>
              </a:outerShdw>
            </a:effectLst>
          </a:endParaRPr>
        </a:p>
      </dgm:t>
    </dgm:pt>
    <dgm:pt modelId="{5DAF03B0-8883-4EE5-8D5A-725BA8BBC23C}" type="sibTrans" cxnId="{B8681941-2B58-4CB5-9E2C-172943BB7BD4}">
      <dgm:prSet/>
      <dgm:spPr/>
      <dgm:t>
        <a:bodyPr/>
        <a:lstStyle/>
        <a:p>
          <a:endParaRPr lang="es-ES" sz="1800" b="1">
            <a:effectLst>
              <a:outerShdw blurRad="38100" dist="38100" dir="2700000" algn="tl">
                <a:srgbClr val="000000">
                  <a:alpha val="43137"/>
                </a:srgbClr>
              </a:outerShdw>
            </a:effectLst>
          </a:endParaRPr>
        </a:p>
      </dgm:t>
    </dgm:pt>
    <dgm:pt modelId="{5C8A233B-C8B4-4180-9D51-E27DD5621E65}">
      <dgm:prSet custT="1"/>
      <dgm:spPr/>
      <dgm:t>
        <a:bodyPr/>
        <a:lstStyle/>
        <a:p>
          <a:r>
            <a:rPr lang="en-US" sz="1800" b="1">
              <a:effectLst>
                <a:outerShdw blurRad="38100" dist="38100" dir="2700000" algn="tl">
                  <a:srgbClr val="000000">
                    <a:alpha val="43137"/>
                  </a:srgbClr>
                </a:outerShdw>
              </a:effectLst>
            </a:rPr>
            <a:t>After saving us, God recreates us for good works</a:t>
          </a:r>
          <a:endParaRPr lang="es-ES" sz="1800" b="1" dirty="0">
            <a:effectLst>
              <a:outerShdw blurRad="38100" dist="38100" dir="2700000" algn="tl">
                <a:srgbClr val="000000">
                  <a:alpha val="43137"/>
                </a:srgbClr>
              </a:outerShdw>
            </a:effectLst>
          </a:endParaRPr>
        </a:p>
      </dgm:t>
    </dgm:pt>
    <dgm:pt modelId="{45A536B4-C8EC-4F1A-B712-5A61BBD558F5}" type="parTrans" cxnId="{E5A9F1B0-4F9D-4C52-9EE5-E803230A7381}">
      <dgm:prSet/>
      <dgm:spPr/>
      <dgm:t>
        <a:bodyPr/>
        <a:lstStyle/>
        <a:p>
          <a:endParaRPr lang="es-ES" sz="1800" b="1">
            <a:effectLst>
              <a:outerShdw blurRad="38100" dist="38100" dir="2700000" algn="tl">
                <a:srgbClr val="000000">
                  <a:alpha val="43137"/>
                </a:srgbClr>
              </a:outerShdw>
            </a:effectLst>
          </a:endParaRPr>
        </a:p>
      </dgm:t>
    </dgm:pt>
    <dgm:pt modelId="{A62A525B-1CC3-4CA4-9C9C-4450878F7038}" type="sibTrans" cxnId="{E5A9F1B0-4F9D-4C52-9EE5-E803230A7381}">
      <dgm:prSet/>
      <dgm:spPr/>
      <dgm:t>
        <a:bodyPr/>
        <a:lstStyle/>
        <a:p>
          <a:endParaRPr lang="es-ES" sz="1800" b="1">
            <a:effectLst>
              <a:outerShdw blurRad="38100" dist="38100" dir="2700000" algn="tl">
                <a:srgbClr val="000000">
                  <a:alpha val="43137"/>
                </a:srgbClr>
              </a:outerShdw>
            </a:effectLst>
          </a:endParaRPr>
        </a:p>
      </dgm:t>
    </dgm:pt>
    <dgm:pt modelId="{8D3D8F26-3E8F-40C2-ACD9-A8A84D80A812}">
      <dgm:prSet custT="1"/>
      <dgm:spPr/>
      <dgm:t>
        <a:bodyPr/>
        <a:lstStyle/>
        <a:p>
          <a:r>
            <a:rPr lang="en-US" sz="1800" b="1">
              <a:effectLst>
                <a:outerShdw blurRad="38100" dist="38100" dir="2700000" algn="tl">
                  <a:srgbClr val="000000">
                    <a:alpha val="43137"/>
                  </a:srgbClr>
                </a:outerShdw>
              </a:effectLst>
            </a:rPr>
            <a:t>God had already prepared beforehand every good work </a:t>
          </a:r>
          <a:br>
            <a:rPr lang="en-US" sz="1800" b="1">
              <a:effectLst>
                <a:outerShdw blurRad="38100" dist="38100" dir="2700000" algn="tl">
                  <a:srgbClr val="000000">
                    <a:alpha val="43137"/>
                  </a:srgbClr>
                </a:outerShdw>
              </a:effectLst>
            </a:rPr>
          </a:br>
          <a:r>
            <a:rPr lang="en-US" sz="1800" b="1">
              <a:effectLst>
                <a:outerShdw blurRad="38100" dist="38100" dir="2700000" algn="tl">
                  <a:srgbClr val="000000">
                    <a:alpha val="43137"/>
                  </a:srgbClr>
                </a:outerShdw>
              </a:effectLst>
            </a:rPr>
            <a:t>we do</a:t>
          </a:r>
          <a:endParaRPr lang="es-ES" sz="1800" b="1" dirty="0">
            <a:effectLst>
              <a:outerShdw blurRad="38100" dist="38100" dir="2700000" algn="tl">
                <a:srgbClr val="000000">
                  <a:alpha val="43137"/>
                </a:srgbClr>
              </a:outerShdw>
            </a:effectLst>
          </a:endParaRPr>
        </a:p>
      </dgm:t>
    </dgm:pt>
    <dgm:pt modelId="{4F83E5C2-28D0-4C2C-8960-A43AE484ED6E}" type="parTrans" cxnId="{D27D0745-1DD0-4579-9239-26CAEA9A8F04}">
      <dgm:prSet/>
      <dgm:spPr/>
      <dgm:t>
        <a:bodyPr/>
        <a:lstStyle/>
        <a:p>
          <a:endParaRPr lang="es-ES" sz="1800" b="1">
            <a:effectLst>
              <a:outerShdw blurRad="38100" dist="38100" dir="2700000" algn="tl">
                <a:srgbClr val="000000">
                  <a:alpha val="43137"/>
                </a:srgbClr>
              </a:outerShdw>
            </a:effectLst>
          </a:endParaRPr>
        </a:p>
      </dgm:t>
    </dgm:pt>
    <dgm:pt modelId="{62E61B24-2998-4DC5-BFD4-E5C4024EE07C}" type="sibTrans" cxnId="{D27D0745-1DD0-4579-9239-26CAEA9A8F04}">
      <dgm:prSet/>
      <dgm:spPr/>
      <dgm:t>
        <a:bodyPr/>
        <a:lstStyle/>
        <a:p>
          <a:endParaRPr lang="es-ES" sz="1800" b="1">
            <a:effectLst>
              <a:outerShdw blurRad="38100" dist="38100" dir="2700000" algn="tl">
                <a:srgbClr val="000000">
                  <a:alpha val="43137"/>
                </a:srgbClr>
              </a:outerShdw>
            </a:effectLst>
          </a:endParaRPr>
        </a:p>
      </dgm:t>
    </dgm:pt>
    <dgm:pt modelId="{B5D2EF74-15C2-4424-9F55-95F28BEA4B5C}" type="pres">
      <dgm:prSet presAssocID="{E3BE8A8A-3B82-46FD-8711-70940AA8AF21}" presName="Name0" presStyleCnt="0">
        <dgm:presLayoutVars>
          <dgm:chMax val="7"/>
          <dgm:chPref val="7"/>
          <dgm:dir/>
        </dgm:presLayoutVars>
      </dgm:prSet>
      <dgm:spPr/>
    </dgm:pt>
    <dgm:pt modelId="{34E82A23-3AE5-4A17-A153-FB3003EAB47C}" type="pres">
      <dgm:prSet presAssocID="{E3BE8A8A-3B82-46FD-8711-70940AA8AF21}" presName="Name1" presStyleCnt="0"/>
      <dgm:spPr/>
    </dgm:pt>
    <dgm:pt modelId="{8C07F3D4-3826-42E3-8586-822D3BA04441}" type="pres">
      <dgm:prSet presAssocID="{E3BE8A8A-3B82-46FD-8711-70940AA8AF21}" presName="cycle" presStyleCnt="0"/>
      <dgm:spPr/>
    </dgm:pt>
    <dgm:pt modelId="{CD76252D-172C-4F3F-97DC-3E3D4D37BC2A}" type="pres">
      <dgm:prSet presAssocID="{E3BE8A8A-3B82-46FD-8711-70940AA8AF21}" presName="srcNode" presStyleLbl="node1" presStyleIdx="0" presStyleCnt="7"/>
      <dgm:spPr/>
    </dgm:pt>
    <dgm:pt modelId="{6BB52D49-E435-40E8-AB14-4E430D863045}" type="pres">
      <dgm:prSet presAssocID="{E3BE8A8A-3B82-46FD-8711-70940AA8AF21}" presName="conn" presStyleLbl="parChTrans1D2" presStyleIdx="0" presStyleCnt="1"/>
      <dgm:spPr/>
    </dgm:pt>
    <dgm:pt modelId="{7DA0BE55-AE91-4885-95D2-EC1EFF8C8098}" type="pres">
      <dgm:prSet presAssocID="{E3BE8A8A-3B82-46FD-8711-70940AA8AF21}" presName="extraNode" presStyleLbl="node1" presStyleIdx="0" presStyleCnt="7"/>
      <dgm:spPr/>
    </dgm:pt>
    <dgm:pt modelId="{F0612E01-CDDD-42D9-B367-7DFAD6D6824A}" type="pres">
      <dgm:prSet presAssocID="{E3BE8A8A-3B82-46FD-8711-70940AA8AF21}" presName="dstNode" presStyleLbl="node1" presStyleIdx="0" presStyleCnt="7"/>
      <dgm:spPr/>
    </dgm:pt>
    <dgm:pt modelId="{9EC4257C-136C-492D-927E-7D05E7D03933}" type="pres">
      <dgm:prSet presAssocID="{112EA376-68AD-47B5-8723-58EA393764D3}" presName="text_1" presStyleLbl="node1" presStyleIdx="0" presStyleCnt="7">
        <dgm:presLayoutVars>
          <dgm:bulletEnabled val="1"/>
        </dgm:presLayoutVars>
      </dgm:prSet>
      <dgm:spPr/>
    </dgm:pt>
    <dgm:pt modelId="{9EB2AE09-403A-4C78-A7F6-2C42DEB054EB}" type="pres">
      <dgm:prSet presAssocID="{112EA376-68AD-47B5-8723-58EA393764D3}" presName="accent_1" presStyleCnt="0"/>
      <dgm:spPr/>
    </dgm:pt>
    <dgm:pt modelId="{F58BD1F3-A76B-4200-A439-67E62A0E7D63}" type="pres">
      <dgm:prSet presAssocID="{112EA376-68AD-47B5-8723-58EA393764D3}" presName="accentRepeatNode" presStyleLbl="solidFgAcc1" presStyleIdx="0" presStyleCnt="7"/>
      <dgm:spPr>
        <a:solidFill>
          <a:srgbClr val="83C783"/>
        </a:solidFill>
        <a:effectLst>
          <a:innerShdw blurRad="114300">
            <a:prstClr val="black"/>
          </a:innerShdw>
        </a:effectLst>
        <a:scene3d>
          <a:camera prst="orthographicFront"/>
          <a:lightRig rig="threePt" dir="t"/>
        </a:scene3d>
        <a:sp3d>
          <a:bevelT prst="slope"/>
        </a:sp3d>
      </dgm:spPr>
    </dgm:pt>
    <dgm:pt modelId="{EB166A83-7D09-4113-9FBE-97374723CD9F}" type="pres">
      <dgm:prSet presAssocID="{647799DC-8C5B-4967-8C0B-E14E17CD2BB0}" presName="text_2" presStyleLbl="node1" presStyleIdx="1" presStyleCnt="7">
        <dgm:presLayoutVars>
          <dgm:bulletEnabled val="1"/>
        </dgm:presLayoutVars>
      </dgm:prSet>
      <dgm:spPr/>
    </dgm:pt>
    <dgm:pt modelId="{4C46AE55-A462-4C97-91E0-867A0527F202}" type="pres">
      <dgm:prSet presAssocID="{647799DC-8C5B-4967-8C0B-E14E17CD2BB0}" presName="accent_2" presStyleCnt="0"/>
      <dgm:spPr/>
    </dgm:pt>
    <dgm:pt modelId="{DD01EA76-D23C-446E-AE49-8A0A9E33DBEA}" type="pres">
      <dgm:prSet presAssocID="{647799DC-8C5B-4967-8C0B-E14E17CD2BB0}" presName="accentRepeatNode" presStyleLbl="solidFgAcc1" presStyleIdx="1" presStyleCnt="7"/>
      <dgm:spPr>
        <a:solidFill>
          <a:srgbClr val="8FCE80"/>
        </a:solidFill>
        <a:effectLst>
          <a:innerShdw blurRad="114300">
            <a:prstClr val="black"/>
          </a:innerShdw>
        </a:effectLst>
        <a:scene3d>
          <a:camera prst="orthographicFront"/>
          <a:lightRig rig="threePt" dir="t"/>
        </a:scene3d>
        <a:sp3d>
          <a:bevelT prst="slope"/>
        </a:sp3d>
      </dgm:spPr>
    </dgm:pt>
    <dgm:pt modelId="{45929F98-178A-4C09-8271-962B417AF503}" type="pres">
      <dgm:prSet presAssocID="{56CC7A6B-0563-474C-9F8C-F42428D6B5FE}" presName="text_3" presStyleLbl="node1" presStyleIdx="2" presStyleCnt="7">
        <dgm:presLayoutVars>
          <dgm:bulletEnabled val="1"/>
        </dgm:presLayoutVars>
      </dgm:prSet>
      <dgm:spPr/>
    </dgm:pt>
    <dgm:pt modelId="{BD8DB97C-20A5-4298-8DE7-6FFD78B2D29E}" type="pres">
      <dgm:prSet presAssocID="{56CC7A6B-0563-474C-9F8C-F42428D6B5FE}" presName="accent_3" presStyleCnt="0"/>
      <dgm:spPr/>
    </dgm:pt>
    <dgm:pt modelId="{3299B79F-E267-4DA6-8D7B-62B20B20FB81}" type="pres">
      <dgm:prSet presAssocID="{56CC7A6B-0563-474C-9F8C-F42428D6B5FE}" presName="accentRepeatNode" presStyleLbl="solidFgAcc1" presStyleIdx="2" presStyleCnt="7"/>
      <dgm:spPr>
        <a:solidFill>
          <a:srgbClr val="A2D585"/>
        </a:solidFill>
        <a:effectLst>
          <a:innerShdw blurRad="114300">
            <a:prstClr val="black"/>
          </a:innerShdw>
        </a:effectLst>
        <a:scene3d>
          <a:camera prst="orthographicFront"/>
          <a:lightRig rig="threePt" dir="t"/>
        </a:scene3d>
        <a:sp3d>
          <a:bevelT prst="slope"/>
        </a:sp3d>
      </dgm:spPr>
    </dgm:pt>
    <dgm:pt modelId="{07A1F955-7FD7-4793-A4A4-330934AC5C03}" type="pres">
      <dgm:prSet presAssocID="{CC5BDD2F-3CC2-4D60-9E1B-006C999D94B1}" presName="text_4" presStyleLbl="node1" presStyleIdx="3" presStyleCnt="7">
        <dgm:presLayoutVars>
          <dgm:bulletEnabled val="1"/>
        </dgm:presLayoutVars>
      </dgm:prSet>
      <dgm:spPr/>
    </dgm:pt>
    <dgm:pt modelId="{2D1F8D89-03DC-442F-A131-3C163C99BE76}" type="pres">
      <dgm:prSet presAssocID="{CC5BDD2F-3CC2-4D60-9E1B-006C999D94B1}" presName="accent_4" presStyleCnt="0"/>
      <dgm:spPr/>
    </dgm:pt>
    <dgm:pt modelId="{DD149E24-9EBF-465D-9320-14C23D87B551}" type="pres">
      <dgm:prSet presAssocID="{CC5BDD2F-3CC2-4D60-9E1B-006C999D94B1}" presName="accentRepeatNode" presStyleLbl="solidFgAcc1" presStyleIdx="3" presStyleCnt="7"/>
      <dgm:spPr>
        <a:solidFill>
          <a:srgbClr val="BCDD8F"/>
        </a:solidFill>
        <a:effectLst>
          <a:innerShdw blurRad="114300">
            <a:prstClr val="black"/>
          </a:innerShdw>
        </a:effectLst>
        <a:scene3d>
          <a:camera prst="orthographicFront"/>
          <a:lightRig rig="threePt" dir="t"/>
        </a:scene3d>
        <a:sp3d>
          <a:bevelT prst="slope"/>
        </a:sp3d>
      </dgm:spPr>
    </dgm:pt>
    <dgm:pt modelId="{50E55722-EDB2-418F-8079-5015258BEFF1}" type="pres">
      <dgm:prSet presAssocID="{867626F5-2E95-498F-B9FF-6FE20924D73E}" presName="text_5" presStyleLbl="node1" presStyleIdx="4" presStyleCnt="7">
        <dgm:presLayoutVars>
          <dgm:bulletEnabled val="1"/>
        </dgm:presLayoutVars>
      </dgm:prSet>
      <dgm:spPr/>
    </dgm:pt>
    <dgm:pt modelId="{6A6AA1C5-ABE8-4904-BD25-978843D43706}" type="pres">
      <dgm:prSet presAssocID="{867626F5-2E95-498F-B9FF-6FE20924D73E}" presName="accent_5" presStyleCnt="0"/>
      <dgm:spPr/>
    </dgm:pt>
    <dgm:pt modelId="{8155080F-89B8-4F84-8863-78C54FF9AD59}" type="pres">
      <dgm:prSet presAssocID="{867626F5-2E95-498F-B9FF-6FE20924D73E}" presName="accentRepeatNode" presStyleLbl="solidFgAcc1" presStyleIdx="4" presStyleCnt="7"/>
      <dgm:spPr>
        <a:solidFill>
          <a:srgbClr val="D1E775"/>
        </a:solidFill>
        <a:effectLst>
          <a:innerShdw blurRad="114300">
            <a:prstClr val="black"/>
          </a:innerShdw>
        </a:effectLst>
        <a:scene3d>
          <a:camera prst="orthographicFront"/>
          <a:lightRig rig="threePt" dir="t"/>
        </a:scene3d>
        <a:sp3d>
          <a:bevelT prst="slope"/>
        </a:sp3d>
      </dgm:spPr>
    </dgm:pt>
    <dgm:pt modelId="{A14AB912-F537-45E8-924A-8652CF6A9BAF}" type="pres">
      <dgm:prSet presAssocID="{5C8A233B-C8B4-4180-9D51-E27DD5621E65}" presName="text_6" presStyleLbl="node1" presStyleIdx="5" presStyleCnt="7" custLinFactNeighborY="-13130">
        <dgm:presLayoutVars>
          <dgm:bulletEnabled val="1"/>
        </dgm:presLayoutVars>
      </dgm:prSet>
      <dgm:spPr/>
    </dgm:pt>
    <dgm:pt modelId="{430DC9D7-95BB-44ED-9D22-6AC9A56A9EAE}" type="pres">
      <dgm:prSet presAssocID="{5C8A233B-C8B4-4180-9D51-E27DD5621E65}" presName="accent_6" presStyleCnt="0"/>
      <dgm:spPr/>
    </dgm:pt>
    <dgm:pt modelId="{2F0DF8DD-5E46-4DAF-9AA9-C960126ACB4B}" type="pres">
      <dgm:prSet presAssocID="{5C8A233B-C8B4-4180-9D51-E27DD5621E65}" presName="accentRepeatNode" presStyleLbl="solidFgAcc1" presStyleIdx="5" presStyleCnt="7" custLinFactNeighborX="2101" custLinFactNeighborY="-10505"/>
      <dgm:spPr>
        <a:solidFill>
          <a:srgbClr val="E4DF7C"/>
        </a:solidFill>
        <a:effectLst>
          <a:innerShdw blurRad="114300">
            <a:prstClr val="black"/>
          </a:innerShdw>
        </a:effectLst>
        <a:scene3d>
          <a:camera prst="orthographicFront"/>
          <a:lightRig rig="threePt" dir="t"/>
        </a:scene3d>
        <a:sp3d>
          <a:bevelT prst="slope"/>
        </a:sp3d>
      </dgm:spPr>
    </dgm:pt>
    <dgm:pt modelId="{524CAFF8-AB42-4EFE-8CE7-6E1775FC22A9}" type="pres">
      <dgm:prSet presAssocID="{8D3D8F26-3E8F-40C2-ACD9-A8A84D80A812}" presName="text_7" presStyleLbl="node1" presStyleIdx="6" presStyleCnt="7" custScaleY="178119">
        <dgm:presLayoutVars>
          <dgm:bulletEnabled val="1"/>
        </dgm:presLayoutVars>
      </dgm:prSet>
      <dgm:spPr/>
    </dgm:pt>
    <dgm:pt modelId="{B4B20B89-82B6-488B-8774-D1E7A5E4E03F}" type="pres">
      <dgm:prSet presAssocID="{8D3D8F26-3E8F-40C2-ACD9-A8A84D80A812}" presName="accent_7" presStyleCnt="0"/>
      <dgm:spPr/>
    </dgm:pt>
    <dgm:pt modelId="{E3EE80CD-EE8A-4F62-8931-C99F5A1B8519}" type="pres">
      <dgm:prSet presAssocID="{8D3D8F26-3E8F-40C2-ACD9-A8A84D80A812}" presName="accentRepeatNode" presStyleLbl="solidFgAcc1" presStyleIdx="6" presStyleCnt="7"/>
      <dgm:spPr>
        <a:solidFill>
          <a:srgbClr val="E7CA89"/>
        </a:solidFill>
        <a:effectLst>
          <a:innerShdw blurRad="114300">
            <a:prstClr val="black"/>
          </a:innerShdw>
        </a:effectLst>
        <a:scene3d>
          <a:camera prst="orthographicFront"/>
          <a:lightRig rig="threePt" dir="t"/>
        </a:scene3d>
        <a:sp3d>
          <a:bevelT prst="slope"/>
        </a:sp3d>
      </dgm:spPr>
    </dgm:pt>
  </dgm:ptLst>
  <dgm:cxnLst>
    <dgm:cxn modelId="{890E3F01-7061-418A-A914-8A56EA88A43C}" type="presOf" srcId="{CC5BDD2F-3CC2-4D60-9E1B-006C999D94B1}" destId="{07A1F955-7FD7-4793-A4A4-330934AC5C03}" srcOrd="0" destOrd="0" presId="urn:microsoft.com/office/officeart/2008/layout/VerticalCurvedList"/>
    <dgm:cxn modelId="{F5AB6722-077F-49A2-933E-245B6A3A52E2}" srcId="{E3BE8A8A-3B82-46FD-8711-70940AA8AF21}" destId="{647799DC-8C5B-4967-8C0B-E14E17CD2BB0}" srcOrd="1" destOrd="0" parTransId="{AA5536E1-88F9-4A5E-938B-86C314386398}" sibTransId="{EA5B70CF-D1F7-499C-A101-FA5BB4B319FC}"/>
    <dgm:cxn modelId="{F7AF0928-6CA5-4ED7-803E-22E4C1BF6890}" type="presOf" srcId="{8D3D8F26-3E8F-40C2-ACD9-A8A84D80A812}" destId="{524CAFF8-AB42-4EFE-8CE7-6E1775FC22A9}" srcOrd="0" destOrd="0" presId="urn:microsoft.com/office/officeart/2008/layout/VerticalCurvedList"/>
    <dgm:cxn modelId="{2C71883C-BC81-466E-B491-6D67A89AAA32}" type="presOf" srcId="{56CC7A6B-0563-474C-9F8C-F42428D6B5FE}" destId="{45929F98-178A-4C09-8271-962B417AF503}" srcOrd="0" destOrd="0" presId="urn:microsoft.com/office/officeart/2008/layout/VerticalCurvedList"/>
    <dgm:cxn modelId="{BFCFD93C-3CAF-4D21-940B-C3FD702BB71C}" srcId="{E3BE8A8A-3B82-46FD-8711-70940AA8AF21}" destId="{CC5BDD2F-3CC2-4D60-9E1B-006C999D94B1}" srcOrd="3" destOrd="0" parTransId="{9077439D-E601-4382-8FC7-ADE9B77922DA}" sibTransId="{6440D9A8-8810-49F7-B60E-F8D1EDEF7EEA}"/>
    <dgm:cxn modelId="{B8681941-2B58-4CB5-9E2C-172943BB7BD4}" srcId="{E3BE8A8A-3B82-46FD-8711-70940AA8AF21}" destId="{867626F5-2E95-498F-B9FF-6FE20924D73E}" srcOrd="4" destOrd="0" parTransId="{96215BF5-DABB-43E6-A841-2201D8F58C0C}" sibTransId="{5DAF03B0-8883-4EE5-8D5A-725BA8BBC23C}"/>
    <dgm:cxn modelId="{D27D0745-1DD0-4579-9239-26CAEA9A8F04}" srcId="{E3BE8A8A-3B82-46FD-8711-70940AA8AF21}" destId="{8D3D8F26-3E8F-40C2-ACD9-A8A84D80A812}" srcOrd="6" destOrd="0" parTransId="{4F83E5C2-28D0-4C2C-8960-A43AE484ED6E}" sibTransId="{62E61B24-2998-4DC5-BFD4-E5C4024EE07C}"/>
    <dgm:cxn modelId="{5E51B74C-FE8E-484A-974E-975A08C151E3}" type="presOf" srcId="{5C8A233B-C8B4-4180-9D51-E27DD5621E65}" destId="{A14AB912-F537-45E8-924A-8652CF6A9BAF}" srcOrd="0" destOrd="0" presId="urn:microsoft.com/office/officeart/2008/layout/VerticalCurvedList"/>
    <dgm:cxn modelId="{543BA977-5A8F-4015-8214-18FB8E1D79A4}" type="presOf" srcId="{87EE160B-CC5F-459B-82A1-7E387F671992}" destId="{6BB52D49-E435-40E8-AB14-4E430D863045}" srcOrd="0" destOrd="0" presId="urn:microsoft.com/office/officeart/2008/layout/VerticalCurvedList"/>
    <dgm:cxn modelId="{15374B80-2B03-485A-880E-F9ED58F19AD7}" type="presOf" srcId="{112EA376-68AD-47B5-8723-58EA393764D3}" destId="{9EC4257C-136C-492D-927E-7D05E7D03933}" srcOrd="0" destOrd="0" presId="urn:microsoft.com/office/officeart/2008/layout/VerticalCurvedList"/>
    <dgm:cxn modelId="{450590B0-FAE2-4FBF-A0E5-CF6B0581B205}" srcId="{E3BE8A8A-3B82-46FD-8711-70940AA8AF21}" destId="{56CC7A6B-0563-474C-9F8C-F42428D6B5FE}" srcOrd="2" destOrd="0" parTransId="{65A6FFD5-5E33-493D-9658-CB963B6DBFF2}" sibTransId="{887AB467-4C25-4839-9ED9-EEFAB78E94F2}"/>
    <dgm:cxn modelId="{E5A9F1B0-4F9D-4C52-9EE5-E803230A7381}" srcId="{E3BE8A8A-3B82-46FD-8711-70940AA8AF21}" destId="{5C8A233B-C8B4-4180-9D51-E27DD5621E65}" srcOrd="5" destOrd="0" parTransId="{45A536B4-C8EC-4F1A-B712-5A61BBD558F5}" sibTransId="{A62A525B-1CC3-4CA4-9C9C-4450878F7038}"/>
    <dgm:cxn modelId="{02D1E5C4-168E-4206-AF5D-2ABA78B7DEEE}" type="presOf" srcId="{E3BE8A8A-3B82-46FD-8711-70940AA8AF21}" destId="{B5D2EF74-15C2-4424-9F55-95F28BEA4B5C}" srcOrd="0" destOrd="0" presId="urn:microsoft.com/office/officeart/2008/layout/VerticalCurvedList"/>
    <dgm:cxn modelId="{E17901CA-FC4D-491D-A6BF-046B91BC5AE1}" type="presOf" srcId="{647799DC-8C5B-4967-8C0B-E14E17CD2BB0}" destId="{EB166A83-7D09-4113-9FBE-97374723CD9F}" srcOrd="0" destOrd="0" presId="urn:microsoft.com/office/officeart/2008/layout/VerticalCurvedList"/>
    <dgm:cxn modelId="{90580EF6-64FD-4FF7-BCA1-9AFCBE9914C3}" srcId="{E3BE8A8A-3B82-46FD-8711-70940AA8AF21}" destId="{112EA376-68AD-47B5-8723-58EA393764D3}" srcOrd="0" destOrd="0" parTransId="{B927DE17-B587-4C14-9864-F614129D943B}" sibTransId="{87EE160B-CC5F-459B-82A1-7E387F671992}"/>
    <dgm:cxn modelId="{77C6E5FC-231E-4A3B-9E18-295E7E66EB28}" type="presOf" srcId="{867626F5-2E95-498F-B9FF-6FE20924D73E}" destId="{50E55722-EDB2-418F-8079-5015258BEFF1}" srcOrd="0" destOrd="0" presId="urn:microsoft.com/office/officeart/2008/layout/VerticalCurvedList"/>
    <dgm:cxn modelId="{9A725290-2C8D-4917-938E-2681BD4BB2B1}" type="presParOf" srcId="{B5D2EF74-15C2-4424-9F55-95F28BEA4B5C}" destId="{34E82A23-3AE5-4A17-A153-FB3003EAB47C}" srcOrd="0" destOrd="0" presId="urn:microsoft.com/office/officeart/2008/layout/VerticalCurvedList"/>
    <dgm:cxn modelId="{7B24CAF6-69CB-4C83-993F-C6714FE6C1FC}" type="presParOf" srcId="{34E82A23-3AE5-4A17-A153-FB3003EAB47C}" destId="{8C07F3D4-3826-42E3-8586-822D3BA04441}" srcOrd="0" destOrd="0" presId="urn:microsoft.com/office/officeart/2008/layout/VerticalCurvedList"/>
    <dgm:cxn modelId="{17DF1026-B8F6-451A-B643-8FD15AC721A0}" type="presParOf" srcId="{8C07F3D4-3826-42E3-8586-822D3BA04441}" destId="{CD76252D-172C-4F3F-97DC-3E3D4D37BC2A}" srcOrd="0" destOrd="0" presId="urn:microsoft.com/office/officeart/2008/layout/VerticalCurvedList"/>
    <dgm:cxn modelId="{E3A6714F-1F9E-4F4A-A841-372675A9EB21}" type="presParOf" srcId="{8C07F3D4-3826-42E3-8586-822D3BA04441}" destId="{6BB52D49-E435-40E8-AB14-4E430D863045}" srcOrd="1" destOrd="0" presId="urn:microsoft.com/office/officeart/2008/layout/VerticalCurvedList"/>
    <dgm:cxn modelId="{E3F439F3-19D6-44F4-B4E5-1EA0F6AA887D}" type="presParOf" srcId="{8C07F3D4-3826-42E3-8586-822D3BA04441}" destId="{7DA0BE55-AE91-4885-95D2-EC1EFF8C8098}" srcOrd="2" destOrd="0" presId="urn:microsoft.com/office/officeart/2008/layout/VerticalCurvedList"/>
    <dgm:cxn modelId="{A37DFBE0-C430-4AC3-95BF-0CD7A01E7412}" type="presParOf" srcId="{8C07F3D4-3826-42E3-8586-822D3BA04441}" destId="{F0612E01-CDDD-42D9-B367-7DFAD6D6824A}" srcOrd="3" destOrd="0" presId="urn:microsoft.com/office/officeart/2008/layout/VerticalCurvedList"/>
    <dgm:cxn modelId="{D8E97E3E-4486-45B9-B660-6AD9CF7F633B}" type="presParOf" srcId="{34E82A23-3AE5-4A17-A153-FB3003EAB47C}" destId="{9EC4257C-136C-492D-927E-7D05E7D03933}" srcOrd="1" destOrd="0" presId="urn:microsoft.com/office/officeart/2008/layout/VerticalCurvedList"/>
    <dgm:cxn modelId="{0D713568-52C5-485A-BB4A-FE394A54C28E}" type="presParOf" srcId="{34E82A23-3AE5-4A17-A153-FB3003EAB47C}" destId="{9EB2AE09-403A-4C78-A7F6-2C42DEB054EB}" srcOrd="2" destOrd="0" presId="urn:microsoft.com/office/officeart/2008/layout/VerticalCurvedList"/>
    <dgm:cxn modelId="{1C86FDF0-2E19-4973-A11C-61FFE21FFD28}" type="presParOf" srcId="{9EB2AE09-403A-4C78-A7F6-2C42DEB054EB}" destId="{F58BD1F3-A76B-4200-A439-67E62A0E7D63}" srcOrd="0" destOrd="0" presId="urn:microsoft.com/office/officeart/2008/layout/VerticalCurvedList"/>
    <dgm:cxn modelId="{6263552D-37F1-4F82-BA22-17B9C713DA39}" type="presParOf" srcId="{34E82A23-3AE5-4A17-A153-FB3003EAB47C}" destId="{EB166A83-7D09-4113-9FBE-97374723CD9F}" srcOrd="3" destOrd="0" presId="urn:microsoft.com/office/officeart/2008/layout/VerticalCurvedList"/>
    <dgm:cxn modelId="{17BB8BF4-EA59-4EB5-AC2E-A39E4B8357DC}" type="presParOf" srcId="{34E82A23-3AE5-4A17-A153-FB3003EAB47C}" destId="{4C46AE55-A462-4C97-91E0-867A0527F202}" srcOrd="4" destOrd="0" presId="urn:microsoft.com/office/officeart/2008/layout/VerticalCurvedList"/>
    <dgm:cxn modelId="{5BBAF3CC-0474-4C98-8C80-AB0F4B8582CF}" type="presParOf" srcId="{4C46AE55-A462-4C97-91E0-867A0527F202}" destId="{DD01EA76-D23C-446E-AE49-8A0A9E33DBEA}" srcOrd="0" destOrd="0" presId="urn:microsoft.com/office/officeart/2008/layout/VerticalCurvedList"/>
    <dgm:cxn modelId="{CCF73361-FFDD-46B9-A4D3-A44C480B1C98}" type="presParOf" srcId="{34E82A23-3AE5-4A17-A153-FB3003EAB47C}" destId="{45929F98-178A-4C09-8271-962B417AF503}" srcOrd="5" destOrd="0" presId="urn:microsoft.com/office/officeart/2008/layout/VerticalCurvedList"/>
    <dgm:cxn modelId="{ED91641F-537F-499F-8537-E711F161D5D7}" type="presParOf" srcId="{34E82A23-3AE5-4A17-A153-FB3003EAB47C}" destId="{BD8DB97C-20A5-4298-8DE7-6FFD78B2D29E}" srcOrd="6" destOrd="0" presId="urn:microsoft.com/office/officeart/2008/layout/VerticalCurvedList"/>
    <dgm:cxn modelId="{95B169AC-AB4B-4CF2-8F83-F52A0E743232}" type="presParOf" srcId="{BD8DB97C-20A5-4298-8DE7-6FFD78B2D29E}" destId="{3299B79F-E267-4DA6-8D7B-62B20B20FB81}" srcOrd="0" destOrd="0" presId="urn:microsoft.com/office/officeart/2008/layout/VerticalCurvedList"/>
    <dgm:cxn modelId="{AF5EB8DC-A002-4D07-A5C2-A9EF8D85D960}" type="presParOf" srcId="{34E82A23-3AE5-4A17-A153-FB3003EAB47C}" destId="{07A1F955-7FD7-4793-A4A4-330934AC5C03}" srcOrd="7" destOrd="0" presId="urn:microsoft.com/office/officeart/2008/layout/VerticalCurvedList"/>
    <dgm:cxn modelId="{1F35DFD0-4ADD-4692-8406-A162ED5649C3}" type="presParOf" srcId="{34E82A23-3AE5-4A17-A153-FB3003EAB47C}" destId="{2D1F8D89-03DC-442F-A131-3C163C99BE76}" srcOrd="8" destOrd="0" presId="urn:microsoft.com/office/officeart/2008/layout/VerticalCurvedList"/>
    <dgm:cxn modelId="{26FC503A-54C0-456C-AC2E-3A189C59B723}" type="presParOf" srcId="{2D1F8D89-03DC-442F-A131-3C163C99BE76}" destId="{DD149E24-9EBF-465D-9320-14C23D87B551}" srcOrd="0" destOrd="0" presId="urn:microsoft.com/office/officeart/2008/layout/VerticalCurvedList"/>
    <dgm:cxn modelId="{84550C8F-1D5C-4BBF-889C-E9D45EF9DF78}" type="presParOf" srcId="{34E82A23-3AE5-4A17-A153-FB3003EAB47C}" destId="{50E55722-EDB2-418F-8079-5015258BEFF1}" srcOrd="9" destOrd="0" presId="urn:microsoft.com/office/officeart/2008/layout/VerticalCurvedList"/>
    <dgm:cxn modelId="{D2D4A0DA-CFF1-4475-A002-BF8E8938F4A7}" type="presParOf" srcId="{34E82A23-3AE5-4A17-A153-FB3003EAB47C}" destId="{6A6AA1C5-ABE8-4904-BD25-978843D43706}" srcOrd="10" destOrd="0" presId="urn:microsoft.com/office/officeart/2008/layout/VerticalCurvedList"/>
    <dgm:cxn modelId="{81B4EA71-E1FD-40BA-B29D-3B37A66D77F6}" type="presParOf" srcId="{6A6AA1C5-ABE8-4904-BD25-978843D43706}" destId="{8155080F-89B8-4F84-8863-78C54FF9AD59}" srcOrd="0" destOrd="0" presId="urn:microsoft.com/office/officeart/2008/layout/VerticalCurvedList"/>
    <dgm:cxn modelId="{ACFD83D0-917F-4CCC-A714-D6C1DFB18D6A}" type="presParOf" srcId="{34E82A23-3AE5-4A17-A153-FB3003EAB47C}" destId="{A14AB912-F537-45E8-924A-8652CF6A9BAF}" srcOrd="11" destOrd="0" presId="urn:microsoft.com/office/officeart/2008/layout/VerticalCurvedList"/>
    <dgm:cxn modelId="{713257CC-4FA2-4688-BE4B-AECD63D44C87}" type="presParOf" srcId="{34E82A23-3AE5-4A17-A153-FB3003EAB47C}" destId="{430DC9D7-95BB-44ED-9D22-6AC9A56A9EAE}" srcOrd="12" destOrd="0" presId="urn:microsoft.com/office/officeart/2008/layout/VerticalCurvedList"/>
    <dgm:cxn modelId="{73A67881-61C0-48E4-AAE6-4DBC2812F47C}" type="presParOf" srcId="{430DC9D7-95BB-44ED-9D22-6AC9A56A9EAE}" destId="{2F0DF8DD-5E46-4DAF-9AA9-C960126ACB4B}" srcOrd="0" destOrd="0" presId="urn:microsoft.com/office/officeart/2008/layout/VerticalCurvedList"/>
    <dgm:cxn modelId="{FAEC3487-68F5-4C69-9CB9-83F3B856BC35}" type="presParOf" srcId="{34E82A23-3AE5-4A17-A153-FB3003EAB47C}" destId="{524CAFF8-AB42-4EFE-8CE7-6E1775FC22A9}" srcOrd="13" destOrd="0" presId="urn:microsoft.com/office/officeart/2008/layout/VerticalCurvedList"/>
    <dgm:cxn modelId="{7BD86ACF-DC12-4F5F-9681-DE269E2A989B}" type="presParOf" srcId="{34E82A23-3AE5-4A17-A153-FB3003EAB47C}" destId="{B4B20B89-82B6-488B-8774-D1E7A5E4E03F}" srcOrd="14" destOrd="0" presId="urn:microsoft.com/office/officeart/2008/layout/VerticalCurvedList"/>
    <dgm:cxn modelId="{3B4BE367-9405-44C3-9AAF-33CD7AF11245}" type="presParOf" srcId="{B4B20B89-82B6-488B-8774-D1E7A5E4E03F}" destId="{E3EE80CD-EE8A-4F62-8931-C99F5A1B851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A6E75-E66C-4F4E-91FF-5392CE268448}">
      <dsp:nvSpPr>
        <dsp:cNvPr id="0" name=""/>
        <dsp:cNvSpPr/>
      </dsp:nvSpPr>
      <dsp:spPr>
        <a:xfrm>
          <a:off x="6451" y="0"/>
          <a:ext cx="2053874" cy="872203"/>
        </a:xfrm>
        <a:prstGeom prst="roundRect">
          <a:avLst>
            <a:gd name="adj" fmla="val 10000"/>
          </a:avLst>
        </a:prstGeom>
        <a:solidFill>
          <a:srgbClr val="C00000"/>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We were dead </a:t>
          </a:r>
          <a:br>
            <a:rPr lang="en-US" sz="1800" b="1" kern="1200">
              <a:effectLst>
                <a:outerShdw blurRad="38100" dist="38100" dir="2700000" algn="tl">
                  <a:srgbClr val="000000">
                    <a:alpha val="43137"/>
                  </a:srgbClr>
                </a:outerShdw>
              </a:effectLst>
            </a:rPr>
          </a:br>
          <a:r>
            <a:rPr lang="en-US" sz="1800" b="1" kern="1200">
              <a:effectLst>
                <a:outerShdw blurRad="38100" dist="38100" dir="2700000" algn="tl">
                  <a:srgbClr val="000000">
                    <a:alpha val="43137"/>
                  </a:srgbClr>
                </a:outerShdw>
              </a:effectLst>
            </a:rPr>
            <a:t>in sin</a:t>
          </a:r>
          <a:endParaRPr lang="es-ES" sz="1800" b="1" kern="1200" dirty="0">
            <a:effectLst>
              <a:outerShdw blurRad="38100" dist="38100" dir="2700000" algn="tl">
                <a:srgbClr val="000000">
                  <a:alpha val="43137"/>
                </a:srgbClr>
              </a:outerShdw>
            </a:effectLst>
          </a:endParaRPr>
        </a:p>
      </dsp:txBody>
      <dsp:txXfrm>
        <a:off x="31997" y="25546"/>
        <a:ext cx="2002782" cy="821111"/>
      </dsp:txXfrm>
    </dsp:sp>
    <dsp:sp modelId="{3A3CD26F-9C5F-4732-8790-2A73279CC0C0}">
      <dsp:nvSpPr>
        <dsp:cNvPr id="0" name=""/>
        <dsp:cNvSpPr/>
      </dsp:nvSpPr>
      <dsp:spPr>
        <a:xfrm>
          <a:off x="2118940" y="363420"/>
          <a:ext cx="124261" cy="145362"/>
        </a:xfrm>
        <a:prstGeom prst="rightArrow">
          <a:avLst>
            <a:gd name="adj1" fmla="val 60000"/>
            <a:gd name="adj2" fmla="val 50000"/>
          </a:avLst>
        </a:prstGeom>
        <a:solidFill>
          <a:srgbClr val="4BC403"/>
        </a:solidFill>
        <a:ln w="6350" cap="flat" cmpd="sng" algn="ctr">
          <a:solidFill>
            <a:schemeClr val="lt1">
              <a:hueOff val="0"/>
              <a:satOff val="0"/>
              <a:lumOff val="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118940" y="392492"/>
        <a:ext cx="86983" cy="87218"/>
      </dsp:txXfrm>
    </dsp:sp>
    <dsp:sp modelId="{E2B65405-A8B9-47C4-A563-1CFA64BF00AF}">
      <dsp:nvSpPr>
        <dsp:cNvPr id="0" name=""/>
        <dsp:cNvSpPr/>
      </dsp:nvSpPr>
      <dsp:spPr>
        <a:xfrm>
          <a:off x="2294781" y="0"/>
          <a:ext cx="2036466" cy="872203"/>
        </a:xfrm>
        <a:prstGeom prst="roundRect">
          <a:avLst>
            <a:gd name="adj" fmla="val 10000"/>
          </a:avLst>
        </a:prstGeom>
        <a:solidFill>
          <a:schemeClr val="accent2">
            <a:hueOff val="-5849996"/>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God gave us life with Christ</a:t>
          </a:r>
          <a:endParaRPr lang="es-ES" sz="1800" b="1" kern="1200" dirty="0">
            <a:effectLst>
              <a:outerShdw blurRad="38100" dist="38100" dir="2700000" algn="tl">
                <a:srgbClr val="000000">
                  <a:alpha val="43137"/>
                </a:srgbClr>
              </a:outerShdw>
            </a:effectLst>
          </a:endParaRPr>
        </a:p>
      </dsp:txBody>
      <dsp:txXfrm>
        <a:off x="2320327" y="25546"/>
        <a:ext cx="1985374" cy="821111"/>
      </dsp:txXfrm>
    </dsp:sp>
    <dsp:sp modelId="{362F3395-81BC-4750-B0C4-37EFA8FEE095}">
      <dsp:nvSpPr>
        <dsp:cNvPr id="0" name=""/>
        <dsp:cNvSpPr/>
      </dsp:nvSpPr>
      <dsp:spPr>
        <a:xfrm>
          <a:off x="4389862" y="363420"/>
          <a:ext cx="124261" cy="145362"/>
        </a:xfrm>
        <a:prstGeom prst="rightArrow">
          <a:avLst>
            <a:gd name="adj1" fmla="val 60000"/>
            <a:gd name="adj2" fmla="val 50000"/>
          </a:avLst>
        </a:prstGeom>
        <a:solidFill>
          <a:srgbClr val="0070C0"/>
        </a:solidFill>
        <a:ln w="6350" cap="flat" cmpd="sng" algn="ctr">
          <a:solidFill>
            <a:schemeClr val="lt1">
              <a:hueOff val="0"/>
              <a:satOff val="0"/>
              <a:lumOff val="0"/>
              <a:alphaOff val="0"/>
            </a:schemeClr>
          </a:solidFill>
          <a:prstDash val="solid"/>
          <a:miter lim="800000"/>
        </a:ln>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4389862" y="392492"/>
        <a:ext cx="86983" cy="87218"/>
      </dsp:txXfrm>
    </dsp:sp>
    <dsp:sp modelId="{1258F83E-313D-48DA-8F74-5F3A9EBD0734}">
      <dsp:nvSpPr>
        <dsp:cNvPr id="0" name=""/>
        <dsp:cNvSpPr/>
      </dsp:nvSpPr>
      <dsp:spPr>
        <a:xfrm>
          <a:off x="4565703" y="0"/>
          <a:ext cx="1710638" cy="872203"/>
        </a:xfrm>
        <a:prstGeom prst="roundRect">
          <a:avLst>
            <a:gd name="adj" fmla="val 10000"/>
          </a:avLst>
        </a:prstGeom>
        <a:solidFill>
          <a:srgbClr val="0070C0"/>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We are saved by grace</a:t>
          </a:r>
          <a:endParaRPr lang="es-ES" sz="1800" b="1" kern="1200" dirty="0">
            <a:effectLst>
              <a:outerShdw blurRad="38100" dist="38100" dir="2700000" algn="tl">
                <a:srgbClr val="000000">
                  <a:alpha val="43137"/>
                </a:srgbClr>
              </a:outerShdw>
            </a:effectLst>
          </a:endParaRPr>
        </a:p>
      </dsp:txBody>
      <dsp:txXfrm>
        <a:off x="4591249" y="25546"/>
        <a:ext cx="1659546" cy="821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8774C-845D-4E92-81FC-F9DA3C6E24D6}">
      <dsp:nvSpPr>
        <dsp:cNvPr id="0" name=""/>
        <dsp:cNvSpPr/>
      </dsp:nvSpPr>
      <dsp:spPr>
        <a:xfrm>
          <a:off x="0" y="0"/>
          <a:ext cx="2170662" cy="1200329"/>
        </a:xfrm>
        <a:prstGeom prst="roundRect">
          <a:avLst/>
        </a:prstGeom>
        <a:blipFill rotWithShape="0">
          <a:blip xmlns:r="http://schemas.openxmlformats.org/officeDocument/2006/relationships" r:embed="rId1" cstate="hq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t="-18000" b="-18000"/>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7582241-A5F1-4A0D-8A15-5441A101BF48}">
      <dsp:nvSpPr>
        <dsp:cNvPr id="0" name=""/>
        <dsp:cNvSpPr/>
      </dsp:nvSpPr>
      <dsp:spPr>
        <a:xfrm>
          <a:off x="2034118" y="35133"/>
          <a:ext cx="5568963" cy="223827"/>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Sin was our way of life</a:t>
          </a:r>
          <a:endParaRPr lang="es-ES" sz="1800" kern="1200"/>
        </a:p>
      </dsp:txBody>
      <dsp:txXfrm>
        <a:off x="2045044" y="46059"/>
        <a:ext cx="5547111" cy="201975"/>
      </dsp:txXfrm>
    </dsp:sp>
    <dsp:sp modelId="{682DE9BF-C90C-44DE-8DBF-0D66F9795146}">
      <dsp:nvSpPr>
        <dsp:cNvPr id="0" name=""/>
        <dsp:cNvSpPr/>
      </dsp:nvSpPr>
      <dsp:spPr>
        <a:xfrm>
          <a:off x="2034118" y="339080"/>
          <a:ext cx="5568963" cy="223827"/>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We followed the customs of the world</a:t>
          </a:r>
          <a:endParaRPr lang="es-ES" sz="1800" kern="1200"/>
        </a:p>
      </dsp:txBody>
      <dsp:txXfrm>
        <a:off x="2045044" y="350006"/>
        <a:ext cx="5547111" cy="201975"/>
      </dsp:txXfrm>
    </dsp:sp>
    <dsp:sp modelId="{ED502699-0DC2-40D4-B55B-8C790BAA0DEB}">
      <dsp:nvSpPr>
        <dsp:cNvPr id="0" name=""/>
        <dsp:cNvSpPr/>
      </dsp:nvSpPr>
      <dsp:spPr>
        <a:xfrm>
          <a:off x="2034118" y="635883"/>
          <a:ext cx="5568963" cy="223827"/>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We were dominated by the prince of this world</a:t>
          </a:r>
          <a:endParaRPr lang="es-ES" sz="1800" kern="1200" dirty="0"/>
        </a:p>
      </dsp:txBody>
      <dsp:txXfrm>
        <a:off x="2045044" y="646809"/>
        <a:ext cx="5547111" cy="201975"/>
      </dsp:txXfrm>
    </dsp:sp>
    <dsp:sp modelId="{081CF510-F326-4575-AF38-F579E3EC0E85}">
      <dsp:nvSpPr>
        <dsp:cNvPr id="0" name=""/>
        <dsp:cNvSpPr/>
      </dsp:nvSpPr>
      <dsp:spPr>
        <a:xfrm>
          <a:off x="2034118" y="946974"/>
          <a:ext cx="5568963" cy="223827"/>
        </a:xfrm>
        <a:prstGeom prst="round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We were children of disobedience</a:t>
          </a:r>
          <a:endParaRPr lang="es-ES" sz="1800" kern="1200"/>
        </a:p>
      </dsp:txBody>
      <dsp:txXfrm>
        <a:off x="2045044" y="957900"/>
        <a:ext cx="5547111" cy="201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D81CB-CA32-4D2E-A26A-07EB1AA8AF39}">
      <dsp:nvSpPr>
        <dsp:cNvPr id="0" name=""/>
        <dsp:cNvSpPr/>
      </dsp:nvSpPr>
      <dsp:spPr>
        <a:xfrm>
          <a:off x="0" y="4028"/>
          <a:ext cx="4772294" cy="599040"/>
        </a:xfrm>
        <a:prstGeom prst="roundRect">
          <a:avLst/>
        </a:prstGeom>
        <a:solidFill>
          <a:schemeClr val="tx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The environment that surrounded us</a:t>
          </a:r>
          <a:endParaRPr lang="es-ES" sz="1800" kern="1200"/>
        </a:p>
      </dsp:txBody>
      <dsp:txXfrm>
        <a:off x="29243" y="33271"/>
        <a:ext cx="4713808" cy="540554"/>
      </dsp:txXfrm>
    </dsp:sp>
    <dsp:sp modelId="{DF5BD88B-2ECE-4CA6-9102-9686B4CCCD17}">
      <dsp:nvSpPr>
        <dsp:cNvPr id="0" name=""/>
        <dsp:cNvSpPr/>
      </dsp:nvSpPr>
      <dsp:spPr>
        <a:xfrm>
          <a:off x="0" y="695229"/>
          <a:ext cx="4772294" cy="599040"/>
        </a:xfrm>
        <a:prstGeom prst="roundRect">
          <a:avLst/>
        </a:prstGeom>
        <a:solidFill>
          <a:schemeClr val="tx1">
            <a:lumMod val="75000"/>
            <a:lumOff val="2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The prince of the power of the air (Satan)</a:t>
          </a:r>
          <a:endParaRPr lang="es-ES" sz="1800" kern="1200"/>
        </a:p>
      </dsp:txBody>
      <dsp:txXfrm>
        <a:off x="29243" y="724472"/>
        <a:ext cx="4713808" cy="5405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16E36-DAB1-4952-B6E5-FFD72C4DE049}">
      <dsp:nvSpPr>
        <dsp:cNvPr id="0" name=""/>
        <dsp:cNvSpPr/>
      </dsp:nvSpPr>
      <dsp:spPr>
        <a:xfrm>
          <a:off x="200451" y="305746"/>
          <a:ext cx="2600044" cy="914403"/>
        </a:xfrm>
        <a:prstGeom prst="rect">
          <a:avLst/>
        </a:prstGeom>
        <a:solidFill>
          <a:schemeClr val="accent3">
            <a:lumMod val="20000"/>
            <a:lumOff val="80000"/>
          </a:schemeClr>
        </a:solidFill>
        <a:ln w="19050" cap="flat" cmpd="sng" algn="ctr">
          <a:solidFill>
            <a:schemeClr val="accent3">
              <a:lumMod val="7500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550343"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He gave us life with Christ (He removed </a:t>
          </a:r>
          <a:br>
            <a:rPr lang="en-US" sz="1600" b="1" kern="1200"/>
          </a:br>
          <a:r>
            <a:rPr lang="en-US" sz="1600" b="1" kern="1200"/>
            <a:t>our sins)</a:t>
          </a:r>
          <a:endParaRPr lang="es-ES" sz="1600" kern="1200" dirty="0"/>
        </a:p>
      </dsp:txBody>
      <dsp:txXfrm>
        <a:off x="200451" y="305746"/>
        <a:ext cx="2600044" cy="914403"/>
      </dsp:txXfrm>
    </dsp:sp>
    <dsp:sp modelId="{81AB954B-917E-46DB-884B-D82F74780A48}">
      <dsp:nvSpPr>
        <dsp:cNvPr id="0" name=""/>
        <dsp:cNvSpPr/>
      </dsp:nvSpPr>
      <dsp:spPr>
        <a:xfrm>
          <a:off x="15596" y="46147"/>
          <a:ext cx="669339" cy="968049"/>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alpha val="40000"/>
            </a:prst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8182F9C-8F68-4D10-B4F4-69334D71F35C}">
      <dsp:nvSpPr>
        <dsp:cNvPr id="0" name=""/>
        <dsp:cNvSpPr/>
      </dsp:nvSpPr>
      <dsp:spPr>
        <a:xfrm>
          <a:off x="3030699" y="300390"/>
          <a:ext cx="2598402" cy="910870"/>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549995"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He raised us with Christ (He gave us a new life)</a:t>
          </a:r>
          <a:endParaRPr lang="es-ES" sz="1600" kern="1200" dirty="0"/>
        </a:p>
      </dsp:txBody>
      <dsp:txXfrm>
        <a:off x="3030699" y="300390"/>
        <a:ext cx="2598402" cy="910870"/>
      </dsp:txXfrm>
    </dsp:sp>
    <dsp:sp modelId="{A1EFCC27-1CAA-4C0A-A736-288514219DEC}">
      <dsp:nvSpPr>
        <dsp:cNvPr id="0" name=""/>
        <dsp:cNvSpPr/>
      </dsp:nvSpPr>
      <dsp:spPr>
        <a:xfrm>
          <a:off x="2870952" y="55003"/>
          <a:ext cx="647283" cy="936147"/>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t="505"/>
          </a:stretch>
        </a:blipFill>
        <a:ln>
          <a:noFill/>
        </a:ln>
        <a:effectLst>
          <a:outerShdw blurRad="50800" dist="38100" dir="8100000" algn="tr" rotWithShape="0">
            <a:prstClr val="black">
              <a:alpha val="40000"/>
            </a:prst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70BCF9D-663B-43CD-8381-C3084ED2AB90}">
      <dsp:nvSpPr>
        <dsp:cNvPr id="0" name=""/>
        <dsp:cNvSpPr/>
      </dsp:nvSpPr>
      <dsp:spPr>
        <a:xfrm>
          <a:off x="5897471" y="257735"/>
          <a:ext cx="2799137" cy="961067"/>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txBody>
        <a:bodyPr spcFirstLastPara="0" vert="horz" wrap="square" lIns="547912"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He seated us in the heavenly places with Christ (He gave us power over the evil one)</a:t>
          </a:r>
          <a:endParaRPr lang="es-ES" sz="1600" kern="1200" dirty="0"/>
        </a:p>
      </dsp:txBody>
      <dsp:txXfrm>
        <a:off x="5897471" y="257735"/>
        <a:ext cx="2799137" cy="961067"/>
      </dsp:txXfrm>
    </dsp:sp>
    <dsp:sp modelId="{0BB1844B-27ED-49F1-848A-824F43B6BEAF}">
      <dsp:nvSpPr>
        <dsp:cNvPr id="0" name=""/>
        <dsp:cNvSpPr/>
      </dsp:nvSpPr>
      <dsp:spPr>
        <a:xfrm>
          <a:off x="5713750" y="47483"/>
          <a:ext cx="633936" cy="916853"/>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0800" dist="38100" dir="8100000" algn="tr" rotWithShape="0">
            <a:prstClr val="black">
              <a:alpha val="40000"/>
            </a:prst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52D49-E435-40E8-AB14-4E430D863045}">
      <dsp:nvSpPr>
        <dsp:cNvPr id="0" name=""/>
        <dsp:cNvSpPr/>
      </dsp:nvSpPr>
      <dsp:spPr>
        <a:xfrm>
          <a:off x="-3382887" y="-533477"/>
          <a:ext cx="4033702" cy="4033702"/>
        </a:xfrm>
        <a:prstGeom prst="blockArc">
          <a:avLst>
            <a:gd name="adj1" fmla="val 18900000"/>
            <a:gd name="adj2" fmla="val 2700000"/>
            <a:gd name="adj3" fmla="val 53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C4257C-136C-492D-927E-7D05E7D03933}">
      <dsp:nvSpPr>
        <dsp:cNvPr id="0" name=""/>
        <dsp:cNvSpPr/>
      </dsp:nvSpPr>
      <dsp:spPr>
        <a:xfrm>
          <a:off x="211659" y="122830"/>
          <a:ext cx="6107053" cy="27202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2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We are saved by grace</a:t>
          </a:r>
          <a:endParaRPr lang="es-ES" sz="1800" b="1" kern="1200">
            <a:effectLst>
              <a:outerShdw blurRad="38100" dist="38100" dir="2700000" algn="tl">
                <a:srgbClr val="000000">
                  <a:alpha val="43137"/>
                </a:srgbClr>
              </a:outerShdw>
            </a:effectLst>
          </a:endParaRPr>
        </a:p>
      </dsp:txBody>
      <dsp:txXfrm>
        <a:off x="211659" y="122830"/>
        <a:ext cx="6107053" cy="272024"/>
      </dsp:txXfrm>
    </dsp:sp>
    <dsp:sp modelId="{F58BD1F3-A76B-4200-A439-67E62A0E7D63}">
      <dsp:nvSpPr>
        <dsp:cNvPr id="0" name=""/>
        <dsp:cNvSpPr/>
      </dsp:nvSpPr>
      <dsp:spPr>
        <a:xfrm>
          <a:off x="41644" y="88827"/>
          <a:ext cx="340031" cy="340031"/>
        </a:xfrm>
        <a:prstGeom prst="ellipse">
          <a:avLst/>
        </a:prstGeom>
        <a:solidFill>
          <a:srgbClr val="83C783"/>
        </a:solidFill>
        <a:ln w="6350" cap="flat" cmpd="sng" algn="ctr">
          <a:solidFill>
            <a:schemeClr val="accent5">
              <a:hueOff val="0"/>
              <a:satOff val="0"/>
              <a:lumOff val="0"/>
              <a:alphaOff val="0"/>
            </a:schemeClr>
          </a:solidFill>
          <a:prstDash val="solid"/>
          <a:miter lim="800000"/>
        </a:ln>
        <a:effectLst>
          <a:innerShdw blurRad="114300">
            <a:prstClr val="black"/>
          </a:innerShdw>
        </a:effectLst>
        <a:scene3d>
          <a:camera prst="orthographicFront"/>
          <a:lightRig rig="threePt" dir="t"/>
        </a:scene3d>
        <a:sp3d>
          <a:bevelT prst="slope"/>
        </a:sp3d>
      </dsp:spPr>
      <dsp:style>
        <a:lnRef idx="1">
          <a:scrgbClr r="0" g="0" b="0"/>
        </a:lnRef>
        <a:fillRef idx="1">
          <a:scrgbClr r="0" g="0" b="0"/>
        </a:fillRef>
        <a:effectRef idx="2">
          <a:scrgbClr r="0" g="0" b="0"/>
        </a:effectRef>
        <a:fontRef idx="minor"/>
      </dsp:style>
    </dsp:sp>
    <dsp:sp modelId="{EB166A83-7D09-4113-9FBE-97374723CD9F}">
      <dsp:nvSpPr>
        <dsp:cNvPr id="0" name=""/>
        <dsp:cNvSpPr/>
      </dsp:nvSpPr>
      <dsp:spPr>
        <a:xfrm>
          <a:off x="458002" y="531107"/>
          <a:ext cx="5860710" cy="272024"/>
        </a:xfrm>
        <a:prstGeom prst="rect">
          <a:avLst/>
        </a:prstGeom>
        <a:gradFill rotWithShape="0">
          <a:gsLst>
            <a:gs pos="0">
              <a:schemeClr val="accent5">
                <a:hueOff val="-749999"/>
                <a:satOff val="8333"/>
                <a:lumOff val="0"/>
                <a:alphaOff val="0"/>
                <a:satMod val="103000"/>
                <a:lumMod val="102000"/>
                <a:tint val="94000"/>
              </a:schemeClr>
            </a:gs>
            <a:gs pos="50000">
              <a:schemeClr val="accent5">
                <a:hueOff val="-749999"/>
                <a:satOff val="8333"/>
                <a:lumOff val="0"/>
                <a:alphaOff val="0"/>
                <a:satMod val="110000"/>
                <a:lumMod val="100000"/>
                <a:shade val="100000"/>
              </a:schemeClr>
            </a:gs>
            <a:gs pos="100000">
              <a:schemeClr val="accent5">
                <a:hueOff val="-749999"/>
                <a:satOff val="8333"/>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2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Faith is the means</a:t>
          </a:r>
          <a:endParaRPr lang="es-ES" sz="1800" b="1" kern="1200">
            <a:effectLst>
              <a:outerShdw blurRad="38100" dist="38100" dir="2700000" algn="tl">
                <a:srgbClr val="000000">
                  <a:alpha val="43137"/>
                </a:srgbClr>
              </a:outerShdw>
            </a:effectLst>
          </a:endParaRPr>
        </a:p>
      </dsp:txBody>
      <dsp:txXfrm>
        <a:off x="458002" y="531107"/>
        <a:ext cx="5860710" cy="272024"/>
      </dsp:txXfrm>
    </dsp:sp>
    <dsp:sp modelId="{DD01EA76-D23C-446E-AE49-8A0A9E33DBEA}">
      <dsp:nvSpPr>
        <dsp:cNvPr id="0" name=""/>
        <dsp:cNvSpPr/>
      </dsp:nvSpPr>
      <dsp:spPr>
        <a:xfrm>
          <a:off x="287987" y="497103"/>
          <a:ext cx="340031" cy="340031"/>
        </a:xfrm>
        <a:prstGeom prst="ellipse">
          <a:avLst/>
        </a:prstGeom>
        <a:solidFill>
          <a:srgbClr val="8FCE80"/>
        </a:solidFill>
        <a:ln w="6350" cap="flat" cmpd="sng" algn="ctr">
          <a:solidFill>
            <a:schemeClr val="accent5">
              <a:hueOff val="-749999"/>
              <a:satOff val="8333"/>
              <a:lumOff val="0"/>
              <a:alphaOff val="0"/>
            </a:schemeClr>
          </a:solidFill>
          <a:prstDash val="solid"/>
          <a:miter lim="800000"/>
        </a:ln>
        <a:effectLst>
          <a:innerShdw blurRad="114300">
            <a:prstClr val="black"/>
          </a:innerShdw>
        </a:effectLst>
        <a:scene3d>
          <a:camera prst="orthographicFront"/>
          <a:lightRig rig="threePt" dir="t"/>
        </a:scene3d>
        <a:sp3d>
          <a:bevelT prst="slope"/>
        </a:sp3d>
      </dsp:spPr>
      <dsp:style>
        <a:lnRef idx="1">
          <a:scrgbClr r="0" g="0" b="0"/>
        </a:lnRef>
        <a:fillRef idx="1">
          <a:scrgbClr r="0" g="0" b="0"/>
        </a:fillRef>
        <a:effectRef idx="2">
          <a:scrgbClr r="0" g="0" b="0"/>
        </a:effectRef>
        <a:fontRef idx="minor"/>
      </dsp:style>
    </dsp:sp>
    <dsp:sp modelId="{45929F98-178A-4C09-8271-962B417AF503}">
      <dsp:nvSpPr>
        <dsp:cNvPr id="0" name=""/>
        <dsp:cNvSpPr/>
      </dsp:nvSpPr>
      <dsp:spPr>
        <a:xfrm>
          <a:off x="592997" y="939084"/>
          <a:ext cx="5725715" cy="272024"/>
        </a:xfrm>
        <a:prstGeom prst="rect">
          <a:avLst/>
        </a:prstGeom>
        <a:gradFill rotWithShape="0">
          <a:gsLst>
            <a:gs pos="0">
              <a:schemeClr val="accent5">
                <a:hueOff val="-1499998"/>
                <a:satOff val="16666"/>
                <a:lumOff val="0"/>
                <a:alphaOff val="0"/>
                <a:satMod val="103000"/>
                <a:lumMod val="102000"/>
                <a:tint val="94000"/>
              </a:schemeClr>
            </a:gs>
            <a:gs pos="50000">
              <a:schemeClr val="accent5">
                <a:hueOff val="-1499998"/>
                <a:satOff val="16666"/>
                <a:lumOff val="0"/>
                <a:alphaOff val="0"/>
                <a:satMod val="110000"/>
                <a:lumMod val="100000"/>
                <a:shade val="100000"/>
              </a:schemeClr>
            </a:gs>
            <a:gs pos="100000">
              <a:schemeClr val="accent5">
                <a:hueOff val="-1499998"/>
                <a:satOff val="16666"/>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2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But faith is not ours; it is a gift from God</a:t>
          </a:r>
          <a:endParaRPr lang="es-ES" sz="1800" b="1" kern="1200">
            <a:effectLst>
              <a:outerShdw blurRad="38100" dist="38100" dir="2700000" algn="tl">
                <a:srgbClr val="000000">
                  <a:alpha val="43137"/>
                </a:srgbClr>
              </a:outerShdw>
            </a:effectLst>
          </a:endParaRPr>
        </a:p>
      </dsp:txBody>
      <dsp:txXfrm>
        <a:off x="592997" y="939084"/>
        <a:ext cx="5725715" cy="272024"/>
      </dsp:txXfrm>
    </dsp:sp>
    <dsp:sp modelId="{3299B79F-E267-4DA6-8D7B-62B20B20FB81}">
      <dsp:nvSpPr>
        <dsp:cNvPr id="0" name=""/>
        <dsp:cNvSpPr/>
      </dsp:nvSpPr>
      <dsp:spPr>
        <a:xfrm>
          <a:off x="422981" y="905081"/>
          <a:ext cx="340031" cy="340031"/>
        </a:xfrm>
        <a:prstGeom prst="ellipse">
          <a:avLst/>
        </a:prstGeom>
        <a:solidFill>
          <a:srgbClr val="A2D585"/>
        </a:solidFill>
        <a:ln w="6350" cap="flat" cmpd="sng" algn="ctr">
          <a:solidFill>
            <a:schemeClr val="accent5">
              <a:hueOff val="-1499998"/>
              <a:satOff val="16666"/>
              <a:lumOff val="0"/>
              <a:alphaOff val="0"/>
            </a:schemeClr>
          </a:solidFill>
          <a:prstDash val="solid"/>
          <a:miter lim="800000"/>
        </a:ln>
        <a:effectLst>
          <a:innerShdw blurRad="114300">
            <a:prstClr val="black"/>
          </a:innerShdw>
        </a:effectLst>
        <a:scene3d>
          <a:camera prst="orthographicFront"/>
          <a:lightRig rig="threePt" dir="t"/>
        </a:scene3d>
        <a:sp3d>
          <a:bevelT prst="slope"/>
        </a:sp3d>
      </dsp:spPr>
      <dsp:style>
        <a:lnRef idx="1">
          <a:scrgbClr r="0" g="0" b="0"/>
        </a:lnRef>
        <a:fillRef idx="1">
          <a:scrgbClr r="0" g="0" b="0"/>
        </a:fillRef>
        <a:effectRef idx="2">
          <a:scrgbClr r="0" g="0" b="0"/>
        </a:effectRef>
        <a:fontRef idx="minor"/>
      </dsp:style>
    </dsp:sp>
    <dsp:sp modelId="{07A1F955-7FD7-4793-A4A4-330934AC5C03}">
      <dsp:nvSpPr>
        <dsp:cNvPr id="0" name=""/>
        <dsp:cNvSpPr/>
      </dsp:nvSpPr>
      <dsp:spPr>
        <a:xfrm>
          <a:off x="636100" y="1347361"/>
          <a:ext cx="5682613" cy="272024"/>
        </a:xfrm>
        <a:prstGeom prst="rect">
          <a:avLst/>
        </a:prstGeom>
        <a:gradFill rotWithShape="0">
          <a:gsLst>
            <a:gs pos="0">
              <a:schemeClr val="accent5">
                <a:hueOff val="-2249996"/>
                <a:satOff val="24999"/>
                <a:lumOff val="1"/>
                <a:alphaOff val="0"/>
                <a:satMod val="103000"/>
                <a:lumMod val="102000"/>
                <a:tint val="94000"/>
              </a:schemeClr>
            </a:gs>
            <a:gs pos="50000">
              <a:schemeClr val="accent5">
                <a:hueOff val="-2249996"/>
                <a:satOff val="24999"/>
                <a:lumOff val="1"/>
                <a:alphaOff val="0"/>
                <a:satMod val="110000"/>
                <a:lumMod val="100000"/>
                <a:shade val="100000"/>
              </a:schemeClr>
            </a:gs>
            <a:gs pos="100000">
              <a:schemeClr val="accent5">
                <a:hueOff val="-2249996"/>
                <a:satOff val="24999"/>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2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Our work cannot save us</a:t>
          </a:r>
          <a:endParaRPr lang="es-ES" sz="1800" b="1" kern="1200">
            <a:effectLst>
              <a:outerShdw blurRad="38100" dist="38100" dir="2700000" algn="tl">
                <a:srgbClr val="000000">
                  <a:alpha val="43137"/>
                </a:srgbClr>
              </a:outerShdw>
            </a:effectLst>
          </a:endParaRPr>
        </a:p>
      </dsp:txBody>
      <dsp:txXfrm>
        <a:off x="636100" y="1347361"/>
        <a:ext cx="5682613" cy="272024"/>
      </dsp:txXfrm>
    </dsp:sp>
    <dsp:sp modelId="{DD149E24-9EBF-465D-9320-14C23D87B551}">
      <dsp:nvSpPr>
        <dsp:cNvPr id="0" name=""/>
        <dsp:cNvSpPr/>
      </dsp:nvSpPr>
      <dsp:spPr>
        <a:xfrm>
          <a:off x="466084" y="1313358"/>
          <a:ext cx="340031" cy="340031"/>
        </a:xfrm>
        <a:prstGeom prst="ellipse">
          <a:avLst/>
        </a:prstGeom>
        <a:solidFill>
          <a:srgbClr val="BCDD8F"/>
        </a:solidFill>
        <a:ln w="6350" cap="flat" cmpd="sng" algn="ctr">
          <a:solidFill>
            <a:schemeClr val="accent5">
              <a:hueOff val="-2249996"/>
              <a:satOff val="24999"/>
              <a:lumOff val="1"/>
              <a:alphaOff val="0"/>
            </a:schemeClr>
          </a:solidFill>
          <a:prstDash val="solid"/>
          <a:miter lim="800000"/>
        </a:ln>
        <a:effectLst>
          <a:innerShdw blurRad="114300">
            <a:prstClr val="black"/>
          </a:innerShdw>
        </a:effectLst>
        <a:scene3d>
          <a:camera prst="orthographicFront"/>
          <a:lightRig rig="threePt" dir="t"/>
        </a:scene3d>
        <a:sp3d>
          <a:bevelT prst="slope"/>
        </a:sp3d>
      </dsp:spPr>
      <dsp:style>
        <a:lnRef idx="1">
          <a:scrgbClr r="0" g="0" b="0"/>
        </a:lnRef>
        <a:fillRef idx="1">
          <a:scrgbClr r="0" g="0" b="0"/>
        </a:fillRef>
        <a:effectRef idx="2">
          <a:scrgbClr r="0" g="0" b="0"/>
        </a:effectRef>
        <a:fontRef idx="minor"/>
      </dsp:style>
    </dsp:sp>
    <dsp:sp modelId="{50E55722-EDB2-418F-8079-5015258BEFF1}">
      <dsp:nvSpPr>
        <dsp:cNvPr id="0" name=""/>
        <dsp:cNvSpPr/>
      </dsp:nvSpPr>
      <dsp:spPr>
        <a:xfrm>
          <a:off x="592997" y="1755637"/>
          <a:ext cx="5725715" cy="272024"/>
        </a:xfrm>
        <a:prstGeom prst="rect">
          <a:avLst/>
        </a:prstGeom>
        <a:gradFill rotWithShape="0">
          <a:gsLst>
            <a:gs pos="0">
              <a:schemeClr val="accent5">
                <a:hueOff val="-2999995"/>
                <a:satOff val="33331"/>
                <a:lumOff val="1"/>
                <a:alphaOff val="0"/>
                <a:satMod val="103000"/>
                <a:lumMod val="102000"/>
                <a:tint val="94000"/>
              </a:schemeClr>
            </a:gs>
            <a:gs pos="50000">
              <a:schemeClr val="accent5">
                <a:hueOff val="-2999995"/>
                <a:satOff val="33331"/>
                <a:lumOff val="1"/>
                <a:alphaOff val="0"/>
                <a:satMod val="110000"/>
                <a:lumMod val="100000"/>
                <a:shade val="100000"/>
              </a:schemeClr>
            </a:gs>
            <a:gs pos="100000">
              <a:schemeClr val="accent5">
                <a:hueOff val="-2999995"/>
                <a:satOff val="33331"/>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2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Therefore, no one can boast about their salvation</a:t>
          </a:r>
          <a:endParaRPr lang="es-ES" sz="1800" b="1" kern="1200">
            <a:effectLst>
              <a:outerShdw blurRad="38100" dist="38100" dir="2700000" algn="tl">
                <a:srgbClr val="000000">
                  <a:alpha val="43137"/>
                </a:srgbClr>
              </a:outerShdw>
            </a:effectLst>
          </a:endParaRPr>
        </a:p>
      </dsp:txBody>
      <dsp:txXfrm>
        <a:off x="592997" y="1755637"/>
        <a:ext cx="5725715" cy="272024"/>
      </dsp:txXfrm>
    </dsp:sp>
    <dsp:sp modelId="{8155080F-89B8-4F84-8863-78C54FF9AD59}">
      <dsp:nvSpPr>
        <dsp:cNvPr id="0" name=""/>
        <dsp:cNvSpPr/>
      </dsp:nvSpPr>
      <dsp:spPr>
        <a:xfrm>
          <a:off x="422981" y="1721634"/>
          <a:ext cx="340031" cy="340031"/>
        </a:xfrm>
        <a:prstGeom prst="ellipse">
          <a:avLst/>
        </a:prstGeom>
        <a:solidFill>
          <a:srgbClr val="D1E775"/>
        </a:solidFill>
        <a:ln w="6350" cap="flat" cmpd="sng" algn="ctr">
          <a:solidFill>
            <a:schemeClr val="accent5">
              <a:hueOff val="-2999995"/>
              <a:satOff val="33331"/>
              <a:lumOff val="1"/>
              <a:alphaOff val="0"/>
            </a:schemeClr>
          </a:solidFill>
          <a:prstDash val="solid"/>
          <a:miter lim="800000"/>
        </a:ln>
        <a:effectLst>
          <a:innerShdw blurRad="114300">
            <a:prstClr val="black"/>
          </a:innerShdw>
        </a:effectLst>
        <a:scene3d>
          <a:camera prst="orthographicFront"/>
          <a:lightRig rig="threePt" dir="t"/>
        </a:scene3d>
        <a:sp3d>
          <a:bevelT prst="slope"/>
        </a:sp3d>
      </dsp:spPr>
      <dsp:style>
        <a:lnRef idx="1">
          <a:scrgbClr r="0" g="0" b="0"/>
        </a:lnRef>
        <a:fillRef idx="1">
          <a:scrgbClr r="0" g="0" b="0"/>
        </a:fillRef>
        <a:effectRef idx="2">
          <a:scrgbClr r="0" g="0" b="0"/>
        </a:effectRef>
        <a:fontRef idx="minor"/>
      </dsp:style>
    </dsp:sp>
    <dsp:sp modelId="{A14AB912-F537-45E8-924A-8652CF6A9BAF}">
      <dsp:nvSpPr>
        <dsp:cNvPr id="0" name=""/>
        <dsp:cNvSpPr/>
      </dsp:nvSpPr>
      <dsp:spPr>
        <a:xfrm>
          <a:off x="458002" y="2127898"/>
          <a:ext cx="5860710" cy="272024"/>
        </a:xfrm>
        <a:prstGeom prst="rect">
          <a:avLst/>
        </a:prstGeom>
        <a:gradFill rotWithShape="0">
          <a:gsLst>
            <a:gs pos="0">
              <a:schemeClr val="accent5">
                <a:hueOff val="-3749994"/>
                <a:satOff val="41664"/>
                <a:lumOff val="1"/>
                <a:alphaOff val="0"/>
                <a:satMod val="103000"/>
                <a:lumMod val="102000"/>
                <a:tint val="94000"/>
              </a:schemeClr>
            </a:gs>
            <a:gs pos="50000">
              <a:schemeClr val="accent5">
                <a:hueOff val="-3749994"/>
                <a:satOff val="41664"/>
                <a:lumOff val="1"/>
                <a:alphaOff val="0"/>
                <a:satMod val="110000"/>
                <a:lumMod val="100000"/>
                <a:shade val="100000"/>
              </a:schemeClr>
            </a:gs>
            <a:gs pos="100000">
              <a:schemeClr val="accent5">
                <a:hueOff val="-3749994"/>
                <a:satOff val="41664"/>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2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After saving us, God recreates us for good works</a:t>
          </a:r>
          <a:endParaRPr lang="es-ES" sz="1800" b="1" kern="1200" dirty="0">
            <a:effectLst>
              <a:outerShdw blurRad="38100" dist="38100" dir="2700000" algn="tl">
                <a:srgbClr val="000000">
                  <a:alpha val="43137"/>
                </a:srgbClr>
              </a:outerShdw>
            </a:effectLst>
          </a:endParaRPr>
        </a:p>
      </dsp:txBody>
      <dsp:txXfrm>
        <a:off x="458002" y="2127898"/>
        <a:ext cx="5860710" cy="272024"/>
      </dsp:txXfrm>
    </dsp:sp>
    <dsp:sp modelId="{2F0DF8DD-5E46-4DAF-9AA9-C960126ACB4B}">
      <dsp:nvSpPr>
        <dsp:cNvPr id="0" name=""/>
        <dsp:cNvSpPr/>
      </dsp:nvSpPr>
      <dsp:spPr>
        <a:xfrm>
          <a:off x="295131" y="2093891"/>
          <a:ext cx="340031" cy="340031"/>
        </a:xfrm>
        <a:prstGeom prst="ellipse">
          <a:avLst/>
        </a:prstGeom>
        <a:solidFill>
          <a:srgbClr val="E4DF7C"/>
        </a:solidFill>
        <a:ln w="6350" cap="flat" cmpd="sng" algn="ctr">
          <a:solidFill>
            <a:schemeClr val="accent5">
              <a:hueOff val="-3749994"/>
              <a:satOff val="41664"/>
              <a:lumOff val="1"/>
              <a:alphaOff val="0"/>
            </a:schemeClr>
          </a:solidFill>
          <a:prstDash val="solid"/>
          <a:miter lim="800000"/>
        </a:ln>
        <a:effectLst>
          <a:innerShdw blurRad="114300">
            <a:prstClr val="black"/>
          </a:innerShdw>
        </a:effectLst>
        <a:scene3d>
          <a:camera prst="orthographicFront"/>
          <a:lightRig rig="threePt" dir="t"/>
        </a:scene3d>
        <a:sp3d>
          <a:bevelT prst="slope"/>
        </a:sp3d>
      </dsp:spPr>
      <dsp:style>
        <a:lnRef idx="1">
          <a:scrgbClr r="0" g="0" b="0"/>
        </a:lnRef>
        <a:fillRef idx="1">
          <a:scrgbClr r="0" g="0" b="0"/>
        </a:fillRef>
        <a:effectRef idx="2">
          <a:scrgbClr r="0" g="0" b="0"/>
        </a:effectRef>
        <a:fontRef idx="minor"/>
      </dsp:style>
    </dsp:sp>
    <dsp:sp modelId="{524CAFF8-AB42-4EFE-8CE7-6E1775FC22A9}">
      <dsp:nvSpPr>
        <dsp:cNvPr id="0" name=""/>
        <dsp:cNvSpPr/>
      </dsp:nvSpPr>
      <dsp:spPr>
        <a:xfrm>
          <a:off x="211659" y="2465640"/>
          <a:ext cx="6107053" cy="484527"/>
        </a:xfrm>
        <a:prstGeom prst="rect">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592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God had already prepared beforehand every good work </a:t>
          </a:r>
          <a:br>
            <a:rPr lang="en-US" sz="1800" b="1" kern="1200">
              <a:effectLst>
                <a:outerShdw blurRad="38100" dist="38100" dir="2700000" algn="tl">
                  <a:srgbClr val="000000">
                    <a:alpha val="43137"/>
                  </a:srgbClr>
                </a:outerShdw>
              </a:effectLst>
            </a:rPr>
          </a:br>
          <a:r>
            <a:rPr lang="en-US" sz="1800" b="1" kern="1200">
              <a:effectLst>
                <a:outerShdw blurRad="38100" dist="38100" dir="2700000" algn="tl">
                  <a:srgbClr val="000000">
                    <a:alpha val="43137"/>
                  </a:srgbClr>
                </a:outerShdw>
              </a:effectLst>
            </a:rPr>
            <a:t>we do</a:t>
          </a:r>
          <a:endParaRPr lang="es-ES" sz="1800" b="1" kern="1200" dirty="0">
            <a:effectLst>
              <a:outerShdw blurRad="38100" dist="38100" dir="2700000" algn="tl">
                <a:srgbClr val="000000">
                  <a:alpha val="43137"/>
                </a:srgbClr>
              </a:outerShdw>
            </a:effectLst>
          </a:endParaRPr>
        </a:p>
      </dsp:txBody>
      <dsp:txXfrm>
        <a:off x="211659" y="2465640"/>
        <a:ext cx="6107053" cy="484527"/>
      </dsp:txXfrm>
    </dsp:sp>
    <dsp:sp modelId="{E3EE80CD-EE8A-4F62-8931-C99F5A1B8519}">
      <dsp:nvSpPr>
        <dsp:cNvPr id="0" name=""/>
        <dsp:cNvSpPr/>
      </dsp:nvSpPr>
      <dsp:spPr>
        <a:xfrm>
          <a:off x="41644" y="2537888"/>
          <a:ext cx="340031" cy="340031"/>
        </a:xfrm>
        <a:prstGeom prst="ellipse">
          <a:avLst/>
        </a:prstGeom>
        <a:solidFill>
          <a:srgbClr val="E7CA89"/>
        </a:solidFill>
        <a:ln w="6350" cap="flat" cmpd="sng" algn="ctr">
          <a:solidFill>
            <a:schemeClr val="accent5">
              <a:hueOff val="-4499993"/>
              <a:satOff val="49997"/>
              <a:lumOff val="1"/>
              <a:alphaOff val="0"/>
            </a:schemeClr>
          </a:solidFill>
          <a:prstDash val="solid"/>
          <a:miter lim="800000"/>
        </a:ln>
        <a:effectLst>
          <a:innerShdw blurRad="114300">
            <a:prstClr val="black"/>
          </a:innerShdw>
        </a:effectLst>
        <a:scene3d>
          <a:camera prst="orthographicFront"/>
          <a:lightRig rig="threePt" dir="t"/>
        </a:scene3d>
        <a:sp3d>
          <a:bevelT prst="slope"/>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1037588-710B-47C7-AF77-E278767CE560}" type="datetimeFigureOut">
              <a:rPr lang="es-ES" smtClean="0"/>
              <a:t>01/07/2023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38707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1037588-710B-47C7-AF77-E278767CE560}" type="datetimeFigureOut">
              <a:rPr lang="es-ES" smtClean="0"/>
              <a:t>01/07/2023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288460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1037588-710B-47C7-AF77-E278767CE560}" type="datetimeFigureOut">
              <a:rPr lang="es-ES" smtClean="0"/>
              <a:t>01/07/2023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248120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4AD3D9-B3DB-C39C-3DB4-7A9CA32861BD}"/>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DCDE70-20E2-94E5-38F0-2461F41F79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762E9F6-3BB6-BFBA-1BB8-2DD8F4CAA7B3}"/>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5" name="Marcador de pie de página 4">
            <a:extLst>
              <a:ext uri="{FF2B5EF4-FFF2-40B4-BE49-F238E27FC236}">
                <a16:creationId xmlns:a16="http://schemas.microsoft.com/office/drawing/2014/main" id="{85BA155A-EFB3-ED65-F2BE-1ED861E30F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153495-FF41-4A0A-6B4C-274AF6B7FF4E}"/>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79199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08C158-3E81-4E23-BA10-B611A33B78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30846A-67E0-E38F-AFA2-061C317F7F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B9CC658-1018-4B62-7076-9DE2613858F9}"/>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5" name="Marcador de pie de página 4">
            <a:extLst>
              <a:ext uri="{FF2B5EF4-FFF2-40B4-BE49-F238E27FC236}">
                <a16:creationId xmlns:a16="http://schemas.microsoft.com/office/drawing/2014/main" id="{2CCF9770-F8FF-5FA3-B63A-0FDD769747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F5CBF-A580-7C57-5A4E-67AFBAC48196}"/>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38952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4BAB77-92C5-5C33-AF16-985958C65053}"/>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EAEC50-2311-C58D-B96D-9E81AEDA98B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03EAA0F-6554-7A54-14DC-3A46D5773957}"/>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5" name="Marcador de pie de página 4">
            <a:extLst>
              <a:ext uri="{FF2B5EF4-FFF2-40B4-BE49-F238E27FC236}">
                <a16:creationId xmlns:a16="http://schemas.microsoft.com/office/drawing/2014/main" id="{B3B8CC78-8655-0A96-1EC4-648592557D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E4384E-CA6B-CB35-FDF3-0EA8FE2E9E40}"/>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69875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C684A-6EA8-26E8-85AE-6F35E53FD46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C8AA8E-9397-4BAD-EF9C-96660EBCB2E5}"/>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A275E7-FB90-E21A-CC6F-B138E0074A56}"/>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13CAE79-FD9B-A79B-3FBE-79F1F9729CA3}"/>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6" name="Marcador de pie de página 5">
            <a:extLst>
              <a:ext uri="{FF2B5EF4-FFF2-40B4-BE49-F238E27FC236}">
                <a16:creationId xmlns:a16="http://schemas.microsoft.com/office/drawing/2014/main" id="{95CACEFD-514A-1794-1E30-27C2412589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C5DED-3C9B-B523-A431-904B330B514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89942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7EA489-CA05-8085-587A-F653CC072581}"/>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DA3CDDF-FEDC-3EA0-7AD7-83F560028E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AFBCE96-1CC5-F16D-ACEA-1E53BECB5B2B}"/>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06FD511-906B-23F5-5A95-F6112BD9468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578B51A-E75B-EC1A-7158-0DECB4F4D24F}"/>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4D6CE2-6E29-A4DE-7FAF-A582237DBBF4}"/>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8" name="Marcador de pie de página 7">
            <a:extLst>
              <a:ext uri="{FF2B5EF4-FFF2-40B4-BE49-F238E27FC236}">
                <a16:creationId xmlns:a16="http://schemas.microsoft.com/office/drawing/2014/main" id="{6D026CE0-BD9E-3858-DEA7-EC30066D33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E8EFA2E-531A-6422-1EAF-75FAE9FD077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61049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D65EF8-5DBA-3D31-4CEE-F2209C9EDBE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8C677CF-90A4-16E6-1C9E-46156553EEAC}"/>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4" name="Marcador de pie de página 3">
            <a:extLst>
              <a:ext uri="{FF2B5EF4-FFF2-40B4-BE49-F238E27FC236}">
                <a16:creationId xmlns:a16="http://schemas.microsoft.com/office/drawing/2014/main" id="{E09DB5F3-B883-B17F-4DB5-C63110A989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6BB94FA-079B-A0AD-E0CA-EDB1265C9F2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76223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B32CF7-92BF-4DC5-F914-CBD7D65ADF90}"/>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3" name="Marcador de pie de página 2">
            <a:extLst>
              <a:ext uri="{FF2B5EF4-FFF2-40B4-BE49-F238E27FC236}">
                <a16:creationId xmlns:a16="http://schemas.microsoft.com/office/drawing/2014/main" id="{732CE1AB-7B9C-6238-CC50-5D74B62ABB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43FF6DB-55A5-7147-1902-96093C82AF9F}"/>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13763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F3507-B4E3-A519-D4AD-DD4B77242F38}"/>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426A4E-30AB-078A-A303-9B5255DD5CB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F457C3-8888-C25E-B938-D37ACFD1BE5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8D751B-9066-E586-22E0-B0A0D746EDA1}"/>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6" name="Marcador de pie de página 5">
            <a:extLst>
              <a:ext uri="{FF2B5EF4-FFF2-40B4-BE49-F238E27FC236}">
                <a16:creationId xmlns:a16="http://schemas.microsoft.com/office/drawing/2014/main" id="{06F985E2-EFAD-6C51-0E11-408B239549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5A9959-35C1-FC8B-2155-825F1BDF696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281316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1037588-710B-47C7-AF77-E278767CE560}" type="datetimeFigureOut">
              <a:rPr lang="es-ES" smtClean="0"/>
              <a:t>01/07/2023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246427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3146A3-B2C3-9019-0314-A0EE07C5666D}"/>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94B84DF-C709-2184-8C16-6272ABD42CC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2D06F5AB-BEE2-3141-4B2C-78603A4ED3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DCFC431-2A70-A09F-EB96-E2126E62ADFA}"/>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6" name="Marcador de pie de página 5">
            <a:extLst>
              <a:ext uri="{FF2B5EF4-FFF2-40B4-BE49-F238E27FC236}">
                <a16:creationId xmlns:a16="http://schemas.microsoft.com/office/drawing/2014/main" id="{49A45ABB-DDF7-71FF-0C30-FC159EC8ED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CD4638-4F2E-B6A3-016E-8F8B49C3D71D}"/>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389006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E1C914-4948-4329-885E-3DA70EDCFF0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C427AD-9E2E-9D22-ED18-0FBEA1F851C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0E9ABB-CAC2-FB85-0B1D-CF3EF58CE735}"/>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5" name="Marcador de pie de página 4">
            <a:extLst>
              <a:ext uri="{FF2B5EF4-FFF2-40B4-BE49-F238E27FC236}">
                <a16:creationId xmlns:a16="http://schemas.microsoft.com/office/drawing/2014/main" id="{7E478466-6CEF-AF46-F0EE-426E26B627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C19A1F-373A-4A0C-52D3-E4DDA760D9AA}"/>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44617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C4C406-9F64-03C5-45F7-6515896F5268}"/>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1E190F-2F43-9C60-9BE4-64CF094D8A07}"/>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9E0697B-BCE4-A813-8BB9-F77C1515AC5D}"/>
              </a:ext>
            </a:extLst>
          </p:cNvPr>
          <p:cNvSpPr>
            <a:spLocks noGrp="1"/>
          </p:cNvSpPr>
          <p:nvPr>
            <p:ph type="dt" sz="half" idx="10"/>
          </p:nvPr>
        </p:nvSpPr>
        <p:spPr/>
        <p:txBody>
          <a:bodyPr/>
          <a:lstStyle/>
          <a:p>
            <a:fld id="{D116B645-7F65-43CC-BC8B-8884ACC8048C}" type="datetimeFigureOut">
              <a:rPr lang="es-ES" smtClean="0"/>
              <a:t>01/07/2023</a:t>
            </a:fld>
            <a:endParaRPr lang="es-ES"/>
          </a:p>
        </p:txBody>
      </p:sp>
      <p:sp>
        <p:nvSpPr>
          <p:cNvPr id="5" name="Marcador de pie de página 4">
            <a:extLst>
              <a:ext uri="{FF2B5EF4-FFF2-40B4-BE49-F238E27FC236}">
                <a16:creationId xmlns:a16="http://schemas.microsoft.com/office/drawing/2014/main" id="{8A9C6152-76CB-D0B4-6712-809175BF0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0C1A4-584E-D916-7574-4E1A210EE18C}"/>
              </a:ext>
            </a:extLst>
          </p:cNvPr>
          <p:cNvSpPr>
            <a:spLocks noGrp="1"/>
          </p:cNvSpPr>
          <p:nvPr>
            <p:ph type="sldNum" sz="quarter" idx="12"/>
          </p:nvPr>
        </p:nvSpPr>
        <p:spPr/>
        <p:txBody>
          <a:bodyPr/>
          <a:lstStyle/>
          <a:p>
            <a:fld id="{48472926-AD2F-4F38-AEDC-FE777BEC4C5C}" type="slidenum">
              <a:rPr lang="es-ES" smtClean="0"/>
              <a:t>‹Nº›</a:t>
            </a:fld>
            <a:endParaRPr lang="es-ES"/>
          </a:p>
        </p:txBody>
      </p:sp>
    </p:spTree>
    <p:extLst>
      <p:ext uri="{BB962C8B-B14F-4D97-AF65-F5344CB8AC3E}">
        <p14:creationId xmlns:p14="http://schemas.microsoft.com/office/powerpoint/2010/main" val="157594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1037588-710B-47C7-AF77-E278767CE560}" type="datetimeFigureOut">
              <a:rPr lang="es-ES" smtClean="0"/>
              <a:t>01/07/2023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10042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1037588-710B-47C7-AF77-E278767CE560}" type="datetimeFigureOut">
              <a:rPr lang="es-ES" smtClean="0"/>
              <a:t>01/07/2023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248033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1037588-710B-47C7-AF77-E278767CE560}" type="datetimeFigureOut">
              <a:rPr lang="es-ES" smtClean="0"/>
              <a:t>01/07/2023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80133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1037588-710B-47C7-AF77-E278767CE560}" type="datetimeFigureOut">
              <a:rPr lang="es-ES" smtClean="0"/>
              <a:t>01/07/2023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368613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037588-710B-47C7-AF77-E278767CE560}" type="datetimeFigureOut">
              <a:rPr lang="es-ES" smtClean="0"/>
              <a:t>01/07/2023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23831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1037588-710B-47C7-AF77-E278767CE560}" type="datetimeFigureOut">
              <a:rPr lang="es-ES" smtClean="0"/>
              <a:t>01/07/2023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392668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1037588-710B-47C7-AF77-E278767CE560}" type="datetimeFigureOut">
              <a:rPr lang="es-ES" smtClean="0"/>
              <a:t>01/07/2023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B7EF232-5B84-4A8D-ACAF-7C1DBB641AAF}" type="slidenum">
              <a:rPr lang="es-ES" smtClean="0"/>
              <a:t>‹Nº›</a:t>
            </a:fld>
            <a:endParaRPr lang="es-ES"/>
          </a:p>
        </p:txBody>
      </p:sp>
    </p:spTree>
    <p:extLst>
      <p:ext uri="{BB962C8B-B14F-4D97-AF65-F5344CB8AC3E}">
        <p14:creationId xmlns:p14="http://schemas.microsoft.com/office/powerpoint/2010/main" val="211915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037588-710B-47C7-AF77-E278767CE560}" type="datetimeFigureOut">
              <a:rPr lang="es-ES" smtClean="0"/>
              <a:t>01/07/2023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B7EF232-5B84-4A8D-ACAF-7C1DBB641AAF}" type="slidenum">
              <a:rPr lang="es-ES" smtClean="0"/>
              <a:t>‹Nº›</a:t>
            </a:fld>
            <a:endParaRPr lang="es-ES"/>
          </a:p>
        </p:txBody>
      </p:sp>
    </p:spTree>
    <p:extLst>
      <p:ext uri="{BB962C8B-B14F-4D97-AF65-F5344CB8AC3E}">
        <p14:creationId xmlns:p14="http://schemas.microsoft.com/office/powerpoint/2010/main" val="143831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D3424FE-8A42-1C82-C0A7-4EBAE2CFD2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82C5616-72CD-38B1-EB7F-BBA48D1CB02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041721-17EA-69B1-9124-82154BDE225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16B645-7F65-43CC-BC8B-8884ACC8048C}" type="datetimeFigureOut">
              <a:rPr lang="es-ES" smtClean="0"/>
              <a:t>01/07/2023</a:t>
            </a:fld>
            <a:endParaRPr lang="es-ES"/>
          </a:p>
        </p:txBody>
      </p:sp>
      <p:sp>
        <p:nvSpPr>
          <p:cNvPr id="5" name="Marcador de pie de página 4">
            <a:extLst>
              <a:ext uri="{FF2B5EF4-FFF2-40B4-BE49-F238E27FC236}">
                <a16:creationId xmlns:a16="http://schemas.microsoft.com/office/drawing/2014/main" id="{BDFEF990-EDC3-9DFB-7278-A508EEA1F6B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DA2BD33-A30C-E342-B4CF-032034C4883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472926-AD2F-4F38-AEDC-FE777BEC4C5C}" type="slidenum">
              <a:rPr lang="es-ES" smtClean="0"/>
              <a:t>‹Nº›</a:t>
            </a:fld>
            <a:endParaRPr lang="es-ES"/>
          </a:p>
        </p:txBody>
      </p:sp>
    </p:spTree>
    <p:extLst>
      <p:ext uri="{BB962C8B-B14F-4D97-AF65-F5344CB8AC3E}">
        <p14:creationId xmlns:p14="http://schemas.microsoft.com/office/powerpoint/2010/main" val="2366644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18.jpeg"/><Relationship Id="rId21" Type="http://schemas.openxmlformats.org/officeDocument/2006/relationships/image" Target="../media/image21.jp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image" Target="../media/image17.jpeg"/><Relationship Id="rId16" Type="http://schemas.openxmlformats.org/officeDocument/2006/relationships/diagramQuickStyle" Target="../diagrams/quickStyle3.xml"/><Relationship Id="rId20" Type="http://schemas.microsoft.com/office/2007/relationships/hdphoto" Target="../media/hdphoto2.wdp"/><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19" Type="http://schemas.openxmlformats.org/officeDocument/2006/relationships/image" Target="../media/image20.png"/><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jpe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50B7E09-5453-B15B-CBD8-E169F39FEAD5}"/>
              </a:ext>
            </a:extLst>
          </p:cNvPr>
          <p:cNvGrpSpPr>
            <a:grpSpLocks noGrp="1" noUngrp="1" noRot="1" noMove="1" noResize="1"/>
          </p:cNvGrpSpPr>
          <p:nvPr/>
        </p:nvGrpSpPr>
        <p:grpSpPr>
          <a:xfrm>
            <a:off x="-9316" y="0"/>
            <a:ext cx="3923230" cy="5143500"/>
            <a:chOff x="-9316" y="0"/>
            <a:chExt cx="3923230" cy="5143500"/>
          </a:xfrm>
        </p:grpSpPr>
        <p:sp>
          <p:nvSpPr>
            <p:cNvPr id="6" name="Rectangle 27">
              <a:extLst>
                <a:ext uri="{FF2B5EF4-FFF2-40B4-BE49-F238E27FC236}">
                  <a16:creationId xmlns:a16="http://schemas.microsoft.com/office/drawing/2014/main" id="{55C0C12A-9671-9A74-D6A6-749735913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316" y="0"/>
              <a:ext cx="3923230" cy="51434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dibujo de una persona&#10;&#10;Descripción generada automáticamente con confianza media">
              <a:extLst>
                <a:ext uri="{FF2B5EF4-FFF2-40B4-BE49-F238E27FC236}">
                  <a16:creationId xmlns:a16="http://schemas.microsoft.com/office/drawing/2014/main" id="{8208F9EA-C55E-4414-C4C2-6B347943590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1" y="10"/>
              <a:ext cx="3738880" cy="5143490"/>
            </a:xfrm>
            <a:prstGeom prst="rect">
              <a:avLst/>
            </a:prstGeom>
          </p:spPr>
        </p:pic>
      </p:grpSp>
      <p:grpSp>
        <p:nvGrpSpPr>
          <p:cNvPr id="9" name="Grupo 8">
            <a:extLst>
              <a:ext uri="{FF2B5EF4-FFF2-40B4-BE49-F238E27FC236}">
                <a16:creationId xmlns:a16="http://schemas.microsoft.com/office/drawing/2014/main" id="{EF42B4B2-9181-5A8E-803B-70A0D83567ED}"/>
              </a:ext>
            </a:extLst>
          </p:cNvPr>
          <p:cNvGrpSpPr>
            <a:grpSpLocks noGrp="1" noUngrp="1" noRot="1" noMove="1" noResize="1"/>
          </p:cNvGrpSpPr>
          <p:nvPr/>
        </p:nvGrpSpPr>
        <p:grpSpPr>
          <a:xfrm>
            <a:off x="4010167" y="1576563"/>
            <a:ext cx="5050915" cy="3566927"/>
            <a:chOff x="4010167" y="1576563"/>
            <a:chExt cx="5050915" cy="3566927"/>
          </a:xfrm>
        </p:grpSpPr>
        <p:sp>
          <p:nvSpPr>
            <p:cNvPr id="28" name="Rectangle 27">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010167" y="1576563"/>
              <a:ext cx="5050915" cy="35669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Mujer con la mano en la noche&#10;&#10;Descripción generada automáticamente con confianza baja">
              <a:extLst>
                <a:ext uri="{FF2B5EF4-FFF2-40B4-BE49-F238E27FC236}">
                  <a16:creationId xmlns:a16="http://schemas.microsoft.com/office/drawing/2014/main" id="{411F1144-B1B6-1A07-76AB-11C05BD10F9D}"/>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p:blipFill>
          <p:spPr>
            <a:xfrm>
              <a:off x="4131895" y="1706099"/>
              <a:ext cx="4807458" cy="3437391"/>
            </a:xfrm>
            <a:prstGeom prst="rect">
              <a:avLst/>
            </a:prstGeom>
          </p:spPr>
        </p:pic>
      </p:grpSp>
      <p:sp>
        <p:nvSpPr>
          <p:cNvPr id="11" name="CuadroTexto 10">
            <a:extLst>
              <a:ext uri="{FF2B5EF4-FFF2-40B4-BE49-F238E27FC236}">
                <a16:creationId xmlns:a16="http://schemas.microsoft.com/office/drawing/2014/main" id="{ACC980FB-CDD9-C71E-FC13-FCAA104DB69E}"/>
              </a:ext>
            </a:extLst>
          </p:cNvPr>
          <p:cNvSpPr txBox="1"/>
          <p:nvPr/>
        </p:nvSpPr>
        <p:spPr>
          <a:xfrm>
            <a:off x="3913914" y="6903"/>
            <a:ext cx="5230085" cy="1569660"/>
          </a:xfrm>
          <a:prstGeom prst="rect">
            <a:avLst/>
          </a:prstGeom>
          <a:noFill/>
        </p:spPr>
        <p:txBody>
          <a:bodyPr wrap="square" rtlCol="0">
            <a:spAutoFit/>
            <a:scene3d>
              <a:camera prst="orthographicFront"/>
              <a:lightRig rig="flood" dir="t"/>
            </a:scene3d>
            <a:sp3d extrusionH="57150" contourW="19050">
              <a:bevelT h="25400" prst="softRound"/>
              <a:contourClr>
                <a:srgbClr val="FFBD8B"/>
              </a:contourClr>
            </a:sp3d>
          </a:bodyPr>
          <a:lstStyle/>
          <a:p>
            <a:pPr algn="ctr"/>
            <a:r>
              <a:rPr lang="es-ES" sz="4800" b="1" spc="300">
                <a:ln w="22225">
                  <a:noFill/>
                  <a:prstDash val="solid"/>
                </a:ln>
                <a:solidFill>
                  <a:srgbClr val="FF8A33"/>
                </a:solidFill>
              </a:rPr>
              <a:t>HOW GOD RESCUES US</a:t>
            </a:r>
            <a:endParaRPr lang="es-ES" sz="4800" b="1" spc="300" dirty="0">
              <a:ln w="22225">
                <a:noFill/>
                <a:prstDash val="solid"/>
              </a:ln>
              <a:solidFill>
                <a:srgbClr val="FF8A33"/>
              </a:solidFill>
            </a:endParaRPr>
          </a:p>
        </p:txBody>
      </p:sp>
      <p:sp>
        <p:nvSpPr>
          <p:cNvPr id="13" name="CuadroTexto 12">
            <a:extLst>
              <a:ext uri="{FF2B5EF4-FFF2-40B4-BE49-F238E27FC236}">
                <a16:creationId xmlns:a16="http://schemas.microsoft.com/office/drawing/2014/main" id="{9871DDC7-7DC4-0628-C569-B002DDD79D68}"/>
              </a:ext>
            </a:extLst>
          </p:cNvPr>
          <p:cNvSpPr txBox="1"/>
          <p:nvPr/>
        </p:nvSpPr>
        <p:spPr>
          <a:xfrm>
            <a:off x="-9316" y="4224005"/>
            <a:ext cx="1253263" cy="523220"/>
          </a:xfrm>
          <a:prstGeom prst="rect">
            <a:avLst/>
          </a:prstGeom>
          <a:noFill/>
        </p:spPr>
        <p:txBody>
          <a:bodyPr wrap="square" rtlCol="0">
            <a:spAutoFit/>
          </a:bodyPr>
          <a:lstStyle/>
          <a:p>
            <a:r>
              <a:rPr lang="en-US" sz="1400" b="1">
                <a:solidFill>
                  <a:srgbClr val="FFAE71"/>
                </a:solidFill>
                <a:effectLst>
                  <a:outerShdw blurRad="38100" dist="38100" dir="2700000" algn="tl">
                    <a:srgbClr val="000000">
                      <a:alpha val="43137"/>
                    </a:srgbClr>
                  </a:outerShdw>
                </a:effectLst>
              </a:rPr>
              <a:t>Lesson 4 for July 22, 2023</a:t>
            </a:r>
            <a:endParaRPr lang="es-ES" sz="1400" b="1" dirty="0">
              <a:solidFill>
                <a:srgbClr val="FFAE7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509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39E044A-F8A2-C03D-DD56-9BC47A0A184A}"/>
              </a:ext>
            </a:extLst>
          </p:cNvPr>
          <p:cNvSpPr txBox="1"/>
          <p:nvPr/>
        </p:nvSpPr>
        <p:spPr>
          <a:xfrm>
            <a:off x="828675" y="2187029"/>
            <a:ext cx="83153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a:ln/>
                <a:solidFill>
                  <a:schemeClr val="accent3"/>
                </a:solidFill>
              </a:rPr>
              <a:t>WHAT GOD OFFERS US</a:t>
            </a:r>
            <a:endParaRPr lang="es-ES" sz="4400" b="1" dirty="0">
              <a:ln/>
              <a:solidFill>
                <a:schemeClr val="accent3"/>
              </a:solidFill>
            </a:endParaRPr>
          </a:p>
        </p:txBody>
      </p:sp>
    </p:spTree>
    <p:extLst>
      <p:ext uri="{BB962C8B-B14F-4D97-AF65-F5344CB8AC3E}">
        <p14:creationId xmlns:p14="http://schemas.microsoft.com/office/powerpoint/2010/main" val="3348329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A4766B-E592-BC14-935C-83AFE6C0D627}"/>
              </a:ext>
            </a:extLst>
          </p:cNvPr>
          <p:cNvSpPr txBox="1"/>
          <p:nvPr/>
        </p:nvSpPr>
        <p:spPr>
          <a:xfrm>
            <a:off x="2000252" y="21432"/>
            <a:ext cx="7143748" cy="1104661"/>
          </a:xfrm>
          <a:prstGeom prst="rect">
            <a:avLst/>
          </a:prstGeom>
          <a:noFill/>
        </p:spPr>
        <p:txBody>
          <a:bodyPr wrap="square">
            <a:spAutoFit/>
            <a:scene3d>
              <a:camera prst="orthographicFront"/>
              <a:lightRig rig="flat" dir="t"/>
            </a:scene3d>
            <a:sp3d extrusionH="57150" contourW="25400">
              <a:bevelT h="25400" prst="softRound"/>
              <a:contourClr>
                <a:schemeClr val="accent2"/>
              </a:contourClr>
            </a:sp3d>
          </a:bodyPr>
          <a:lstStyle/>
          <a:p>
            <a:pPr algn="ctr"/>
            <a:r>
              <a:rPr lang="es-ES" sz="4400" b="1">
                <a:ln w="22225">
                  <a:noFill/>
                  <a:prstDash val="solid"/>
                </a:ln>
                <a:solidFill>
                  <a:schemeClr val="accent2">
                    <a:lumMod val="40000"/>
                    <a:lumOff val="60000"/>
                  </a:schemeClr>
                </a:solidFill>
              </a:rPr>
              <a:t>SAVED BY GRACE</a:t>
            </a:r>
            <a:endParaRPr lang="es-ES" sz="4400" b="1" dirty="0">
              <a:ln w="22225">
                <a:noFill/>
                <a:prstDash val="solid"/>
              </a:ln>
              <a:solidFill>
                <a:schemeClr val="accent2">
                  <a:lumMod val="40000"/>
                  <a:lumOff val="60000"/>
                </a:schemeClr>
              </a:solidFill>
            </a:endParaRPr>
          </a:p>
          <a:p>
            <a:pPr algn="ctr">
              <a:lnSpc>
                <a:spcPts val="2500"/>
              </a:lnSpc>
            </a:pPr>
            <a:r>
              <a:rPr lang="es-ES" sz="2800" b="1">
                <a:ln w="22225">
                  <a:noFill/>
                  <a:prstDash val="solid"/>
                </a:ln>
                <a:solidFill>
                  <a:schemeClr val="accent2">
                    <a:lumMod val="40000"/>
                    <a:lumOff val="60000"/>
                  </a:schemeClr>
                </a:solidFill>
              </a:rPr>
              <a:t>Ephesians 2:8-10</a:t>
            </a:r>
            <a:endParaRPr lang="es-ES" sz="2800" b="1" dirty="0">
              <a:ln w="22225">
                <a:noFill/>
                <a:prstDash val="solid"/>
              </a:ln>
              <a:solidFill>
                <a:schemeClr val="accent2">
                  <a:lumMod val="40000"/>
                  <a:lumOff val="60000"/>
                </a:schemeClr>
              </a:solidFill>
            </a:endParaRPr>
          </a:p>
        </p:txBody>
      </p:sp>
      <p:sp>
        <p:nvSpPr>
          <p:cNvPr id="2" name="CuadroTexto 1">
            <a:extLst>
              <a:ext uri="{FF2B5EF4-FFF2-40B4-BE49-F238E27FC236}">
                <a16:creationId xmlns:a16="http://schemas.microsoft.com/office/drawing/2014/main" id="{DAAD7E2B-0A4A-2A77-C831-85E950B5ECD3}"/>
              </a:ext>
            </a:extLst>
          </p:cNvPr>
          <p:cNvSpPr txBox="1"/>
          <p:nvPr/>
        </p:nvSpPr>
        <p:spPr>
          <a:xfrm>
            <a:off x="250613" y="1200329"/>
            <a:ext cx="8893386" cy="646331"/>
          </a:xfrm>
          <a:prstGeom prst="rect">
            <a:avLst/>
          </a:prstGeom>
          <a:noFill/>
        </p:spPr>
        <p:txBody>
          <a:bodyPr wrap="square" rtlCol="0">
            <a:spAutoFit/>
          </a:bodyPr>
          <a:lstStyle/>
          <a:p>
            <a:pPr>
              <a:spcBef>
                <a:spcPts val="600"/>
              </a:spcBef>
            </a:pPr>
            <a:r>
              <a:rPr lang="en-US" b="1"/>
              <a:t>At the end of this section, Paul wanted his readers to understand what salvation is and what is God’s and our part in it:</a:t>
            </a:r>
            <a:endParaRPr lang="es-ES" b="1" dirty="0"/>
          </a:p>
        </p:txBody>
      </p:sp>
      <p:graphicFrame>
        <p:nvGraphicFramePr>
          <p:cNvPr id="6" name="Diagrama 5">
            <a:extLst>
              <a:ext uri="{FF2B5EF4-FFF2-40B4-BE49-F238E27FC236}">
                <a16:creationId xmlns:a16="http://schemas.microsoft.com/office/drawing/2014/main" id="{05F4DED5-8286-56DE-824E-F1C8F18F8975}"/>
              </a:ext>
            </a:extLst>
          </p:cNvPr>
          <p:cNvGraphicFramePr/>
          <p:nvPr>
            <p:extLst>
              <p:ext uri="{D42A27DB-BD31-4B8C-83A1-F6EECF244321}">
                <p14:modId xmlns:p14="http://schemas.microsoft.com/office/powerpoint/2010/main" val="1972882099"/>
              </p:ext>
            </p:extLst>
          </p:nvPr>
        </p:nvGraphicFramePr>
        <p:xfrm>
          <a:off x="65244" y="1771650"/>
          <a:ext cx="6356988" cy="29932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DBDA7CEC-15B9-084A-0C7D-609DEFF6E36C}"/>
              </a:ext>
            </a:extLst>
          </p:cNvPr>
          <p:cNvSpPr txBox="1"/>
          <p:nvPr/>
        </p:nvSpPr>
        <p:spPr>
          <a:xfrm>
            <a:off x="89745" y="4732194"/>
            <a:ext cx="8964507" cy="369332"/>
          </a:xfrm>
          <a:prstGeom prst="rect">
            <a:avLst/>
          </a:prstGeom>
          <a:noFill/>
        </p:spPr>
        <p:txBody>
          <a:bodyPr wrap="square" rtlCol="0">
            <a:spAutoFit/>
          </a:bodyPr>
          <a:lstStyle/>
          <a:p>
            <a:pPr>
              <a:spcBef>
                <a:spcPts val="600"/>
              </a:spcBef>
            </a:pPr>
            <a:r>
              <a:rPr lang="en-US" b="1"/>
              <a:t>It is clear: Salvation comes from God; we just have to accept it.</a:t>
            </a:r>
            <a:endParaRPr lang="es-ES" b="1" dirty="0"/>
          </a:p>
        </p:txBody>
      </p:sp>
      <p:pic>
        <p:nvPicPr>
          <p:cNvPr id="10" name="Imagen 9" descr="Mano de una persona con los brazos abiertos&#10;&#10;Descripción generada automáticamente con confianza media">
            <a:extLst>
              <a:ext uri="{FF2B5EF4-FFF2-40B4-BE49-F238E27FC236}">
                <a16:creationId xmlns:a16="http://schemas.microsoft.com/office/drawing/2014/main" id="{CF008B29-96EB-6F9C-B23F-1F80B3E1BC0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46733" y="1882982"/>
            <a:ext cx="2607519" cy="2813491"/>
          </a:xfrm>
          <a:prstGeom prst="rect">
            <a:avLst/>
          </a:prstGeom>
          <a:ln w="38100" cap="sq">
            <a:solidFill>
              <a:schemeClr val="accent2">
                <a:lumMod val="20000"/>
                <a:lumOff val="80000"/>
              </a:schemeClr>
            </a:solidFill>
            <a:prstDash val="solid"/>
            <a:miter lim="800000"/>
          </a:ln>
          <a:effectLst>
            <a:outerShdw blurRad="50800" dist="38100" dir="2700000" algn="tl" rotWithShape="0">
              <a:srgbClr val="000000">
                <a:alpha val="43000"/>
              </a:srgbClr>
            </a:outerShdw>
          </a:effectLst>
        </p:spPr>
      </p:pic>
      <p:pic>
        <p:nvPicPr>
          <p:cNvPr id="18" name="Imagen 17" descr="Un grupo de personas en un escenario&#10;&#10;Descripción generada automáticamente">
            <a:extLst>
              <a:ext uri="{FF2B5EF4-FFF2-40B4-BE49-F238E27FC236}">
                <a16:creationId xmlns:a16="http://schemas.microsoft.com/office/drawing/2014/main" id="{4AF8915F-AC4C-16A6-AD76-0E4E583FE48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9745" y="70253"/>
            <a:ext cx="1910506" cy="1071312"/>
          </a:xfrm>
          <a:prstGeom prst="rect">
            <a:avLst/>
          </a:prstGeom>
          <a:effectLst>
            <a:innerShdw blurRad="114300">
              <a:prstClr val="black"/>
            </a:innerShdw>
          </a:effectLst>
        </p:spPr>
      </p:pic>
    </p:spTree>
    <p:extLst>
      <p:ext uri="{BB962C8B-B14F-4D97-AF65-F5344CB8AC3E}">
        <p14:creationId xmlns:p14="http://schemas.microsoft.com/office/powerpoint/2010/main" val="255854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900" decel="100000" fill="hold"/>
                                        <p:tgtEl>
                                          <p:spTgt spid="10"/>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6">
                                            <p:graphicEl>
                                              <a:dgm id="{6BB52D49-E435-40E8-AB14-4E430D863045}"/>
                                            </p:graphicEl>
                                          </p:spTgt>
                                        </p:tgtEl>
                                        <p:attrNameLst>
                                          <p:attrName>style.visibility</p:attrName>
                                        </p:attrNameLst>
                                      </p:cBhvr>
                                      <p:to>
                                        <p:strVal val="visible"/>
                                      </p:to>
                                    </p:set>
                                    <p:animEffect transition="in" filter="wipe(left)">
                                      <p:cBhvr>
                                        <p:cTn id="33" dur="500"/>
                                        <p:tgtEl>
                                          <p:spTgt spid="6">
                                            <p:graphicEl>
                                              <a:dgm id="{6BB52D49-E435-40E8-AB14-4E430D863045}"/>
                                            </p:graphic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6">
                                            <p:graphicEl>
                                              <a:dgm id="{F58BD1F3-A76B-4200-A439-67E62A0E7D63}"/>
                                            </p:graphicEl>
                                          </p:spTgt>
                                        </p:tgtEl>
                                        <p:attrNameLst>
                                          <p:attrName>style.visibility</p:attrName>
                                        </p:attrNameLst>
                                      </p:cBhvr>
                                      <p:to>
                                        <p:strVal val="visible"/>
                                      </p:to>
                                    </p:set>
                                    <p:anim calcmode="lin" valueType="num">
                                      <p:cBhvr>
                                        <p:cTn id="36" dur="500" fill="hold"/>
                                        <p:tgtEl>
                                          <p:spTgt spid="6">
                                            <p:graphicEl>
                                              <a:dgm id="{F58BD1F3-A76B-4200-A439-67E62A0E7D63}"/>
                                            </p:graphicEl>
                                          </p:spTgt>
                                        </p:tgtEl>
                                        <p:attrNameLst>
                                          <p:attrName>ppt_w</p:attrName>
                                        </p:attrNameLst>
                                      </p:cBhvr>
                                      <p:tavLst>
                                        <p:tav tm="0">
                                          <p:val>
                                            <p:fltVal val="0"/>
                                          </p:val>
                                        </p:tav>
                                        <p:tav tm="100000">
                                          <p:val>
                                            <p:strVal val="#ppt_w"/>
                                          </p:val>
                                        </p:tav>
                                      </p:tavLst>
                                    </p:anim>
                                    <p:anim calcmode="lin" valueType="num">
                                      <p:cBhvr>
                                        <p:cTn id="37" dur="500" fill="hold"/>
                                        <p:tgtEl>
                                          <p:spTgt spid="6">
                                            <p:graphicEl>
                                              <a:dgm id="{F58BD1F3-A76B-4200-A439-67E62A0E7D63}"/>
                                            </p:graphicEl>
                                          </p:spTgt>
                                        </p:tgtEl>
                                        <p:attrNameLst>
                                          <p:attrName>ppt_h</p:attrName>
                                        </p:attrNameLst>
                                      </p:cBhvr>
                                      <p:tavLst>
                                        <p:tav tm="0">
                                          <p:val>
                                            <p:fltVal val="0"/>
                                          </p:val>
                                        </p:tav>
                                        <p:tav tm="100000">
                                          <p:val>
                                            <p:strVal val="#ppt_h"/>
                                          </p:val>
                                        </p:tav>
                                      </p:tavLst>
                                    </p:anim>
                                    <p:animEffect transition="in" filter="fade">
                                      <p:cBhvr>
                                        <p:cTn id="38" dur="500"/>
                                        <p:tgtEl>
                                          <p:spTgt spid="6">
                                            <p:graphicEl>
                                              <a:dgm id="{F58BD1F3-A76B-4200-A439-67E62A0E7D63}"/>
                                            </p:graphicEl>
                                          </p:spTgt>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6">
                                            <p:graphicEl>
                                              <a:dgm id="{9EC4257C-136C-492D-927E-7D05E7D03933}"/>
                                            </p:graphicEl>
                                          </p:spTgt>
                                        </p:tgtEl>
                                        <p:attrNameLst>
                                          <p:attrName>style.visibility</p:attrName>
                                        </p:attrNameLst>
                                      </p:cBhvr>
                                      <p:to>
                                        <p:strVal val="visible"/>
                                      </p:to>
                                    </p:set>
                                    <p:animEffect transition="in" filter="wipe(left)">
                                      <p:cBhvr>
                                        <p:cTn id="42" dur="500"/>
                                        <p:tgtEl>
                                          <p:spTgt spid="6">
                                            <p:graphicEl>
                                              <a:dgm id="{9EC4257C-136C-492D-927E-7D05E7D0393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graphicEl>
                                              <a:dgm id="{DD01EA76-D23C-446E-AE49-8A0A9E33DBEA}"/>
                                            </p:graphicEl>
                                          </p:spTgt>
                                        </p:tgtEl>
                                        <p:attrNameLst>
                                          <p:attrName>style.visibility</p:attrName>
                                        </p:attrNameLst>
                                      </p:cBhvr>
                                      <p:to>
                                        <p:strVal val="visible"/>
                                      </p:to>
                                    </p:set>
                                    <p:anim calcmode="lin" valueType="num">
                                      <p:cBhvr>
                                        <p:cTn id="47" dur="500" fill="hold"/>
                                        <p:tgtEl>
                                          <p:spTgt spid="6">
                                            <p:graphicEl>
                                              <a:dgm id="{DD01EA76-D23C-446E-AE49-8A0A9E33DBEA}"/>
                                            </p:graphicEl>
                                          </p:spTgt>
                                        </p:tgtEl>
                                        <p:attrNameLst>
                                          <p:attrName>ppt_w</p:attrName>
                                        </p:attrNameLst>
                                      </p:cBhvr>
                                      <p:tavLst>
                                        <p:tav tm="0">
                                          <p:val>
                                            <p:fltVal val="0"/>
                                          </p:val>
                                        </p:tav>
                                        <p:tav tm="100000">
                                          <p:val>
                                            <p:strVal val="#ppt_w"/>
                                          </p:val>
                                        </p:tav>
                                      </p:tavLst>
                                    </p:anim>
                                    <p:anim calcmode="lin" valueType="num">
                                      <p:cBhvr>
                                        <p:cTn id="48" dur="500" fill="hold"/>
                                        <p:tgtEl>
                                          <p:spTgt spid="6">
                                            <p:graphicEl>
                                              <a:dgm id="{DD01EA76-D23C-446E-AE49-8A0A9E33DBEA}"/>
                                            </p:graphicEl>
                                          </p:spTgt>
                                        </p:tgtEl>
                                        <p:attrNameLst>
                                          <p:attrName>ppt_h</p:attrName>
                                        </p:attrNameLst>
                                      </p:cBhvr>
                                      <p:tavLst>
                                        <p:tav tm="0">
                                          <p:val>
                                            <p:fltVal val="0"/>
                                          </p:val>
                                        </p:tav>
                                        <p:tav tm="100000">
                                          <p:val>
                                            <p:strVal val="#ppt_h"/>
                                          </p:val>
                                        </p:tav>
                                      </p:tavLst>
                                    </p:anim>
                                    <p:animEffect transition="in" filter="fade">
                                      <p:cBhvr>
                                        <p:cTn id="49" dur="500"/>
                                        <p:tgtEl>
                                          <p:spTgt spid="6">
                                            <p:graphicEl>
                                              <a:dgm id="{DD01EA76-D23C-446E-AE49-8A0A9E33DBEA}"/>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graphicEl>
                                              <a:dgm id="{EB166A83-7D09-4113-9FBE-97374723CD9F}"/>
                                            </p:graphicEl>
                                          </p:spTgt>
                                        </p:tgtEl>
                                        <p:attrNameLst>
                                          <p:attrName>style.visibility</p:attrName>
                                        </p:attrNameLst>
                                      </p:cBhvr>
                                      <p:to>
                                        <p:strVal val="visible"/>
                                      </p:to>
                                    </p:set>
                                    <p:animEffect transition="in" filter="wipe(left)">
                                      <p:cBhvr>
                                        <p:cTn id="53" dur="500"/>
                                        <p:tgtEl>
                                          <p:spTgt spid="6">
                                            <p:graphicEl>
                                              <a:dgm id="{EB166A83-7D09-4113-9FBE-97374723CD9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6">
                                            <p:graphicEl>
                                              <a:dgm id="{3299B79F-E267-4DA6-8D7B-62B20B20FB81}"/>
                                            </p:graphicEl>
                                          </p:spTgt>
                                        </p:tgtEl>
                                        <p:attrNameLst>
                                          <p:attrName>style.visibility</p:attrName>
                                        </p:attrNameLst>
                                      </p:cBhvr>
                                      <p:to>
                                        <p:strVal val="visible"/>
                                      </p:to>
                                    </p:set>
                                    <p:anim calcmode="lin" valueType="num">
                                      <p:cBhvr>
                                        <p:cTn id="58" dur="500" fill="hold"/>
                                        <p:tgtEl>
                                          <p:spTgt spid="6">
                                            <p:graphicEl>
                                              <a:dgm id="{3299B79F-E267-4DA6-8D7B-62B20B20FB81}"/>
                                            </p:graphicEl>
                                          </p:spTgt>
                                        </p:tgtEl>
                                        <p:attrNameLst>
                                          <p:attrName>ppt_w</p:attrName>
                                        </p:attrNameLst>
                                      </p:cBhvr>
                                      <p:tavLst>
                                        <p:tav tm="0">
                                          <p:val>
                                            <p:fltVal val="0"/>
                                          </p:val>
                                        </p:tav>
                                        <p:tav tm="100000">
                                          <p:val>
                                            <p:strVal val="#ppt_w"/>
                                          </p:val>
                                        </p:tav>
                                      </p:tavLst>
                                    </p:anim>
                                    <p:anim calcmode="lin" valueType="num">
                                      <p:cBhvr>
                                        <p:cTn id="59" dur="500" fill="hold"/>
                                        <p:tgtEl>
                                          <p:spTgt spid="6">
                                            <p:graphicEl>
                                              <a:dgm id="{3299B79F-E267-4DA6-8D7B-62B20B20FB81}"/>
                                            </p:graphicEl>
                                          </p:spTgt>
                                        </p:tgtEl>
                                        <p:attrNameLst>
                                          <p:attrName>ppt_h</p:attrName>
                                        </p:attrNameLst>
                                      </p:cBhvr>
                                      <p:tavLst>
                                        <p:tav tm="0">
                                          <p:val>
                                            <p:fltVal val="0"/>
                                          </p:val>
                                        </p:tav>
                                        <p:tav tm="100000">
                                          <p:val>
                                            <p:strVal val="#ppt_h"/>
                                          </p:val>
                                        </p:tav>
                                      </p:tavLst>
                                    </p:anim>
                                    <p:animEffect transition="in" filter="fade">
                                      <p:cBhvr>
                                        <p:cTn id="60" dur="500"/>
                                        <p:tgtEl>
                                          <p:spTgt spid="6">
                                            <p:graphicEl>
                                              <a:dgm id="{3299B79F-E267-4DA6-8D7B-62B20B20FB81}"/>
                                            </p:graphicEl>
                                          </p:spTgt>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6">
                                            <p:graphicEl>
                                              <a:dgm id="{45929F98-178A-4C09-8271-962B417AF503}"/>
                                            </p:graphicEl>
                                          </p:spTgt>
                                        </p:tgtEl>
                                        <p:attrNameLst>
                                          <p:attrName>style.visibility</p:attrName>
                                        </p:attrNameLst>
                                      </p:cBhvr>
                                      <p:to>
                                        <p:strVal val="visible"/>
                                      </p:to>
                                    </p:set>
                                    <p:animEffect transition="in" filter="wipe(left)">
                                      <p:cBhvr>
                                        <p:cTn id="64" dur="500"/>
                                        <p:tgtEl>
                                          <p:spTgt spid="6">
                                            <p:graphicEl>
                                              <a:dgm id="{45929F98-178A-4C09-8271-962B417AF50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6">
                                            <p:graphicEl>
                                              <a:dgm id="{DD149E24-9EBF-465D-9320-14C23D87B551}"/>
                                            </p:graphicEl>
                                          </p:spTgt>
                                        </p:tgtEl>
                                        <p:attrNameLst>
                                          <p:attrName>style.visibility</p:attrName>
                                        </p:attrNameLst>
                                      </p:cBhvr>
                                      <p:to>
                                        <p:strVal val="visible"/>
                                      </p:to>
                                    </p:set>
                                    <p:anim calcmode="lin" valueType="num">
                                      <p:cBhvr>
                                        <p:cTn id="69" dur="500" fill="hold"/>
                                        <p:tgtEl>
                                          <p:spTgt spid="6">
                                            <p:graphicEl>
                                              <a:dgm id="{DD149E24-9EBF-465D-9320-14C23D87B551}"/>
                                            </p:graphicEl>
                                          </p:spTgt>
                                        </p:tgtEl>
                                        <p:attrNameLst>
                                          <p:attrName>ppt_w</p:attrName>
                                        </p:attrNameLst>
                                      </p:cBhvr>
                                      <p:tavLst>
                                        <p:tav tm="0">
                                          <p:val>
                                            <p:fltVal val="0"/>
                                          </p:val>
                                        </p:tav>
                                        <p:tav tm="100000">
                                          <p:val>
                                            <p:strVal val="#ppt_w"/>
                                          </p:val>
                                        </p:tav>
                                      </p:tavLst>
                                    </p:anim>
                                    <p:anim calcmode="lin" valueType="num">
                                      <p:cBhvr>
                                        <p:cTn id="70" dur="500" fill="hold"/>
                                        <p:tgtEl>
                                          <p:spTgt spid="6">
                                            <p:graphicEl>
                                              <a:dgm id="{DD149E24-9EBF-465D-9320-14C23D87B551}"/>
                                            </p:graphicEl>
                                          </p:spTgt>
                                        </p:tgtEl>
                                        <p:attrNameLst>
                                          <p:attrName>ppt_h</p:attrName>
                                        </p:attrNameLst>
                                      </p:cBhvr>
                                      <p:tavLst>
                                        <p:tav tm="0">
                                          <p:val>
                                            <p:fltVal val="0"/>
                                          </p:val>
                                        </p:tav>
                                        <p:tav tm="100000">
                                          <p:val>
                                            <p:strVal val="#ppt_h"/>
                                          </p:val>
                                        </p:tav>
                                      </p:tavLst>
                                    </p:anim>
                                    <p:animEffect transition="in" filter="fade">
                                      <p:cBhvr>
                                        <p:cTn id="71" dur="500"/>
                                        <p:tgtEl>
                                          <p:spTgt spid="6">
                                            <p:graphicEl>
                                              <a:dgm id="{DD149E24-9EBF-465D-9320-14C23D87B551}"/>
                                            </p:graphicEl>
                                          </p:spTgt>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6">
                                            <p:graphicEl>
                                              <a:dgm id="{07A1F955-7FD7-4793-A4A4-330934AC5C03}"/>
                                            </p:graphicEl>
                                          </p:spTgt>
                                        </p:tgtEl>
                                        <p:attrNameLst>
                                          <p:attrName>style.visibility</p:attrName>
                                        </p:attrNameLst>
                                      </p:cBhvr>
                                      <p:to>
                                        <p:strVal val="visible"/>
                                      </p:to>
                                    </p:set>
                                    <p:animEffect transition="in" filter="wipe(left)">
                                      <p:cBhvr>
                                        <p:cTn id="75" dur="500"/>
                                        <p:tgtEl>
                                          <p:spTgt spid="6">
                                            <p:graphicEl>
                                              <a:dgm id="{07A1F955-7FD7-4793-A4A4-330934AC5C03}"/>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6">
                                            <p:graphicEl>
                                              <a:dgm id="{8155080F-89B8-4F84-8863-78C54FF9AD59}"/>
                                            </p:graphicEl>
                                          </p:spTgt>
                                        </p:tgtEl>
                                        <p:attrNameLst>
                                          <p:attrName>style.visibility</p:attrName>
                                        </p:attrNameLst>
                                      </p:cBhvr>
                                      <p:to>
                                        <p:strVal val="visible"/>
                                      </p:to>
                                    </p:set>
                                    <p:anim calcmode="lin" valueType="num">
                                      <p:cBhvr>
                                        <p:cTn id="80" dur="500" fill="hold"/>
                                        <p:tgtEl>
                                          <p:spTgt spid="6">
                                            <p:graphicEl>
                                              <a:dgm id="{8155080F-89B8-4F84-8863-78C54FF9AD59}"/>
                                            </p:graphicEl>
                                          </p:spTgt>
                                        </p:tgtEl>
                                        <p:attrNameLst>
                                          <p:attrName>ppt_w</p:attrName>
                                        </p:attrNameLst>
                                      </p:cBhvr>
                                      <p:tavLst>
                                        <p:tav tm="0">
                                          <p:val>
                                            <p:fltVal val="0"/>
                                          </p:val>
                                        </p:tav>
                                        <p:tav tm="100000">
                                          <p:val>
                                            <p:strVal val="#ppt_w"/>
                                          </p:val>
                                        </p:tav>
                                      </p:tavLst>
                                    </p:anim>
                                    <p:anim calcmode="lin" valueType="num">
                                      <p:cBhvr>
                                        <p:cTn id="81" dur="500" fill="hold"/>
                                        <p:tgtEl>
                                          <p:spTgt spid="6">
                                            <p:graphicEl>
                                              <a:dgm id="{8155080F-89B8-4F84-8863-78C54FF9AD59}"/>
                                            </p:graphicEl>
                                          </p:spTgt>
                                        </p:tgtEl>
                                        <p:attrNameLst>
                                          <p:attrName>ppt_h</p:attrName>
                                        </p:attrNameLst>
                                      </p:cBhvr>
                                      <p:tavLst>
                                        <p:tav tm="0">
                                          <p:val>
                                            <p:fltVal val="0"/>
                                          </p:val>
                                        </p:tav>
                                        <p:tav tm="100000">
                                          <p:val>
                                            <p:strVal val="#ppt_h"/>
                                          </p:val>
                                        </p:tav>
                                      </p:tavLst>
                                    </p:anim>
                                    <p:animEffect transition="in" filter="fade">
                                      <p:cBhvr>
                                        <p:cTn id="82" dur="500"/>
                                        <p:tgtEl>
                                          <p:spTgt spid="6">
                                            <p:graphicEl>
                                              <a:dgm id="{8155080F-89B8-4F84-8863-78C54FF9AD59}"/>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6">
                                            <p:graphicEl>
                                              <a:dgm id="{50E55722-EDB2-418F-8079-5015258BEFF1}"/>
                                            </p:graphicEl>
                                          </p:spTgt>
                                        </p:tgtEl>
                                        <p:attrNameLst>
                                          <p:attrName>style.visibility</p:attrName>
                                        </p:attrNameLst>
                                      </p:cBhvr>
                                      <p:to>
                                        <p:strVal val="visible"/>
                                      </p:to>
                                    </p:set>
                                    <p:animEffect transition="in" filter="wipe(left)">
                                      <p:cBhvr>
                                        <p:cTn id="86" dur="500"/>
                                        <p:tgtEl>
                                          <p:spTgt spid="6">
                                            <p:graphicEl>
                                              <a:dgm id="{50E55722-EDB2-418F-8079-5015258BEFF1}"/>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6">
                                            <p:graphicEl>
                                              <a:dgm id="{2F0DF8DD-5E46-4DAF-9AA9-C960126ACB4B}"/>
                                            </p:graphicEl>
                                          </p:spTgt>
                                        </p:tgtEl>
                                        <p:attrNameLst>
                                          <p:attrName>style.visibility</p:attrName>
                                        </p:attrNameLst>
                                      </p:cBhvr>
                                      <p:to>
                                        <p:strVal val="visible"/>
                                      </p:to>
                                    </p:set>
                                    <p:anim calcmode="lin" valueType="num">
                                      <p:cBhvr>
                                        <p:cTn id="91" dur="500" fill="hold"/>
                                        <p:tgtEl>
                                          <p:spTgt spid="6">
                                            <p:graphicEl>
                                              <a:dgm id="{2F0DF8DD-5E46-4DAF-9AA9-C960126ACB4B}"/>
                                            </p:graphicEl>
                                          </p:spTgt>
                                        </p:tgtEl>
                                        <p:attrNameLst>
                                          <p:attrName>ppt_w</p:attrName>
                                        </p:attrNameLst>
                                      </p:cBhvr>
                                      <p:tavLst>
                                        <p:tav tm="0">
                                          <p:val>
                                            <p:fltVal val="0"/>
                                          </p:val>
                                        </p:tav>
                                        <p:tav tm="100000">
                                          <p:val>
                                            <p:strVal val="#ppt_w"/>
                                          </p:val>
                                        </p:tav>
                                      </p:tavLst>
                                    </p:anim>
                                    <p:anim calcmode="lin" valueType="num">
                                      <p:cBhvr>
                                        <p:cTn id="92" dur="500" fill="hold"/>
                                        <p:tgtEl>
                                          <p:spTgt spid="6">
                                            <p:graphicEl>
                                              <a:dgm id="{2F0DF8DD-5E46-4DAF-9AA9-C960126ACB4B}"/>
                                            </p:graphicEl>
                                          </p:spTgt>
                                        </p:tgtEl>
                                        <p:attrNameLst>
                                          <p:attrName>ppt_h</p:attrName>
                                        </p:attrNameLst>
                                      </p:cBhvr>
                                      <p:tavLst>
                                        <p:tav tm="0">
                                          <p:val>
                                            <p:fltVal val="0"/>
                                          </p:val>
                                        </p:tav>
                                        <p:tav tm="100000">
                                          <p:val>
                                            <p:strVal val="#ppt_h"/>
                                          </p:val>
                                        </p:tav>
                                      </p:tavLst>
                                    </p:anim>
                                    <p:animEffect transition="in" filter="fade">
                                      <p:cBhvr>
                                        <p:cTn id="93" dur="500"/>
                                        <p:tgtEl>
                                          <p:spTgt spid="6">
                                            <p:graphicEl>
                                              <a:dgm id="{2F0DF8DD-5E46-4DAF-9AA9-C960126ACB4B}"/>
                                            </p:graphicEl>
                                          </p:spTgt>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6">
                                            <p:graphicEl>
                                              <a:dgm id="{A14AB912-F537-45E8-924A-8652CF6A9BAF}"/>
                                            </p:graphicEl>
                                          </p:spTgt>
                                        </p:tgtEl>
                                        <p:attrNameLst>
                                          <p:attrName>style.visibility</p:attrName>
                                        </p:attrNameLst>
                                      </p:cBhvr>
                                      <p:to>
                                        <p:strVal val="visible"/>
                                      </p:to>
                                    </p:set>
                                    <p:animEffect transition="in" filter="wipe(left)">
                                      <p:cBhvr>
                                        <p:cTn id="97" dur="500"/>
                                        <p:tgtEl>
                                          <p:spTgt spid="6">
                                            <p:graphicEl>
                                              <a:dgm id="{A14AB912-F537-45E8-924A-8652CF6A9BAF}"/>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6">
                                            <p:graphicEl>
                                              <a:dgm id="{E3EE80CD-EE8A-4F62-8931-C99F5A1B8519}"/>
                                            </p:graphicEl>
                                          </p:spTgt>
                                        </p:tgtEl>
                                        <p:attrNameLst>
                                          <p:attrName>style.visibility</p:attrName>
                                        </p:attrNameLst>
                                      </p:cBhvr>
                                      <p:to>
                                        <p:strVal val="visible"/>
                                      </p:to>
                                    </p:set>
                                    <p:anim calcmode="lin" valueType="num">
                                      <p:cBhvr>
                                        <p:cTn id="102" dur="500" fill="hold"/>
                                        <p:tgtEl>
                                          <p:spTgt spid="6">
                                            <p:graphicEl>
                                              <a:dgm id="{E3EE80CD-EE8A-4F62-8931-C99F5A1B8519}"/>
                                            </p:graphicEl>
                                          </p:spTgt>
                                        </p:tgtEl>
                                        <p:attrNameLst>
                                          <p:attrName>ppt_w</p:attrName>
                                        </p:attrNameLst>
                                      </p:cBhvr>
                                      <p:tavLst>
                                        <p:tav tm="0">
                                          <p:val>
                                            <p:fltVal val="0"/>
                                          </p:val>
                                        </p:tav>
                                        <p:tav tm="100000">
                                          <p:val>
                                            <p:strVal val="#ppt_w"/>
                                          </p:val>
                                        </p:tav>
                                      </p:tavLst>
                                    </p:anim>
                                    <p:anim calcmode="lin" valueType="num">
                                      <p:cBhvr>
                                        <p:cTn id="103" dur="500" fill="hold"/>
                                        <p:tgtEl>
                                          <p:spTgt spid="6">
                                            <p:graphicEl>
                                              <a:dgm id="{E3EE80CD-EE8A-4F62-8931-C99F5A1B8519}"/>
                                            </p:graphicEl>
                                          </p:spTgt>
                                        </p:tgtEl>
                                        <p:attrNameLst>
                                          <p:attrName>ppt_h</p:attrName>
                                        </p:attrNameLst>
                                      </p:cBhvr>
                                      <p:tavLst>
                                        <p:tav tm="0">
                                          <p:val>
                                            <p:fltVal val="0"/>
                                          </p:val>
                                        </p:tav>
                                        <p:tav tm="100000">
                                          <p:val>
                                            <p:strVal val="#ppt_h"/>
                                          </p:val>
                                        </p:tav>
                                      </p:tavLst>
                                    </p:anim>
                                    <p:animEffect transition="in" filter="fade">
                                      <p:cBhvr>
                                        <p:cTn id="104" dur="500"/>
                                        <p:tgtEl>
                                          <p:spTgt spid="6">
                                            <p:graphicEl>
                                              <a:dgm id="{E3EE80CD-EE8A-4F62-8931-C99F5A1B8519}"/>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6">
                                            <p:graphicEl>
                                              <a:dgm id="{524CAFF8-AB42-4EFE-8CE7-6E1775FC22A9}"/>
                                            </p:graphicEl>
                                          </p:spTgt>
                                        </p:tgtEl>
                                        <p:attrNameLst>
                                          <p:attrName>style.visibility</p:attrName>
                                        </p:attrNameLst>
                                      </p:cBhvr>
                                      <p:to>
                                        <p:strVal val="visible"/>
                                      </p:to>
                                    </p:set>
                                    <p:animEffect transition="in" filter="wipe(left)">
                                      <p:cBhvr>
                                        <p:cTn id="108" dur="500"/>
                                        <p:tgtEl>
                                          <p:spTgt spid="6">
                                            <p:graphicEl>
                                              <a:dgm id="{524CAFF8-AB42-4EFE-8CE7-6E1775FC22A9}"/>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5"/>
                                        </p:tgtEl>
                                        <p:attrNameLst>
                                          <p:attrName>style.visibility</p:attrName>
                                        </p:attrNameLst>
                                      </p:cBhvr>
                                      <p:to>
                                        <p:strVal val="visible"/>
                                      </p:to>
                                    </p:set>
                                    <p:animEffect transition="in" filter="wipe(left)">
                                      <p:cBhvr>
                                        <p:cTn id="1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Graphic spid="6" grpId="0" uiExpand="1">
        <p:bldSub>
          <a:bldDgm bld="one"/>
        </p:bldSub>
      </p:bldGraphic>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A8A3513E-FA41-D980-9182-F1145D92D4F0}"/>
              </a:ext>
            </a:extLst>
          </p:cNvPr>
          <p:cNvGrpSpPr/>
          <p:nvPr/>
        </p:nvGrpSpPr>
        <p:grpSpPr>
          <a:xfrm>
            <a:off x="4433229" y="214313"/>
            <a:ext cx="4600575" cy="4743450"/>
            <a:chOff x="110196" y="214313"/>
            <a:chExt cx="4600575" cy="4743450"/>
          </a:xfrm>
        </p:grpSpPr>
        <p:sp>
          <p:nvSpPr>
            <p:cNvPr id="2" name="Rectángulo: esquinas redondeadas 1">
              <a:extLst>
                <a:ext uri="{FF2B5EF4-FFF2-40B4-BE49-F238E27FC236}">
                  <a16:creationId xmlns:a16="http://schemas.microsoft.com/office/drawing/2014/main" id="{1148F989-7173-4526-23C1-F0B582CD35E6}"/>
                </a:ext>
              </a:extLst>
            </p:cNvPr>
            <p:cNvSpPr/>
            <p:nvPr/>
          </p:nvSpPr>
          <p:spPr>
            <a:xfrm>
              <a:off x="110196" y="214313"/>
              <a:ext cx="4600575" cy="4743450"/>
            </a:xfrm>
            <a:prstGeom prst="roundRect">
              <a:avLst>
                <a:gd name="adj" fmla="val 3002"/>
              </a:avLst>
            </a:prstGeom>
            <a:solidFill>
              <a:srgbClr val="D9F6FF"/>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8FCB4F8-8B74-08FC-AA00-8FE79124BC94}"/>
                </a:ext>
              </a:extLst>
            </p:cNvPr>
            <p:cNvSpPr txBox="1"/>
            <p:nvPr/>
          </p:nvSpPr>
          <p:spPr>
            <a:xfrm>
              <a:off x="200312" y="309920"/>
              <a:ext cx="4396158" cy="4154984"/>
            </a:xfrm>
            <a:prstGeom prst="rect">
              <a:avLst/>
            </a:prstGeom>
            <a:noFill/>
          </p:spPr>
          <p:txBody>
            <a:bodyPr wrap="square">
              <a:spAutoFit/>
            </a:bodyPr>
            <a:lstStyle/>
            <a:p>
              <a:pPr>
                <a:spcBef>
                  <a:spcPts val="600"/>
                </a:spcBef>
              </a:pPr>
              <a:r>
                <a:rPr lang="es-ES" sz="2200" b="1">
                  <a:latin typeface="Constantia" panose="02030602050306030303" pitchFamily="18" charset="0"/>
                </a:rPr>
                <a:t>“</a:t>
              </a:r>
              <a:r>
                <a:rPr lang="en-US" sz="2200" b="1">
                  <a:latin typeface="Constantia" panose="02030602050306030303" pitchFamily="18" charset="0"/>
                </a:rPr>
                <a:t>O Precious, loving, long-suffering, long-forbearing Jesus, how my soul adores Thee! That a poor, unworthy, sin-polluted soul can stand before the Holy God, complete in the righteousness of our Substitute and Surety! Wonder, O Heavens, and be astonished, O earth, that fallen man is the object of His infinite love and delight.</a:t>
              </a:r>
              <a:r>
                <a:rPr lang="es-ES" sz="2200" b="1">
                  <a:latin typeface="Constantia" panose="02030602050306030303" pitchFamily="18" charset="0"/>
                </a:rPr>
                <a:t>”</a:t>
              </a:r>
              <a:endParaRPr lang="es-ES" sz="2200" b="1" dirty="0">
                <a:latin typeface="Constantia" panose="02030602050306030303" pitchFamily="18" charset="0"/>
              </a:endParaRPr>
            </a:p>
          </p:txBody>
        </p:sp>
        <p:sp>
          <p:nvSpPr>
            <p:cNvPr id="4" name="CuadroTexto 3">
              <a:extLst>
                <a:ext uri="{FF2B5EF4-FFF2-40B4-BE49-F238E27FC236}">
                  <a16:creationId xmlns:a16="http://schemas.microsoft.com/office/drawing/2014/main" id="{9AA74FDB-211C-6CE4-A8BC-C8E7D3773B1A}"/>
                </a:ext>
              </a:extLst>
            </p:cNvPr>
            <p:cNvSpPr txBox="1"/>
            <p:nvPr/>
          </p:nvSpPr>
          <p:spPr>
            <a:xfrm>
              <a:off x="1334246" y="4578546"/>
              <a:ext cx="3283656" cy="307777"/>
            </a:xfrm>
            <a:prstGeom prst="rect">
              <a:avLst/>
            </a:prstGeom>
            <a:noFill/>
          </p:spPr>
          <p:txBody>
            <a:bodyPr wrap="none" rtlCol="0">
              <a:spAutoFit/>
            </a:bodyPr>
            <a:lstStyle/>
            <a:p>
              <a:pPr algn="r"/>
              <a:r>
                <a:rPr lang="en-US" sz="1400" b="1"/>
                <a:t>E. G. W. (The Upward Look, December 29)</a:t>
              </a:r>
              <a:endParaRPr lang="es-ES" sz="1400" b="1" dirty="0"/>
            </a:p>
          </p:txBody>
        </p:sp>
      </p:grpSp>
      <p:grpSp>
        <p:nvGrpSpPr>
          <p:cNvPr id="9" name="Grupo 8">
            <a:extLst>
              <a:ext uri="{FF2B5EF4-FFF2-40B4-BE49-F238E27FC236}">
                <a16:creationId xmlns:a16="http://schemas.microsoft.com/office/drawing/2014/main" id="{2CAD84AE-A66A-DC3B-8A4D-9D7E1A8CDE94}"/>
              </a:ext>
            </a:extLst>
          </p:cNvPr>
          <p:cNvGrpSpPr/>
          <p:nvPr/>
        </p:nvGrpSpPr>
        <p:grpSpPr>
          <a:xfrm>
            <a:off x="110196" y="214313"/>
            <a:ext cx="4154623" cy="4743450"/>
            <a:chOff x="4879181" y="214313"/>
            <a:chExt cx="4154623" cy="4743450"/>
          </a:xfrm>
        </p:grpSpPr>
        <p:sp>
          <p:nvSpPr>
            <p:cNvPr id="7" name="Rectángulo: esquinas redondeadas 6">
              <a:extLst>
                <a:ext uri="{FF2B5EF4-FFF2-40B4-BE49-F238E27FC236}">
                  <a16:creationId xmlns:a16="http://schemas.microsoft.com/office/drawing/2014/main" id="{9F4B586C-067D-F3C3-0077-93C4EA9D7EF6}"/>
                </a:ext>
              </a:extLst>
            </p:cNvPr>
            <p:cNvSpPr/>
            <p:nvPr/>
          </p:nvSpPr>
          <p:spPr>
            <a:xfrm>
              <a:off x="4879181" y="214313"/>
              <a:ext cx="4154623" cy="4743450"/>
            </a:xfrm>
            <a:prstGeom prst="roundRect">
              <a:avLst>
                <a:gd name="adj" fmla="val 3002"/>
              </a:avLst>
            </a:prstGeom>
            <a:solidFill>
              <a:schemeClr val="accent4">
                <a:lumMod val="20000"/>
                <a:lumOff val="80000"/>
              </a:scheme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28CE38DA-39D3-07DF-6513-9B10854B3884}"/>
                </a:ext>
              </a:extLst>
            </p:cNvPr>
            <p:cNvSpPr txBox="1"/>
            <p:nvPr/>
          </p:nvSpPr>
          <p:spPr>
            <a:xfrm>
              <a:off x="5000625" y="341890"/>
              <a:ext cx="3836195" cy="3816429"/>
            </a:xfrm>
            <a:prstGeom prst="rect">
              <a:avLst/>
            </a:prstGeom>
            <a:noFill/>
          </p:spPr>
          <p:txBody>
            <a:bodyPr wrap="square">
              <a:spAutoFit/>
            </a:bodyPr>
            <a:lstStyle/>
            <a:p>
              <a:pPr>
                <a:spcBef>
                  <a:spcPts val="600"/>
                </a:spcBef>
              </a:pPr>
              <a:r>
                <a:rPr lang="es-ES" sz="2200" b="1">
                  <a:latin typeface="Constantia" panose="02030602050306030303" pitchFamily="18" charset="0"/>
                </a:rPr>
                <a:t>“</a:t>
              </a:r>
              <a:r>
                <a:rPr lang="en-US" sz="2200" b="1">
                  <a:latin typeface="Constantia" panose="02030602050306030303" pitchFamily="18" charset="0"/>
                </a:rPr>
                <a:t>In the matchless gift of His Son, God has encircled the whole world with an atmosphere of grace as real as the air which circulates around the globe. All who choose to breathe this life-giving atmosphere will live and grow up to the stature of men and women in Christ Jesus.</a:t>
              </a:r>
              <a:r>
                <a:rPr lang="es-ES" sz="2200" b="1">
                  <a:latin typeface="Constantia" panose="02030602050306030303" pitchFamily="18" charset="0"/>
                </a:rPr>
                <a:t>”</a:t>
              </a:r>
              <a:endParaRPr lang="es-ES" sz="2200" b="1" dirty="0">
                <a:latin typeface="Constantia" panose="02030602050306030303" pitchFamily="18" charset="0"/>
              </a:endParaRPr>
            </a:p>
          </p:txBody>
        </p:sp>
        <p:sp>
          <p:nvSpPr>
            <p:cNvPr id="6" name="CuadroTexto 5">
              <a:extLst>
                <a:ext uri="{FF2B5EF4-FFF2-40B4-BE49-F238E27FC236}">
                  <a16:creationId xmlns:a16="http://schemas.microsoft.com/office/drawing/2014/main" id="{5865D08D-52AF-3383-E654-E24AFB40F11D}"/>
                </a:ext>
              </a:extLst>
            </p:cNvPr>
            <p:cNvSpPr txBox="1"/>
            <p:nvPr/>
          </p:nvSpPr>
          <p:spPr>
            <a:xfrm>
              <a:off x="6012642" y="4577948"/>
              <a:ext cx="2874698" cy="307777"/>
            </a:xfrm>
            <a:prstGeom prst="rect">
              <a:avLst/>
            </a:prstGeom>
            <a:noFill/>
          </p:spPr>
          <p:txBody>
            <a:bodyPr wrap="none" rtlCol="0">
              <a:spAutoFit/>
            </a:bodyPr>
            <a:lstStyle/>
            <a:p>
              <a:pPr algn="r"/>
              <a:r>
                <a:rPr lang="en-US" sz="1400" b="1"/>
                <a:t>E. G. W. (Steps to Christ, ch. 8, p. 68)</a:t>
              </a:r>
              <a:endParaRPr lang="es-ES" sz="1400" b="1" dirty="0"/>
            </a:p>
          </p:txBody>
        </p:sp>
      </p:grpSp>
    </p:spTree>
    <p:extLst>
      <p:ext uri="{BB962C8B-B14F-4D97-AF65-F5344CB8AC3E}">
        <p14:creationId xmlns:p14="http://schemas.microsoft.com/office/powerpoint/2010/main" val="209125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4" name="Imagen 3" descr="Grupo de personas en un atardecer&#10;&#10;Descripción generada automáticamente">
            <a:extLst>
              <a:ext uri="{FF2B5EF4-FFF2-40B4-BE49-F238E27FC236}">
                <a16:creationId xmlns:a16="http://schemas.microsoft.com/office/drawing/2014/main" id="{18F2955D-BEC3-AAB3-0235-1DCBC527C617}"/>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15" y="8"/>
            <a:ext cx="9143985" cy="341881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6" name="sketch line">
            <a:extLst>
              <a:ext uri="{FF2B5EF4-FFF2-40B4-BE49-F238E27FC236}">
                <a16:creationId xmlns:a16="http://schemas.microsoft.com/office/drawing/2014/main" id="{87F1245F-5EFC-EA9C-9A0E-A6C9FE348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7936481" y="3967339"/>
            <a:ext cx="2025000" cy="27000"/>
          </a:xfrm>
          <a:custGeom>
            <a:avLst/>
            <a:gdLst>
              <a:gd name="connsiteX0" fmla="*/ 0 w 2025000"/>
              <a:gd name="connsiteY0" fmla="*/ 0 h 27000"/>
              <a:gd name="connsiteX1" fmla="*/ 675000 w 2025000"/>
              <a:gd name="connsiteY1" fmla="*/ 0 h 27000"/>
              <a:gd name="connsiteX2" fmla="*/ 1289250 w 2025000"/>
              <a:gd name="connsiteY2" fmla="*/ 0 h 27000"/>
              <a:gd name="connsiteX3" fmla="*/ 2025000 w 2025000"/>
              <a:gd name="connsiteY3" fmla="*/ 0 h 27000"/>
              <a:gd name="connsiteX4" fmla="*/ 2025000 w 2025000"/>
              <a:gd name="connsiteY4" fmla="*/ 27000 h 27000"/>
              <a:gd name="connsiteX5" fmla="*/ 1309500 w 2025000"/>
              <a:gd name="connsiteY5" fmla="*/ 27000 h 27000"/>
              <a:gd name="connsiteX6" fmla="*/ 675000 w 2025000"/>
              <a:gd name="connsiteY6" fmla="*/ 27000 h 27000"/>
              <a:gd name="connsiteX7" fmla="*/ 0 w 2025000"/>
              <a:gd name="connsiteY7" fmla="*/ 27000 h 27000"/>
              <a:gd name="connsiteX8" fmla="*/ 0 w 2025000"/>
              <a:gd name="connsiteY8" fmla="*/ 0 h 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5000" h="27000" fill="none" extrusionOk="0">
                <a:moveTo>
                  <a:pt x="0" y="0"/>
                </a:moveTo>
                <a:cubicBezTo>
                  <a:pt x="310163" y="28341"/>
                  <a:pt x="366675" y="-5094"/>
                  <a:pt x="675000" y="0"/>
                </a:cubicBezTo>
                <a:cubicBezTo>
                  <a:pt x="983325" y="5094"/>
                  <a:pt x="1160543" y="22659"/>
                  <a:pt x="1289250" y="0"/>
                </a:cubicBezTo>
                <a:cubicBezTo>
                  <a:pt x="1417957" y="-22659"/>
                  <a:pt x="1736681" y="12832"/>
                  <a:pt x="2025000" y="0"/>
                </a:cubicBezTo>
                <a:cubicBezTo>
                  <a:pt x="2023794" y="10524"/>
                  <a:pt x="2025361" y="20861"/>
                  <a:pt x="2025000" y="27000"/>
                </a:cubicBezTo>
                <a:cubicBezTo>
                  <a:pt x="1761936" y="31338"/>
                  <a:pt x="1620144" y="59127"/>
                  <a:pt x="1309500" y="27000"/>
                </a:cubicBezTo>
                <a:cubicBezTo>
                  <a:pt x="998856" y="-5127"/>
                  <a:pt x="956936" y="28975"/>
                  <a:pt x="675000" y="27000"/>
                </a:cubicBezTo>
                <a:cubicBezTo>
                  <a:pt x="393064" y="25025"/>
                  <a:pt x="320045" y="11745"/>
                  <a:pt x="0" y="27000"/>
                </a:cubicBezTo>
                <a:cubicBezTo>
                  <a:pt x="-587" y="17916"/>
                  <a:pt x="365" y="9186"/>
                  <a:pt x="0" y="0"/>
                </a:cubicBezTo>
                <a:close/>
              </a:path>
              <a:path w="2025000" h="27000" stroke="0" extrusionOk="0">
                <a:moveTo>
                  <a:pt x="0" y="0"/>
                </a:moveTo>
                <a:cubicBezTo>
                  <a:pt x="224537" y="566"/>
                  <a:pt x="360644" y="-29551"/>
                  <a:pt x="614250" y="0"/>
                </a:cubicBezTo>
                <a:cubicBezTo>
                  <a:pt x="867856" y="29551"/>
                  <a:pt x="966010" y="-29157"/>
                  <a:pt x="1269000" y="0"/>
                </a:cubicBezTo>
                <a:cubicBezTo>
                  <a:pt x="1571990" y="29157"/>
                  <a:pt x="1848808" y="15351"/>
                  <a:pt x="2025000" y="0"/>
                </a:cubicBezTo>
                <a:cubicBezTo>
                  <a:pt x="2024219" y="10178"/>
                  <a:pt x="2025899" y="19726"/>
                  <a:pt x="2025000" y="27000"/>
                </a:cubicBezTo>
                <a:cubicBezTo>
                  <a:pt x="1756069" y="43621"/>
                  <a:pt x="1694729" y="-95"/>
                  <a:pt x="1390500" y="27000"/>
                </a:cubicBezTo>
                <a:cubicBezTo>
                  <a:pt x="1086271" y="54095"/>
                  <a:pt x="886318" y="11284"/>
                  <a:pt x="675000" y="27000"/>
                </a:cubicBezTo>
                <a:cubicBezTo>
                  <a:pt x="463682" y="42716"/>
                  <a:pt x="201872" y="12549"/>
                  <a:pt x="0" y="27000"/>
                </a:cubicBezTo>
                <a:cubicBezTo>
                  <a:pt x="-652" y="19184"/>
                  <a:pt x="282" y="87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817481" y="4044023"/>
            <a:ext cx="2025000" cy="27000"/>
          </a:xfrm>
          <a:custGeom>
            <a:avLst/>
            <a:gdLst>
              <a:gd name="connsiteX0" fmla="*/ 0 w 2025000"/>
              <a:gd name="connsiteY0" fmla="*/ 0 h 27000"/>
              <a:gd name="connsiteX1" fmla="*/ 675000 w 2025000"/>
              <a:gd name="connsiteY1" fmla="*/ 0 h 27000"/>
              <a:gd name="connsiteX2" fmla="*/ 1289250 w 2025000"/>
              <a:gd name="connsiteY2" fmla="*/ 0 h 27000"/>
              <a:gd name="connsiteX3" fmla="*/ 2025000 w 2025000"/>
              <a:gd name="connsiteY3" fmla="*/ 0 h 27000"/>
              <a:gd name="connsiteX4" fmla="*/ 2025000 w 2025000"/>
              <a:gd name="connsiteY4" fmla="*/ 27000 h 27000"/>
              <a:gd name="connsiteX5" fmla="*/ 1309500 w 2025000"/>
              <a:gd name="connsiteY5" fmla="*/ 27000 h 27000"/>
              <a:gd name="connsiteX6" fmla="*/ 675000 w 2025000"/>
              <a:gd name="connsiteY6" fmla="*/ 27000 h 27000"/>
              <a:gd name="connsiteX7" fmla="*/ 0 w 2025000"/>
              <a:gd name="connsiteY7" fmla="*/ 27000 h 27000"/>
              <a:gd name="connsiteX8" fmla="*/ 0 w 2025000"/>
              <a:gd name="connsiteY8" fmla="*/ 0 h 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5000" h="27000" fill="none" extrusionOk="0">
                <a:moveTo>
                  <a:pt x="0" y="0"/>
                </a:moveTo>
                <a:cubicBezTo>
                  <a:pt x="310163" y="28341"/>
                  <a:pt x="366675" y="-5094"/>
                  <a:pt x="675000" y="0"/>
                </a:cubicBezTo>
                <a:cubicBezTo>
                  <a:pt x="983325" y="5094"/>
                  <a:pt x="1160543" y="22659"/>
                  <a:pt x="1289250" y="0"/>
                </a:cubicBezTo>
                <a:cubicBezTo>
                  <a:pt x="1417957" y="-22659"/>
                  <a:pt x="1736681" y="12832"/>
                  <a:pt x="2025000" y="0"/>
                </a:cubicBezTo>
                <a:cubicBezTo>
                  <a:pt x="2023794" y="10524"/>
                  <a:pt x="2025361" y="20861"/>
                  <a:pt x="2025000" y="27000"/>
                </a:cubicBezTo>
                <a:cubicBezTo>
                  <a:pt x="1761936" y="31338"/>
                  <a:pt x="1620144" y="59127"/>
                  <a:pt x="1309500" y="27000"/>
                </a:cubicBezTo>
                <a:cubicBezTo>
                  <a:pt x="998856" y="-5127"/>
                  <a:pt x="956936" y="28975"/>
                  <a:pt x="675000" y="27000"/>
                </a:cubicBezTo>
                <a:cubicBezTo>
                  <a:pt x="393064" y="25025"/>
                  <a:pt x="320045" y="11745"/>
                  <a:pt x="0" y="27000"/>
                </a:cubicBezTo>
                <a:cubicBezTo>
                  <a:pt x="-587" y="17916"/>
                  <a:pt x="365" y="9186"/>
                  <a:pt x="0" y="0"/>
                </a:cubicBezTo>
                <a:close/>
              </a:path>
              <a:path w="2025000" h="27000" stroke="0" extrusionOk="0">
                <a:moveTo>
                  <a:pt x="0" y="0"/>
                </a:moveTo>
                <a:cubicBezTo>
                  <a:pt x="224537" y="566"/>
                  <a:pt x="360644" y="-29551"/>
                  <a:pt x="614250" y="0"/>
                </a:cubicBezTo>
                <a:cubicBezTo>
                  <a:pt x="867856" y="29551"/>
                  <a:pt x="966010" y="-29157"/>
                  <a:pt x="1269000" y="0"/>
                </a:cubicBezTo>
                <a:cubicBezTo>
                  <a:pt x="1571990" y="29157"/>
                  <a:pt x="1848808" y="15351"/>
                  <a:pt x="2025000" y="0"/>
                </a:cubicBezTo>
                <a:cubicBezTo>
                  <a:pt x="2024219" y="10178"/>
                  <a:pt x="2025899" y="19726"/>
                  <a:pt x="2025000" y="27000"/>
                </a:cubicBezTo>
                <a:cubicBezTo>
                  <a:pt x="1756069" y="43621"/>
                  <a:pt x="1694729" y="-95"/>
                  <a:pt x="1390500" y="27000"/>
                </a:cubicBezTo>
                <a:cubicBezTo>
                  <a:pt x="1086271" y="54095"/>
                  <a:pt x="886318" y="11284"/>
                  <a:pt x="675000" y="27000"/>
                </a:cubicBezTo>
                <a:cubicBezTo>
                  <a:pt x="463682" y="42716"/>
                  <a:pt x="201872" y="12549"/>
                  <a:pt x="0" y="27000"/>
                </a:cubicBezTo>
                <a:cubicBezTo>
                  <a:pt x="-652" y="19184"/>
                  <a:pt x="282" y="872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CuadroTexto 4">
            <a:extLst>
              <a:ext uri="{FF2B5EF4-FFF2-40B4-BE49-F238E27FC236}">
                <a16:creationId xmlns:a16="http://schemas.microsoft.com/office/drawing/2014/main" id="{C90AE5E8-F85B-55BD-D08A-E7AE55433896}"/>
              </a:ext>
            </a:extLst>
          </p:cNvPr>
          <p:cNvSpPr txBox="1"/>
          <p:nvPr/>
        </p:nvSpPr>
        <p:spPr>
          <a:xfrm>
            <a:off x="390023" y="3561862"/>
            <a:ext cx="8366226" cy="1431161"/>
          </a:xfrm>
          <a:prstGeom prst="rect">
            <a:avLst/>
          </a:prstGeom>
          <a:noFill/>
        </p:spPr>
        <p:txBody>
          <a:bodyPr wrap="square">
            <a:spAutoFit/>
            <a:scene3d>
              <a:camera prst="orthographicFront"/>
              <a:lightRig rig="threePt" dir="t"/>
            </a:scene3d>
            <a:sp3d extrusionH="57150" contourW="12700">
              <a:bevelT w="38100" h="38100"/>
              <a:contourClr>
                <a:schemeClr val="accent2">
                  <a:lumMod val="75000"/>
                </a:schemeClr>
              </a:contourClr>
            </a:sp3d>
          </a:bodyPr>
          <a:lstStyle/>
          <a:p>
            <a:pPr algn="ctr" defTabSz="685800"/>
            <a:r>
              <a:rPr lang="es-ES" sz="2400" b="1">
                <a:ln w="22225">
                  <a:noFill/>
                  <a:prstDash val="solid"/>
                </a:ln>
                <a:gradFill flip="none" rotWithShape="1">
                  <a:gsLst>
                    <a:gs pos="0">
                      <a:srgbClr val="ED7D31">
                        <a:lumMod val="60000"/>
                        <a:lumOff val="40000"/>
                      </a:srgbClr>
                    </a:gs>
                    <a:gs pos="43000">
                      <a:srgbClr val="ED7D31">
                        <a:lumMod val="50000"/>
                      </a:srgbClr>
                    </a:gs>
                    <a:gs pos="100000">
                      <a:srgbClr val="ED7D31">
                        <a:lumMod val="100000"/>
                      </a:srgbClr>
                    </a:gs>
                  </a:gsLst>
                  <a:path path="circle">
                    <a:fillToRect l="50000" t="-80000" r="50000" b="180000"/>
                  </a:path>
                  <a:tileRect/>
                </a:gradFill>
                <a:latin typeface="Comic Sans MS" panose="030F0702030302020204" pitchFamily="66" charset="0"/>
              </a:rPr>
              <a:t>“</a:t>
            </a:r>
            <a:r>
              <a:rPr lang="en-US" sz="2400" b="1">
                <a:ln w="22225">
                  <a:noFill/>
                  <a:prstDash val="solid"/>
                </a:ln>
                <a:gradFill flip="none" rotWithShape="1">
                  <a:gsLst>
                    <a:gs pos="0">
                      <a:srgbClr val="ED7D31">
                        <a:lumMod val="60000"/>
                        <a:lumOff val="40000"/>
                      </a:srgbClr>
                    </a:gs>
                    <a:gs pos="43000">
                      <a:srgbClr val="ED7D31">
                        <a:lumMod val="50000"/>
                      </a:srgbClr>
                    </a:gs>
                    <a:gs pos="100000">
                      <a:srgbClr val="ED7D31">
                        <a:lumMod val="100000"/>
                      </a:srgbClr>
                    </a:gs>
                  </a:gsLst>
                  <a:path path="circle">
                    <a:fillToRect l="50000" t="-80000" r="50000" b="180000"/>
                  </a:path>
                  <a:tileRect/>
                </a:gradFill>
                <a:latin typeface="Comic Sans MS" panose="030F0702030302020204" pitchFamily="66" charset="0"/>
              </a:rPr>
              <a:t>But God, being rich in mercy, because of the great love with which he loved us, even when we were dead in our trespasses, made us alive together with Christ</a:t>
            </a:r>
            <a:r>
              <a:rPr lang="es-ES" sz="2400" b="1">
                <a:ln w="22225">
                  <a:noFill/>
                  <a:prstDash val="solid"/>
                </a:ln>
                <a:gradFill flip="none" rotWithShape="1">
                  <a:gsLst>
                    <a:gs pos="0">
                      <a:srgbClr val="ED7D31">
                        <a:lumMod val="60000"/>
                        <a:lumOff val="40000"/>
                      </a:srgbClr>
                    </a:gs>
                    <a:gs pos="43000">
                      <a:srgbClr val="ED7D31">
                        <a:lumMod val="50000"/>
                      </a:srgbClr>
                    </a:gs>
                    <a:gs pos="100000">
                      <a:srgbClr val="ED7D31">
                        <a:lumMod val="100000"/>
                      </a:srgbClr>
                    </a:gs>
                  </a:gsLst>
                  <a:path path="circle">
                    <a:fillToRect l="50000" t="-80000" r="50000" b="180000"/>
                  </a:path>
                  <a:tileRect/>
                </a:gradFill>
                <a:latin typeface="Comic Sans MS" panose="030F0702030302020204" pitchFamily="66" charset="0"/>
              </a:rPr>
              <a:t>” </a:t>
            </a:r>
            <a:r>
              <a:rPr lang="es-ES" sz="1500" b="1">
                <a:ln w="22225">
                  <a:noFill/>
                  <a:prstDash val="solid"/>
                </a:ln>
                <a:gradFill flip="none" rotWithShape="1">
                  <a:gsLst>
                    <a:gs pos="0">
                      <a:srgbClr val="ED7D31">
                        <a:lumMod val="60000"/>
                        <a:lumOff val="40000"/>
                      </a:srgbClr>
                    </a:gs>
                    <a:gs pos="43000">
                      <a:srgbClr val="ED7D31">
                        <a:lumMod val="50000"/>
                      </a:srgbClr>
                    </a:gs>
                    <a:gs pos="100000">
                      <a:srgbClr val="ED7D31">
                        <a:lumMod val="100000"/>
                      </a:srgbClr>
                    </a:gs>
                  </a:gsLst>
                  <a:path path="circle">
                    <a:fillToRect l="50000" t="-80000" r="50000" b="180000"/>
                  </a:path>
                  <a:tileRect/>
                </a:gradFill>
                <a:latin typeface="Comic Sans MS" panose="030F0702030302020204" pitchFamily="66" charset="0"/>
              </a:rPr>
              <a:t>(Ephesians 2:4</a:t>
            </a:r>
            <a:r>
              <a:rPr lang="es-ES" sz="1500" b="1" dirty="0">
                <a:ln w="22225">
                  <a:noFill/>
                  <a:prstDash val="solid"/>
                </a:ln>
                <a:gradFill flip="none" rotWithShape="1">
                  <a:gsLst>
                    <a:gs pos="0">
                      <a:srgbClr val="ED7D31">
                        <a:lumMod val="60000"/>
                        <a:lumOff val="40000"/>
                      </a:srgbClr>
                    </a:gs>
                    <a:gs pos="43000">
                      <a:srgbClr val="ED7D31">
                        <a:lumMod val="50000"/>
                      </a:srgbClr>
                    </a:gs>
                    <a:gs pos="100000">
                      <a:srgbClr val="ED7D31">
                        <a:lumMod val="100000"/>
                      </a:srgbClr>
                    </a:gs>
                  </a:gsLst>
                  <a:path path="circle">
                    <a:fillToRect l="50000" t="-80000" r="50000" b="180000"/>
                  </a:path>
                  <a:tileRect/>
                </a:gradFill>
                <a:latin typeface="Comic Sans MS" panose="030F0702030302020204" pitchFamily="66" charset="0"/>
              </a:rPr>
              <a:t>, 5)</a:t>
            </a:r>
            <a:endParaRPr lang="es-ES" sz="2400" b="1" dirty="0">
              <a:ln w="22225">
                <a:noFill/>
                <a:prstDash val="solid"/>
              </a:ln>
              <a:gradFill flip="none" rotWithShape="1">
                <a:gsLst>
                  <a:gs pos="0">
                    <a:srgbClr val="ED7D31">
                      <a:lumMod val="60000"/>
                      <a:lumOff val="40000"/>
                    </a:srgbClr>
                  </a:gs>
                  <a:gs pos="43000">
                    <a:srgbClr val="ED7D31">
                      <a:lumMod val="50000"/>
                    </a:srgbClr>
                  </a:gs>
                  <a:gs pos="100000">
                    <a:srgbClr val="ED7D31">
                      <a:lumMod val="100000"/>
                    </a:srgbClr>
                  </a:gs>
                </a:gsLst>
                <a:path path="circle">
                  <a:fillToRect l="50000" t="-80000" r="50000" b="180000"/>
                </a:path>
                <a:tileRect/>
              </a:gradFill>
              <a:latin typeface="Comic Sans MS" panose="030F0702030302020204" pitchFamily="66" charset="0"/>
            </a:endParaRPr>
          </a:p>
        </p:txBody>
      </p:sp>
    </p:spTree>
    <p:extLst>
      <p:ext uri="{BB962C8B-B14F-4D97-AF65-F5344CB8AC3E}">
        <p14:creationId xmlns:p14="http://schemas.microsoft.com/office/powerpoint/2010/main" val="182389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B5D447E-131C-CB33-EB15-02CCFEFD5C82}"/>
              </a:ext>
            </a:extLst>
          </p:cNvPr>
          <p:cNvSpPr txBox="1"/>
          <p:nvPr/>
        </p:nvSpPr>
        <p:spPr>
          <a:xfrm>
            <a:off x="3793068" y="2553536"/>
            <a:ext cx="5269653" cy="2462213"/>
          </a:xfrm>
          <a:prstGeom prst="rect">
            <a:avLst/>
          </a:prstGeom>
          <a:noFill/>
        </p:spPr>
        <p:txBody>
          <a:bodyPr wrap="square" rtlCol="0">
            <a:spAutoFit/>
          </a:bodyPr>
          <a:lstStyle/>
          <a:p>
            <a:r>
              <a:rPr lang="es-ES" b="1">
                <a:solidFill>
                  <a:schemeClr val="bg1"/>
                </a:solidFill>
                <a:effectLst>
                  <a:outerShdw blurRad="38100" dist="38100" dir="2700000" algn="tl">
                    <a:srgbClr val="000000">
                      <a:alpha val="43137"/>
                    </a:srgbClr>
                  </a:outerShdw>
                </a:effectLst>
                <a:highlight>
                  <a:srgbClr val="F2352D"/>
                </a:highlight>
              </a:rPr>
              <a:t> Living under Satan’s banner: </a:t>
            </a:r>
            <a:endParaRPr lang="es-ES" b="1" dirty="0">
              <a:solidFill>
                <a:schemeClr val="bg1"/>
              </a:solidFill>
              <a:effectLst>
                <a:outerShdw blurRad="38100" dist="38100" dir="2700000" algn="tl">
                  <a:srgbClr val="000000">
                    <a:alpha val="43137"/>
                  </a:srgbClr>
                </a:outerShdw>
              </a:effectLst>
              <a:highlight>
                <a:srgbClr val="F2352D"/>
              </a:highlight>
            </a:endParaRPr>
          </a:p>
          <a:p>
            <a:r>
              <a:rPr lang="es-ES" b="1"/>
              <a:t>	</a:t>
            </a:r>
            <a:r>
              <a:rPr lang="en-US" b="1"/>
              <a:t>Dead in our sins. Ephesians 2:1-2</a:t>
            </a:r>
            <a:endParaRPr lang="es-ES" b="1" dirty="0"/>
          </a:p>
          <a:p>
            <a:r>
              <a:rPr lang="es-ES" b="1"/>
              <a:t>	</a:t>
            </a:r>
            <a:r>
              <a:rPr lang="en-US" b="1"/>
              <a:t>Following the desires of the flesh. Ephesians 2:3</a:t>
            </a:r>
            <a:endParaRPr lang="es-ES" b="1" dirty="0"/>
          </a:p>
          <a:p>
            <a:pPr>
              <a:spcBef>
                <a:spcPts val="600"/>
              </a:spcBef>
            </a:pPr>
            <a:r>
              <a:rPr lang="es-ES" b="1">
                <a:solidFill>
                  <a:schemeClr val="bg1"/>
                </a:solidFill>
                <a:effectLst>
                  <a:outerShdw blurRad="38100" dist="38100" dir="2700000" algn="tl">
                    <a:srgbClr val="000000">
                      <a:alpha val="43137"/>
                    </a:srgbClr>
                  </a:outerShdw>
                </a:effectLst>
                <a:highlight>
                  <a:srgbClr val="7A43A2"/>
                </a:highlight>
              </a:rPr>
              <a:t>Living under God’s banner:</a:t>
            </a:r>
            <a:endParaRPr lang="es-ES" b="1" dirty="0">
              <a:solidFill>
                <a:schemeClr val="bg1"/>
              </a:solidFill>
              <a:effectLst>
                <a:outerShdw blurRad="38100" dist="38100" dir="2700000" algn="tl">
                  <a:srgbClr val="000000">
                    <a:alpha val="43137"/>
                  </a:srgbClr>
                </a:outerShdw>
              </a:effectLst>
              <a:highlight>
                <a:srgbClr val="7A43A2"/>
              </a:highlight>
            </a:endParaRPr>
          </a:p>
          <a:p>
            <a:r>
              <a:rPr lang="es-ES" b="1"/>
              <a:t>	</a:t>
            </a:r>
            <a:r>
              <a:rPr lang="en-US" b="1"/>
              <a:t>Exalted with Christ. Ephesians 2:4-6</a:t>
            </a:r>
            <a:endParaRPr lang="es-ES" b="1" dirty="0"/>
          </a:p>
          <a:p>
            <a:r>
              <a:rPr lang="es-ES" b="1"/>
              <a:t>	</a:t>
            </a:r>
            <a:r>
              <a:rPr lang="en-US" b="1"/>
              <a:t>Enjoying eternal riches. Ephesians 2:7</a:t>
            </a:r>
            <a:endParaRPr lang="es-ES" b="1" dirty="0"/>
          </a:p>
          <a:p>
            <a:pPr>
              <a:spcBef>
                <a:spcPts val="600"/>
              </a:spcBef>
            </a:pPr>
            <a:r>
              <a:rPr lang="es-ES" b="1">
                <a:solidFill>
                  <a:schemeClr val="bg1"/>
                </a:solidFill>
                <a:effectLst>
                  <a:outerShdw blurRad="38100" dist="38100" dir="2700000" algn="tl">
                    <a:srgbClr val="000000">
                      <a:alpha val="43137"/>
                    </a:srgbClr>
                  </a:outerShdw>
                </a:effectLst>
                <a:highlight>
                  <a:srgbClr val="0085C7"/>
                </a:highlight>
              </a:rPr>
              <a:t>What God offers us:</a:t>
            </a:r>
            <a:endParaRPr lang="es-ES" b="1" dirty="0">
              <a:solidFill>
                <a:schemeClr val="bg1"/>
              </a:solidFill>
              <a:effectLst>
                <a:outerShdw blurRad="38100" dist="38100" dir="2700000" algn="tl">
                  <a:srgbClr val="000000">
                    <a:alpha val="43137"/>
                  </a:srgbClr>
                </a:outerShdw>
              </a:effectLst>
              <a:highlight>
                <a:srgbClr val="0085C7"/>
              </a:highlight>
            </a:endParaRPr>
          </a:p>
          <a:p>
            <a:r>
              <a:rPr lang="es-ES" b="1"/>
              <a:t>	</a:t>
            </a:r>
            <a:r>
              <a:rPr lang="en-US" b="1"/>
              <a:t>Saved by grace. Ephesians 2:8-10</a:t>
            </a:r>
            <a:endParaRPr lang="es-ES" b="1" dirty="0"/>
          </a:p>
        </p:txBody>
      </p:sp>
      <p:sp>
        <p:nvSpPr>
          <p:cNvPr id="3" name="CuadroTexto 2">
            <a:extLst>
              <a:ext uri="{FF2B5EF4-FFF2-40B4-BE49-F238E27FC236}">
                <a16:creationId xmlns:a16="http://schemas.microsoft.com/office/drawing/2014/main" id="{2C5D98D1-E5BC-7C84-6FD1-6695072581F4}"/>
              </a:ext>
            </a:extLst>
          </p:cNvPr>
          <p:cNvSpPr txBox="1"/>
          <p:nvPr/>
        </p:nvSpPr>
        <p:spPr>
          <a:xfrm>
            <a:off x="42432" y="52871"/>
            <a:ext cx="5269653" cy="923330"/>
          </a:xfrm>
          <a:prstGeom prst="rect">
            <a:avLst/>
          </a:prstGeom>
          <a:noFill/>
        </p:spPr>
        <p:txBody>
          <a:bodyPr wrap="square" rtlCol="0">
            <a:spAutoFit/>
          </a:bodyPr>
          <a:lstStyle/>
          <a:p>
            <a:pPr>
              <a:spcBef>
                <a:spcPts val="600"/>
              </a:spcBef>
            </a:pPr>
            <a:r>
              <a:rPr lang="en-US" b="1"/>
              <a:t>In Ephesians 2:1-10, Paul offers us a glimpse into two moments of our lives: yesterday and today. He also explains what God has done for us by His grace.</a:t>
            </a:r>
            <a:endParaRPr lang="es-ES" b="1" dirty="0"/>
          </a:p>
        </p:txBody>
      </p:sp>
      <p:pic>
        <p:nvPicPr>
          <p:cNvPr id="5" name="Imagen 4" descr="Hombre haciendo piruetas encima de patineta&#10;&#10;Descripción generada automáticamente con confianza media">
            <a:extLst>
              <a:ext uri="{FF2B5EF4-FFF2-40B4-BE49-F238E27FC236}">
                <a16:creationId xmlns:a16="http://schemas.microsoft.com/office/drawing/2014/main" id="{DB2ABE73-060C-2081-DECC-B6B4675762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9647" y="2557462"/>
            <a:ext cx="2953597" cy="2462213"/>
          </a:xfrm>
          <a:prstGeom prst="snip2DiagRect">
            <a:avLst>
              <a:gd name="adj1" fmla="val 14507"/>
              <a:gd name="adj2" fmla="val 16667"/>
            </a:avLst>
          </a:prstGeom>
          <a:solidFill>
            <a:srgbClr val="FFFFFF">
              <a:shade val="85000"/>
            </a:srgbClr>
          </a:solidFill>
          <a:ln w="8890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interior, persona, ropa, hombre&#10;&#10;Descripción generada automáticamente">
            <a:extLst>
              <a:ext uri="{FF2B5EF4-FFF2-40B4-BE49-F238E27FC236}">
                <a16:creationId xmlns:a16="http://schemas.microsoft.com/office/drawing/2014/main" id="{5474A673-EC03-12AD-F318-02BB7472D6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21524" y="320634"/>
            <a:ext cx="1479338" cy="2006968"/>
          </a:xfrm>
          <a:prstGeom prst="snip2DiagRect">
            <a:avLst/>
          </a:prstGeom>
          <a:solidFill>
            <a:srgbClr val="FFFFFF">
              <a:shade val="85000"/>
            </a:srgbClr>
          </a:solidFill>
          <a:ln w="88900" cap="sq">
            <a:solidFill>
              <a:srgbClr val="F2352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par de personas sentadas en una mesa&#10;&#10;Descripción generada automáticamente con confianza baja">
            <a:extLst>
              <a:ext uri="{FF2B5EF4-FFF2-40B4-BE49-F238E27FC236}">
                <a16:creationId xmlns:a16="http://schemas.microsoft.com/office/drawing/2014/main" id="{D6C22C55-EE67-83B4-3A47-305FC138487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69150" y="320634"/>
            <a:ext cx="1961022" cy="2006968"/>
          </a:xfrm>
          <a:prstGeom prst="snip2DiagRect">
            <a:avLst>
              <a:gd name="adj1" fmla="val 12021"/>
              <a:gd name="adj2" fmla="val 0"/>
            </a:avLst>
          </a:prstGeom>
          <a:solidFill>
            <a:srgbClr val="FFFFFF">
              <a:shade val="85000"/>
            </a:srgbClr>
          </a:solidFill>
          <a:ln w="88900" cap="sq">
            <a:solidFill>
              <a:srgbClr val="7A43A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5D65056F-1ABA-4A62-C452-9F1EA4C76E6E}"/>
              </a:ext>
            </a:extLst>
          </p:cNvPr>
          <p:cNvSpPr txBox="1"/>
          <p:nvPr/>
        </p:nvSpPr>
        <p:spPr>
          <a:xfrm>
            <a:off x="38414" y="939876"/>
            <a:ext cx="5269653" cy="1477328"/>
          </a:xfrm>
          <a:prstGeom prst="rect">
            <a:avLst/>
          </a:prstGeom>
          <a:noFill/>
        </p:spPr>
        <p:txBody>
          <a:bodyPr wrap="square">
            <a:spAutoFit/>
          </a:bodyPr>
          <a:lstStyle/>
          <a:p>
            <a:pPr>
              <a:spcBef>
                <a:spcPts val="600"/>
              </a:spcBef>
            </a:pPr>
            <a:r>
              <a:rPr lang="en-US" b="1"/>
              <a:t>When reading this passage, we should ask these three questions: What does it mean to be dead in sin? What does it mean to be raised with Christ to new life in Him? What does it mean to be saved by grace through faith?</a:t>
            </a:r>
            <a:endParaRPr lang="es-ES" b="1" dirty="0"/>
          </a:p>
        </p:txBody>
      </p:sp>
      <p:pic>
        <p:nvPicPr>
          <p:cNvPr id="16" name="Imagen 15" descr="Icono&#10;&#10;Descripción generada automáticamente">
            <a:extLst>
              <a:ext uri="{FF2B5EF4-FFF2-40B4-BE49-F238E27FC236}">
                <a16:creationId xmlns:a16="http://schemas.microsoft.com/office/drawing/2014/main" id="{97E7BF7F-BDD8-B3B5-F4A8-9EC8FC29A84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89913" y="2597235"/>
            <a:ext cx="297857" cy="299777"/>
          </a:xfrm>
          <a:prstGeom prst="rect">
            <a:avLst/>
          </a:prstGeom>
        </p:spPr>
      </p:pic>
      <p:pic>
        <p:nvPicPr>
          <p:cNvPr id="25" name="Imagen 24" descr="Icono&#10;&#10;Descripción generada automáticamente">
            <a:extLst>
              <a:ext uri="{FF2B5EF4-FFF2-40B4-BE49-F238E27FC236}">
                <a16:creationId xmlns:a16="http://schemas.microsoft.com/office/drawing/2014/main" id="{CC22283C-BBCF-101A-7E0F-E8E52B4DC05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89913" y="4386783"/>
            <a:ext cx="297857" cy="299777"/>
          </a:xfrm>
          <a:prstGeom prst="rect">
            <a:avLst/>
          </a:prstGeom>
        </p:spPr>
      </p:pic>
      <p:pic>
        <p:nvPicPr>
          <p:cNvPr id="26" name="Imagen 25" descr="Imagen que contiene Forma&#10;&#10;Descripción generada automáticamente">
            <a:extLst>
              <a:ext uri="{FF2B5EF4-FFF2-40B4-BE49-F238E27FC236}">
                <a16:creationId xmlns:a16="http://schemas.microsoft.com/office/drawing/2014/main" id="{A2648AF8-71CE-6863-8E96-08DD3C62458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489913" y="3492009"/>
            <a:ext cx="297857" cy="299777"/>
          </a:xfrm>
          <a:prstGeom prst="rect">
            <a:avLst/>
          </a:prstGeom>
        </p:spPr>
      </p:pic>
      <p:pic>
        <p:nvPicPr>
          <p:cNvPr id="31" name="Imagen 30" descr="Imagen que contiene monitor, pantalla, tabla, computadora&#10;&#10;Descripción generada automáticamente">
            <a:extLst>
              <a:ext uri="{FF2B5EF4-FFF2-40B4-BE49-F238E27FC236}">
                <a16:creationId xmlns:a16="http://schemas.microsoft.com/office/drawing/2014/main" id="{9CDFE3B0-992C-0875-D006-E2337450CB7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3951298" y="4744887"/>
            <a:ext cx="325178" cy="154600"/>
          </a:xfrm>
          <a:prstGeom prst="rect">
            <a:avLst/>
          </a:prstGeom>
        </p:spPr>
      </p:pic>
      <p:pic>
        <p:nvPicPr>
          <p:cNvPr id="33" name="Imagen 32" descr="Una captura de pantalla de un celular&#10;&#10;Descripción generada automáticamente con confianza media">
            <a:extLst>
              <a:ext uri="{FF2B5EF4-FFF2-40B4-BE49-F238E27FC236}">
                <a16:creationId xmlns:a16="http://schemas.microsoft.com/office/drawing/2014/main" id="{2B798EC3-1FF8-D06A-80C1-8F88576882F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3951298" y="4116273"/>
            <a:ext cx="325178" cy="154600"/>
          </a:xfrm>
          <a:prstGeom prst="rect">
            <a:avLst/>
          </a:prstGeom>
        </p:spPr>
      </p:pic>
      <p:pic>
        <p:nvPicPr>
          <p:cNvPr id="34" name="Imagen 33" descr="Imagen que contiene morado, rosa, monitor, tabla&#10;&#10;Descripción generada automáticamente">
            <a:extLst>
              <a:ext uri="{FF2B5EF4-FFF2-40B4-BE49-F238E27FC236}">
                <a16:creationId xmlns:a16="http://schemas.microsoft.com/office/drawing/2014/main" id="{3991C5AD-3E7E-D498-FFC1-5D812C0B783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3951298" y="3846122"/>
            <a:ext cx="325178" cy="154600"/>
          </a:xfrm>
          <a:prstGeom prst="rect">
            <a:avLst/>
          </a:prstGeom>
        </p:spPr>
      </p:pic>
      <p:pic>
        <p:nvPicPr>
          <p:cNvPr id="35" name="Imagen 34" descr="Imagen que contiene monitor&#10;&#10;Descripción generada automáticamente">
            <a:extLst>
              <a:ext uri="{FF2B5EF4-FFF2-40B4-BE49-F238E27FC236}">
                <a16:creationId xmlns:a16="http://schemas.microsoft.com/office/drawing/2014/main" id="{3A32F4FB-0C4D-4F22-9571-3E81FC5A710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3951298" y="3213997"/>
            <a:ext cx="325178" cy="154600"/>
          </a:xfrm>
          <a:prstGeom prst="rect">
            <a:avLst/>
          </a:prstGeom>
        </p:spPr>
      </p:pic>
      <p:pic>
        <p:nvPicPr>
          <p:cNvPr id="36" name="Imagen 35" descr="Una captura de pantalla de un celular&#10;&#10;Descripción generada automáticamente con confianza baja">
            <a:extLst>
              <a:ext uri="{FF2B5EF4-FFF2-40B4-BE49-F238E27FC236}">
                <a16:creationId xmlns:a16="http://schemas.microsoft.com/office/drawing/2014/main" id="{1C391787-D12F-2367-D9A1-172E9A2FEBD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flipH="1">
            <a:off x="3951298" y="2945273"/>
            <a:ext cx="325178" cy="154600"/>
          </a:xfrm>
          <a:prstGeom prst="rect">
            <a:avLst/>
          </a:prstGeom>
        </p:spPr>
      </p:pic>
    </p:spTree>
    <p:extLst>
      <p:ext uri="{BB962C8B-B14F-4D97-AF65-F5344CB8AC3E}">
        <p14:creationId xmlns:p14="http://schemas.microsoft.com/office/powerpoint/2010/main" val="154269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wipe(left)">
                                      <p:cBhvr>
                                        <p:cTn id="34" dur="500"/>
                                        <p:tgtEl>
                                          <p:spTgt spid="2">
                                            <p:txEl>
                                              <p:pRg st="0" end="0"/>
                                            </p:txEl>
                                          </p:spTgt>
                                        </p:tgtEl>
                                      </p:cBhvr>
                                    </p:animEffect>
                                  </p:childTnLst>
                                </p:cTn>
                              </p:par>
                            </p:childTnLst>
                          </p:cTn>
                        </p:par>
                        <p:par>
                          <p:cTn id="35" fill="hold">
                            <p:stCondLst>
                              <p:cond delay="1000"/>
                            </p:stCondLst>
                            <p:childTnLst>
                              <p:par>
                                <p:cTn id="36" presetID="17" presetClass="entr" presetSubtype="8"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500" fill="hold"/>
                                        <p:tgtEl>
                                          <p:spTgt spid="36"/>
                                        </p:tgtEl>
                                        <p:attrNameLst>
                                          <p:attrName>ppt_x</p:attrName>
                                        </p:attrNameLst>
                                      </p:cBhvr>
                                      <p:tavLst>
                                        <p:tav tm="0">
                                          <p:val>
                                            <p:strVal val="#ppt_x-#ppt_w/2"/>
                                          </p:val>
                                        </p:tav>
                                        <p:tav tm="100000">
                                          <p:val>
                                            <p:strVal val="#ppt_x"/>
                                          </p:val>
                                        </p:tav>
                                      </p:tavLst>
                                    </p:anim>
                                    <p:anim calcmode="lin" valueType="num">
                                      <p:cBhvr>
                                        <p:cTn id="39" dur="500" fill="hold"/>
                                        <p:tgtEl>
                                          <p:spTgt spid="36"/>
                                        </p:tgtEl>
                                        <p:attrNameLst>
                                          <p:attrName>ppt_y</p:attrName>
                                        </p:attrNameLst>
                                      </p:cBhvr>
                                      <p:tavLst>
                                        <p:tav tm="0">
                                          <p:val>
                                            <p:strVal val="#ppt_y"/>
                                          </p:val>
                                        </p:tav>
                                        <p:tav tm="100000">
                                          <p:val>
                                            <p:strVal val="#ppt_y"/>
                                          </p:val>
                                        </p:tav>
                                      </p:tavLst>
                                    </p:anim>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strVal val="#ppt_h"/>
                                          </p:val>
                                        </p:tav>
                                        <p:tav tm="100000">
                                          <p:val>
                                            <p:strVal val="#ppt_h"/>
                                          </p:val>
                                        </p:tav>
                                      </p:tavLst>
                                    </p:anim>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Effect transition="in" filter="wipe(left)">
                                      <p:cBhvr>
                                        <p:cTn id="45" dur="500"/>
                                        <p:tgtEl>
                                          <p:spTgt spid="2">
                                            <p:txEl>
                                              <p:pRg st="1" end="1"/>
                                            </p:txEl>
                                          </p:spTgt>
                                        </p:tgtEl>
                                      </p:cBhvr>
                                    </p:animEffect>
                                  </p:childTnLst>
                                </p:cTn>
                              </p:par>
                            </p:childTnLst>
                          </p:cTn>
                        </p:par>
                        <p:par>
                          <p:cTn id="46" fill="hold">
                            <p:stCondLst>
                              <p:cond delay="2000"/>
                            </p:stCondLst>
                            <p:childTnLst>
                              <p:par>
                                <p:cTn id="47" presetID="17" presetClass="entr" presetSubtype="8"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ppt_x</p:attrName>
                                        </p:attrNameLst>
                                      </p:cBhvr>
                                      <p:tavLst>
                                        <p:tav tm="0">
                                          <p:val>
                                            <p:strVal val="#ppt_x-#ppt_w/2"/>
                                          </p:val>
                                        </p:tav>
                                        <p:tav tm="100000">
                                          <p:val>
                                            <p:strVal val="#ppt_x"/>
                                          </p:val>
                                        </p:tav>
                                      </p:tavLst>
                                    </p:anim>
                                    <p:anim calcmode="lin" valueType="num">
                                      <p:cBhvr>
                                        <p:cTn id="50" dur="500" fill="hold"/>
                                        <p:tgtEl>
                                          <p:spTgt spid="35"/>
                                        </p:tgtEl>
                                        <p:attrNameLst>
                                          <p:attrName>ppt_y</p:attrName>
                                        </p:attrNameLst>
                                      </p:cBhvr>
                                      <p:tavLst>
                                        <p:tav tm="0">
                                          <p:val>
                                            <p:strVal val="#ppt_y"/>
                                          </p:val>
                                        </p:tav>
                                        <p:tav tm="100000">
                                          <p:val>
                                            <p:strVal val="#ppt_y"/>
                                          </p:val>
                                        </p:tav>
                                      </p:tavLst>
                                    </p:anim>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strVal val="#ppt_h"/>
                                          </p:val>
                                        </p:tav>
                                        <p:tav tm="100000">
                                          <p:val>
                                            <p:strVal val="#ppt_h"/>
                                          </p:val>
                                        </p:tav>
                                      </p:tavLst>
                                    </p:anim>
                                  </p:childTnLst>
                                </p:cTn>
                              </p:par>
                            </p:childTnLst>
                          </p:cTn>
                        </p:par>
                        <p:par>
                          <p:cTn id="53" fill="hold">
                            <p:stCondLst>
                              <p:cond delay="2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0-#ppt_w/2"/>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500" fill="hold"/>
                                        <p:tgtEl>
                                          <p:spTgt spid="34"/>
                                        </p:tgtEl>
                                        <p:attrNameLst>
                                          <p:attrName>ppt_x</p:attrName>
                                        </p:attrNameLst>
                                      </p:cBhvr>
                                      <p:tavLst>
                                        <p:tav tm="0">
                                          <p:val>
                                            <p:strVal val="#ppt_x-#ppt_w/2"/>
                                          </p:val>
                                        </p:tav>
                                        <p:tav tm="100000">
                                          <p:val>
                                            <p:strVal val="#ppt_x"/>
                                          </p:val>
                                        </p:tav>
                                      </p:tavLst>
                                    </p:anim>
                                    <p:anim calcmode="lin" valueType="num">
                                      <p:cBhvr>
                                        <p:cTn id="71" dur="500" fill="hold"/>
                                        <p:tgtEl>
                                          <p:spTgt spid="34"/>
                                        </p:tgtEl>
                                        <p:attrNameLst>
                                          <p:attrName>ppt_y</p:attrName>
                                        </p:attrNameLst>
                                      </p:cBhvr>
                                      <p:tavLst>
                                        <p:tav tm="0">
                                          <p:val>
                                            <p:strVal val="#ppt_y"/>
                                          </p:val>
                                        </p:tav>
                                        <p:tav tm="100000">
                                          <p:val>
                                            <p:strVal val="#ppt_y"/>
                                          </p:val>
                                        </p:tav>
                                      </p:tavLst>
                                    </p:anim>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4" end="4"/>
                                            </p:txEl>
                                          </p:spTgt>
                                        </p:tgtEl>
                                        <p:attrNameLst>
                                          <p:attrName>style.visibility</p:attrName>
                                        </p:attrNameLst>
                                      </p:cBhvr>
                                      <p:to>
                                        <p:strVal val="visible"/>
                                      </p:to>
                                    </p:set>
                                    <p:animEffect transition="in" filter="wipe(left)">
                                      <p:cBhvr>
                                        <p:cTn id="77" dur="500"/>
                                        <p:tgtEl>
                                          <p:spTgt spid="2">
                                            <p:txEl>
                                              <p:pRg st="4" end="4"/>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ppt_x</p:attrName>
                                        </p:attrNameLst>
                                      </p:cBhvr>
                                      <p:tavLst>
                                        <p:tav tm="0">
                                          <p:val>
                                            <p:strVal val="#ppt_x-#ppt_w/2"/>
                                          </p:val>
                                        </p:tav>
                                        <p:tav tm="100000">
                                          <p:val>
                                            <p:strVal val="#ppt_x"/>
                                          </p:val>
                                        </p:tav>
                                      </p:tavLst>
                                    </p:anim>
                                    <p:anim calcmode="lin" valueType="num">
                                      <p:cBhvr>
                                        <p:cTn id="82" dur="500" fill="hold"/>
                                        <p:tgtEl>
                                          <p:spTgt spid="33"/>
                                        </p:tgtEl>
                                        <p:attrNameLst>
                                          <p:attrName>ppt_y</p:attrName>
                                        </p:attrNameLst>
                                      </p:cBhvr>
                                      <p:tavLst>
                                        <p:tav tm="0">
                                          <p:val>
                                            <p:strVal val="#ppt_y"/>
                                          </p:val>
                                        </p:tav>
                                        <p:tav tm="100000">
                                          <p:val>
                                            <p:strVal val="#ppt_y"/>
                                          </p:val>
                                        </p:tav>
                                      </p:tavLst>
                                    </p:anim>
                                    <p:anim calcmode="lin" valueType="num">
                                      <p:cBhvr>
                                        <p:cTn id="83" dur="500" fill="hold"/>
                                        <p:tgtEl>
                                          <p:spTgt spid="33"/>
                                        </p:tgtEl>
                                        <p:attrNameLst>
                                          <p:attrName>ppt_w</p:attrName>
                                        </p:attrNameLst>
                                      </p:cBhvr>
                                      <p:tavLst>
                                        <p:tav tm="0">
                                          <p:val>
                                            <p:fltVal val="0"/>
                                          </p:val>
                                        </p:tav>
                                        <p:tav tm="100000">
                                          <p:val>
                                            <p:strVal val="#ppt_w"/>
                                          </p:val>
                                        </p:tav>
                                      </p:tavLst>
                                    </p:anim>
                                    <p:anim calcmode="lin" valueType="num">
                                      <p:cBhvr>
                                        <p:cTn id="84" dur="500" fill="hold"/>
                                        <p:tgtEl>
                                          <p:spTgt spid="33"/>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5" end="5"/>
                                            </p:txEl>
                                          </p:spTgt>
                                        </p:tgtEl>
                                        <p:attrNameLst>
                                          <p:attrName>style.visibility</p:attrName>
                                        </p:attrNameLst>
                                      </p:cBhvr>
                                      <p:to>
                                        <p:strVal val="visible"/>
                                      </p:to>
                                    </p:set>
                                    <p:animEffect transition="in" filter="wipe(left)">
                                      <p:cBhvr>
                                        <p:cTn id="88" dur="500"/>
                                        <p:tgtEl>
                                          <p:spTgt spid="2">
                                            <p:txEl>
                                              <p:pRg st="5" end="5"/>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fill="hold"/>
                                        <p:tgtEl>
                                          <p:spTgt spid="25"/>
                                        </p:tgtEl>
                                        <p:attrNameLst>
                                          <p:attrName>ppt_x</p:attrName>
                                        </p:attrNameLst>
                                      </p:cBhvr>
                                      <p:tavLst>
                                        <p:tav tm="0">
                                          <p:val>
                                            <p:strVal val="0-#ppt_w/2"/>
                                          </p:val>
                                        </p:tav>
                                        <p:tav tm="100000">
                                          <p:val>
                                            <p:strVal val="#ppt_x"/>
                                          </p:val>
                                        </p:tav>
                                      </p:tavLst>
                                    </p:anim>
                                    <p:anim calcmode="lin" valueType="num">
                                      <p:cBhvr additive="base">
                                        <p:cTn id="94" dur="500" fill="hold"/>
                                        <p:tgtEl>
                                          <p:spTgt spid="25"/>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2">
                                            <p:txEl>
                                              <p:pRg st="6" end="6"/>
                                            </p:txEl>
                                          </p:spTgt>
                                        </p:tgtEl>
                                        <p:attrNameLst>
                                          <p:attrName>style.visibility</p:attrName>
                                        </p:attrNameLst>
                                      </p:cBhvr>
                                      <p:to>
                                        <p:strVal val="visible"/>
                                      </p:to>
                                    </p:set>
                                    <p:animEffect transition="in" filter="wipe(left)">
                                      <p:cBhvr>
                                        <p:cTn id="98" dur="500"/>
                                        <p:tgtEl>
                                          <p:spTgt spid="2">
                                            <p:txEl>
                                              <p:pRg st="6" end="6"/>
                                            </p:txEl>
                                          </p:spTgt>
                                        </p:tgtEl>
                                      </p:cBhvr>
                                    </p:animEffect>
                                  </p:childTnLst>
                                </p:cTn>
                              </p:par>
                            </p:childTnLst>
                          </p:cTn>
                        </p:par>
                        <p:par>
                          <p:cTn id="99" fill="hold">
                            <p:stCondLst>
                              <p:cond delay="1000"/>
                            </p:stCondLst>
                            <p:childTnLst>
                              <p:par>
                                <p:cTn id="100" presetID="17" presetClass="entr" presetSubtype="8" fill="hold" nodeType="after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500" fill="hold"/>
                                        <p:tgtEl>
                                          <p:spTgt spid="31"/>
                                        </p:tgtEl>
                                        <p:attrNameLst>
                                          <p:attrName>ppt_x</p:attrName>
                                        </p:attrNameLst>
                                      </p:cBhvr>
                                      <p:tavLst>
                                        <p:tav tm="0">
                                          <p:val>
                                            <p:strVal val="#ppt_x-#ppt_w/2"/>
                                          </p:val>
                                        </p:tav>
                                        <p:tav tm="100000">
                                          <p:val>
                                            <p:strVal val="#ppt_x"/>
                                          </p:val>
                                        </p:tav>
                                      </p:tavLst>
                                    </p:anim>
                                    <p:anim calcmode="lin" valueType="num">
                                      <p:cBhvr>
                                        <p:cTn id="103" dur="500" fill="hold"/>
                                        <p:tgtEl>
                                          <p:spTgt spid="31"/>
                                        </p:tgtEl>
                                        <p:attrNameLst>
                                          <p:attrName>ppt_y</p:attrName>
                                        </p:attrNameLst>
                                      </p:cBhvr>
                                      <p:tavLst>
                                        <p:tav tm="0">
                                          <p:val>
                                            <p:strVal val="#ppt_y"/>
                                          </p:val>
                                        </p:tav>
                                        <p:tav tm="100000">
                                          <p:val>
                                            <p:strVal val="#ppt_y"/>
                                          </p:val>
                                        </p:tav>
                                      </p:tavLst>
                                    </p:anim>
                                    <p:anim calcmode="lin" valueType="num">
                                      <p:cBhvr>
                                        <p:cTn id="104" dur="500" fill="hold"/>
                                        <p:tgtEl>
                                          <p:spTgt spid="31"/>
                                        </p:tgtEl>
                                        <p:attrNameLst>
                                          <p:attrName>ppt_w</p:attrName>
                                        </p:attrNameLst>
                                      </p:cBhvr>
                                      <p:tavLst>
                                        <p:tav tm="0">
                                          <p:val>
                                            <p:fltVal val="0"/>
                                          </p:val>
                                        </p:tav>
                                        <p:tav tm="100000">
                                          <p:val>
                                            <p:strVal val="#ppt_w"/>
                                          </p:val>
                                        </p:tav>
                                      </p:tavLst>
                                    </p:anim>
                                    <p:anim calcmode="lin" valueType="num">
                                      <p:cBhvr>
                                        <p:cTn id="105" dur="500" fill="hold"/>
                                        <p:tgtEl>
                                          <p:spTgt spid="31"/>
                                        </p:tgtEl>
                                        <p:attrNameLst>
                                          <p:attrName>ppt_h</p:attrName>
                                        </p:attrNameLst>
                                      </p:cBhvr>
                                      <p:tavLst>
                                        <p:tav tm="0">
                                          <p:val>
                                            <p:strVal val="#ppt_h"/>
                                          </p:val>
                                        </p:tav>
                                        <p:tav tm="100000">
                                          <p:val>
                                            <p:strVal val="#ppt_h"/>
                                          </p:val>
                                        </p:tav>
                                      </p:tavLst>
                                    </p:anim>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2">
                                            <p:txEl>
                                              <p:pRg st="7" end="7"/>
                                            </p:txEl>
                                          </p:spTgt>
                                        </p:tgtEl>
                                        <p:attrNameLst>
                                          <p:attrName>style.visibility</p:attrName>
                                        </p:attrNameLst>
                                      </p:cBhvr>
                                      <p:to>
                                        <p:strVal val="visible"/>
                                      </p:to>
                                    </p:set>
                                    <p:animEffect transition="in" filter="wipe(left)">
                                      <p:cBhvr>
                                        <p:cTn id="10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39E044A-F8A2-C03D-DD56-9BC47A0A184A}"/>
              </a:ext>
            </a:extLst>
          </p:cNvPr>
          <p:cNvSpPr txBox="1"/>
          <p:nvPr/>
        </p:nvSpPr>
        <p:spPr>
          <a:xfrm>
            <a:off x="828674" y="2187030"/>
            <a:ext cx="83153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a:ln/>
                <a:solidFill>
                  <a:srgbClr val="00B050"/>
                </a:solidFill>
              </a:rPr>
              <a:t>LIVING UNDER SATAN’S BANNER</a:t>
            </a:r>
            <a:endParaRPr lang="es-ES" sz="4400" b="1" dirty="0">
              <a:ln/>
              <a:solidFill>
                <a:srgbClr val="00B050"/>
              </a:solidFill>
            </a:endParaRPr>
          </a:p>
        </p:txBody>
      </p:sp>
    </p:spTree>
    <p:extLst>
      <p:ext uri="{BB962C8B-B14F-4D97-AF65-F5344CB8AC3E}">
        <p14:creationId xmlns:p14="http://schemas.microsoft.com/office/powerpoint/2010/main" val="2297276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4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9ABFB1DE-DD75-FD68-1253-9E1C9322605A}"/>
              </a:ext>
            </a:extLst>
          </p:cNvPr>
          <p:cNvSpPr/>
          <p:nvPr/>
        </p:nvSpPr>
        <p:spPr>
          <a:xfrm>
            <a:off x="7579518" y="2205174"/>
            <a:ext cx="1521617" cy="1200329"/>
          </a:xfrm>
          <a:prstGeom prst="roundRect">
            <a:avLst/>
          </a:prstGeom>
          <a:blipFill rotWithShape="0">
            <a:blip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p:spPr>
      </p:sp>
      <p:sp>
        <p:nvSpPr>
          <p:cNvPr id="3" name="CuadroTexto 2">
            <a:extLst>
              <a:ext uri="{FF2B5EF4-FFF2-40B4-BE49-F238E27FC236}">
                <a16:creationId xmlns:a16="http://schemas.microsoft.com/office/drawing/2014/main" id="{AB1474F0-9477-1D15-591F-5DA2C860B7C1}"/>
              </a:ext>
            </a:extLst>
          </p:cNvPr>
          <p:cNvSpPr txBox="1"/>
          <p:nvPr/>
        </p:nvSpPr>
        <p:spPr>
          <a:xfrm>
            <a:off x="0" y="0"/>
            <a:ext cx="9143999" cy="1104661"/>
          </a:xfrm>
          <a:prstGeom prst="rect">
            <a:avLst/>
          </a:prstGeom>
          <a:noFill/>
        </p:spPr>
        <p:txBody>
          <a:bodyPr wrap="square">
            <a:spAutoFit/>
          </a:bodyPr>
          <a:lstStyle/>
          <a:p>
            <a:pPr algn="ctr"/>
            <a:r>
              <a:rPr lang="es-ES" sz="4400" b="1">
                <a:ln w="13462">
                  <a:solidFill>
                    <a:schemeClr val="accent3">
                      <a:lumMod val="40000"/>
                      <a:lumOff val="60000"/>
                    </a:schemeClr>
                  </a:solidFill>
                  <a:prstDash val="solid"/>
                </a:ln>
                <a:solidFill>
                  <a:schemeClr val="tx1">
                    <a:lumMod val="85000"/>
                    <a:lumOff val="15000"/>
                  </a:schemeClr>
                </a:solidFill>
                <a:effectLst>
                  <a:outerShdw dist="38100" dir="2700000" algn="bl" rotWithShape="0">
                    <a:srgbClr val="FF0000"/>
                  </a:outerShdw>
                </a:effectLst>
              </a:rPr>
              <a:t>DEAD IN OUR SINS</a:t>
            </a:r>
            <a:endParaRPr lang="es-ES" sz="4400" b="1" dirty="0">
              <a:ln w="13462">
                <a:solidFill>
                  <a:schemeClr val="accent3">
                    <a:lumMod val="40000"/>
                    <a:lumOff val="60000"/>
                  </a:schemeClr>
                </a:solidFill>
                <a:prstDash val="solid"/>
              </a:ln>
              <a:solidFill>
                <a:schemeClr val="tx1">
                  <a:lumMod val="85000"/>
                  <a:lumOff val="15000"/>
                </a:schemeClr>
              </a:solidFill>
              <a:effectLst>
                <a:outerShdw dist="38100" dir="2700000" algn="bl" rotWithShape="0">
                  <a:srgbClr val="FF0000"/>
                </a:outerShdw>
              </a:effectLst>
            </a:endParaRPr>
          </a:p>
          <a:p>
            <a:pPr algn="ctr">
              <a:lnSpc>
                <a:spcPts val="2500"/>
              </a:lnSpc>
            </a:pPr>
            <a:r>
              <a:rPr lang="es-ES" sz="2800" b="1">
                <a:ln w="9525">
                  <a:solidFill>
                    <a:schemeClr val="accent3">
                      <a:lumMod val="40000"/>
                      <a:lumOff val="60000"/>
                    </a:schemeClr>
                  </a:solidFill>
                  <a:prstDash val="solid"/>
                </a:ln>
                <a:solidFill>
                  <a:schemeClr val="tx1">
                    <a:lumMod val="85000"/>
                    <a:lumOff val="15000"/>
                  </a:schemeClr>
                </a:solidFill>
                <a:effectLst>
                  <a:outerShdw dist="12700" dir="2700000" algn="bl" rotWithShape="0">
                    <a:srgbClr val="FF0000"/>
                  </a:outerShdw>
                </a:effectLst>
              </a:rPr>
              <a:t>Ephesians 2:1-2</a:t>
            </a:r>
            <a:endParaRPr lang="es-ES" sz="2800" b="1" dirty="0">
              <a:ln w="9525">
                <a:solidFill>
                  <a:schemeClr val="accent3">
                    <a:lumMod val="40000"/>
                    <a:lumOff val="60000"/>
                  </a:schemeClr>
                </a:solidFill>
                <a:prstDash val="solid"/>
              </a:ln>
              <a:solidFill>
                <a:schemeClr val="tx1">
                  <a:lumMod val="85000"/>
                  <a:lumOff val="15000"/>
                </a:schemeClr>
              </a:solidFill>
              <a:effectLst>
                <a:outerShdw dist="12700" dir="2700000" algn="bl" rotWithShape="0">
                  <a:srgbClr val="FF0000"/>
                </a:outerShdw>
              </a:effectLst>
            </a:endParaRPr>
          </a:p>
        </p:txBody>
      </p:sp>
      <p:sp>
        <p:nvSpPr>
          <p:cNvPr id="4" name="CuadroTexto 3">
            <a:extLst>
              <a:ext uri="{FF2B5EF4-FFF2-40B4-BE49-F238E27FC236}">
                <a16:creationId xmlns:a16="http://schemas.microsoft.com/office/drawing/2014/main" id="{92CB7C29-7BA9-2763-4EFE-E13EE7988872}"/>
              </a:ext>
            </a:extLst>
          </p:cNvPr>
          <p:cNvSpPr txBox="1"/>
          <p:nvPr/>
        </p:nvSpPr>
        <p:spPr>
          <a:xfrm>
            <a:off x="78316" y="1170727"/>
            <a:ext cx="2743465" cy="646331"/>
          </a:xfrm>
          <a:prstGeom prst="rect">
            <a:avLst/>
          </a:prstGeom>
          <a:noFill/>
        </p:spPr>
        <p:txBody>
          <a:bodyPr wrap="square" rtlCol="0">
            <a:spAutoFit/>
          </a:bodyPr>
          <a:lstStyle/>
          <a:p>
            <a:pPr>
              <a:spcBef>
                <a:spcPts val="600"/>
              </a:spcBef>
            </a:pPr>
            <a:r>
              <a:rPr lang="en-US" b="1"/>
              <a:t>Paul presents our lives in a clear sequence:</a:t>
            </a:r>
            <a:endParaRPr lang="es-ES" b="1" dirty="0"/>
          </a:p>
        </p:txBody>
      </p:sp>
      <p:graphicFrame>
        <p:nvGraphicFramePr>
          <p:cNvPr id="5" name="Diagrama 4">
            <a:extLst>
              <a:ext uri="{FF2B5EF4-FFF2-40B4-BE49-F238E27FC236}">
                <a16:creationId xmlns:a16="http://schemas.microsoft.com/office/drawing/2014/main" id="{19F371BC-7A5D-8680-BE4C-2C744F7C2BCA}"/>
              </a:ext>
            </a:extLst>
          </p:cNvPr>
          <p:cNvGraphicFramePr/>
          <p:nvPr>
            <p:extLst>
              <p:ext uri="{D42A27DB-BD31-4B8C-83A1-F6EECF244321}">
                <p14:modId xmlns:p14="http://schemas.microsoft.com/office/powerpoint/2010/main" val="183329981"/>
              </p:ext>
            </p:extLst>
          </p:nvPr>
        </p:nvGraphicFramePr>
        <p:xfrm>
          <a:off x="2818342" y="1028321"/>
          <a:ext cx="6282794" cy="8722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68547B75-5CE2-022C-1501-DFEDEBA34540}"/>
              </a:ext>
            </a:extLst>
          </p:cNvPr>
          <p:cNvSpPr txBox="1"/>
          <p:nvPr/>
        </p:nvSpPr>
        <p:spPr>
          <a:xfrm>
            <a:off x="78316" y="1782730"/>
            <a:ext cx="6341153" cy="369332"/>
          </a:xfrm>
          <a:prstGeom prst="rect">
            <a:avLst/>
          </a:prstGeom>
          <a:noFill/>
        </p:spPr>
        <p:txBody>
          <a:bodyPr wrap="square" rtlCol="0">
            <a:spAutoFit/>
          </a:bodyPr>
          <a:lstStyle/>
          <a:p>
            <a:pPr>
              <a:spcBef>
                <a:spcPts val="600"/>
              </a:spcBef>
            </a:pPr>
            <a:r>
              <a:rPr lang="en-US" b="1"/>
              <a:t>What does it mean that we were dead in sin?</a:t>
            </a:r>
            <a:endParaRPr lang="es-ES" b="1" dirty="0"/>
          </a:p>
        </p:txBody>
      </p:sp>
      <p:graphicFrame>
        <p:nvGraphicFramePr>
          <p:cNvPr id="2" name="Diagrama 1">
            <a:extLst>
              <a:ext uri="{FF2B5EF4-FFF2-40B4-BE49-F238E27FC236}">
                <a16:creationId xmlns:a16="http://schemas.microsoft.com/office/drawing/2014/main" id="{E1D567BA-6B65-A52A-F394-4F89F59171F8}"/>
              </a:ext>
            </a:extLst>
          </p:cNvPr>
          <p:cNvGraphicFramePr/>
          <p:nvPr>
            <p:extLst>
              <p:ext uri="{D42A27DB-BD31-4B8C-83A1-F6EECF244321}">
                <p14:modId xmlns:p14="http://schemas.microsoft.com/office/powerpoint/2010/main" val="92053021"/>
              </p:ext>
            </p:extLst>
          </p:nvPr>
        </p:nvGraphicFramePr>
        <p:xfrm>
          <a:off x="135463" y="2205175"/>
          <a:ext cx="8865662" cy="120032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91EA32BD-54F7-AEAC-AED2-D10BAC84D314}"/>
              </a:ext>
            </a:extLst>
          </p:cNvPr>
          <p:cNvSpPr txBox="1"/>
          <p:nvPr/>
        </p:nvSpPr>
        <p:spPr>
          <a:xfrm>
            <a:off x="135463" y="3405504"/>
            <a:ext cx="9008536" cy="369332"/>
          </a:xfrm>
          <a:prstGeom prst="rect">
            <a:avLst/>
          </a:prstGeom>
          <a:noFill/>
        </p:spPr>
        <p:txBody>
          <a:bodyPr wrap="square" rtlCol="0">
            <a:spAutoFit/>
          </a:bodyPr>
          <a:lstStyle/>
          <a:p>
            <a:pPr>
              <a:spcBef>
                <a:spcPts val="600"/>
              </a:spcBef>
            </a:pPr>
            <a:r>
              <a:rPr lang="en-US" b="1"/>
              <a:t>This means that we lived under the dominion of two external forces before we met Christ:</a:t>
            </a:r>
            <a:endParaRPr lang="es-ES" b="1" dirty="0"/>
          </a:p>
        </p:txBody>
      </p:sp>
      <p:graphicFrame>
        <p:nvGraphicFramePr>
          <p:cNvPr id="11" name="Diagrama 10">
            <a:extLst>
              <a:ext uri="{FF2B5EF4-FFF2-40B4-BE49-F238E27FC236}">
                <a16:creationId xmlns:a16="http://schemas.microsoft.com/office/drawing/2014/main" id="{E3186F6F-AF48-63D4-42B2-E331CFF2E17F}"/>
              </a:ext>
            </a:extLst>
          </p:cNvPr>
          <p:cNvGraphicFramePr/>
          <p:nvPr>
            <p:extLst>
              <p:ext uri="{D42A27DB-BD31-4B8C-83A1-F6EECF244321}">
                <p14:modId xmlns:p14="http://schemas.microsoft.com/office/powerpoint/2010/main" val="2907087781"/>
              </p:ext>
            </p:extLst>
          </p:nvPr>
        </p:nvGraphicFramePr>
        <p:xfrm>
          <a:off x="2182147" y="3774836"/>
          <a:ext cx="4772294" cy="129829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4" name="Imagen 13" descr="Un grupo de personas en un escenario&#10;&#10;Descripción generada automáticamente con confianza media">
            <a:extLst>
              <a:ext uri="{FF2B5EF4-FFF2-40B4-BE49-F238E27FC236}">
                <a16:creationId xmlns:a16="http://schemas.microsoft.com/office/drawing/2014/main" id="{A92F3D88-BBA6-0D16-6538-CE6F03399CC4}"/>
              </a:ext>
            </a:extLst>
          </p:cNvPr>
          <p:cNvPicPr>
            <a:picLocks noChangeAspect="1"/>
          </p:cNvPicPr>
          <p:nvPr/>
        </p:nvPicPr>
        <p:blipFill rotWithShape="1">
          <a:blip r:embed="rId19" cstate="hqprint">
            <a:extLst>
              <a:ext uri="{BEBA8EAE-BF5A-486C-A8C5-ECC9F3942E4B}">
                <a14:imgProps xmlns:a14="http://schemas.microsoft.com/office/drawing/2010/main">
                  <a14:imgLayer r:embed="rId20">
                    <a14:imgEffect>
                      <a14:brightnessContrast bright="40000"/>
                    </a14:imgEffect>
                  </a14:imgLayer>
                </a14:imgProps>
              </a:ext>
              <a:ext uri="{28A0092B-C50C-407E-A947-70E740481C1C}">
                <a14:useLocalDpi xmlns:a14="http://schemas.microsoft.com/office/drawing/2010/main"/>
              </a:ext>
            </a:extLst>
          </a:blip>
          <a:srcRect/>
          <a:stretch/>
        </p:blipFill>
        <p:spPr>
          <a:xfrm flipH="1">
            <a:off x="135464" y="3774836"/>
            <a:ext cx="1907650" cy="1257093"/>
          </a:xfrm>
          <a:prstGeom prst="round2DiagRect">
            <a:avLst>
              <a:gd name="adj1" fmla="val 16667"/>
              <a:gd name="adj2" fmla="val 0"/>
            </a:avLst>
          </a:prstGeom>
          <a:ln w="38100" cap="sq">
            <a:solidFill>
              <a:schemeClr val="accent3">
                <a:lumMod val="75000"/>
              </a:schemeClr>
            </a:solidFill>
            <a:miter lim="800000"/>
          </a:ln>
          <a:effectLst>
            <a:outerShdw blurRad="254000" algn="tl" rotWithShape="0">
              <a:srgbClr val="000000">
                <a:alpha val="43000"/>
              </a:srgbClr>
            </a:outerShdw>
          </a:effectLst>
        </p:spPr>
      </p:pic>
      <p:pic>
        <p:nvPicPr>
          <p:cNvPr id="16" name="Imagen 15" descr="Una caricatura de una persona&#10;&#10;Descripción generada automáticamente con confianza baja">
            <a:extLst>
              <a:ext uri="{FF2B5EF4-FFF2-40B4-BE49-F238E27FC236}">
                <a16:creationId xmlns:a16="http://schemas.microsoft.com/office/drawing/2014/main" id="{61CA4E36-3D8B-B307-18A3-0FE3FF071C8D}"/>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7099300" y="3766155"/>
            <a:ext cx="1909236" cy="1260096"/>
          </a:xfrm>
          <a:prstGeom prst="round2DiagRect">
            <a:avLst>
              <a:gd name="adj1" fmla="val 16667"/>
              <a:gd name="adj2" fmla="val 0"/>
            </a:avLst>
          </a:prstGeom>
          <a:ln w="38100" cap="sq">
            <a:solidFill>
              <a:schemeClr val="accent3">
                <a:lumMod val="75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1581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5">
                                            <p:graphicEl>
                                              <a:dgm id="{B14A6E75-E66C-4F4E-91FF-5392CE268448}"/>
                                            </p:graphicEl>
                                          </p:spTgt>
                                        </p:tgtEl>
                                        <p:attrNameLst>
                                          <p:attrName>style.visibility</p:attrName>
                                        </p:attrNameLst>
                                      </p:cBhvr>
                                      <p:to>
                                        <p:strVal val="visible"/>
                                      </p:to>
                                    </p:set>
                                    <p:anim calcmode="lin" valueType="num">
                                      <p:cBhvr>
                                        <p:cTn id="22" dur="500" fill="hold"/>
                                        <p:tgtEl>
                                          <p:spTgt spid="5">
                                            <p:graphicEl>
                                              <a:dgm id="{B14A6E75-E66C-4F4E-91FF-5392CE268448}"/>
                                            </p:graphicEl>
                                          </p:spTgt>
                                        </p:tgtEl>
                                        <p:attrNameLst>
                                          <p:attrName>ppt_w</p:attrName>
                                        </p:attrNameLst>
                                      </p:cBhvr>
                                      <p:tavLst>
                                        <p:tav tm="0">
                                          <p:val>
                                            <p:fltVal val="0"/>
                                          </p:val>
                                        </p:tav>
                                        <p:tav tm="100000">
                                          <p:val>
                                            <p:strVal val="#ppt_w"/>
                                          </p:val>
                                        </p:tav>
                                      </p:tavLst>
                                    </p:anim>
                                    <p:anim calcmode="lin" valueType="num">
                                      <p:cBhvr>
                                        <p:cTn id="23" dur="500" fill="hold"/>
                                        <p:tgtEl>
                                          <p:spTgt spid="5">
                                            <p:graphicEl>
                                              <a:dgm id="{B14A6E75-E66C-4F4E-91FF-5392CE268448}"/>
                                            </p:graphicEl>
                                          </p:spTgt>
                                        </p:tgtEl>
                                        <p:attrNameLst>
                                          <p:attrName>ppt_h</p:attrName>
                                        </p:attrNameLst>
                                      </p:cBhvr>
                                      <p:tavLst>
                                        <p:tav tm="0">
                                          <p:val>
                                            <p:fltVal val="0"/>
                                          </p:val>
                                        </p:tav>
                                        <p:tav tm="100000">
                                          <p:val>
                                            <p:strVal val="#ppt_h"/>
                                          </p:val>
                                        </p:tav>
                                      </p:tavLst>
                                    </p:anim>
                                    <p:animEffect transition="in" filter="fade">
                                      <p:cBhvr>
                                        <p:cTn id="24" dur="500"/>
                                        <p:tgtEl>
                                          <p:spTgt spid="5">
                                            <p:graphicEl>
                                              <a:dgm id="{B14A6E75-E66C-4F4E-91FF-5392CE268448}"/>
                                            </p:graphicEl>
                                          </p:spTgt>
                                        </p:tgtEl>
                                      </p:cBhvr>
                                    </p:animEffect>
                                    <p:anim calcmode="lin" valueType="num">
                                      <p:cBhvr>
                                        <p:cTn id="25" dur="500" fill="hold"/>
                                        <p:tgtEl>
                                          <p:spTgt spid="5">
                                            <p:graphicEl>
                                              <a:dgm id="{B14A6E75-E66C-4F4E-91FF-5392CE268448}"/>
                                            </p:graphicEl>
                                          </p:spTgt>
                                        </p:tgtEl>
                                        <p:attrNameLst>
                                          <p:attrName>ppt_x</p:attrName>
                                        </p:attrNameLst>
                                      </p:cBhvr>
                                      <p:tavLst>
                                        <p:tav tm="0">
                                          <p:val>
                                            <p:fltVal val="0.5"/>
                                          </p:val>
                                        </p:tav>
                                        <p:tav tm="100000">
                                          <p:val>
                                            <p:strVal val="#ppt_x"/>
                                          </p:val>
                                        </p:tav>
                                      </p:tavLst>
                                    </p:anim>
                                    <p:anim calcmode="lin" valueType="num">
                                      <p:cBhvr>
                                        <p:cTn id="26" dur="500" fill="hold"/>
                                        <p:tgtEl>
                                          <p:spTgt spid="5">
                                            <p:graphicEl>
                                              <a:dgm id="{B14A6E75-E66C-4F4E-91FF-5392CE268448}"/>
                                            </p:graphicEl>
                                          </p:spTgt>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528" fill="hold" grpId="0" nodeType="clickEffect">
                                  <p:stCondLst>
                                    <p:cond delay="0"/>
                                  </p:stCondLst>
                                  <p:childTnLst>
                                    <p:set>
                                      <p:cBhvr>
                                        <p:cTn id="30" dur="1" fill="hold">
                                          <p:stCondLst>
                                            <p:cond delay="0"/>
                                          </p:stCondLst>
                                        </p:cTn>
                                        <p:tgtEl>
                                          <p:spTgt spid="5">
                                            <p:graphicEl>
                                              <a:dgm id="{3A3CD26F-9C5F-4732-8790-2A73279CC0C0}"/>
                                            </p:graphicEl>
                                          </p:spTgt>
                                        </p:tgtEl>
                                        <p:attrNameLst>
                                          <p:attrName>style.visibility</p:attrName>
                                        </p:attrNameLst>
                                      </p:cBhvr>
                                      <p:to>
                                        <p:strVal val="visible"/>
                                      </p:to>
                                    </p:set>
                                    <p:anim calcmode="lin" valueType="num">
                                      <p:cBhvr>
                                        <p:cTn id="31" dur="500" fill="hold"/>
                                        <p:tgtEl>
                                          <p:spTgt spid="5">
                                            <p:graphicEl>
                                              <a:dgm id="{3A3CD26F-9C5F-4732-8790-2A73279CC0C0}"/>
                                            </p:graphicEl>
                                          </p:spTgt>
                                        </p:tgtEl>
                                        <p:attrNameLst>
                                          <p:attrName>ppt_w</p:attrName>
                                        </p:attrNameLst>
                                      </p:cBhvr>
                                      <p:tavLst>
                                        <p:tav tm="0">
                                          <p:val>
                                            <p:fltVal val="0"/>
                                          </p:val>
                                        </p:tav>
                                        <p:tav tm="100000">
                                          <p:val>
                                            <p:strVal val="#ppt_w"/>
                                          </p:val>
                                        </p:tav>
                                      </p:tavLst>
                                    </p:anim>
                                    <p:anim calcmode="lin" valueType="num">
                                      <p:cBhvr>
                                        <p:cTn id="32" dur="500" fill="hold"/>
                                        <p:tgtEl>
                                          <p:spTgt spid="5">
                                            <p:graphicEl>
                                              <a:dgm id="{3A3CD26F-9C5F-4732-8790-2A73279CC0C0}"/>
                                            </p:graphicEl>
                                          </p:spTgt>
                                        </p:tgtEl>
                                        <p:attrNameLst>
                                          <p:attrName>ppt_h</p:attrName>
                                        </p:attrNameLst>
                                      </p:cBhvr>
                                      <p:tavLst>
                                        <p:tav tm="0">
                                          <p:val>
                                            <p:fltVal val="0"/>
                                          </p:val>
                                        </p:tav>
                                        <p:tav tm="100000">
                                          <p:val>
                                            <p:strVal val="#ppt_h"/>
                                          </p:val>
                                        </p:tav>
                                      </p:tavLst>
                                    </p:anim>
                                    <p:animEffect transition="in" filter="fade">
                                      <p:cBhvr>
                                        <p:cTn id="33" dur="500"/>
                                        <p:tgtEl>
                                          <p:spTgt spid="5">
                                            <p:graphicEl>
                                              <a:dgm id="{3A3CD26F-9C5F-4732-8790-2A73279CC0C0}"/>
                                            </p:graphicEl>
                                          </p:spTgt>
                                        </p:tgtEl>
                                      </p:cBhvr>
                                    </p:animEffect>
                                    <p:anim calcmode="lin" valueType="num">
                                      <p:cBhvr>
                                        <p:cTn id="34" dur="500" fill="hold"/>
                                        <p:tgtEl>
                                          <p:spTgt spid="5">
                                            <p:graphicEl>
                                              <a:dgm id="{3A3CD26F-9C5F-4732-8790-2A73279CC0C0}"/>
                                            </p:graphicEl>
                                          </p:spTgt>
                                        </p:tgtEl>
                                        <p:attrNameLst>
                                          <p:attrName>ppt_x</p:attrName>
                                        </p:attrNameLst>
                                      </p:cBhvr>
                                      <p:tavLst>
                                        <p:tav tm="0">
                                          <p:val>
                                            <p:fltVal val="0.5"/>
                                          </p:val>
                                        </p:tav>
                                        <p:tav tm="100000">
                                          <p:val>
                                            <p:strVal val="#ppt_x"/>
                                          </p:val>
                                        </p:tav>
                                      </p:tavLst>
                                    </p:anim>
                                    <p:anim calcmode="lin" valueType="num">
                                      <p:cBhvr>
                                        <p:cTn id="35" dur="500" fill="hold"/>
                                        <p:tgtEl>
                                          <p:spTgt spid="5">
                                            <p:graphicEl>
                                              <a:dgm id="{3A3CD26F-9C5F-4732-8790-2A73279CC0C0}"/>
                                            </p:graphicEl>
                                          </p:spTgt>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5">
                                            <p:graphicEl>
                                              <a:dgm id="{E2B65405-A8B9-47C4-A563-1CFA64BF00AF}"/>
                                            </p:graphicEl>
                                          </p:spTgt>
                                        </p:tgtEl>
                                        <p:attrNameLst>
                                          <p:attrName>style.visibility</p:attrName>
                                        </p:attrNameLst>
                                      </p:cBhvr>
                                      <p:to>
                                        <p:strVal val="visible"/>
                                      </p:to>
                                    </p:set>
                                    <p:anim calcmode="lin" valueType="num">
                                      <p:cBhvr>
                                        <p:cTn id="38" dur="500" fill="hold"/>
                                        <p:tgtEl>
                                          <p:spTgt spid="5">
                                            <p:graphicEl>
                                              <a:dgm id="{E2B65405-A8B9-47C4-A563-1CFA64BF00AF}"/>
                                            </p:graphicEl>
                                          </p:spTgt>
                                        </p:tgtEl>
                                        <p:attrNameLst>
                                          <p:attrName>ppt_w</p:attrName>
                                        </p:attrNameLst>
                                      </p:cBhvr>
                                      <p:tavLst>
                                        <p:tav tm="0">
                                          <p:val>
                                            <p:fltVal val="0"/>
                                          </p:val>
                                        </p:tav>
                                        <p:tav tm="100000">
                                          <p:val>
                                            <p:strVal val="#ppt_w"/>
                                          </p:val>
                                        </p:tav>
                                      </p:tavLst>
                                    </p:anim>
                                    <p:anim calcmode="lin" valueType="num">
                                      <p:cBhvr>
                                        <p:cTn id="39" dur="500" fill="hold"/>
                                        <p:tgtEl>
                                          <p:spTgt spid="5">
                                            <p:graphicEl>
                                              <a:dgm id="{E2B65405-A8B9-47C4-A563-1CFA64BF00AF}"/>
                                            </p:graphicEl>
                                          </p:spTgt>
                                        </p:tgtEl>
                                        <p:attrNameLst>
                                          <p:attrName>ppt_h</p:attrName>
                                        </p:attrNameLst>
                                      </p:cBhvr>
                                      <p:tavLst>
                                        <p:tav tm="0">
                                          <p:val>
                                            <p:fltVal val="0"/>
                                          </p:val>
                                        </p:tav>
                                        <p:tav tm="100000">
                                          <p:val>
                                            <p:strVal val="#ppt_h"/>
                                          </p:val>
                                        </p:tav>
                                      </p:tavLst>
                                    </p:anim>
                                    <p:animEffect transition="in" filter="fade">
                                      <p:cBhvr>
                                        <p:cTn id="40" dur="500"/>
                                        <p:tgtEl>
                                          <p:spTgt spid="5">
                                            <p:graphicEl>
                                              <a:dgm id="{E2B65405-A8B9-47C4-A563-1CFA64BF00AF}"/>
                                            </p:graphicEl>
                                          </p:spTgt>
                                        </p:tgtEl>
                                      </p:cBhvr>
                                    </p:animEffect>
                                    <p:anim calcmode="lin" valueType="num">
                                      <p:cBhvr>
                                        <p:cTn id="41" dur="500" fill="hold"/>
                                        <p:tgtEl>
                                          <p:spTgt spid="5">
                                            <p:graphicEl>
                                              <a:dgm id="{E2B65405-A8B9-47C4-A563-1CFA64BF00AF}"/>
                                            </p:graphicEl>
                                          </p:spTgt>
                                        </p:tgtEl>
                                        <p:attrNameLst>
                                          <p:attrName>ppt_x</p:attrName>
                                        </p:attrNameLst>
                                      </p:cBhvr>
                                      <p:tavLst>
                                        <p:tav tm="0">
                                          <p:val>
                                            <p:fltVal val="0.5"/>
                                          </p:val>
                                        </p:tav>
                                        <p:tav tm="100000">
                                          <p:val>
                                            <p:strVal val="#ppt_x"/>
                                          </p:val>
                                        </p:tav>
                                      </p:tavLst>
                                    </p:anim>
                                    <p:anim calcmode="lin" valueType="num">
                                      <p:cBhvr>
                                        <p:cTn id="42" dur="500" fill="hold"/>
                                        <p:tgtEl>
                                          <p:spTgt spid="5">
                                            <p:graphicEl>
                                              <a:dgm id="{E2B65405-A8B9-47C4-A563-1CFA64BF00AF}"/>
                                            </p:graphicEl>
                                          </p:spTgt>
                                        </p:tgtEl>
                                        <p:attrNameLst>
                                          <p:attrName>ppt_y</p:attrName>
                                        </p:attrNameLst>
                                      </p:cBhvr>
                                      <p:tavLst>
                                        <p:tav tm="0">
                                          <p:val>
                                            <p:fltVal val="0.5"/>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grpId="0" nodeType="clickEffect">
                                  <p:stCondLst>
                                    <p:cond delay="0"/>
                                  </p:stCondLst>
                                  <p:childTnLst>
                                    <p:set>
                                      <p:cBhvr>
                                        <p:cTn id="46" dur="1" fill="hold">
                                          <p:stCondLst>
                                            <p:cond delay="0"/>
                                          </p:stCondLst>
                                        </p:cTn>
                                        <p:tgtEl>
                                          <p:spTgt spid="5">
                                            <p:graphicEl>
                                              <a:dgm id="{362F3395-81BC-4750-B0C4-37EFA8FEE095}"/>
                                            </p:graphicEl>
                                          </p:spTgt>
                                        </p:tgtEl>
                                        <p:attrNameLst>
                                          <p:attrName>style.visibility</p:attrName>
                                        </p:attrNameLst>
                                      </p:cBhvr>
                                      <p:to>
                                        <p:strVal val="visible"/>
                                      </p:to>
                                    </p:set>
                                    <p:anim calcmode="lin" valueType="num">
                                      <p:cBhvr>
                                        <p:cTn id="47" dur="500" fill="hold"/>
                                        <p:tgtEl>
                                          <p:spTgt spid="5">
                                            <p:graphicEl>
                                              <a:dgm id="{362F3395-81BC-4750-B0C4-37EFA8FEE095}"/>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362F3395-81BC-4750-B0C4-37EFA8FEE095}"/>
                                            </p:graphicEl>
                                          </p:spTgt>
                                        </p:tgtEl>
                                        <p:attrNameLst>
                                          <p:attrName>ppt_h</p:attrName>
                                        </p:attrNameLst>
                                      </p:cBhvr>
                                      <p:tavLst>
                                        <p:tav tm="0">
                                          <p:val>
                                            <p:fltVal val="0"/>
                                          </p:val>
                                        </p:tav>
                                        <p:tav tm="100000">
                                          <p:val>
                                            <p:strVal val="#ppt_h"/>
                                          </p:val>
                                        </p:tav>
                                      </p:tavLst>
                                    </p:anim>
                                    <p:animEffect transition="in" filter="fade">
                                      <p:cBhvr>
                                        <p:cTn id="49" dur="500"/>
                                        <p:tgtEl>
                                          <p:spTgt spid="5">
                                            <p:graphicEl>
                                              <a:dgm id="{362F3395-81BC-4750-B0C4-37EFA8FEE095}"/>
                                            </p:graphicEl>
                                          </p:spTgt>
                                        </p:tgtEl>
                                      </p:cBhvr>
                                    </p:animEffect>
                                    <p:anim calcmode="lin" valueType="num">
                                      <p:cBhvr>
                                        <p:cTn id="50" dur="500" fill="hold"/>
                                        <p:tgtEl>
                                          <p:spTgt spid="5">
                                            <p:graphicEl>
                                              <a:dgm id="{362F3395-81BC-4750-B0C4-37EFA8FEE095}"/>
                                            </p:graphicEl>
                                          </p:spTgt>
                                        </p:tgtEl>
                                        <p:attrNameLst>
                                          <p:attrName>ppt_x</p:attrName>
                                        </p:attrNameLst>
                                      </p:cBhvr>
                                      <p:tavLst>
                                        <p:tav tm="0">
                                          <p:val>
                                            <p:fltVal val="0.5"/>
                                          </p:val>
                                        </p:tav>
                                        <p:tav tm="100000">
                                          <p:val>
                                            <p:strVal val="#ppt_x"/>
                                          </p:val>
                                        </p:tav>
                                      </p:tavLst>
                                    </p:anim>
                                    <p:anim calcmode="lin" valueType="num">
                                      <p:cBhvr>
                                        <p:cTn id="51" dur="500" fill="hold"/>
                                        <p:tgtEl>
                                          <p:spTgt spid="5">
                                            <p:graphicEl>
                                              <a:dgm id="{362F3395-81BC-4750-B0C4-37EFA8FEE095}"/>
                                            </p:graphicEl>
                                          </p:spTgt>
                                        </p:tgtEl>
                                        <p:attrNameLst>
                                          <p:attrName>ppt_y</p:attrName>
                                        </p:attrNameLst>
                                      </p:cBhvr>
                                      <p:tavLst>
                                        <p:tav tm="0">
                                          <p:val>
                                            <p:fltVal val="0.5"/>
                                          </p:val>
                                        </p:tav>
                                        <p:tav tm="100000">
                                          <p:val>
                                            <p:strVal val="#ppt_y"/>
                                          </p:val>
                                        </p:tav>
                                      </p:tavLst>
                                    </p:anim>
                                  </p:childTnLst>
                                </p:cTn>
                              </p:par>
                              <p:par>
                                <p:cTn id="52" presetID="53" presetClass="entr" presetSubtype="528" fill="hold" grpId="0" nodeType="withEffect">
                                  <p:stCondLst>
                                    <p:cond delay="0"/>
                                  </p:stCondLst>
                                  <p:childTnLst>
                                    <p:set>
                                      <p:cBhvr>
                                        <p:cTn id="53" dur="1" fill="hold">
                                          <p:stCondLst>
                                            <p:cond delay="0"/>
                                          </p:stCondLst>
                                        </p:cTn>
                                        <p:tgtEl>
                                          <p:spTgt spid="5">
                                            <p:graphicEl>
                                              <a:dgm id="{1258F83E-313D-48DA-8F74-5F3A9EBD0734}"/>
                                            </p:graphicEl>
                                          </p:spTgt>
                                        </p:tgtEl>
                                        <p:attrNameLst>
                                          <p:attrName>style.visibility</p:attrName>
                                        </p:attrNameLst>
                                      </p:cBhvr>
                                      <p:to>
                                        <p:strVal val="visible"/>
                                      </p:to>
                                    </p:set>
                                    <p:anim calcmode="lin" valueType="num">
                                      <p:cBhvr>
                                        <p:cTn id="54" dur="500" fill="hold"/>
                                        <p:tgtEl>
                                          <p:spTgt spid="5">
                                            <p:graphicEl>
                                              <a:dgm id="{1258F83E-313D-48DA-8F74-5F3A9EBD0734}"/>
                                            </p:graphicEl>
                                          </p:spTgt>
                                        </p:tgtEl>
                                        <p:attrNameLst>
                                          <p:attrName>ppt_w</p:attrName>
                                        </p:attrNameLst>
                                      </p:cBhvr>
                                      <p:tavLst>
                                        <p:tav tm="0">
                                          <p:val>
                                            <p:fltVal val="0"/>
                                          </p:val>
                                        </p:tav>
                                        <p:tav tm="100000">
                                          <p:val>
                                            <p:strVal val="#ppt_w"/>
                                          </p:val>
                                        </p:tav>
                                      </p:tavLst>
                                    </p:anim>
                                    <p:anim calcmode="lin" valueType="num">
                                      <p:cBhvr>
                                        <p:cTn id="55" dur="500" fill="hold"/>
                                        <p:tgtEl>
                                          <p:spTgt spid="5">
                                            <p:graphicEl>
                                              <a:dgm id="{1258F83E-313D-48DA-8F74-5F3A9EBD0734}"/>
                                            </p:graphicEl>
                                          </p:spTgt>
                                        </p:tgtEl>
                                        <p:attrNameLst>
                                          <p:attrName>ppt_h</p:attrName>
                                        </p:attrNameLst>
                                      </p:cBhvr>
                                      <p:tavLst>
                                        <p:tav tm="0">
                                          <p:val>
                                            <p:fltVal val="0"/>
                                          </p:val>
                                        </p:tav>
                                        <p:tav tm="100000">
                                          <p:val>
                                            <p:strVal val="#ppt_h"/>
                                          </p:val>
                                        </p:tav>
                                      </p:tavLst>
                                    </p:anim>
                                    <p:animEffect transition="in" filter="fade">
                                      <p:cBhvr>
                                        <p:cTn id="56" dur="500"/>
                                        <p:tgtEl>
                                          <p:spTgt spid="5">
                                            <p:graphicEl>
                                              <a:dgm id="{1258F83E-313D-48DA-8F74-5F3A9EBD0734}"/>
                                            </p:graphicEl>
                                          </p:spTgt>
                                        </p:tgtEl>
                                      </p:cBhvr>
                                    </p:animEffect>
                                    <p:anim calcmode="lin" valueType="num">
                                      <p:cBhvr>
                                        <p:cTn id="57" dur="500" fill="hold"/>
                                        <p:tgtEl>
                                          <p:spTgt spid="5">
                                            <p:graphicEl>
                                              <a:dgm id="{1258F83E-313D-48DA-8F74-5F3A9EBD0734}"/>
                                            </p:graphicEl>
                                          </p:spTgt>
                                        </p:tgtEl>
                                        <p:attrNameLst>
                                          <p:attrName>ppt_x</p:attrName>
                                        </p:attrNameLst>
                                      </p:cBhvr>
                                      <p:tavLst>
                                        <p:tav tm="0">
                                          <p:val>
                                            <p:fltVal val="0.5"/>
                                          </p:val>
                                        </p:tav>
                                        <p:tav tm="100000">
                                          <p:val>
                                            <p:strVal val="#ppt_x"/>
                                          </p:val>
                                        </p:tav>
                                      </p:tavLst>
                                    </p:anim>
                                    <p:anim calcmode="lin" valueType="num">
                                      <p:cBhvr>
                                        <p:cTn id="58" dur="500" fill="hold"/>
                                        <p:tgtEl>
                                          <p:spTgt spid="5">
                                            <p:graphicEl>
                                              <a:dgm id="{1258F83E-313D-48DA-8F74-5F3A9EBD0734}"/>
                                            </p:graphicEl>
                                          </p:spTgt>
                                        </p:tgtEl>
                                        <p:attrNameLst>
                                          <p:attrName>ppt_y</p:attrName>
                                        </p:attrNameLst>
                                      </p:cBhvr>
                                      <p:tavLst>
                                        <p:tav tm="0">
                                          <p:val>
                                            <p:fltVal val="0.5"/>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
                                            <p:graphicEl>
                                              <a:dgm id="{C928774C-845D-4E92-81FC-F9DA3C6E24D6}"/>
                                            </p:graphicEl>
                                          </p:spTgt>
                                        </p:tgtEl>
                                        <p:attrNameLst>
                                          <p:attrName>style.visibility</p:attrName>
                                        </p:attrNameLst>
                                      </p:cBhvr>
                                      <p:to>
                                        <p:strVal val="visible"/>
                                      </p:to>
                                    </p:set>
                                    <p:anim calcmode="lin" valueType="num">
                                      <p:cBhvr>
                                        <p:cTn id="68" dur="1000" fill="hold"/>
                                        <p:tgtEl>
                                          <p:spTgt spid="2">
                                            <p:graphicEl>
                                              <a:dgm id="{C928774C-845D-4E92-81FC-F9DA3C6E24D6}"/>
                                            </p:graphicEl>
                                          </p:spTgt>
                                        </p:tgtEl>
                                        <p:attrNameLst>
                                          <p:attrName>ppt_w</p:attrName>
                                        </p:attrNameLst>
                                      </p:cBhvr>
                                      <p:tavLst>
                                        <p:tav tm="0">
                                          <p:val>
                                            <p:fltVal val="0"/>
                                          </p:val>
                                        </p:tav>
                                        <p:tav tm="100000">
                                          <p:val>
                                            <p:strVal val="#ppt_w"/>
                                          </p:val>
                                        </p:tav>
                                      </p:tavLst>
                                    </p:anim>
                                    <p:anim calcmode="lin" valueType="num">
                                      <p:cBhvr>
                                        <p:cTn id="69" dur="1000" fill="hold"/>
                                        <p:tgtEl>
                                          <p:spTgt spid="2">
                                            <p:graphicEl>
                                              <a:dgm id="{C928774C-845D-4E92-81FC-F9DA3C6E24D6}"/>
                                            </p:graphicEl>
                                          </p:spTgt>
                                        </p:tgtEl>
                                        <p:attrNameLst>
                                          <p:attrName>ppt_h</p:attrName>
                                        </p:attrNameLst>
                                      </p:cBhvr>
                                      <p:tavLst>
                                        <p:tav tm="0">
                                          <p:val>
                                            <p:fltVal val="0"/>
                                          </p:val>
                                        </p:tav>
                                        <p:tav tm="100000">
                                          <p:val>
                                            <p:strVal val="#ppt_h"/>
                                          </p:val>
                                        </p:tav>
                                      </p:tavLst>
                                    </p:anim>
                                    <p:anim calcmode="lin" valueType="num">
                                      <p:cBhvr>
                                        <p:cTn id="70" dur="1000" fill="hold"/>
                                        <p:tgtEl>
                                          <p:spTgt spid="2">
                                            <p:graphicEl>
                                              <a:dgm id="{C928774C-845D-4E92-81FC-F9DA3C6E24D6}"/>
                                            </p:graphicEl>
                                          </p:spTgt>
                                        </p:tgtEl>
                                        <p:attrNameLst>
                                          <p:attrName>style.rotation</p:attrName>
                                        </p:attrNameLst>
                                      </p:cBhvr>
                                      <p:tavLst>
                                        <p:tav tm="0">
                                          <p:val>
                                            <p:fltVal val="90"/>
                                          </p:val>
                                        </p:tav>
                                        <p:tav tm="100000">
                                          <p:val>
                                            <p:fltVal val="0"/>
                                          </p:val>
                                        </p:tav>
                                      </p:tavLst>
                                    </p:anim>
                                    <p:animEffect transition="in" filter="fade">
                                      <p:cBhvr>
                                        <p:cTn id="71" dur="1000"/>
                                        <p:tgtEl>
                                          <p:spTgt spid="2">
                                            <p:graphicEl>
                                              <a:dgm id="{C928774C-845D-4E92-81FC-F9DA3C6E24D6}"/>
                                            </p:graphicEl>
                                          </p:spTgt>
                                        </p:tgtEl>
                                      </p:cBhvr>
                                    </p:animEffect>
                                  </p:childTnLst>
                                </p:cTn>
                              </p:par>
                            </p:childTnLst>
                          </p:cTn>
                        </p:par>
                        <p:par>
                          <p:cTn id="72" fill="hold">
                            <p:stCondLst>
                              <p:cond delay="1000"/>
                            </p:stCondLst>
                            <p:childTnLst>
                              <p:par>
                                <p:cTn id="73" presetID="53" presetClass="entr" presetSubtype="16" fill="hold" grpId="0" nodeType="afterEffect">
                                  <p:stCondLst>
                                    <p:cond delay="0"/>
                                  </p:stCondLst>
                                  <p:childTnLst>
                                    <p:set>
                                      <p:cBhvr>
                                        <p:cTn id="74" dur="1" fill="hold">
                                          <p:stCondLst>
                                            <p:cond delay="0"/>
                                          </p:stCondLst>
                                        </p:cTn>
                                        <p:tgtEl>
                                          <p:spTgt spid="2">
                                            <p:graphicEl>
                                              <a:dgm id="{A7582241-A5F1-4A0D-8A15-5441A101BF48}"/>
                                            </p:graphicEl>
                                          </p:spTgt>
                                        </p:tgtEl>
                                        <p:attrNameLst>
                                          <p:attrName>style.visibility</p:attrName>
                                        </p:attrNameLst>
                                      </p:cBhvr>
                                      <p:to>
                                        <p:strVal val="visible"/>
                                      </p:to>
                                    </p:set>
                                    <p:anim calcmode="lin" valueType="num">
                                      <p:cBhvr>
                                        <p:cTn id="75" dur="500" fill="hold"/>
                                        <p:tgtEl>
                                          <p:spTgt spid="2">
                                            <p:graphicEl>
                                              <a:dgm id="{A7582241-A5F1-4A0D-8A15-5441A101BF4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A7582241-A5F1-4A0D-8A15-5441A101BF4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A7582241-A5F1-4A0D-8A15-5441A101BF48}"/>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graphicEl>
                                              <a:dgm id="{682DE9BF-C90C-44DE-8DBF-0D66F9795146}"/>
                                            </p:graphicEl>
                                          </p:spTgt>
                                        </p:tgtEl>
                                        <p:attrNameLst>
                                          <p:attrName>style.visibility</p:attrName>
                                        </p:attrNameLst>
                                      </p:cBhvr>
                                      <p:to>
                                        <p:strVal val="visible"/>
                                      </p:to>
                                    </p:set>
                                    <p:anim calcmode="lin" valueType="num">
                                      <p:cBhvr>
                                        <p:cTn id="82" dur="500" fill="hold"/>
                                        <p:tgtEl>
                                          <p:spTgt spid="2">
                                            <p:graphicEl>
                                              <a:dgm id="{682DE9BF-C90C-44DE-8DBF-0D66F9795146}"/>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682DE9BF-C90C-44DE-8DBF-0D66F9795146}"/>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682DE9BF-C90C-44DE-8DBF-0D66F9795146}"/>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ED502699-0DC2-40D4-B55B-8C790BAA0DEB}"/>
                                            </p:graphicEl>
                                          </p:spTgt>
                                        </p:tgtEl>
                                        <p:attrNameLst>
                                          <p:attrName>style.visibility</p:attrName>
                                        </p:attrNameLst>
                                      </p:cBhvr>
                                      <p:to>
                                        <p:strVal val="visible"/>
                                      </p:to>
                                    </p:set>
                                    <p:anim calcmode="lin" valueType="num">
                                      <p:cBhvr>
                                        <p:cTn id="89" dur="500" fill="hold"/>
                                        <p:tgtEl>
                                          <p:spTgt spid="2">
                                            <p:graphicEl>
                                              <a:dgm id="{ED502699-0DC2-40D4-B55B-8C790BAA0DEB}"/>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ED502699-0DC2-40D4-B55B-8C790BAA0DEB}"/>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ED502699-0DC2-40D4-B55B-8C790BAA0DEB}"/>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p:cTn id="96" dur="1000" fill="hold"/>
                                        <p:tgtEl>
                                          <p:spTgt spid="12"/>
                                        </p:tgtEl>
                                        <p:attrNameLst>
                                          <p:attrName>ppt_w</p:attrName>
                                        </p:attrNameLst>
                                      </p:cBhvr>
                                      <p:tavLst>
                                        <p:tav tm="0">
                                          <p:val>
                                            <p:fltVal val="0"/>
                                          </p:val>
                                        </p:tav>
                                        <p:tav tm="100000">
                                          <p:val>
                                            <p:strVal val="#ppt_w"/>
                                          </p:val>
                                        </p:tav>
                                      </p:tavLst>
                                    </p:anim>
                                    <p:anim calcmode="lin" valueType="num">
                                      <p:cBhvr>
                                        <p:cTn id="97" dur="1000" fill="hold"/>
                                        <p:tgtEl>
                                          <p:spTgt spid="12"/>
                                        </p:tgtEl>
                                        <p:attrNameLst>
                                          <p:attrName>ppt_h</p:attrName>
                                        </p:attrNameLst>
                                      </p:cBhvr>
                                      <p:tavLst>
                                        <p:tav tm="0">
                                          <p:val>
                                            <p:fltVal val="0"/>
                                          </p:val>
                                        </p:tav>
                                        <p:tav tm="100000">
                                          <p:val>
                                            <p:strVal val="#ppt_h"/>
                                          </p:val>
                                        </p:tav>
                                      </p:tavLst>
                                    </p:anim>
                                    <p:anim calcmode="lin" valueType="num">
                                      <p:cBhvr>
                                        <p:cTn id="98" dur="1000" fill="hold"/>
                                        <p:tgtEl>
                                          <p:spTgt spid="12"/>
                                        </p:tgtEl>
                                        <p:attrNameLst>
                                          <p:attrName>style.rotation</p:attrName>
                                        </p:attrNameLst>
                                      </p:cBhvr>
                                      <p:tavLst>
                                        <p:tav tm="0">
                                          <p:val>
                                            <p:fltVal val="90"/>
                                          </p:val>
                                        </p:tav>
                                        <p:tav tm="100000">
                                          <p:val>
                                            <p:fltVal val="0"/>
                                          </p:val>
                                        </p:tav>
                                      </p:tavLst>
                                    </p:anim>
                                    <p:animEffect transition="in" filter="fade">
                                      <p:cBhvr>
                                        <p:cTn id="99" dur="1000"/>
                                        <p:tgtEl>
                                          <p:spTgt spid="12"/>
                                        </p:tgtEl>
                                      </p:cBhvr>
                                    </p:animEffect>
                                  </p:childTnLst>
                                </p:cTn>
                              </p:par>
                            </p:childTnLst>
                          </p:cTn>
                        </p:par>
                        <p:par>
                          <p:cTn id="100" fill="hold">
                            <p:stCondLst>
                              <p:cond delay="1000"/>
                            </p:stCondLst>
                            <p:childTnLst>
                              <p:par>
                                <p:cTn id="101" presetID="53" presetClass="entr" presetSubtype="16" fill="hold" grpId="0" nodeType="afterEffect">
                                  <p:stCondLst>
                                    <p:cond delay="0"/>
                                  </p:stCondLst>
                                  <p:childTnLst>
                                    <p:set>
                                      <p:cBhvr>
                                        <p:cTn id="102" dur="1" fill="hold">
                                          <p:stCondLst>
                                            <p:cond delay="0"/>
                                          </p:stCondLst>
                                        </p:cTn>
                                        <p:tgtEl>
                                          <p:spTgt spid="2">
                                            <p:graphicEl>
                                              <a:dgm id="{081CF510-F326-4575-AF38-F579E3EC0E85}"/>
                                            </p:graphicEl>
                                          </p:spTgt>
                                        </p:tgtEl>
                                        <p:attrNameLst>
                                          <p:attrName>style.visibility</p:attrName>
                                        </p:attrNameLst>
                                      </p:cBhvr>
                                      <p:to>
                                        <p:strVal val="visible"/>
                                      </p:to>
                                    </p:set>
                                    <p:anim calcmode="lin" valueType="num">
                                      <p:cBhvr>
                                        <p:cTn id="103" dur="500" fill="hold"/>
                                        <p:tgtEl>
                                          <p:spTgt spid="2">
                                            <p:graphicEl>
                                              <a:dgm id="{081CF510-F326-4575-AF38-F579E3EC0E85}"/>
                                            </p:graphicEl>
                                          </p:spTgt>
                                        </p:tgtEl>
                                        <p:attrNameLst>
                                          <p:attrName>ppt_w</p:attrName>
                                        </p:attrNameLst>
                                      </p:cBhvr>
                                      <p:tavLst>
                                        <p:tav tm="0">
                                          <p:val>
                                            <p:fltVal val="0"/>
                                          </p:val>
                                        </p:tav>
                                        <p:tav tm="100000">
                                          <p:val>
                                            <p:strVal val="#ppt_w"/>
                                          </p:val>
                                        </p:tav>
                                      </p:tavLst>
                                    </p:anim>
                                    <p:anim calcmode="lin" valueType="num">
                                      <p:cBhvr>
                                        <p:cTn id="104" dur="500" fill="hold"/>
                                        <p:tgtEl>
                                          <p:spTgt spid="2">
                                            <p:graphicEl>
                                              <a:dgm id="{081CF510-F326-4575-AF38-F579E3EC0E85}"/>
                                            </p:graphicEl>
                                          </p:spTgt>
                                        </p:tgtEl>
                                        <p:attrNameLst>
                                          <p:attrName>ppt_h</p:attrName>
                                        </p:attrNameLst>
                                      </p:cBhvr>
                                      <p:tavLst>
                                        <p:tav tm="0">
                                          <p:val>
                                            <p:fltVal val="0"/>
                                          </p:val>
                                        </p:tav>
                                        <p:tav tm="100000">
                                          <p:val>
                                            <p:strVal val="#ppt_h"/>
                                          </p:val>
                                        </p:tav>
                                      </p:tavLst>
                                    </p:anim>
                                    <p:animEffect transition="in" filter="fade">
                                      <p:cBhvr>
                                        <p:cTn id="105" dur="500"/>
                                        <p:tgtEl>
                                          <p:spTgt spid="2">
                                            <p:graphicEl>
                                              <a:dgm id="{081CF510-F326-4575-AF38-F579E3EC0E85}"/>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wipe(left)">
                                      <p:cBhvr>
                                        <p:cTn id="110" dur="500"/>
                                        <p:tgtEl>
                                          <p:spTgt spid="8"/>
                                        </p:tgtEl>
                                      </p:cBhvr>
                                    </p:animEffect>
                                  </p:childTnLst>
                                </p:cTn>
                              </p:par>
                            </p:childTnLst>
                          </p:cTn>
                        </p:par>
                      </p:childTnLst>
                    </p:cTn>
                  </p:par>
                  <p:par>
                    <p:cTn id="111" fill="hold">
                      <p:stCondLst>
                        <p:cond delay="indefinite"/>
                      </p:stCondLst>
                      <p:childTnLst>
                        <p:par>
                          <p:cTn id="112" fill="hold">
                            <p:stCondLst>
                              <p:cond delay="0"/>
                            </p:stCondLst>
                            <p:childTnLst>
                              <p:par>
                                <p:cTn id="113" presetID="18" presetClass="entr" presetSubtype="3" fill="hold"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strips(upRight)">
                                      <p:cBhvr>
                                        <p:cTn id="115" dur="500"/>
                                        <p:tgtEl>
                                          <p:spTgt spid="14"/>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11">
                                            <p:graphicEl>
                                              <a:dgm id="{1EAD81CB-CA32-4D2E-A26A-07EB1AA8AF39}"/>
                                            </p:graphicEl>
                                          </p:spTgt>
                                        </p:tgtEl>
                                        <p:attrNameLst>
                                          <p:attrName>style.visibility</p:attrName>
                                        </p:attrNameLst>
                                      </p:cBhvr>
                                      <p:to>
                                        <p:strVal val="visible"/>
                                      </p:to>
                                    </p:set>
                                    <p:animEffect transition="in" filter="wipe(left)">
                                      <p:cBhvr>
                                        <p:cTn id="119" dur="500"/>
                                        <p:tgtEl>
                                          <p:spTgt spid="11">
                                            <p:graphicEl>
                                              <a:dgm id="{1EAD81CB-CA32-4D2E-A26A-07EB1AA8AF39}"/>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8" presetClass="entr" presetSubtype="12" fill="hold" nodeType="click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strips(downLeft)">
                                      <p:cBhvr>
                                        <p:cTn id="124" dur="500"/>
                                        <p:tgtEl>
                                          <p:spTgt spid="16"/>
                                        </p:tgtEl>
                                      </p:cBhvr>
                                    </p:animEffect>
                                  </p:childTnLst>
                                </p:cTn>
                              </p:par>
                            </p:childTnLst>
                          </p:cTn>
                        </p:par>
                        <p:par>
                          <p:cTn id="125" fill="hold">
                            <p:stCondLst>
                              <p:cond delay="500"/>
                            </p:stCondLst>
                            <p:childTnLst>
                              <p:par>
                                <p:cTn id="126" presetID="22" presetClass="entr" presetSubtype="2" fill="hold" grpId="0" nodeType="afterEffect">
                                  <p:stCondLst>
                                    <p:cond delay="0"/>
                                  </p:stCondLst>
                                  <p:childTnLst>
                                    <p:set>
                                      <p:cBhvr>
                                        <p:cTn id="127" dur="1" fill="hold">
                                          <p:stCondLst>
                                            <p:cond delay="0"/>
                                          </p:stCondLst>
                                        </p:cTn>
                                        <p:tgtEl>
                                          <p:spTgt spid="11">
                                            <p:graphicEl>
                                              <a:dgm id="{DF5BD88B-2ECE-4CA6-9102-9686B4CCCD17}"/>
                                            </p:graphicEl>
                                          </p:spTgt>
                                        </p:tgtEl>
                                        <p:attrNameLst>
                                          <p:attrName>style.visibility</p:attrName>
                                        </p:attrNameLst>
                                      </p:cBhvr>
                                      <p:to>
                                        <p:strVal val="visible"/>
                                      </p:to>
                                    </p:set>
                                    <p:animEffect transition="in" filter="wipe(right)">
                                      <p:cBhvr>
                                        <p:cTn id="128" dur="500"/>
                                        <p:tgtEl>
                                          <p:spTgt spid="11">
                                            <p:graphicEl>
                                              <a:dgm id="{DF5BD88B-2ECE-4CA6-9102-9686B4CCCD1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p:bldSub>
          <a:bldDgm bld="one"/>
        </p:bldSub>
      </p:bldGraphic>
      <p:bldP spid="6" grpId="0"/>
      <p:bldGraphic spid="2" grpId="0" uiExpand="1">
        <p:bldSub>
          <a:bldDgm bld="one"/>
        </p:bldSub>
      </p:bldGraphic>
      <p:bldP spid="8" grpId="0"/>
      <p:bldGraphic spid="11"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7D4377-A78D-9769-3169-160697F72B99}"/>
              </a:ext>
            </a:extLst>
          </p:cNvPr>
          <p:cNvSpPr txBox="1"/>
          <p:nvPr/>
        </p:nvSpPr>
        <p:spPr>
          <a:xfrm>
            <a:off x="0" y="-35720"/>
            <a:ext cx="9143999" cy="104310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000" b="1">
                <a:ln/>
                <a:solidFill>
                  <a:schemeClr val="accent4"/>
                </a:solidFill>
                <a:effectLst>
                  <a:outerShdw blurRad="38100" dist="38100" dir="2700000" algn="tl">
                    <a:srgbClr val="000000">
                      <a:alpha val="92000"/>
                    </a:srgbClr>
                  </a:outerShdw>
                </a:effectLst>
              </a:rPr>
              <a:t>FOLLOWING THE DESIRES OF THE FLESH</a:t>
            </a:r>
            <a:endParaRPr lang="es-ES" sz="4000" b="1" dirty="0">
              <a:ln/>
              <a:solidFill>
                <a:schemeClr val="accent4"/>
              </a:solidFill>
              <a:effectLst>
                <a:outerShdw blurRad="38100" dist="38100" dir="2700000" algn="tl">
                  <a:srgbClr val="000000">
                    <a:alpha val="92000"/>
                  </a:srgbClr>
                </a:outerShdw>
              </a:effectLst>
            </a:endParaRPr>
          </a:p>
          <a:p>
            <a:pPr algn="ctr">
              <a:lnSpc>
                <a:spcPts val="2500"/>
              </a:lnSpc>
            </a:pPr>
            <a:r>
              <a:rPr lang="es-ES" sz="2800" b="1">
                <a:ln/>
                <a:solidFill>
                  <a:schemeClr val="accent4"/>
                </a:solidFill>
                <a:effectLst>
                  <a:outerShdw blurRad="38100" dist="38100" dir="2700000" algn="tl">
                    <a:srgbClr val="000000">
                      <a:alpha val="92000"/>
                    </a:srgbClr>
                  </a:outerShdw>
                </a:effectLst>
              </a:rPr>
              <a:t>Ephesians </a:t>
            </a:r>
            <a:r>
              <a:rPr lang="es-ES" sz="2800" b="1" dirty="0">
                <a:ln/>
                <a:solidFill>
                  <a:schemeClr val="accent4"/>
                </a:solidFill>
                <a:effectLst>
                  <a:outerShdw blurRad="38100" dist="38100" dir="2700000" algn="tl">
                    <a:srgbClr val="000000">
                      <a:alpha val="92000"/>
                    </a:srgbClr>
                  </a:outerShdw>
                </a:effectLst>
              </a:rPr>
              <a:t>2:3</a:t>
            </a:r>
          </a:p>
        </p:txBody>
      </p:sp>
      <p:sp>
        <p:nvSpPr>
          <p:cNvPr id="4" name="CuadroTexto 3">
            <a:extLst>
              <a:ext uri="{FF2B5EF4-FFF2-40B4-BE49-F238E27FC236}">
                <a16:creationId xmlns:a16="http://schemas.microsoft.com/office/drawing/2014/main" id="{5F649C9D-AE47-2CEC-610B-86C2033E9B5A}"/>
              </a:ext>
            </a:extLst>
          </p:cNvPr>
          <p:cNvSpPr txBox="1"/>
          <p:nvPr/>
        </p:nvSpPr>
        <p:spPr>
          <a:xfrm>
            <a:off x="3464719" y="1153386"/>
            <a:ext cx="5679279" cy="923330"/>
          </a:xfrm>
          <a:prstGeom prst="rect">
            <a:avLst/>
          </a:prstGeom>
          <a:noFill/>
        </p:spPr>
        <p:txBody>
          <a:bodyPr wrap="square" rtlCol="0">
            <a:spAutoFit/>
          </a:bodyPr>
          <a:lstStyle/>
          <a:p>
            <a:pPr>
              <a:spcBef>
                <a:spcPts val="600"/>
              </a:spcBef>
            </a:pPr>
            <a:r>
              <a:rPr lang="en-US" b="1">
                <a:solidFill>
                  <a:schemeClr val="bg1"/>
                </a:solidFill>
                <a:effectLst>
                  <a:outerShdw blurRad="38100" dist="38100" dir="2700000" algn="tl">
                    <a:srgbClr val="000000">
                      <a:alpha val="43137"/>
                    </a:srgbClr>
                  </a:outerShdw>
                </a:effectLst>
              </a:rPr>
              <a:t>Paul had mentioned two external forces that dominated us. Then he clarified the reason they did: we actually wanted to submit to them.</a:t>
            </a:r>
            <a:endParaRPr lang="es-ES" b="1" dirty="0">
              <a:solidFill>
                <a:schemeClr val="bg1"/>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3E4CDB77-4F19-8B72-3F6C-4401CA0EED29}"/>
              </a:ext>
            </a:extLst>
          </p:cNvPr>
          <p:cNvSpPr txBox="1"/>
          <p:nvPr/>
        </p:nvSpPr>
        <p:spPr>
          <a:xfrm>
            <a:off x="176107" y="4396079"/>
            <a:ext cx="6324706" cy="646331"/>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But even though we still tend to sin we are no longer dominated by it thanks to God’s grace. We are no longer children of wrath.</a:t>
            </a:r>
            <a:endParaRPr lang="es-ES" b="1" dirty="0">
              <a:solidFill>
                <a:schemeClr val="bg1"/>
              </a:solidFill>
              <a:effectLst>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FC02BAF1-A4C9-F45D-95F0-3C92C21D3FA4}"/>
              </a:ext>
            </a:extLst>
          </p:cNvPr>
          <p:cNvSpPr txBox="1"/>
          <p:nvPr/>
        </p:nvSpPr>
        <p:spPr>
          <a:xfrm>
            <a:off x="176107" y="3488138"/>
            <a:ext cx="6324706" cy="923330"/>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In other words, we continuously committed sin because </a:t>
            </a:r>
            <a:r>
              <a:rPr lang="en-US" b="1" i="1">
                <a:solidFill>
                  <a:schemeClr val="bg1"/>
                </a:solidFill>
                <a:effectLst>
                  <a:outerShdw blurRad="38100" dist="38100" dir="2700000" algn="tl">
                    <a:srgbClr val="000000">
                      <a:alpha val="43137"/>
                    </a:srgbClr>
                  </a:outerShdw>
                </a:effectLst>
              </a:rPr>
              <a:t>we were sin </a:t>
            </a:r>
            <a:r>
              <a:rPr lang="en-US" b="1">
                <a:solidFill>
                  <a:schemeClr val="bg1"/>
                </a:solidFill>
                <a:effectLst>
                  <a:outerShdw blurRad="38100" dist="38100" dir="2700000" algn="tl">
                    <a:srgbClr val="000000">
                      <a:alpha val="43137"/>
                    </a:srgbClr>
                  </a:outerShdw>
                </a:effectLst>
              </a:rPr>
              <a:t>(our nature was sinful); we constantly thought about sin and lived for sin.</a:t>
            </a:r>
            <a:endParaRPr lang="es-ES" b="1" dirty="0">
              <a:solidFill>
                <a:schemeClr val="bg1"/>
              </a:solidFill>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1ECF5C97-3E3A-01F1-EE56-02D6EA811D48}"/>
              </a:ext>
            </a:extLst>
          </p:cNvPr>
          <p:cNvSpPr txBox="1"/>
          <p:nvPr/>
        </p:nvSpPr>
        <p:spPr>
          <a:xfrm>
            <a:off x="3464719" y="2076716"/>
            <a:ext cx="5679279" cy="1200329"/>
          </a:xfrm>
          <a:prstGeom prst="rect">
            <a:avLst/>
          </a:prstGeom>
          <a:noFill/>
        </p:spPr>
        <p:txBody>
          <a:bodyPr wrap="square">
            <a:spAutoFit/>
          </a:bodyPr>
          <a:lstStyle/>
          <a:p>
            <a:pPr>
              <a:spcBef>
                <a:spcPts val="600"/>
              </a:spcBef>
            </a:pPr>
            <a:r>
              <a:rPr lang="en-US" b="1">
                <a:solidFill>
                  <a:schemeClr val="bg1"/>
                </a:solidFill>
                <a:effectLst>
                  <a:outerShdw blurRad="38100" dist="38100" dir="2700000" algn="tl">
                    <a:srgbClr val="000000">
                      <a:alpha val="43137"/>
                    </a:srgbClr>
                  </a:outerShdw>
                </a:effectLst>
              </a:rPr>
              <a:t>We wanted to do what we pleased, to follow the thoughts of our hearts (James 1:14-15). Our nature was that of "children of wrath," like all those who do not yet know God.</a:t>
            </a:r>
            <a:endParaRPr lang="es-ES" b="1" dirty="0">
              <a:solidFill>
                <a:schemeClr val="bg1"/>
              </a:solidFill>
              <a:effectLst>
                <a:outerShdw blurRad="38100" dist="38100" dir="2700000" algn="tl">
                  <a:srgbClr val="000000">
                    <a:alpha val="43137"/>
                  </a:srgbClr>
                </a:outerShdw>
              </a:effectLst>
            </a:endParaRPr>
          </a:p>
        </p:txBody>
      </p:sp>
      <p:pic>
        <p:nvPicPr>
          <p:cNvPr id="9" name="Imagen 8" descr="Imagen que contiene hombre, sostener, jugador, mujer&#10;&#10;Descripción generada automáticamente">
            <a:extLst>
              <a:ext uri="{FF2B5EF4-FFF2-40B4-BE49-F238E27FC236}">
                <a16:creationId xmlns:a16="http://schemas.microsoft.com/office/drawing/2014/main" id="{86E23D3F-7430-B43A-3CA9-0F8F7E4C8777}"/>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6500813" y="3154639"/>
            <a:ext cx="2528888" cy="1896667"/>
          </a:xfrm>
          <a:prstGeom prst="roundRect">
            <a:avLst>
              <a:gd name="adj" fmla="val 951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Imagen 11">
            <a:extLst>
              <a:ext uri="{FF2B5EF4-FFF2-40B4-BE49-F238E27FC236}">
                <a16:creationId xmlns:a16="http://schemas.microsoft.com/office/drawing/2014/main" id="{A2924B66-98C8-578C-53B9-2CAFFD42472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77025" y="756745"/>
            <a:ext cx="3172476" cy="2611490"/>
          </a:xfrm>
          <a:prstGeom prst="roundRect">
            <a:avLst>
              <a:gd name="adj" fmla="val 4167"/>
            </a:avLst>
          </a:prstGeom>
          <a:solidFill>
            <a:srgbClr val="FFFFFF"/>
          </a:solidFill>
          <a:ln w="76200" cap="sq">
            <a:solidFill>
              <a:schemeClr val="accent4">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5752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290">
                                          <p:stCondLst>
                                            <p:cond delay="0"/>
                                          </p:stCondLst>
                                        </p:cTn>
                                        <p:tgtEl>
                                          <p:spTgt spid="12"/>
                                        </p:tgtEl>
                                      </p:cBhvr>
                                    </p:animEffect>
                                    <p:anim calcmode="lin" valueType="num">
                                      <p:cBhvr>
                                        <p:cTn id="1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23" dur="13">
                                          <p:stCondLst>
                                            <p:cond delay="325"/>
                                          </p:stCondLst>
                                        </p:cTn>
                                        <p:tgtEl>
                                          <p:spTgt spid="12"/>
                                        </p:tgtEl>
                                      </p:cBhvr>
                                      <p:to x="100000" y="60000"/>
                                    </p:animScale>
                                    <p:animScale>
                                      <p:cBhvr>
                                        <p:cTn id="24" dur="83" decel="50000">
                                          <p:stCondLst>
                                            <p:cond delay="338"/>
                                          </p:stCondLst>
                                        </p:cTn>
                                        <p:tgtEl>
                                          <p:spTgt spid="12"/>
                                        </p:tgtEl>
                                      </p:cBhvr>
                                      <p:to x="100000" y="100000"/>
                                    </p:animScale>
                                    <p:animScale>
                                      <p:cBhvr>
                                        <p:cTn id="25" dur="13">
                                          <p:stCondLst>
                                            <p:cond delay="656"/>
                                          </p:stCondLst>
                                        </p:cTn>
                                        <p:tgtEl>
                                          <p:spTgt spid="12"/>
                                        </p:tgtEl>
                                      </p:cBhvr>
                                      <p:to x="100000" y="80000"/>
                                    </p:animScale>
                                    <p:animScale>
                                      <p:cBhvr>
                                        <p:cTn id="26" dur="83" decel="50000">
                                          <p:stCondLst>
                                            <p:cond delay="669"/>
                                          </p:stCondLst>
                                        </p:cTn>
                                        <p:tgtEl>
                                          <p:spTgt spid="12"/>
                                        </p:tgtEl>
                                      </p:cBhvr>
                                      <p:to x="100000" y="100000"/>
                                    </p:animScale>
                                    <p:animScale>
                                      <p:cBhvr>
                                        <p:cTn id="27" dur="13">
                                          <p:stCondLst>
                                            <p:cond delay="821"/>
                                          </p:stCondLst>
                                        </p:cTn>
                                        <p:tgtEl>
                                          <p:spTgt spid="12"/>
                                        </p:tgtEl>
                                      </p:cBhvr>
                                      <p:to x="100000" y="90000"/>
                                    </p:animScale>
                                    <p:animScale>
                                      <p:cBhvr>
                                        <p:cTn id="28" dur="83" decel="50000">
                                          <p:stCondLst>
                                            <p:cond delay="834"/>
                                          </p:stCondLst>
                                        </p:cTn>
                                        <p:tgtEl>
                                          <p:spTgt spid="12"/>
                                        </p:tgtEl>
                                      </p:cBhvr>
                                      <p:to x="100000" y="100000"/>
                                    </p:animScale>
                                    <p:animScale>
                                      <p:cBhvr>
                                        <p:cTn id="29" dur="13">
                                          <p:stCondLst>
                                            <p:cond delay="904"/>
                                          </p:stCondLst>
                                        </p:cTn>
                                        <p:tgtEl>
                                          <p:spTgt spid="12"/>
                                        </p:tgtEl>
                                      </p:cBhvr>
                                      <p:to x="100000" y="95000"/>
                                    </p:animScale>
                                    <p:animScale>
                                      <p:cBhvr>
                                        <p:cTn id="30" dur="83" decel="50000">
                                          <p:stCondLst>
                                            <p:cond delay="917"/>
                                          </p:stCondLst>
                                        </p:cTn>
                                        <p:tgtEl>
                                          <p:spTgt spid="12"/>
                                        </p:tgtEl>
                                      </p:cBhvr>
                                      <p:to x="100000" y="100000"/>
                                    </p:animScale>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2" dur="1000" fill="hold"/>
                                        <p:tgtEl>
                                          <p:spTgt spid="9"/>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9"/>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39E044A-F8A2-C03D-DD56-9BC47A0A184A}"/>
              </a:ext>
            </a:extLst>
          </p:cNvPr>
          <p:cNvSpPr txBox="1"/>
          <p:nvPr/>
        </p:nvSpPr>
        <p:spPr>
          <a:xfrm>
            <a:off x="828674" y="2187030"/>
            <a:ext cx="83153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a:ln/>
                <a:solidFill>
                  <a:srgbClr val="0085C7"/>
                </a:solidFill>
              </a:rPr>
              <a:t>LIVING UNDER GOD’S BANNER</a:t>
            </a:r>
            <a:endParaRPr lang="es-ES" sz="4400" b="1" dirty="0">
              <a:ln/>
              <a:solidFill>
                <a:srgbClr val="0085C7"/>
              </a:solidFill>
            </a:endParaRPr>
          </a:p>
        </p:txBody>
      </p:sp>
    </p:spTree>
    <p:extLst>
      <p:ext uri="{BB962C8B-B14F-4D97-AF65-F5344CB8AC3E}">
        <p14:creationId xmlns:p14="http://schemas.microsoft.com/office/powerpoint/2010/main" val="23341490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4FBA7F5-61EA-110F-B0D5-D2A55C0AF728}"/>
              </a:ext>
            </a:extLst>
          </p:cNvPr>
          <p:cNvSpPr txBox="1"/>
          <p:nvPr/>
        </p:nvSpPr>
        <p:spPr>
          <a:xfrm>
            <a:off x="0" y="-14288"/>
            <a:ext cx="9143999" cy="1104661"/>
          </a:xfrm>
          <a:prstGeom prst="rect">
            <a:avLst/>
          </a:prstGeom>
          <a:noFill/>
        </p:spPr>
        <p:txBody>
          <a:bodyPr wrap="square">
            <a:spAutoFit/>
          </a:bodyPr>
          <a:lstStyle/>
          <a:p>
            <a:pPr algn="ctr"/>
            <a:r>
              <a:rPr lang="es-ES" sz="4400" b="1" spc="30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bg1"/>
                  </a:glow>
                  <a:innerShdw blurRad="177800">
                    <a:schemeClr val="accent3">
                      <a:lumMod val="50000"/>
                    </a:schemeClr>
                  </a:innerShdw>
                </a:effectLst>
              </a:rPr>
              <a:t>EXALTED WITH CHRIST</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bg1"/>
                </a:glow>
                <a:innerShdw blurRad="177800">
                  <a:schemeClr val="accent3">
                    <a:lumMod val="50000"/>
                  </a:schemeClr>
                </a:innerShdw>
              </a:effectLst>
            </a:endParaRPr>
          </a:p>
          <a:p>
            <a:pPr algn="ctr">
              <a:lnSpc>
                <a:spcPts val="2500"/>
              </a:lnSpc>
            </a:pPr>
            <a:r>
              <a:rPr lang="es-ES" sz="2800" b="1">
                <a:ln w="12700">
                  <a:solidFill>
                    <a:schemeClr val="accent3">
                      <a:lumMod val="50000"/>
                    </a:schemeClr>
                  </a:solidFill>
                  <a:prstDash val="solid"/>
                </a:ln>
                <a:pattFill prst="narHorz">
                  <a:fgClr>
                    <a:schemeClr val="accent3"/>
                  </a:fgClr>
                  <a:bgClr>
                    <a:schemeClr val="accent3">
                      <a:lumMod val="40000"/>
                      <a:lumOff val="60000"/>
                    </a:schemeClr>
                  </a:bgClr>
                </a:pattFill>
                <a:effectLst>
                  <a:glow rad="63500">
                    <a:schemeClr val="bg1">
                      <a:alpha val="77000"/>
                    </a:schemeClr>
                  </a:glow>
                  <a:innerShdw blurRad="177800">
                    <a:schemeClr val="accent3">
                      <a:lumMod val="50000"/>
                    </a:schemeClr>
                  </a:innerShdw>
                </a:effectLst>
              </a:rPr>
              <a:t>Ephesians 2:4-6</a:t>
            </a:r>
            <a:endParaRPr lang="es-E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63500">
                  <a:schemeClr val="bg1">
                    <a:alpha val="77000"/>
                  </a:schemeClr>
                </a:glow>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722FCA06-B924-0B97-8BE3-9DE58BA62C38}"/>
              </a:ext>
            </a:extLst>
          </p:cNvPr>
          <p:cNvSpPr txBox="1"/>
          <p:nvPr/>
        </p:nvSpPr>
        <p:spPr>
          <a:xfrm>
            <a:off x="142238" y="1106302"/>
            <a:ext cx="9001761" cy="646331"/>
          </a:xfrm>
          <a:prstGeom prst="rect">
            <a:avLst/>
          </a:prstGeom>
          <a:noFill/>
        </p:spPr>
        <p:txBody>
          <a:bodyPr wrap="square" rtlCol="0">
            <a:spAutoFit/>
          </a:bodyPr>
          <a:lstStyle/>
          <a:p>
            <a:pPr>
              <a:spcBef>
                <a:spcPts val="600"/>
              </a:spcBef>
            </a:pPr>
            <a:r>
              <a:rPr lang="en-US" b="1"/>
              <a:t>For us, it was impossible to change our way of life and our tendencies. That's why Paul began this new section by saying, "But God...". What did God do for us?</a:t>
            </a:r>
            <a:endParaRPr lang="es-ES" b="1" dirty="0"/>
          </a:p>
        </p:txBody>
      </p:sp>
      <p:graphicFrame>
        <p:nvGraphicFramePr>
          <p:cNvPr id="2" name="Diagrama 1">
            <a:extLst>
              <a:ext uri="{FF2B5EF4-FFF2-40B4-BE49-F238E27FC236}">
                <a16:creationId xmlns:a16="http://schemas.microsoft.com/office/drawing/2014/main" id="{198F0464-2FDE-28A4-58A8-3E44D2F80402}"/>
              </a:ext>
            </a:extLst>
          </p:cNvPr>
          <p:cNvGraphicFramePr/>
          <p:nvPr>
            <p:extLst>
              <p:ext uri="{D42A27DB-BD31-4B8C-83A1-F6EECF244321}">
                <p14:modId xmlns:p14="http://schemas.microsoft.com/office/powerpoint/2010/main" val="2472807664"/>
              </p:ext>
            </p:extLst>
          </p:nvPr>
        </p:nvGraphicFramePr>
        <p:xfrm>
          <a:off x="142240" y="1750993"/>
          <a:ext cx="8859520" cy="1402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C9A5CD34-27FD-5DE5-B4E3-E7A30581ED34}"/>
              </a:ext>
            </a:extLst>
          </p:cNvPr>
          <p:cNvSpPr txBox="1"/>
          <p:nvPr/>
        </p:nvSpPr>
        <p:spPr>
          <a:xfrm>
            <a:off x="2711743" y="3015438"/>
            <a:ext cx="4864898" cy="923330"/>
          </a:xfrm>
          <a:prstGeom prst="rect">
            <a:avLst/>
          </a:prstGeom>
          <a:noFill/>
        </p:spPr>
        <p:txBody>
          <a:bodyPr wrap="square" rtlCol="0">
            <a:spAutoFit/>
          </a:bodyPr>
          <a:lstStyle/>
          <a:p>
            <a:pPr>
              <a:spcBef>
                <a:spcPts val="600"/>
              </a:spcBef>
            </a:pPr>
            <a:r>
              <a:rPr lang="en-US" b="1"/>
              <a:t>We have turned from a demon-dominated existence to a life of spiritual abundance and power in Christ.</a:t>
            </a:r>
            <a:endParaRPr lang="es-ES" b="1" dirty="0"/>
          </a:p>
        </p:txBody>
      </p:sp>
      <p:sp>
        <p:nvSpPr>
          <p:cNvPr id="8" name="CuadroTexto 7">
            <a:extLst>
              <a:ext uri="{FF2B5EF4-FFF2-40B4-BE49-F238E27FC236}">
                <a16:creationId xmlns:a16="http://schemas.microsoft.com/office/drawing/2014/main" id="{6DB4D748-1742-58BC-5721-D025E1599272}"/>
              </a:ext>
            </a:extLst>
          </p:cNvPr>
          <p:cNvSpPr txBox="1"/>
          <p:nvPr/>
        </p:nvSpPr>
        <p:spPr>
          <a:xfrm>
            <a:off x="2705714" y="3866227"/>
            <a:ext cx="4876955" cy="1277273"/>
          </a:xfrm>
          <a:prstGeom prst="rect">
            <a:avLst/>
          </a:prstGeom>
          <a:noFill/>
        </p:spPr>
        <p:txBody>
          <a:bodyPr wrap="square">
            <a:spAutoFit/>
          </a:bodyPr>
          <a:lstStyle/>
          <a:p>
            <a:pPr>
              <a:spcBef>
                <a:spcPts val="600"/>
              </a:spcBef>
            </a:pPr>
            <a:r>
              <a:rPr lang="en-US" b="1"/>
              <a:t>What did we do to deserve all this?</a:t>
            </a:r>
            <a:endParaRPr lang="es-ES" b="1" dirty="0"/>
          </a:p>
          <a:p>
            <a:pPr>
              <a:spcBef>
                <a:spcPts val="600"/>
              </a:spcBef>
            </a:pPr>
            <a:r>
              <a:rPr lang="en-US" b="1"/>
              <a:t>Nothing. God did it out of “mercy, because of His great love with which He loved us.” All the merits and glory belong to Him.</a:t>
            </a:r>
            <a:endParaRPr lang="es-ES" b="1" dirty="0"/>
          </a:p>
        </p:txBody>
      </p:sp>
      <p:pic>
        <p:nvPicPr>
          <p:cNvPr id="7" name="Imagen 6" descr="Imagen que contiene sostener, mujer, hombre, posando&#10;&#10;Descripción generada automáticamente">
            <a:extLst>
              <a:ext uri="{FF2B5EF4-FFF2-40B4-BE49-F238E27FC236}">
                <a16:creationId xmlns:a16="http://schemas.microsoft.com/office/drawing/2014/main" id="{A15B41F4-D82F-6003-B514-9901A1773A0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27950" y="3102346"/>
            <a:ext cx="2479520" cy="1919711"/>
          </a:xfrm>
          <a:prstGeom prst="rect">
            <a:avLst/>
          </a:prstGeom>
          <a:ln w="38100" cap="sq">
            <a:solidFill>
              <a:schemeClr val="tx2">
                <a:lumMod val="75000"/>
              </a:schemeClr>
            </a:solidFill>
            <a:prstDash val="solid"/>
            <a:miter lim="800000"/>
          </a:ln>
          <a:effectLst>
            <a:outerShdw blurRad="50800" dist="38100" dir="8100000" algn="tr" rotWithShape="0">
              <a:prstClr val="black">
                <a:alpha val="40000"/>
              </a:prstClr>
            </a:outerShdw>
          </a:effectLst>
        </p:spPr>
      </p:pic>
      <p:pic>
        <p:nvPicPr>
          <p:cNvPr id="11" name="Imagen 10" descr="Imagen que contiene animal&#10;&#10;Descripción generada automáticamente">
            <a:extLst>
              <a:ext uri="{FF2B5EF4-FFF2-40B4-BE49-F238E27FC236}">
                <a16:creationId xmlns:a16="http://schemas.microsoft.com/office/drawing/2014/main" id="{8DB1C05C-3A03-AD23-8FC3-C9EAD6C58A34}"/>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716640" y="3102346"/>
            <a:ext cx="1320840" cy="1919711"/>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772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2">
                                            <p:graphicEl>
                                              <a:dgm id="{81AB954B-917E-46DB-884B-D82F74780A48}"/>
                                            </p:graphicEl>
                                          </p:spTgt>
                                        </p:tgtEl>
                                        <p:attrNameLst>
                                          <p:attrName>style.visibility</p:attrName>
                                        </p:attrNameLst>
                                      </p:cBhvr>
                                      <p:to>
                                        <p:strVal val="visible"/>
                                      </p:to>
                                    </p:set>
                                    <p:anim calcmode="lin" valueType="num">
                                      <p:cBhvr>
                                        <p:cTn id="22" dur="500" fill="hold"/>
                                        <p:tgtEl>
                                          <p:spTgt spid="2">
                                            <p:graphicEl>
                                              <a:dgm id="{81AB954B-917E-46DB-884B-D82F74780A48}"/>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81AB954B-917E-46DB-884B-D82F74780A48}"/>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81AB954B-917E-46DB-884B-D82F74780A48}"/>
                                            </p:graphicEl>
                                          </p:spTgt>
                                        </p:tgtEl>
                                      </p:cBhvr>
                                    </p:animEffect>
                                    <p:anim calcmode="lin" valueType="num">
                                      <p:cBhvr>
                                        <p:cTn id="25" dur="500" fill="hold"/>
                                        <p:tgtEl>
                                          <p:spTgt spid="2">
                                            <p:graphicEl>
                                              <a:dgm id="{81AB954B-917E-46DB-884B-D82F74780A48}"/>
                                            </p:graphicEl>
                                          </p:spTgt>
                                        </p:tgtEl>
                                        <p:attrNameLst>
                                          <p:attrName>ppt_x</p:attrName>
                                        </p:attrNameLst>
                                      </p:cBhvr>
                                      <p:tavLst>
                                        <p:tav tm="0">
                                          <p:val>
                                            <p:fltVal val="0.5"/>
                                          </p:val>
                                        </p:tav>
                                        <p:tav tm="100000">
                                          <p:val>
                                            <p:strVal val="#ppt_x"/>
                                          </p:val>
                                        </p:tav>
                                      </p:tavLst>
                                    </p:anim>
                                    <p:anim calcmode="lin" valueType="num">
                                      <p:cBhvr>
                                        <p:cTn id="26" dur="500" fill="hold"/>
                                        <p:tgtEl>
                                          <p:spTgt spid="2">
                                            <p:graphicEl>
                                              <a:dgm id="{81AB954B-917E-46DB-884B-D82F74780A48}"/>
                                            </p:graphicEl>
                                          </p:spTgt>
                                        </p:tgtEl>
                                        <p:attrNameLst>
                                          <p:attrName>ppt_y</p:attrName>
                                        </p:attrNameLst>
                                      </p:cBhvr>
                                      <p:tavLst>
                                        <p:tav tm="0">
                                          <p:val>
                                            <p:fltVal val="0.5"/>
                                          </p:val>
                                        </p:tav>
                                        <p:tav tm="100000">
                                          <p:val>
                                            <p:strVal val="#ppt_y"/>
                                          </p:val>
                                        </p:tav>
                                      </p:tavLst>
                                    </p:anim>
                                  </p:childTnLst>
                                </p:cTn>
                              </p:par>
                              <p:par>
                                <p:cTn id="27" presetID="53" presetClass="entr" presetSubtype="528" fill="hold" grpId="0" nodeType="withEffect">
                                  <p:stCondLst>
                                    <p:cond delay="0"/>
                                  </p:stCondLst>
                                  <p:childTnLst>
                                    <p:set>
                                      <p:cBhvr>
                                        <p:cTn id="28" dur="1" fill="hold">
                                          <p:stCondLst>
                                            <p:cond delay="0"/>
                                          </p:stCondLst>
                                        </p:cTn>
                                        <p:tgtEl>
                                          <p:spTgt spid="2">
                                            <p:graphicEl>
                                              <a:dgm id="{90216E36-DAB1-4952-B6E5-FFD72C4DE049}"/>
                                            </p:graphicEl>
                                          </p:spTgt>
                                        </p:tgtEl>
                                        <p:attrNameLst>
                                          <p:attrName>style.visibility</p:attrName>
                                        </p:attrNameLst>
                                      </p:cBhvr>
                                      <p:to>
                                        <p:strVal val="visible"/>
                                      </p:to>
                                    </p:set>
                                    <p:anim calcmode="lin" valueType="num">
                                      <p:cBhvr>
                                        <p:cTn id="29" dur="500" fill="hold"/>
                                        <p:tgtEl>
                                          <p:spTgt spid="2">
                                            <p:graphicEl>
                                              <a:dgm id="{90216E36-DAB1-4952-B6E5-FFD72C4DE049}"/>
                                            </p:graphicEl>
                                          </p:spTgt>
                                        </p:tgtEl>
                                        <p:attrNameLst>
                                          <p:attrName>ppt_w</p:attrName>
                                        </p:attrNameLst>
                                      </p:cBhvr>
                                      <p:tavLst>
                                        <p:tav tm="0">
                                          <p:val>
                                            <p:fltVal val="0"/>
                                          </p:val>
                                        </p:tav>
                                        <p:tav tm="100000">
                                          <p:val>
                                            <p:strVal val="#ppt_w"/>
                                          </p:val>
                                        </p:tav>
                                      </p:tavLst>
                                    </p:anim>
                                    <p:anim calcmode="lin" valueType="num">
                                      <p:cBhvr>
                                        <p:cTn id="30" dur="500" fill="hold"/>
                                        <p:tgtEl>
                                          <p:spTgt spid="2">
                                            <p:graphicEl>
                                              <a:dgm id="{90216E36-DAB1-4952-B6E5-FFD72C4DE049}"/>
                                            </p:graphicEl>
                                          </p:spTgt>
                                        </p:tgtEl>
                                        <p:attrNameLst>
                                          <p:attrName>ppt_h</p:attrName>
                                        </p:attrNameLst>
                                      </p:cBhvr>
                                      <p:tavLst>
                                        <p:tav tm="0">
                                          <p:val>
                                            <p:fltVal val="0"/>
                                          </p:val>
                                        </p:tav>
                                        <p:tav tm="100000">
                                          <p:val>
                                            <p:strVal val="#ppt_h"/>
                                          </p:val>
                                        </p:tav>
                                      </p:tavLst>
                                    </p:anim>
                                    <p:animEffect transition="in" filter="fade">
                                      <p:cBhvr>
                                        <p:cTn id="31" dur="500"/>
                                        <p:tgtEl>
                                          <p:spTgt spid="2">
                                            <p:graphicEl>
                                              <a:dgm id="{90216E36-DAB1-4952-B6E5-FFD72C4DE049}"/>
                                            </p:graphicEl>
                                          </p:spTgt>
                                        </p:tgtEl>
                                      </p:cBhvr>
                                    </p:animEffect>
                                    <p:anim calcmode="lin" valueType="num">
                                      <p:cBhvr>
                                        <p:cTn id="32" dur="500" fill="hold"/>
                                        <p:tgtEl>
                                          <p:spTgt spid="2">
                                            <p:graphicEl>
                                              <a:dgm id="{90216E36-DAB1-4952-B6E5-FFD72C4DE049}"/>
                                            </p:graphicEl>
                                          </p:spTgt>
                                        </p:tgtEl>
                                        <p:attrNameLst>
                                          <p:attrName>ppt_x</p:attrName>
                                        </p:attrNameLst>
                                      </p:cBhvr>
                                      <p:tavLst>
                                        <p:tav tm="0">
                                          <p:val>
                                            <p:fltVal val="0.5"/>
                                          </p:val>
                                        </p:tav>
                                        <p:tav tm="100000">
                                          <p:val>
                                            <p:strVal val="#ppt_x"/>
                                          </p:val>
                                        </p:tav>
                                      </p:tavLst>
                                    </p:anim>
                                    <p:anim calcmode="lin" valueType="num">
                                      <p:cBhvr>
                                        <p:cTn id="33" dur="500" fill="hold"/>
                                        <p:tgtEl>
                                          <p:spTgt spid="2">
                                            <p:graphicEl>
                                              <a:dgm id="{90216E36-DAB1-4952-B6E5-FFD72C4DE049}"/>
                                            </p:graphicEl>
                                          </p:spTgt>
                                        </p:tgtEl>
                                        <p:attrNameLst>
                                          <p:attrName>ppt_y</p:attrName>
                                        </p:attrNameLst>
                                      </p:cBhvr>
                                      <p:tavLst>
                                        <p:tav tm="0">
                                          <p:val>
                                            <p:fltVal val="0.5"/>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528" fill="hold" grpId="0" nodeType="clickEffect">
                                  <p:stCondLst>
                                    <p:cond delay="0"/>
                                  </p:stCondLst>
                                  <p:childTnLst>
                                    <p:set>
                                      <p:cBhvr>
                                        <p:cTn id="37" dur="1" fill="hold">
                                          <p:stCondLst>
                                            <p:cond delay="0"/>
                                          </p:stCondLst>
                                        </p:cTn>
                                        <p:tgtEl>
                                          <p:spTgt spid="2">
                                            <p:graphicEl>
                                              <a:dgm id="{A1EFCC27-1CAA-4C0A-A736-288514219DEC}"/>
                                            </p:graphicEl>
                                          </p:spTgt>
                                        </p:tgtEl>
                                        <p:attrNameLst>
                                          <p:attrName>style.visibility</p:attrName>
                                        </p:attrNameLst>
                                      </p:cBhvr>
                                      <p:to>
                                        <p:strVal val="visible"/>
                                      </p:to>
                                    </p:set>
                                    <p:anim calcmode="lin" valueType="num">
                                      <p:cBhvr>
                                        <p:cTn id="38" dur="500" fill="hold"/>
                                        <p:tgtEl>
                                          <p:spTgt spid="2">
                                            <p:graphicEl>
                                              <a:dgm id="{A1EFCC27-1CAA-4C0A-A736-288514219DEC}"/>
                                            </p:graphicEl>
                                          </p:spTgt>
                                        </p:tgtEl>
                                        <p:attrNameLst>
                                          <p:attrName>ppt_w</p:attrName>
                                        </p:attrNameLst>
                                      </p:cBhvr>
                                      <p:tavLst>
                                        <p:tav tm="0">
                                          <p:val>
                                            <p:fltVal val="0"/>
                                          </p:val>
                                        </p:tav>
                                        <p:tav tm="100000">
                                          <p:val>
                                            <p:strVal val="#ppt_w"/>
                                          </p:val>
                                        </p:tav>
                                      </p:tavLst>
                                    </p:anim>
                                    <p:anim calcmode="lin" valueType="num">
                                      <p:cBhvr>
                                        <p:cTn id="39" dur="500" fill="hold"/>
                                        <p:tgtEl>
                                          <p:spTgt spid="2">
                                            <p:graphicEl>
                                              <a:dgm id="{A1EFCC27-1CAA-4C0A-A736-288514219DEC}"/>
                                            </p:graphicEl>
                                          </p:spTgt>
                                        </p:tgtEl>
                                        <p:attrNameLst>
                                          <p:attrName>ppt_h</p:attrName>
                                        </p:attrNameLst>
                                      </p:cBhvr>
                                      <p:tavLst>
                                        <p:tav tm="0">
                                          <p:val>
                                            <p:fltVal val="0"/>
                                          </p:val>
                                        </p:tav>
                                        <p:tav tm="100000">
                                          <p:val>
                                            <p:strVal val="#ppt_h"/>
                                          </p:val>
                                        </p:tav>
                                      </p:tavLst>
                                    </p:anim>
                                    <p:animEffect transition="in" filter="fade">
                                      <p:cBhvr>
                                        <p:cTn id="40" dur="500"/>
                                        <p:tgtEl>
                                          <p:spTgt spid="2">
                                            <p:graphicEl>
                                              <a:dgm id="{A1EFCC27-1CAA-4C0A-A736-288514219DEC}"/>
                                            </p:graphicEl>
                                          </p:spTgt>
                                        </p:tgtEl>
                                      </p:cBhvr>
                                    </p:animEffect>
                                    <p:anim calcmode="lin" valueType="num">
                                      <p:cBhvr>
                                        <p:cTn id="41" dur="500" fill="hold"/>
                                        <p:tgtEl>
                                          <p:spTgt spid="2">
                                            <p:graphicEl>
                                              <a:dgm id="{A1EFCC27-1CAA-4C0A-A736-288514219DEC}"/>
                                            </p:graphicEl>
                                          </p:spTgt>
                                        </p:tgtEl>
                                        <p:attrNameLst>
                                          <p:attrName>ppt_x</p:attrName>
                                        </p:attrNameLst>
                                      </p:cBhvr>
                                      <p:tavLst>
                                        <p:tav tm="0">
                                          <p:val>
                                            <p:fltVal val="0.5"/>
                                          </p:val>
                                        </p:tav>
                                        <p:tav tm="100000">
                                          <p:val>
                                            <p:strVal val="#ppt_x"/>
                                          </p:val>
                                        </p:tav>
                                      </p:tavLst>
                                    </p:anim>
                                    <p:anim calcmode="lin" valueType="num">
                                      <p:cBhvr>
                                        <p:cTn id="42" dur="500" fill="hold"/>
                                        <p:tgtEl>
                                          <p:spTgt spid="2">
                                            <p:graphicEl>
                                              <a:dgm id="{A1EFCC27-1CAA-4C0A-A736-288514219DEC}"/>
                                            </p:graphicEl>
                                          </p:spTgt>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0"/>
                                  </p:stCondLst>
                                  <p:childTnLst>
                                    <p:set>
                                      <p:cBhvr>
                                        <p:cTn id="44" dur="1" fill="hold">
                                          <p:stCondLst>
                                            <p:cond delay="0"/>
                                          </p:stCondLst>
                                        </p:cTn>
                                        <p:tgtEl>
                                          <p:spTgt spid="2">
                                            <p:graphicEl>
                                              <a:dgm id="{08182F9C-8F68-4D10-B4F4-69334D71F35C}"/>
                                            </p:graphicEl>
                                          </p:spTgt>
                                        </p:tgtEl>
                                        <p:attrNameLst>
                                          <p:attrName>style.visibility</p:attrName>
                                        </p:attrNameLst>
                                      </p:cBhvr>
                                      <p:to>
                                        <p:strVal val="visible"/>
                                      </p:to>
                                    </p:set>
                                    <p:anim calcmode="lin" valueType="num">
                                      <p:cBhvr>
                                        <p:cTn id="45" dur="500" fill="hold"/>
                                        <p:tgtEl>
                                          <p:spTgt spid="2">
                                            <p:graphicEl>
                                              <a:dgm id="{08182F9C-8F68-4D10-B4F4-69334D71F35C}"/>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08182F9C-8F68-4D10-B4F4-69334D71F35C}"/>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08182F9C-8F68-4D10-B4F4-69334D71F35C}"/>
                                            </p:graphicEl>
                                          </p:spTgt>
                                        </p:tgtEl>
                                      </p:cBhvr>
                                    </p:animEffect>
                                    <p:anim calcmode="lin" valueType="num">
                                      <p:cBhvr>
                                        <p:cTn id="48" dur="500" fill="hold"/>
                                        <p:tgtEl>
                                          <p:spTgt spid="2">
                                            <p:graphicEl>
                                              <a:dgm id="{08182F9C-8F68-4D10-B4F4-69334D71F35C}"/>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08182F9C-8F68-4D10-B4F4-69334D71F35C}"/>
                                            </p:graphicEl>
                                          </p:spTgt>
                                        </p:tgtEl>
                                        <p:attrNameLst>
                                          <p:attrName>ppt_y</p:attrName>
                                        </p:attrNameLst>
                                      </p:cBhvr>
                                      <p:tavLst>
                                        <p:tav tm="0">
                                          <p:val>
                                            <p:fltVal val="0.5"/>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528" fill="hold" grpId="0" nodeType="clickEffect">
                                  <p:stCondLst>
                                    <p:cond delay="0"/>
                                  </p:stCondLst>
                                  <p:childTnLst>
                                    <p:set>
                                      <p:cBhvr>
                                        <p:cTn id="53" dur="1" fill="hold">
                                          <p:stCondLst>
                                            <p:cond delay="0"/>
                                          </p:stCondLst>
                                        </p:cTn>
                                        <p:tgtEl>
                                          <p:spTgt spid="2">
                                            <p:graphicEl>
                                              <a:dgm id="{0BB1844B-27ED-49F1-848A-824F43B6BEAF}"/>
                                            </p:graphicEl>
                                          </p:spTgt>
                                        </p:tgtEl>
                                        <p:attrNameLst>
                                          <p:attrName>style.visibility</p:attrName>
                                        </p:attrNameLst>
                                      </p:cBhvr>
                                      <p:to>
                                        <p:strVal val="visible"/>
                                      </p:to>
                                    </p:set>
                                    <p:anim calcmode="lin" valueType="num">
                                      <p:cBhvr>
                                        <p:cTn id="54" dur="500" fill="hold"/>
                                        <p:tgtEl>
                                          <p:spTgt spid="2">
                                            <p:graphicEl>
                                              <a:dgm id="{0BB1844B-27ED-49F1-848A-824F43B6BEAF}"/>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0BB1844B-27ED-49F1-848A-824F43B6BEAF}"/>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0BB1844B-27ED-49F1-848A-824F43B6BEAF}"/>
                                            </p:graphicEl>
                                          </p:spTgt>
                                        </p:tgtEl>
                                      </p:cBhvr>
                                    </p:animEffect>
                                    <p:anim calcmode="lin" valueType="num">
                                      <p:cBhvr>
                                        <p:cTn id="57" dur="500" fill="hold"/>
                                        <p:tgtEl>
                                          <p:spTgt spid="2">
                                            <p:graphicEl>
                                              <a:dgm id="{0BB1844B-27ED-49F1-848A-824F43B6BEAF}"/>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0BB1844B-27ED-49F1-848A-824F43B6BEAF}"/>
                                            </p:graphicEl>
                                          </p:spTgt>
                                        </p:tgtEl>
                                        <p:attrNameLst>
                                          <p:attrName>ppt_y</p:attrName>
                                        </p:attrNameLst>
                                      </p:cBhvr>
                                      <p:tavLst>
                                        <p:tav tm="0">
                                          <p:val>
                                            <p:fltVal val="0.5"/>
                                          </p:val>
                                        </p:tav>
                                        <p:tav tm="100000">
                                          <p:val>
                                            <p:strVal val="#ppt_y"/>
                                          </p:val>
                                        </p:tav>
                                      </p:tavLst>
                                    </p:anim>
                                  </p:childTnLst>
                                </p:cTn>
                              </p:par>
                              <p:par>
                                <p:cTn id="59" presetID="53" presetClass="entr" presetSubtype="528" fill="hold" grpId="0" nodeType="withEffect">
                                  <p:stCondLst>
                                    <p:cond delay="0"/>
                                  </p:stCondLst>
                                  <p:childTnLst>
                                    <p:set>
                                      <p:cBhvr>
                                        <p:cTn id="60" dur="1" fill="hold">
                                          <p:stCondLst>
                                            <p:cond delay="0"/>
                                          </p:stCondLst>
                                        </p:cTn>
                                        <p:tgtEl>
                                          <p:spTgt spid="2">
                                            <p:graphicEl>
                                              <a:dgm id="{470BCF9D-663B-43CD-8381-C3084ED2AB90}"/>
                                            </p:graphicEl>
                                          </p:spTgt>
                                        </p:tgtEl>
                                        <p:attrNameLst>
                                          <p:attrName>style.visibility</p:attrName>
                                        </p:attrNameLst>
                                      </p:cBhvr>
                                      <p:to>
                                        <p:strVal val="visible"/>
                                      </p:to>
                                    </p:set>
                                    <p:anim calcmode="lin" valueType="num">
                                      <p:cBhvr>
                                        <p:cTn id="61" dur="500" fill="hold"/>
                                        <p:tgtEl>
                                          <p:spTgt spid="2">
                                            <p:graphicEl>
                                              <a:dgm id="{470BCF9D-663B-43CD-8381-C3084ED2AB90}"/>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470BCF9D-663B-43CD-8381-C3084ED2AB90}"/>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470BCF9D-663B-43CD-8381-C3084ED2AB90}"/>
                                            </p:graphicEl>
                                          </p:spTgt>
                                        </p:tgtEl>
                                      </p:cBhvr>
                                    </p:animEffect>
                                    <p:anim calcmode="lin" valueType="num">
                                      <p:cBhvr>
                                        <p:cTn id="64" dur="500" fill="hold"/>
                                        <p:tgtEl>
                                          <p:spTgt spid="2">
                                            <p:graphicEl>
                                              <a:dgm id="{470BCF9D-663B-43CD-8381-C3084ED2AB90}"/>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470BCF9D-663B-43CD-8381-C3084ED2AB90}"/>
                                            </p:graphicEl>
                                          </p:spTgt>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3" presetClass="entr" presetSubtype="32"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plus(out)">
                                      <p:cBhvr>
                                        <p:cTn id="70" dur="1000"/>
                                        <p:tgtEl>
                                          <p:spTgt spid="7"/>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wipe(left)">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
                                            <p:txEl>
                                              <p:pRg st="0" end="0"/>
                                            </p:txEl>
                                          </p:spTgt>
                                        </p:tgtEl>
                                        <p:attrNameLst>
                                          <p:attrName>style.visibility</p:attrName>
                                        </p:attrNameLst>
                                      </p:cBhvr>
                                      <p:to>
                                        <p:strVal val="visible"/>
                                      </p:to>
                                    </p:set>
                                    <p:animEffect transition="in" filter="wipe(left)">
                                      <p:cBhvr>
                                        <p:cTn id="79" dur="500"/>
                                        <p:tgtEl>
                                          <p:spTgt spid="8">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5"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 calcmode="lin" valueType="num">
                                      <p:cBhvr>
                                        <p:cTn id="8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87" dur="1000" fill="hold"/>
                                        <p:tgtEl>
                                          <p:spTgt spid="11"/>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11"/>
                                        </p:tgtEl>
                                      </p:cBhvr>
                                    </p:animEffect>
                                  </p:childTnLst>
                                </p:cTn>
                              </p:par>
                            </p:childTnLst>
                          </p:cTn>
                        </p:par>
                        <p:par>
                          <p:cTn id="92" fill="hold">
                            <p:stCondLst>
                              <p:cond delay="1000"/>
                            </p:stCondLst>
                            <p:childTnLst>
                              <p:par>
                                <p:cTn id="93" presetID="22" presetClass="entr" presetSubtype="8" fill="hold" grpId="0" nodeType="afterEffect">
                                  <p:stCondLst>
                                    <p:cond delay="0"/>
                                  </p:stCondLst>
                                  <p:childTnLst>
                                    <p:set>
                                      <p:cBhvr>
                                        <p:cTn id="94" dur="1" fill="hold">
                                          <p:stCondLst>
                                            <p:cond delay="0"/>
                                          </p:stCondLst>
                                        </p:cTn>
                                        <p:tgtEl>
                                          <p:spTgt spid="8">
                                            <p:txEl>
                                              <p:pRg st="1" end="1"/>
                                            </p:txEl>
                                          </p:spTgt>
                                        </p:tgtEl>
                                        <p:attrNameLst>
                                          <p:attrName>style.visibility</p:attrName>
                                        </p:attrNameLst>
                                      </p:cBhvr>
                                      <p:to>
                                        <p:strVal val="visible"/>
                                      </p:to>
                                    </p:set>
                                    <p:animEffect transition="in" filter="wipe(left)">
                                      <p:cBhvr>
                                        <p:cTn id="9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6" grpId="0"/>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5FED21-9939-C136-82FF-98E561B2FCCC}"/>
              </a:ext>
            </a:extLst>
          </p:cNvPr>
          <p:cNvSpPr txBox="1"/>
          <p:nvPr/>
        </p:nvSpPr>
        <p:spPr>
          <a:xfrm>
            <a:off x="0" y="-56704"/>
            <a:ext cx="9143999" cy="1043106"/>
          </a:xfrm>
          <a:prstGeom prst="rect">
            <a:avLst/>
          </a:prstGeom>
          <a:noFill/>
        </p:spPr>
        <p:txBody>
          <a:bodyPr wrap="square">
            <a:spAutoFit/>
            <a:scene3d>
              <a:camera prst="orthographicFront"/>
              <a:lightRig rig="threePt" dir="t"/>
            </a:scene3d>
            <a:sp3d extrusionH="241300">
              <a:bevelT w="63500" h="38100" prst="cross"/>
            </a:sp3d>
          </a:bodyPr>
          <a:lstStyle/>
          <a:p>
            <a:pPr algn="ctr"/>
            <a:r>
              <a:rPr lang="es-ES" sz="4000" b="1">
                <a:ln w="10160">
                  <a:solidFill>
                    <a:schemeClr val="accent5"/>
                  </a:solidFill>
                  <a:prstDash val="solid"/>
                </a:ln>
                <a:solidFill>
                  <a:srgbClr val="FFFFFF"/>
                </a:solidFill>
                <a:effectLst>
                  <a:outerShdw blurRad="38100" dist="22860" dir="5400000" algn="tl" rotWithShape="0">
                    <a:srgbClr val="000000">
                      <a:alpha val="30000"/>
                    </a:srgbClr>
                  </a:outerShdw>
                </a:effectLst>
              </a:rPr>
              <a:t>ENJOYING ETERNAL RICHES</a:t>
            </a:r>
            <a:endPar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lnSpc>
                <a:spcPts val="2500"/>
              </a:lnSpc>
            </a:pPr>
            <a:r>
              <a:rPr lang="es-ES"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Ephesians 2:7</a:t>
            </a:r>
            <a:endParaRPr lang="es-E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 name="CuadroTexto 1">
            <a:extLst>
              <a:ext uri="{FF2B5EF4-FFF2-40B4-BE49-F238E27FC236}">
                <a16:creationId xmlns:a16="http://schemas.microsoft.com/office/drawing/2014/main" id="{ECA1C135-834F-215A-92B2-825B610F58CC}"/>
              </a:ext>
            </a:extLst>
          </p:cNvPr>
          <p:cNvSpPr txBox="1"/>
          <p:nvPr/>
        </p:nvSpPr>
        <p:spPr>
          <a:xfrm>
            <a:off x="133258" y="1052108"/>
            <a:ext cx="6262711" cy="646331"/>
          </a:xfrm>
          <a:prstGeom prst="rect">
            <a:avLst/>
          </a:prstGeom>
          <a:noFill/>
        </p:spPr>
        <p:txBody>
          <a:bodyPr wrap="square" rtlCol="0">
            <a:spAutoFit/>
          </a:bodyPr>
          <a:lstStyle/>
          <a:p>
            <a:pPr>
              <a:spcBef>
                <a:spcPts val="600"/>
              </a:spcBef>
            </a:pPr>
            <a:r>
              <a:rPr lang="en-US" b="1"/>
              <a:t>God's plan unfolded in the past with the vicarious death of Christ, His resurrection, and His exaltation.</a:t>
            </a:r>
            <a:endParaRPr lang="es-ES" b="1" dirty="0"/>
          </a:p>
        </p:txBody>
      </p:sp>
      <p:sp>
        <p:nvSpPr>
          <p:cNvPr id="5" name="CuadroTexto 4">
            <a:extLst>
              <a:ext uri="{FF2B5EF4-FFF2-40B4-BE49-F238E27FC236}">
                <a16:creationId xmlns:a16="http://schemas.microsoft.com/office/drawing/2014/main" id="{16DE0ACA-3FEA-6685-BC46-99C9632D7947}"/>
              </a:ext>
            </a:extLst>
          </p:cNvPr>
          <p:cNvSpPr txBox="1"/>
          <p:nvPr/>
        </p:nvSpPr>
        <p:spPr>
          <a:xfrm>
            <a:off x="3228462" y="4416425"/>
            <a:ext cx="5915536" cy="646331"/>
          </a:xfrm>
          <a:prstGeom prst="rect">
            <a:avLst/>
          </a:prstGeom>
          <a:noFill/>
        </p:spPr>
        <p:txBody>
          <a:bodyPr wrap="square">
            <a:spAutoFit/>
          </a:bodyPr>
          <a:lstStyle/>
          <a:p>
            <a:pPr>
              <a:spcBef>
                <a:spcPts val="600"/>
              </a:spcBef>
            </a:pPr>
            <a:r>
              <a:rPr lang="en-US" b="1"/>
              <a:t>The way we experience divine grace today is a testimony that shows the incomparable love of God to the Universe.</a:t>
            </a:r>
            <a:endParaRPr lang="es-ES" b="1" dirty="0"/>
          </a:p>
        </p:txBody>
      </p:sp>
      <p:sp>
        <p:nvSpPr>
          <p:cNvPr id="7" name="CuadroTexto 6">
            <a:extLst>
              <a:ext uri="{FF2B5EF4-FFF2-40B4-BE49-F238E27FC236}">
                <a16:creationId xmlns:a16="http://schemas.microsoft.com/office/drawing/2014/main" id="{4E0173CE-60B9-AFA6-DACA-55C26C34B349}"/>
              </a:ext>
            </a:extLst>
          </p:cNvPr>
          <p:cNvSpPr txBox="1"/>
          <p:nvPr/>
        </p:nvSpPr>
        <p:spPr>
          <a:xfrm>
            <a:off x="3228463" y="2747184"/>
            <a:ext cx="3389747" cy="1754326"/>
          </a:xfrm>
          <a:prstGeom prst="rect">
            <a:avLst/>
          </a:prstGeom>
          <a:noFill/>
        </p:spPr>
        <p:txBody>
          <a:bodyPr wrap="square">
            <a:spAutoFit/>
          </a:bodyPr>
          <a:lstStyle/>
          <a:p>
            <a:pPr>
              <a:spcBef>
                <a:spcPts val="600"/>
              </a:spcBef>
            </a:pPr>
            <a:r>
              <a:rPr lang="en-US" b="1"/>
              <a:t>This grace was made evident in the past, we experience it today, and it will be our theme (as well as the theme of the angels and the worlds that never fell) for all eternity.</a:t>
            </a:r>
            <a:endParaRPr lang="es-ES" b="1" dirty="0"/>
          </a:p>
        </p:txBody>
      </p:sp>
      <p:sp>
        <p:nvSpPr>
          <p:cNvPr id="9" name="CuadroTexto 8">
            <a:extLst>
              <a:ext uri="{FF2B5EF4-FFF2-40B4-BE49-F238E27FC236}">
                <a16:creationId xmlns:a16="http://schemas.microsoft.com/office/drawing/2014/main" id="{125F89D4-1A5B-7B6D-8237-F66D99878822}"/>
              </a:ext>
            </a:extLst>
          </p:cNvPr>
          <p:cNvSpPr txBox="1"/>
          <p:nvPr/>
        </p:nvSpPr>
        <p:spPr>
          <a:xfrm>
            <a:off x="133258" y="2269348"/>
            <a:ext cx="6262709" cy="646331"/>
          </a:xfrm>
          <a:prstGeom prst="rect">
            <a:avLst/>
          </a:prstGeom>
          <a:noFill/>
        </p:spPr>
        <p:txBody>
          <a:bodyPr wrap="square">
            <a:spAutoFit/>
          </a:bodyPr>
          <a:lstStyle/>
          <a:p>
            <a:pPr>
              <a:spcBef>
                <a:spcPts val="600"/>
              </a:spcBef>
            </a:pPr>
            <a:r>
              <a:rPr lang="en-US" b="1"/>
              <a:t>It will continue to unfold “in the coming ages,” because God's grace never ends.</a:t>
            </a:r>
            <a:endParaRPr lang="es-ES" b="1" dirty="0"/>
          </a:p>
        </p:txBody>
      </p:sp>
      <p:sp>
        <p:nvSpPr>
          <p:cNvPr id="11" name="CuadroTexto 10">
            <a:extLst>
              <a:ext uri="{FF2B5EF4-FFF2-40B4-BE49-F238E27FC236}">
                <a16:creationId xmlns:a16="http://schemas.microsoft.com/office/drawing/2014/main" id="{7E5D5EAE-4679-9B40-F60F-006953062815}"/>
              </a:ext>
            </a:extLst>
          </p:cNvPr>
          <p:cNvSpPr txBox="1"/>
          <p:nvPr/>
        </p:nvSpPr>
        <p:spPr>
          <a:xfrm>
            <a:off x="133259" y="1689437"/>
            <a:ext cx="6262708" cy="646331"/>
          </a:xfrm>
          <a:prstGeom prst="rect">
            <a:avLst/>
          </a:prstGeom>
          <a:noFill/>
        </p:spPr>
        <p:txBody>
          <a:bodyPr wrap="square">
            <a:spAutoFit/>
          </a:bodyPr>
          <a:lstStyle/>
          <a:p>
            <a:pPr>
              <a:spcBef>
                <a:spcPts val="600"/>
              </a:spcBef>
            </a:pPr>
            <a:r>
              <a:rPr lang="en-US" b="1"/>
              <a:t>It unfolds in the present in our lives, with the same power that worked in Christ.</a:t>
            </a:r>
            <a:endParaRPr lang="es-ES" b="1" dirty="0"/>
          </a:p>
        </p:txBody>
      </p:sp>
      <p:pic>
        <p:nvPicPr>
          <p:cNvPr id="6" name="Imagen 5" descr="Imagen que contiene interior, tabla, perro, cubierto&#10;&#10;Descripción generada automáticamente">
            <a:extLst>
              <a:ext uri="{FF2B5EF4-FFF2-40B4-BE49-F238E27FC236}">
                <a16:creationId xmlns:a16="http://schemas.microsoft.com/office/drawing/2014/main" id="{D96BFAF9-8BBE-4499-F389-77E12BC3D9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63489" y="1043106"/>
            <a:ext cx="2612984" cy="1292662"/>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Un hombre con los brazos extendidos&#10;&#10;Descripción generada automáticamente con confianza baja">
            <a:extLst>
              <a:ext uri="{FF2B5EF4-FFF2-40B4-BE49-F238E27FC236}">
                <a16:creationId xmlns:a16="http://schemas.microsoft.com/office/drawing/2014/main" id="{22787C1F-8748-9C34-6516-46DEE924E7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92389" y="2437680"/>
            <a:ext cx="2372480" cy="1779360"/>
          </a:xfrm>
          <a:prstGeom prst="ellipse">
            <a:avLst/>
          </a:prstGeom>
          <a:ln w="63500" cap="rnd">
            <a:solidFill>
              <a:srgbClr val="FE924E"/>
            </a:solidFill>
          </a:ln>
          <a:effectLst/>
          <a:scene3d>
            <a:camera prst="orthographicFront"/>
            <a:lightRig rig="contrasting" dir="t">
              <a:rot lat="0" lon="0" rev="3000000"/>
            </a:lightRig>
          </a:scene3d>
          <a:sp3d contourW="7620">
            <a:bevelT w="95250" h="31750"/>
            <a:contourClr>
              <a:srgbClr val="333333"/>
            </a:contourClr>
          </a:sp3d>
        </p:spPr>
      </p:pic>
      <p:pic>
        <p:nvPicPr>
          <p:cNvPr id="17" name="Imagen 16" descr="Mano de una persona con la boca abierta&#10;&#10;Descripción generada automáticamente con confianza baja">
            <a:extLst>
              <a:ext uri="{FF2B5EF4-FFF2-40B4-BE49-F238E27FC236}">
                <a16:creationId xmlns:a16="http://schemas.microsoft.com/office/drawing/2014/main" id="{68735632-4FCA-A9AA-4F42-ED8BB6D2EB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29270" y="2923925"/>
            <a:ext cx="1695450" cy="2124075"/>
          </a:xfrm>
          <a:prstGeom prst="snip2DiagRect">
            <a:avLst>
              <a:gd name="adj1" fmla="val 0"/>
              <a:gd name="adj2" fmla="val 14560"/>
            </a:avLst>
          </a:prstGeom>
          <a:solidFill>
            <a:srgbClr val="FFFFFF">
              <a:shade val="85000"/>
            </a:srgbClr>
          </a:solidFill>
          <a:ln w="5715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Imagen que contiene parado, mujer, sostener, firmar&#10;&#10;Descripción generada automáticamente">
            <a:extLst>
              <a:ext uri="{FF2B5EF4-FFF2-40B4-BE49-F238E27FC236}">
                <a16:creationId xmlns:a16="http://schemas.microsoft.com/office/drawing/2014/main" id="{A36D8179-CE5C-0520-8CB3-591C0F1DCDA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132" y="2918085"/>
            <a:ext cx="1246394" cy="2129915"/>
          </a:xfrm>
          <a:prstGeom prst="snip2DiagRect">
            <a:avLst>
              <a:gd name="adj1" fmla="val 17768"/>
              <a:gd name="adj2" fmla="val 0"/>
            </a:avLst>
          </a:prstGeom>
          <a:solidFill>
            <a:srgbClr val="FFFFFF">
              <a:shade val="85000"/>
            </a:srgbClr>
          </a:solidFill>
          <a:ln w="57150" cap="sq">
            <a:solidFill>
              <a:srgbClr val="339F9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563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ppt_h/2"/>
                                          </p:val>
                                        </p:tav>
                                        <p:tav tm="100000">
                                          <p:val>
                                            <p:strVal val="#ppt_y"/>
                                          </p:val>
                                        </p:tav>
                                      </p:tavLst>
                                    </p:anim>
                                    <p:anim calcmode="lin" valueType="num">
                                      <p:cBhvr>
                                        <p:cTn id="19" dur="500" fill="hold"/>
                                        <p:tgtEl>
                                          <p:spTgt spid="6"/>
                                        </p:tgtEl>
                                        <p:attrNameLst>
                                          <p:attrName>ppt_w</p:attrName>
                                        </p:attrNameLst>
                                      </p:cBhvr>
                                      <p:tavLst>
                                        <p:tav tm="0">
                                          <p:val>
                                            <p:strVal val="#ppt_w"/>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4)">
                                      <p:cBhvr>
                                        <p:cTn id="29" dur="1000"/>
                                        <p:tgtEl>
                                          <p:spTgt spid="13"/>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trips(upRight)">
                                      <p:cBhvr>
                                        <p:cTn id="43" dur="500"/>
                                        <p:tgtEl>
                                          <p:spTgt spid="19"/>
                                        </p:tgtEl>
                                      </p:cBhvr>
                                    </p:animEffect>
                                  </p:childTnLst>
                                </p:cTn>
                              </p:par>
                            </p:childTnLst>
                          </p:cTn>
                        </p:par>
                        <p:par>
                          <p:cTn id="44" fill="hold">
                            <p:stCondLst>
                              <p:cond delay="500"/>
                            </p:stCondLst>
                            <p:childTnLst>
                              <p:par>
                                <p:cTn id="45" presetID="18" presetClass="entr" presetSubtype="6"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strips(downRight)">
                                      <p:cBhvr>
                                        <p:cTn id="47" dur="500"/>
                                        <p:tgtEl>
                                          <p:spTgt spid="17"/>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7" grpId="0"/>
      <p:bldP spid="9" grpId="0"/>
      <p:bldP spid="11"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396</TotalTime>
  <Words>959</Words>
  <Application>Microsoft Office PowerPoint</Application>
  <PresentationFormat>Presentación en pantalla (16:9)</PresentationFormat>
  <Paragraphs>67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Calibri</vt:lpstr>
      <vt:lpstr>Arial</vt:lpstr>
      <vt:lpstr>Calibri Light</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75</cp:revision>
  <dcterms:created xsi:type="dcterms:W3CDTF">2023-06-28T15:39:01Z</dcterms:created>
  <dcterms:modified xsi:type="dcterms:W3CDTF">2023-07-01T18:42:34Z</dcterms:modified>
</cp:coreProperties>
</file>