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285" r:id="rId3"/>
    <p:sldId id="276" r:id="rId4"/>
    <p:sldId id="286" r:id="rId5"/>
    <p:sldId id="287" r:id="rId6"/>
    <p:sldId id="288" r:id="rId7"/>
    <p:sldId id="289" r:id="rId8"/>
    <p:sldId id="261" r:id="rId9"/>
    <p:sldId id="262" r:id="rId10"/>
    <p:sldId id="263" r:id="rId11"/>
  </p:sldIdLst>
  <p:sldSz cx="9144000" cy="5143500" type="screen16x9"/>
  <p:notesSz cx="6858000" cy="9144000"/>
  <p:embeddedFontLs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
      <p:font typeface="Comic Sans MS" panose="030F0702030302020204" pitchFamily="66" charset="0"/>
      <p:regular r:id="rId18"/>
      <p:bold r:id="rId19"/>
      <p:italic r:id="rId20"/>
      <p:boldItalic r:id="rId21"/>
    </p:embeddedFont>
    <p:embeddedFont>
      <p:font typeface="Constantia" panose="02030602050306030303" pitchFamily="18" charset="0"/>
      <p:regular r:id="rId22"/>
      <p:bold r:id="rId23"/>
      <p:italic r:id="rId24"/>
      <p:boldItalic r:id="rId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532"/>
    <a:srgbClr val="6ADA86"/>
    <a:srgbClr val="ACC8FF"/>
    <a:srgbClr val="DDF6E3"/>
    <a:srgbClr val="D09229"/>
    <a:srgbClr val="002060"/>
    <a:srgbClr val="F3E3C6"/>
    <a:srgbClr val="F5E9DF"/>
    <a:srgbClr val="704521"/>
    <a:srgbClr val="F5CA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705ED0-A1CD-4B4C-8D97-FDE781668D5A}" v="261" dt="2023-07-21T18:50:00.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41" d="100"/>
          <a:sy n="141" d="100"/>
        </p:scale>
        <p:origin x="70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10CA10-BB63-4CD0-9063-4B96BCC5E4A9}" type="doc">
      <dgm:prSet loTypeId="urn:microsoft.com/office/officeart/2005/8/layout/list1" loCatId="list" qsTypeId="urn:microsoft.com/office/officeart/2005/8/quickstyle/3d3" qsCatId="3D" csTypeId="urn:microsoft.com/office/officeart/2005/8/colors/colorful2" csCatId="colorful" phldr="1"/>
      <dgm:spPr/>
      <dgm:t>
        <a:bodyPr/>
        <a:lstStyle/>
        <a:p>
          <a:endParaRPr lang="es-ES"/>
        </a:p>
      </dgm:t>
    </dgm:pt>
    <dgm:pt modelId="{C975EC59-B22A-4CE4-86E4-A0AE7E1DD803}">
      <dgm:prSet custT="1"/>
      <dgm:spPr>
        <a:solidFill>
          <a:schemeClr val="accent6">
            <a:lumMod val="75000"/>
          </a:schemeClr>
        </a:solidFill>
      </dgm:spPr>
      <dgm:t>
        <a:bodyPr/>
        <a:lstStyle/>
        <a:p>
          <a:r>
            <a:rPr lang="en-US" sz="1800" b="1">
              <a:effectLst>
                <a:outerShdw blurRad="38100" dist="38100" dir="2700000" algn="tl">
                  <a:srgbClr val="000000">
                    <a:alpha val="43137"/>
                  </a:srgbClr>
                </a:outerShdw>
              </a:effectLst>
            </a:rPr>
            <a:t>They were not part of the chosen people of God</a:t>
          </a:r>
          <a:endParaRPr lang="es-ES" sz="1800" b="1">
            <a:effectLst>
              <a:outerShdw blurRad="38100" dist="38100" dir="2700000" algn="tl">
                <a:srgbClr val="000000">
                  <a:alpha val="43137"/>
                </a:srgbClr>
              </a:outerShdw>
            </a:effectLst>
          </a:endParaRPr>
        </a:p>
      </dgm:t>
    </dgm:pt>
    <dgm:pt modelId="{83CCFBEE-2AE7-40F5-A083-3C4B03225C87}" type="parTrans" cxnId="{13DD28A3-E490-41FF-B890-245F1DDB1FC6}">
      <dgm:prSet/>
      <dgm:spPr/>
      <dgm:t>
        <a:bodyPr/>
        <a:lstStyle/>
        <a:p>
          <a:endParaRPr lang="es-ES" sz="1800" b="1">
            <a:effectLst>
              <a:outerShdw blurRad="38100" dist="38100" dir="2700000" algn="tl">
                <a:srgbClr val="000000">
                  <a:alpha val="43137"/>
                </a:srgbClr>
              </a:outerShdw>
            </a:effectLst>
          </a:endParaRPr>
        </a:p>
      </dgm:t>
    </dgm:pt>
    <dgm:pt modelId="{FF271A9E-56AC-46F8-8C46-7ADC6BB73482}" type="sibTrans" cxnId="{13DD28A3-E490-41FF-B890-245F1DDB1FC6}">
      <dgm:prSet/>
      <dgm:spPr/>
      <dgm:t>
        <a:bodyPr/>
        <a:lstStyle/>
        <a:p>
          <a:endParaRPr lang="es-ES" sz="1800" b="1">
            <a:effectLst>
              <a:outerShdw blurRad="38100" dist="38100" dir="2700000" algn="tl">
                <a:srgbClr val="000000">
                  <a:alpha val="43137"/>
                </a:srgbClr>
              </a:outerShdw>
            </a:effectLst>
          </a:endParaRPr>
        </a:p>
      </dgm:t>
    </dgm:pt>
    <dgm:pt modelId="{E54F255B-E11C-4909-94A9-D03719D5503F}">
      <dgm:prSet custT="1"/>
      <dgm:spPr/>
      <dgm:t>
        <a:bodyPr/>
        <a:lstStyle/>
        <a:p>
          <a:r>
            <a:rPr lang="en-US" sz="1800" b="1">
              <a:effectLst>
                <a:outerShdw blurRad="38100" dist="38100" dir="2700000" algn="tl">
                  <a:srgbClr val="000000">
                    <a:alpha val="43137"/>
                  </a:srgbClr>
                </a:outerShdw>
              </a:effectLst>
            </a:rPr>
            <a:t>They had no part in the covenant made with Israel</a:t>
          </a:r>
          <a:endParaRPr lang="es-ES" sz="1800" b="1">
            <a:effectLst>
              <a:outerShdw blurRad="38100" dist="38100" dir="2700000" algn="tl">
                <a:srgbClr val="000000">
                  <a:alpha val="43137"/>
                </a:srgbClr>
              </a:outerShdw>
            </a:effectLst>
          </a:endParaRPr>
        </a:p>
      </dgm:t>
    </dgm:pt>
    <dgm:pt modelId="{99921E8E-E04D-4EB1-A133-C8905201A43B}" type="parTrans" cxnId="{CAA74DC8-B0A3-47D8-B2C6-9F4FC66F3375}">
      <dgm:prSet/>
      <dgm:spPr/>
      <dgm:t>
        <a:bodyPr/>
        <a:lstStyle/>
        <a:p>
          <a:endParaRPr lang="es-ES" sz="1800" b="1">
            <a:effectLst>
              <a:outerShdw blurRad="38100" dist="38100" dir="2700000" algn="tl">
                <a:srgbClr val="000000">
                  <a:alpha val="43137"/>
                </a:srgbClr>
              </a:outerShdw>
            </a:effectLst>
          </a:endParaRPr>
        </a:p>
      </dgm:t>
    </dgm:pt>
    <dgm:pt modelId="{DA0F3B12-E7F2-4D12-AC59-FF43416990D8}" type="sibTrans" cxnId="{CAA74DC8-B0A3-47D8-B2C6-9F4FC66F3375}">
      <dgm:prSet/>
      <dgm:spPr/>
      <dgm:t>
        <a:bodyPr/>
        <a:lstStyle/>
        <a:p>
          <a:endParaRPr lang="es-ES" sz="1800" b="1">
            <a:effectLst>
              <a:outerShdw blurRad="38100" dist="38100" dir="2700000" algn="tl">
                <a:srgbClr val="000000">
                  <a:alpha val="43137"/>
                </a:srgbClr>
              </a:outerShdw>
            </a:effectLst>
          </a:endParaRPr>
        </a:p>
      </dgm:t>
    </dgm:pt>
    <dgm:pt modelId="{86570178-8418-4F67-BAE6-08C267F27577}">
      <dgm:prSet custT="1"/>
      <dgm:spPr/>
      <dgm:t>
        <a:bodyPr/>
        <a:lstStyle/>
        <a:p>
          <a:r>
            <a:rPr lang="en-US" sz="1800" b="1">
              <a:effectLst>
                <a:outerShdw blurRad="38100" dist="38100" dir="2700000" algn="tl">
                  <a:srgbClr val="000000">
                    <a:alpha val="43137"/>
                  </a:srgbClr>
                </a:outerShdw>
              </a:effectLst>
            </a:rPr>
            <a:t>They had no hope</a:t>
          </a:r>
          <a:endParaRPr lang="es-ES" sz="1800" b="1">
            <a:effectLst>
              <a:outerShdw blurRad="38100" dist="38100" dir="2700000" algn="tl">
                <a:srgbClr val="000000">
                  <a:alpha val="43137"/>
                </a:srgbClr>
              </a:outerShdw>
            </a:effectLst>
          </a:endParaRPr>
        </a:p>
      </dgm:t>
    </dgm:pt>
    <dgm:pt modelId="{825AE1ED-F0D7-442C-94A0-AF7700D84731}" type="parTrans" cxnId="{DF4A9E69-2F9E-4679-8421-F4026EDF25EF}">
      <dgm:prSet/>
      <dgm:spPr/>
      <dgm:t>
        <a:bodyPr/>
        <a:lstStyle/>
        <a:p>
          <a:endParaRPr lang="es-ES" sz="1800" b="1">
            <a:effectLst>
              <a:outerShdw blurRad="38100" dist="38100" dir="2700000" algn="tl">
                <a:srgbClr val="000000">
                  <a:alpha val="43137"/>
                </a:srgbClr>
              </a:outerShdw>
            </a:effectLst>
          </a:endParaRPr>
        </a:p>
      </dgm:t>
    </dgm:pt>
    <dgm:pt modelId="{D2D173E0-0FDB-4053-B537-FE1F9F072331}" type="sibTrans" cxnId="{DF4A9E69-2F9E-4679-8421-F4026EDF25EF}">
      <dgm:prSet/>
      <dgm:spPr/>
      <dgm:t>
        <a:bodyPr/>
        <a:lstStyle/>
        <a:p>
          <a:endParaRPr lang="es-ES" sz="1800" b="1">
            <a:effectLst>
              <a:outerShdw blurRad="38100" dist="38100" dir="2700000" algn="tl">
                <a:srgbClr val="000000">
                  <a:alpha val="43137"/>
                </a:srgbClr>
              </a:outerShdw>
            </a:effectLst>
          </a:endParaRPr>
        </a:p>
      </dgm:t>
    </dgm:pt>
    <dgm:pt modelId="{FCB07A7E-E1B0-4FA6-B072-A8A26EACEBD5}">
      <dgm:prSet custT="1"/>
      <dgm:spPr/>
      <dgm:t>
        <a:bodyPr/>
        <a:lstStyle/>
        <a:p>
          <a:r>
            <a:rPr lang="en-US" sz="1800" b="1">
              <a:effectLst>
                <a:outerShdw blurRad="38100" dist="38100" dir="2700000" algn="tl">
                  <a:srgbClr val="000000">
                    <a:alpha val="43137"/>
                  </a:srgbClr>
                </a:outerShdw>
              </a:effectLst>
            </a:rPr>
            <a:t>They had no God</a:t>
          </a:r>
          <a:endParaRPr lang="es-ES" sz="1800" b="1">
            <a:effectLst>
              <a:outerShdw blurRad="38100" dist="38100" dir="2700000" algn="tl">
                <a:srgbClr val="000000">
                  <a:alpha val="43137"/>
                </a:srgbClr>
              </a:outerShdw>
            </a:effectLst>
          </a:endParaRPr>
        </a:p>
      </dgm:t>
    </dgm:pt>
    <dgm:pt modelId="{45A24888-D657-410D-85C4-B9F4CFD6323C}" type="parTrans" cxnId="{C96CDE33-A126-40B5-999A-606D35B8524E}">
      <dgm:prSet/>
      <dgm:spPr/>
      <dgm:t>
        <a:bodyPr/>
        <a:lstStyle/>
        <a:p>
          <a:endParaRPr lang="es-ES" sz="1800" b="1">
            <a:effectLst>
              <a:outerShdw blurRad="38100" dist="38100" dir="2700000" algn="tl">
                <a:srgbClr val="000000">
                  <a:alpha val="43137"/>
                </a:srgbClr>
              </a:outerShdw>
            </a:effectLst>
          </a:endParaRPr>
        </a:p>
      </dgm:t>
    </dgm:pt>
    <dgm:pt modelId="{6BAC9862-1BF3-4A69-9C3E-87F17205838D}" type="sibTrans" cxnId="{C96CDE33-A126-40B5-999A-606D35B8524E}">
      <dgm:prSet/>
      <dgm:spPr/>
      <dgm:t>
        <a:bodyPr/>
        <a:lstStyle/>
        <a:p>
          <a:endParaRPr lang="es-ES" sz="1800" b="1">
            <a:effectLst>
              <a:outerShdw blurRad="38100" dist="38100" dir="2700000" algn="tl">
                <a:srgbClr val="000000">
                  <a:alpha val="43137"/>
                </a:srgbClr>
              </a:outerShdw>
            </a:effectLst>
          </a:endParaRPr>
        </a:p>
      </dgm:t>
    </dgm:pt>
    <dgm:pt modelId="{BBC635EF-05C4-4C73-B0CA-B49F83C5A685}" type="pres">
      <dgm:prSet presAssocID="{FD10CA10-BB63-4CD0-9063-4B96BCC5E4A9}" presName="linear" presStyleCnt="0">
        <dgm:presLayoutVars>
          <dgm:dir/>
          <dgm:animLvl val="lvl"/>
          <dgm:resizeHandles val="exact"/>
        </dgm:presLayoutVars>
      </dgm:prSet>
      <dgm:spPr/>
    </dgm:pt>
    <dgm:pt modelId="{EC18C6C5-9D9D-4250-9E82-9766C3FE1278}" type="pres">
      <dgm:prSet presAssocID="{C975EC59-B22A-4CE4-86E4-A0AE7E1DD803}" presName="parentLin" presStyleCnt="0"/>
      <dgm:spPr/>
    </dgm:pt>
    <dgm:pt modelId="{2826D990-7F94-40E2-95E2-AF669DB0CD13}" type="pres">
      <dgm:prSet presAssocID="{C975EC59-B22A-4CE4-86E4-A0AE7E1DD803}" presName="parentLeftMargin" presStyleLbl="node1" presStyleIdx="0" presStyleCnt="4"/>
      <dgm:spPr/>
    </dgm:pt>
    <dgm:pt modelId="{C6599900-FC74-45C4-BA9E-F1F8C36BA074}" type="pres">
      <dgm:prSet presAssocID="{C975EC59-B22A-4CE4-86E4-A0AE7E1DD803}" presName="parentText" presStyleLbl="node1" presStyleIdx="0" presStyleCnt="4" custScaleX="139446">
        <dgm:presLayoutVars>
          <dgm:chMax val="0"/>
          <dgm:bulletEnabled val="1"/>
        </dgm:presLayoutVars>
      </dgm:prSet>
      <dgm:spPr/>
    </dgm:pt>
    <dgm:pt modelId="{EBD9E4AF-E1A8-4C8D-8DE2-40347D31F8FF}" type="pres">
      <dgm:prSet presAssocID="{C975EC59-B22A-4CE4-86E4-A0AE7E1DD803}" presName="negativeSpace" presStyleCnt="0"/>
      <dgm:spPr/>
    </dgm:pt>
    <dgm:pt modelId="{E375F1DB-2A83-4EC1-BD3B-CE015301B3C9}" type="pres">
      <dgm:prSet presAssocID="{C975EC59-B22A-4CE4-86E4-A0AE7E1DD803}" presName="childText" presStyleLbl="conFgAcc1" presStyleIdx="0" presStyleCnt="4">
        <dgm:presLayoutVars>
          <dgm:bulletEnabled val="1"/>
        </dgm:presLayoutVars>
      </dgm:prSet>
      <dgm:spPr/>
    </dgm:pt>
    <dgm:pt modelId="{15E47EF0-65FB-4251-968B-1829731C4A92}" type="pres">
      <dgm:prSet presAssocID="{FF271A9E-56AC-46F8-8C46-7ADC6BB73482}" presName="spaceBetweenRectangles" presStyleCnt="0"/>
      <dgm:spPr/>
    </dgm:pt>
    <dgm:pt modelId="{374E89FE-4BBE-4084-A08F-DED740CEF33F}" type="pres">
      <dgm:prSet presAssocID="{E54F255B-E11C-4909-94A9-D03719D5503F}" presName="parentLin" presStyleCnt="0"/>
      <dgm:spPr/>
    </dgm:pt>
    <dgm:pt modelId="{D10AAC81-10D9-4CC1-962C-C2CDEFAC57E6}" type="pres">
      <dgm:prSet presAssocID="{E54F255B-E11C-4909-94A9-D03719D5503F}" presName="parentLeftMargin" presStyleLbl="node1" presStyleIdx="0" presStyleCnt="4"/>
      <dgm:spPr/>
    </dgm:pt>
    <dgm:pt modelId="{D8C240D5-9225-427F-BD75-AE40A958580F}" type="pres">
      <dgm:prSet presAssocID="{E54F255B-E11C-4909-94A9-D03719D5503F}" presName="parentText" presStyleLbl="node1" presStyleIdx="1" presStyleCnt="4" custScaleX="139446">
        <dgm:presLayoutVars>
          <dgm:chMax val="0"/>
          <dgm:bulletEnabled val="1"/>
        </dgm:presLayoutVars>
      </dgm:prSet>
      <dgm:spPr/>
    </dgm:pt>
    <dgm:pt modelId="{17EBFBFF-EE3E-45E2-8D0E-0F059436E995}" type="pres">
      <dgm:prSet presAssocID="{E54F255B-E11C-4909-94A9-D03719D5503F}" presName="negativeSpace" presStyleCnt="0"/>
      <dgm:spPr/>
    </dgm:pt>
    <dgm:pt modelId="{E5DFFB6A-3845-44F8-8E4B-0C28EB9DA9C3}" type="pres">
      <dgm:prSet presAssocID="{E54F255B-E11C-4909-94A9-D03719D5503F}" presName="childText" presStyleLbl="conFgAcc1" presStyleIdx="1" presStyleCnt="4">
        <dgm:presLayoutVars>
          <dgm:bulletEnabled val="1"/>
        </dgm:presLayoutVars>
      </dgm:prSet>
      <dgm:spPr/>
    </dgm:pt>
    <dgm:pt modelId="{ADAD4348-ADED-4404-87AC-0CD6FDB7FA47}" type="pres">
      <dgm:prSet presAssocID="{DA0F3B12-E7F2-4D12-AC59-FF43416990D8}" presName="spaceBetweenRectangles" presStyleCnt="0"/>
      <dgm:spPr/>
    </dgm:pt>
    <dgm:pt modelId="{0056ECCC-5614-4D36-A5D4-EAB2003D3C13}" type="pres">
      <dgm:prSet presAssocID="{86570178-8418-4F67-BAE6-08C267F27577}" presName="parentLin" presStyleCnt="0"/>
      <dgm:spPr/>
    </dgm:pt>
    <dgm:pt modelId="{60B9DC7C-3E6B-400C-B369-4AACEFF0C454}" type="pres">
      <dgm:prSet presAssocID="{86570178-8418-4F67-BAE6-08C267F27577}" presName="parentLeftMargin" presStyleLbl="node1" presStyleIdx="1" presStyleCnt="4"/>
      <dgm:spPr/>
    </dgm:pt>
    <dgm:pt modelId="{93CE57DE-9480-4DBD-B81A-0D03200D4C40}" type="pres">
      <dgm:prSet presAssocID="{86570178-8418-4F67-BAE6-08C267F27577}" presName="parentText" presStyleLbl="node1" presStyleIdx="2" presStyleCnt="4" custScaleX="139446">
        <dgm:presLayoutVars>
          <dgm:chMax val="0"/>
          <dgm:bulletEnabled val="1"/>
        </dgm:presLayoutVars>
      </dgm:prSet>
      <dgm:spPr/>
    </dgm:pt>
    <dgm:pt modelId="{F9B4BFB1-1C4E-4ED2-A67C-44ACE0B59242}" type="pres">
      <dgm:prSet presAssocID="{86570178-8418-4F67-BAE6-08C267F27577}" presName="negativeSpace" presStyleCnt="0"/>
      <dgm:spPr/>
    </dgm:pt>
    <dgm:pt modelId="{21902B06-EF9E-4682-849C-E6ACE16B9492}" type="pres">
      <dgm:prSet presAssocID="{86570178-8418-4F67-BAE6-08C267F27577}" presName="childText" presStyleLbl="conFgAcc1" presStyleIdx="2" presStyleCnt="4">
        <dgm:presLayoutVars>
          <dgm:bulletEnabled val="1"/>
        </dgm:presLayoutVars>
      </dgm:prSet>
      <dgm:spPr/>
    </dgm:pt>
    <dgm:pt modelId="{90948B2E-A964-4838-92C6-615DAB0AB8B0}" type="pres">
      <dgm:prSet presAssocID="{D2D173E0-0FDB-4053-B537-FE1F9F072331}" presName="spaceBetweenRectangles" presStyleCnt="0"/>
      <dgm:spPr/>
    </dgm:pt>
    <dgm:pt modelId="{1166BA5F-87B6-4D51-A455-83FA72141501}" type="pres">
      <dgm:prSet presAssocID="{FCB07A7E-E1B0-4FA6-B072-A8A26EACEBD5}" presName="parentLin" presStyleCnt="0"/>
      <dgm:spPr/>
    </dgm:pt>
    <dgm:pt modelId="{6B9CF624-36D9-4D61-B0FB-76FF4F1D194E}" type="pres">
      <dgm:prSet presAssocID="{FCB07A7E-E1B0-4FA6-B072-A8A26EACEBD5}" presName="parentLeftMargin" presStyleLbl="node1" presStyleIdx="2" presStyleCnt="4"/>
      <dgm:spPr/>
    </dgm:pt>
    <dgm:pt modelId="{14773089-8E43-41E7-B9B3-3CDC53C48F45}" type="pres">
      <dgm:prSet presAssocID="{FCB07A7E-E1B0-4FA6-B072-A8A26EACEBD5}" presName="parentText" presStyleLbl="node1" presStyleIdx="3" presStyleCnt="4" custScaleX="139446">
        <dgm:presLayoutVars>
          <dgm:chMax val="0"/>
          <dgm:bulletEnabled val="1"/>
        </dgm:presLayoutVars>
      </dgm:prSet>
      <dgm:spPr/>
    </dgm:pt>
    <dgm:pt modelId="{A1B66847-67B1-4EEA-90A5-AD195C09E54B}" type="pres">
      <dgm:prSet presAssocID="{FCB07A7E-E1B0-4FA6-B072-A8A26EACEBD5}" presName="negativeSpace" presStyleCnt="0"/>
      <dgm:spPr/>
    </dgm:pt>
    <dgm:pt modelId="{33EA7735-6736-4C26-B2A4-527AB04C2A4A}" type="pres">
      <dgm:prSet presAssocID="{FCB07A7E-E1B0-4FA6-B072-A8A26EACEBD5}" presName="childText" presStyleLbl="conFgAcc1" presStyleIdx="3" presStyleCnt="4">
        <dgm:presLayoutVars>
          <dgm:bulletEnabled val="1"/>
        </dgm:presLayoutVars>
      </dgm:prSet>
      <dgm:spPr/>
    </dgm:pt>
  </dgm:ptLst>
  <dgm:cxnLst>
    <dgm:cxn modelId="{AB44210A-1B70-4418-8763-3A3F6F104B1E}" type="presOf" srcId="{FCB07A7E-E1B0-4FA6-B072-A8A26EACEBD5}" destId="{6B9CF624-36D9-4D61-B0FB-76FF4F1D194E}" srcOrd="0" destOrd="0" presId="urn:microsoft.com/office/officeart/2005/8/layout/list1"/>
    <dgm:cxn modelId="{C96CDE33-A126-40B5-999A-606D35B8524E}" srcId="{FD10CA10-BB63-4CD0-9063-4B96BCC5E4A9}" destId="{FCB07A7E-E1B0-4FA6-B072-A8A26EACEBD5}" srcOrd="3" destOrd="0" parTransId="{45A24888-D657-410D-85C4-B9F4CFD6323C}" sibTransId="{6BAC9862-1BF3-4A69-9C3E-87F17205838D}"/>
    <dgm:cxn modelId="{8B34FD47-597D-487E-9583-5D5D2C64E3B2}" type="presOf" srcId="{FD10CA10-BB63-4CD0-9063-4B96BCC5E4A9}" destId="{BBC635EF-05C4-4C73-B0CA-B49F83C5A685}" srcOrd="0" destOrd="0" presId="urn:microsoft.com/office/officeart/2005/8/layout/list1"/>
    <dgm:cxn modelId="{DF4A9E69-2F9E-4679-8421-F4026EDF25EF}" srcId="{FD10CA10-BB63-4CD0-9063-4B96BCC5E4A9}" destId="{86570178-8418-4F67-BAE6-08C267F27577}" srcOrd="2" destOrd="0" parTransId="{825AE1ED-F0D7-442C-94A0-AF7700D84731}" sibTransId="{D2D173E0-0FDB-4053-B537-FE1F9F072331}"/>
    <dgm:cxn modelId="{00B1526A-4385-46E3-8900-204A199B1DBD}" type="presOf" srcId="{FCB07A7E-E1B0-4FA6-B072-A8A26EACEBD5}" destId="{14773089-8E43-41E7-B9B3-3CDC53C48F45}" srcOrd="1" destOrd="0" presId="urn:microsoft.com/office/officeart/2005/8/layout/list1"/>
    <dgm:cxn modelId="{2A5A955A-DEC1-4ED6-BBEE-F6AFD4401186}" type="presOf" srcId="{86570178-8418-4F67-BAE6-08C267F27577}" destId="{60B9DC7C-3E6B-400C-B369-4AACEFF0C454}" srcOrd="0" destOrd="0" presId="urn:microsoft.com/office/officeart/2005/8/layout/list1"/>
    <dgm:cxn modelId="{13DD28A3-E490-41FF-B890-245F1DDB1FC6}" srcId="{FD10CA10-BB63-4CD0-9063-4B96BCC5E4A9}" destId="{C975EC59-B22A-4CE4-86E4-A0AE7E1DD803}" srcOrd="0" destOrd="0" parTransId="{83CCFBEE-2AE7-40F5-A083-3C4B03225C87}" sibTransId="{FF271A9E-56AC-46F8-8C46-7ADC6BB73482}"/>
    <dgm:cxn modelId="{70138EB7-1F56-4B8A-90BA-515519D0ADD4}" type="presOf" srcId="{C975EC59-B22A-4CE4-86E4-A0AE7E1DD803}" destId="{2826D990-7F94-40E2-95E2-AF669DB0CD13}" srcOrd="0" destOrd="0" presId="urn:microsoft.com/office/officeart/2005/8/layout/list1"/>
    <dgm:cxn modelId="{005606BC-C18C-46B5-B7CC-77C78814FC77}" type="presOf" srcId="{C975EC59-B22A-4CE4-86E4-A0AE7E1DD803}" destId="{C6599900-FC74-45C4-BA9E-F1F8C36BA074}" srcOrd="1" destOrd="0" presId="urn:microsoft.com/office/officeart/2005/8/layout/list1"/>
    <dgm:cxn modelId="{4F5640C5-8D33-46FD-8ED3-ED86A96B78D8}" type="presOf" srcId="{86570178-8418-4F67-BAE6-08C267F27577}" destId="{93CE57DE-9480-4DBD-B81A-0D03200D4C40}" srcOrd="1" destOrd="0" presId="urn:microsoft.com/office/officeart/2005/8/layout/list1"/>
    <dgm:cxn modelId="{CAA74DC8-B0A3-47D8-B2C6-9F4FC66F3375}" srcId="{FD10CA10-BB63-4CD0-9063-4B96BCC5E4A9}" destId="{E54F255B-E11C-4909-94A9-D03719D5503F}" srcOrd="1" destOrd="0" parTransId="{99921E8E-E04D-4EB1-A133-C8905201A43B}" sibTransId="{DA0F3B12-E7F2-4D12-AC59-FF43416990D8}"/>
    <dgm:cxn modelId="{AF9EB9CE-A2CF-4950-9D41-214C5C9831F7}" type="presOf" srcId="{E54F255B-E11C-4909-94A9-D03719D5503F}" destId="{D10AAC81-10D9-4CC1-962C-C2CDEFAC57E6}" srcOrd="0" destOrd="0" presId="urn:microsoft.com/office/officeart/2005/8/layout/list1"/>
    <dgm:cxn modelId="{95D591DF-D118-4B53-BB93-FAF7EFAA8075}" type="presOf" srcId="{E54F255B-E11C-4909-94A9-D03719D5503F}" destId="{D8C240D5-9225-427F-BD75-AE40A958580F}" srcOrd="1" destOrd="0" presId="urn:microsoft.com/office/officeart/2005/8/layout/list1"/>
    <dgm:cxn modelId="{A0A459AC-730C-4A2A-B46D-EF9C7531CACD}" type="presParOf" srcId="{BBC635EF-05C4-4C73-B0CA-B49F83C5A685}" destId="{EC18C6C5-9D9D-4250-9E82-9766C3FE1278}" srcOrd="0" destOrd="0" presId="urn:microsoft.com/office/officeart/2005/8/layout/list1"/>
    <dgm:cxn modelId="{674E9E82-975A-413A-88D0-4610B65BA865}" type="presParOf" srcId="{EC18C6C5-9D9D-4250-9E82-9766C3FE1278}" destId="{2826D990-7F94-40E2-95E2-AF669DB0CD13}" srcOrd="0" destOrd="0" presId="urn:microsoft.com/office/officeart/2005/8/layout/list1"/>
    <dgm:cxn modelId="{C5976F85-ED03-4723-A536-DD4FFE578957}" type="presParOf" srcId="{EC18C6C5-9D9D-4250-9E82-9766C3FE1278}" destId="{C6599900-FC74-45C4-BA9E-F1F8C36BA074}" srcOrd="1" destOrd="0" presId="urn:microsoft.com/office/officeart/2005/8/layout/list1"/>
    <dgm:cxn modelId="{EE8BE7C6-D803-44B5-AFA6-A2A1B22C0BBB}" type="presParOf" srcId="{BBC635EF-05C4-4C73-B0CA-B49F83C5A685}" destId="{EBD9E4AF-E1A8-4C8D-8DE2-40347D31F8FF}" srcOrd="1" destOrd="0" presId="urn:microsoft.com/office/officeart/2005/8/layout/list1"/>
    <dgm:cxn modelId="{8326854B-6456-4CD1-87A2-8CD5EA222EF0}" type="presParOf" srcId="{BBC635EF-05C4-4C73-B0CA-B49F83C5A685}" destId="{E375F1DB-2A83-4EC1-BD3B-CE015301B3C9}" srcOrd="2" destOrd="0" presId="urn:microsoft.com/office/officeart/2005/8/layout/list1"/>
    <dgm:cxn modelId="{6BF6559D-530A-4FA2-9835-745BC9DBAF23}" type="presParOf" srcId="{BBC635EF-05C4-4C73-B0CA-B49F83C5A685}" destId="{15E47EF0-65FB-4251-968B-1829731C4A92}" srcOrd="3" destOrd="0" presId="urn:microsoft.com/office/officeart/2005/8/layout/list1"/>
    <dgm:cxn modelId="{51554844-EF47-43BB-B896-05177DEE5689}" type="presParOf" srcId="{BBC635EF-05C4-4C73-B0CA-B49F83C5A685}" destId="{374E89FE-4BBE-4084-A08F-DED740CEF33F}" srcOrd="4" destOrd="0" presId="urn:microsoft.com/office/officeart/2005/8/layout/list1"/>
    <dgm:cxn modelId="{E85DB1D2-15CE-4F51-BD16-DFC7A6048A3B}" type="presParOf" srcId="{374E89FE-4BBE-4084-A08F-DED740CEF33F}" destId="{D10AAC81-10D9-4CC1-962C-C2CDEFAC57E6}" srcOrd="0" destOrd="0" presId="urn:microsoft.com/office/officeart/2005/8/layout/list1"/>
    <dgm:cxn modelId="{8B4FC849-7100-4158-81FA-C7DF08882991}" type="presParOf" srcId="{374E89FE-4BBE-4084-A08F-DED740CEF33F}" destId="{D8C240D5-9225-427F-BD75-AE40A958580F}" srcOrd="1" destOrd="0" presId="urn:microsoft.com/office/officeart/2005/8/layout/list1"/>
    <dgm:cxn modelId="{AE207441-D51B-4A7C-B0E9-C54AED414C8E}" type="presParOf" srcId="{BBC635EF-05C4-4C73-B0CA-B49F83C5A685}" destId="{17EBFBFF-EE3E-45E2-8D0E-0F059436E995}" srcOrd="5" destOrd="0" presId="urn:microsoft.com/office/officeart/2005/8/layout/list1"/>
    <dgm:cxn modelId="{E8004551-904D-46DE-8D7E-3A4D6841EBB6}" type="presParOf" srcId="{BBC635EF-05C4-4C73-B0CA-B49F83C5A685}" destId="{E5DFFB6A-3845-44F8-8E4B-0C28EB9DA9C3}" srcOrd="6" destOrd="0" presId="urn:microsoft.com/office/officeart/2005/8/layout/list1"/>
    <dgm:cxn modelId="{60808478-E4F2-4BC8-9E6F-417ADE032E1E}" type="presParOf" srcId="{BBC635EF-05C4-4C73-B0CA-B49F83C5A685}" destId="{ADAD4348-ADED-4404-87AC-0CD6FDB7FA47}" srcOrd="7" destOrd="0" presId="urn:microsoft.com/office/officeart/2005/8/layout/list1"/>
    <dgm:cxn modelId="{960410DC-D961-4CE9-80AC-98B2B6B6BC53}" type="presParOf" srcId="{BBC635EF-05C4-4C73-B0CA-B49F83C5A685}" destId="{0056ECCC-5614-4D36-A5D4-EAB2003D3C13}" srcOrd="8" destOrd="0" presId="urn:microsoft.com/office/officeart/2005/8/layout/list1"/>
    <dgm:cxn modelId="{C7AF3CDC-65C9-4A7E-A7BE-7E134655834F}" type="presParOf" srcId="{0056ECCC-5614-4D36-A5D4-EAB2003D3C13}" destId="{60B9DC7C-3E6B-400C-B369-4AACEFF0C454}" srcOrd="0" destOrd="0" presId="urn:microsoft.com/office/officeart/2005/8/layout/list1"/>
    <dgm:cxn modelId="{E265E54D-9AB3-41E3-B586-23798D3C2B00}" type="presParOf" srcId="{0056ECCC-5614-4D36-A5D4-EAB2003D3C13}" destId="{93CE57DE-9480-4DBD-B81A-0D03200D4C40}" srcOrd="1" destOrd="0" presId="urn:microsoft.com/office/officeart/2005/8/layout/list1"/>
    <dgm:cxn modelId="{B137A17F-1FC4-4817-8DE3-848544FEA7A1}" type="presParOf" srcId="{BBC635EF-05C4-4C73-B0CA-B49F83C5A685}" destId="{F9B4BFB1-1C4E-4ED2-A67C-44ACE0B59242}" srcOrd="9" destOrd="0" presId="urn:microsoft.com/office/officeart/2005/8/layout/list1"/>
    <dgm:cxn modelId="{1D079EAF-2949-4B12-A52C-CFC75770829D}" type="presParOf" srcId="{BBC635EF-05C4-4C73-B0CA-B49F83C5A685}" destId="{21902B06-EF9E-4682-849C-E6ACE16B9492}" srcOrd="10" destOrd="0" presId="urn:microsoft.com/office/officeart/2005/8/layout/list1"/>
    <dgm:cxn modelId="{4F0B4A35-A89C-471F-A69C-759531DD82B3}" type="presParOf" srcId="{BBC635EF-05C4-4C73-B0CA-B49F83C5A685}" destId="{90948B2E-A964-4838-92C6-615DAB0AB8B0}" srcOrd="11" destOrd="0" presId="urn:microsoft.com/office/officeart/2005/8/layout/list1"/>
    <dgm:cxn modelId="{52D6001D-4E93-443F-9C0C-BC970FCA5D84}" type="presParOf" srcId="{BBC635EF-05C4-4C73-B0CA-B49F83C5A685}" destId="{1166BA5F-87B6-4D51-A455-83FA72141501}" srcOrd="12" destOrd="0" presId="urn:microsoft.com/office/officeart/2005/8/layout/list1"/>
    <dgm:cxn modelId="{7B47B0AF-3AD8-4D5B-9A8C-9120148D0D8B}" type="presParOf" srcId="{1166BA5F-87B6-4D51-A455-83FA72141501}" destId="{6B9CF624-36D9-4D61-B0FB-76FF4F1D194E}" srcOrd="0" destOrd="0" presId="urn:microsoft.com/office/officeart/2005/8/layout/list1"/>
    <dgm:cxn modelId="{79649D49-D396-487D-81B3-4586754CA4E6}" type="presParOf" srcId="{1166BA5F-87B6-4D51-A455-83FA72141501}" destId="{14773089-8E43-41E7-B9B3-3CDC53C48F45}" srcOrd="1" destOrd="0" presId="urn:microsoft.com/office/officeart/2005/8/layout/list1"/>
    <dgm:cxn modelId="{55491856-63AF-420F-8BBC-3EEB31922E0D}" type="presParOf" srcId="{BBC635EF-05C4-4C73-B0CA-B49F83C5A685}" destId="{A1B66847-67B1-4EEA-90A5-AD195C09E54B}" srcOrd="13" destOrd="0" presId="urn:microsoft.com/office/officeart/2005/8/layout/list1"/>
    <dgm:cxn modelId="{220F8FC4-CC3D-4EB0-AF49-6386295C1CD0}" type="presParOf" srcId="{BBC635EF-05C4-4C73-B0CA-B49F83C5A685}" destId="{33EA7735-6736-4C26-B2A4-527AB04C2A4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31ECF3-89BC-40C3-8C3D-9444FFD24EB6}" type="doc">
      <dgm:prSet loTypeId="urn:microsoft.com/office/officeart/2005/8/layout/process4" loCatId="list" qsTypeId="urn:microsoft.com/office/officeart/2005/8/quickstyle/simple5" qsCatId="simple" csTypeId="urn:microsoft.com/office/officeart/2005/8/colors/colorful5" csCatId="colorful" phldr="1"/>
      <dgm:spPr/>
      <dgm:t>
        <a:bodyPr/>
        <a:lstStyle/>
        <a:p>
          <a:endParaRPr lang="es-ES"/>
        </a:p>
      </dgm:t>
    </dgm:pt>
    <dgm:pt modelId="{84760AA5-6904-4C0E-AC2F-02ACEC539832}">
      <dgm:prSet custT="1"/>
      <dgm:spPr/>
      <dgm:t>
        <a:bodyPr/>
        <a:lstStyle/>
        <a:p>
          <a:r>
            <a:rPr lang="en-US" sz="1600" b="1">
              <a:effectLst>
                <a:outerShdw blurRad="38100" dist="38100" dir="2700000" algn="tl">
                  <a:srgbClr val="000000">
                    <a:alpha val="43137"/>
                  </a:srgbClr>
                </a:outerShdw>
              </a:effectLst>
            </a:rPr>
            <a:t>Those who were far off (Gentiles) are now near</a:t>
          </a:r>
          <a:endParaRPr lang="es-ES" sz="1600">
            <a:effectLst>
              <a:outerShdw blurRad="38100" dist="38100" dir="2700000" algn="tl">
                <a:srgbClr val="000000">
                  <a:alpha val="43137"/>
                </a:srgbClr>
              </a:outerShdw>
            </a:effectLst>
          </a:endParaRPr>
        </a:p>
      </dgm:t>
    </dgm:pt>
    <dgm:pt modelId="{A5113928-79F1-4D80-8C08-B2A9C3CFBC30}" type="parTrans" cxnId="{D7337FE0-F60E-4934-A257-B240AFC295FA}">
      <dgm:prSet/>
      <dgm:spPr/>
      <dgm:t>
        <a:bodyPr/>
        <a:lstStyle/>
        <a:p>
          <a:endParaRPr lang="es-ES" sz="1800"/>
        </a:p>
      </dgm:t>
    </dgm:pt>
    <dgm:pt modelId="{2DE9E02F-9CF2-45F2-9652-4AE4E4BC2195}" type="sibTrans" cxnId="{D7337FE0-F60E-4934-A257-B240AFC295FA}">
      <dgm:prSet/>
      <dgm:spPr/>
      <dgm:t>
        <a:bodyPr/>
        <a:lstStyle/>
        <a:p>
          <a:endParaRPr lang="es-ES" sz="1800"/>
        </a:p>
      </dgm:t>
    </dgm:pt>
    <dgm:pt modelId="{AAC50E97-FD24-48F4-8BC8-90207E3D6333}">
      <dgm:prSet custT="1"/>
      <dgm:spPr/>
      <dgm:t>
        <a:bodyPr/>
        <a:lstStyle/>
        <a:p>
          <a:r>
            <a:rPr lang="en-US" sz="1600" b="1"/>
            <a:t>They are redeemed, just like the Jews</a:t>
          </a:r>
          <a:endParaRPr lang="es-ES" sz="1600" dirty="0"/>
        </a:p>
      </dgm:t>
    </dgm:pt>
    <dgm:pt modelId="{F7F6F41D-F559-4B34-A0D5-119591426B35}" type="parTrans" cxnId="{E83B750A-A1CA-43B4-B34F-75AF76FB2707}">
      <dgm:prSet/>
      <dgm:spPr/>
      <dgm:t>
        <a:bodyPr/>
        <a:lstStyle/>
        <a:p>
          <a:endParaRPr lang="es-ES" sz="1800"/>
        </a:p>
      </dgm:t>
    </dgm:pt>
    <dgm:pt modelId="{F06EDCAD-2191-423A-A3C8-EC6F3D19E88A}" type="sibTrans" cxnId="{E83B750A-A1CA-43B4-B34F-75AF76FB2707}">
      <dgm:prSet/>
      <dgm:spPr/>
      <dgm:t>
        <a:bodyPr/>
        <a:lstStyle/>
        <a:p>
          <a:endParaRPr lang="es-ES" sz="1800"/>
        </a:p>
      </dgm:t>
    </dgm:pt>
    <dgm:pt modelId="{4AB256F0-FB87-4DD9-9FBB-8CF7E9B39379}">
      <dgm:prSet custT="1"/>
      <dgm:spPr/>
      <dgm:t>
        <a:bodyPr/>
        <a:lstStyle/>
        <a:p>
          <a:r>
            <a:rPr lang="en-US" sz="1600" b="1">
              <a:effectLst>
                <a:outerShdw blurRad="38100" dist="38100" dir="2700000" algn="tl">
                  <a:srgbClr val="000000">
                    <a:alpha val="43137"/>
                  </a:srgbClr>
                </a:outerShdw>
              </a:effectLst>
            </a:rPr>
            <a:t>Jews and Gentiles leave their hostilities at the foot of the cross</a:t>
          </a:r>
          <a:endParaRPr lang="es-ES" sz="1600">
            <a:effectLst>
              <a:outerShdw blurRad="38100" dist="38100" dir="2700000" algn="tl">
                <a:srgbClr val="000000">
                  <a:alpha val="43137"/>
                </a:srgbClr>
              </a:outerShdw>
            </a:effectLst>
          </a:endParaRPr>
        </a:p>
      </dgm:t>
    </dgm:pt>
    <dgm:pt modelId="{089619E2-0AA6-4764-AA65-2116EBBF2B8B}" type="parTrans" cxnId="{673CD9E6-B4BE-4AF9-9D07-2F9D085052BC}">
      <dgm:prSet/>
      <dgm:spPr/>
      <dgm:t>
        <a:bodyPr/>
        <a:lstStyle/>
        <a:p>
          <a:endParaRPr lang="es-ES" sz="1800"/>
        </a:p>
      </dgm:t>
    </dgm:pt>
    <dgm:pt modelId="{A1414A26-4CC6-4BEF-A7CD-F6B92C58A3A4}" type="sibTrans" cxnId="{673CD9E6-B4BE-4AF9-9D07-2F9D085052BC}">
      <dgm:prSet/>
      <dgm:spPr/>
      <dgm:t>
        <a:bodyPr/>
        <a:lstStyle/>
        <a:p>
          <a:endParaRPr lang="es-ES" sz="1800"/>
        </a:p>
      </dgm:t>
    </dgm:pt>
    <dgm:pt modelId="{7A41C69B-7C6A-42E2-AE78-A8835D29313A}">
      <dgm:prSet custT="1"/>
      <dgm:spPr/>
      <dgm:t>
        <a:bodyPr/>
        <a:lstStyle/>
        <a:p>
          <a:r>
            <a:rPr lang="en-US" sz="1600" b="1"/>
            <a:t>The cross eliminates enmity, bringing forth peace</a:t>
          </a:r>
          <a:endParaRPr lang="es-ES" sz="1600"/>
        </a:p>
      </dgm:t>
    </dgm:pt>
    <dgm:pt modelId="{36330D33-37C0-4FC4-A9FD-6BEF9D4B45DD}" type="parTrans" cxnId="{3A809924-F2F1-4473-94CD-9F697DE98D5D}">
      <dgm:prSet/>
      <dgm:spPr/>
      <dgm:t>
        <a:bodyPr/>
        <a:lstStyle/>
        <a:p>
          <a:endParaRPr lang="es-ES" sz="1800"/>
        </a:p>
      </dgm:t>
    </dgm:pt>
    <dgm:pt modelId="{5A484279-661C-4756-9F2D-0579A930BE72}" type="sibTrans" cxnId="{3A809924-F2F1-4473-94CD-9F697DE98D5D}">
      <dgm:prSet/>
      <dgm:spPr/>
      <dgm:t>
        <a:bodyPr/>
        <a:lstStyle/>
        <a:p>
          <a:endParaRPr lang="es-ES" sz="1800"/>
        </a:p>
      </dgm:t>
    </dgm:pt>
    <dgm:pt modelId="{BB075952-5B84-4C48-BB20-25860E29E7C3}">
      <dgm:prSet custT="1"/>
      <dgm:spPr/>
      <dgm:t>
        <a:bodyPr/>
        <a:lstStyle/>
        <a:p>
          <a:r>
            <a:rPr lang="en-US" sz="1600" b="1">
              <a:effectLst>
                <a:outerShdw blurRad="38100" dist="38100" dir="2700000" algn="tl">
                  <a:srgbClr val="000000">
                    <a:alpha val="43137"/>
                  </a:srgbClr>
                </a:outerShdw>
              </a:effectLst>
            </a:rPr>
            <a:t>Jesus reconciles them, creating one people</a:t>
          </a:r>
          <a:endParaRPr lang="es-ES" sz="1600">
            <a:effectLst>
              <a:outerShdw blurRad="38100" dist="38100" dir="2700000" algn="tl">
                <a:srgbClr val="000000">
                  <a:alpha val="43137"/>
                </a:srgbClr>
              </a:outerShdw>
            </a:effectLst>
          </a:endParaRPr>
        </a:p>
      </dgm:t>
    </dgm:pt>
    <dgm:pt modelId="{29B41FFD-8435-4A6E-88FB-1F6D75353F8E}" type="parTrans" cxnId="{DCF04794-671A-42B1-AB94-4A3A2A486118}">
      <dgm:prSet/>
      <dgm:spPr/>
      <dgm:t>
        <a:bodyPr/>
        <a:lstStyle/>
        <a:p>
          <a:endParaRPr lang="es-ES" sz="1800"/>
        </a:p>
      </dgm:t>
    </dgm:pt>
    <dgm:pt modelId="{5A4958D8-373C-4E4E-B7BB-81BBD2E70FF9}" type="sibTrans" cxnId="{DCF04794-671A-42B1-AB94-4A3A2A486118}">
      <dgm:prSet/>
      <dgm:spPr/>
      <dgm:t>
        <a:bodyPr/>
        <a:lstStyle/>
        <a:p>
          <a:endParaRPr lang="es-ES" sz="1800"/>
        </a:p>
      </dgm:t>
    </dgm:pt>
    <dgm:pt modelId="{D82B7607-54F7-43C5-B1AD-C4A6A03082BF}">
      <dgm:prSet custT="1"/>
      <dgm:spPr/>
      <dgm:t>
        <a:bodyPr/>
        <a:lstStyle/>
        <a:p>
          <a:r>
            <a:rPr lang="en-US" sz="1600" b="1"/>
            <a:t>They are now brothers and sisters; a united family</a:t>
          </a:r>
          <a:endParaRPr lang="es-ES" sz="1600"/>
        </a:p>
      </dgm:t>
    </dgm:pt>
    <dgm:pt modelId="{C68195D5-1DC6-4F65-B44A-587859AD5F9E}" type="parTrans" cxnId="{912EBFA0-341A-4FE6-9E5B-608A3A1C0F18}">
      <dgm:prSet/>
      <dgm:spPr/>
      <dgm:t>
        <a:bodyPr/>
        <a:lstStyle/>
        <a:p>
          <a:endParaRPr lang="es-ES" sz="1800"/>
        </a:p>
      </dgm:t>
    </dgm:pt>
    <dgm:pt modelId="{D57A35CD-6483-482A-9870-E408451AB139}" type="sibTrans" cxnId="{912EBFA0-341A-4FE6-9E5B-608A3A1C0F18}">
      <dgm:prSet/>
      <dgm:spPr/>
      <dgm:t>
        <a:bodyPr/>
        <a:lstStyle/>
        <a:p>
          <a:endParaRPr lang="es-ES" sz="1800"/>
        </a:p>
      </dgm:t>
    </dgm:pt>
    <dgm:pt modelId="{0AB69074-BC3A-44A7-90E2-A6289BAE00F5}" type="pres">
      <dgm:prSet presAssocID="{1931ECF3-89BC-40C3-8C3D-9444FFD24EB6}" presName="Name0" presStyleCnt="0">
        <dgm:presLayoutVars>
          <dgm:dir/>
          <dgm:animLvl val="lvl"/>
          <dgm:resizeHandles val="exact"/>
        </dgm:presLayoutVars>
      </dgm:prSet>
      <dgm:spPr/>
    </dgm:pt>
    <dgm:pt modelId="{E80CCF5C-D2C2-48BB-99A1-75FC48201C84}" type="pres">
      <dgm:prSet presAssocID="{BB075952-5B84-4C48-BB20-25860E29E7C3}" presName="boxAndChildren" presStyleCnt="0"/>
      <dgm:spPr/>
    </dgm:pt>
    <dgm:pt modelId="{C44A1ADC-474C-4EEB-8FB1-8D03D010E64A}" type="pres">
      <dgm:prSet presAssocID="{BB075952-5B84-4C48-BB20-25860E29E7C3}" presName="parentTextBox" presStyleLbl="node1" presStyleIdx="0" presStyleCnt="3"/>
      <dgm:spPr/>
    </dgm:pt>
    <dgm:pt modelId="{CB6C1364-B85B-4513-9BBA-5509D05E254A}" type="pres">
      <dgm:prSet presAssocID="{BB075952-5B84-4C48-BB20-25860E29E7C3}" presName="entireBox" presStyleLbl="node1" presStyleIdx="0" presStyleCnt="3"/>
      <dgm:spPr/>
    </dgm:pt>
    <dgm:pt modelId="{AA8E5365-6EF0-4D7E-B610-441145F2664B}" type="pres">
      <dgm:prSet presAssocID="{BB075952-5B84-4C48-BB20-25860E29E7C3}" presName="descendantBox" presStyleCnt="0"/>
      <dgm:spPr/>
    </dgm:pt>
    <dgm:pt modelId="{1D02C0AC-AA4E-41F2-B9A9-1177202D0DDA}" type="pres">
      <dgm:prSet presAssocID="{D82B7607-54F7-43C5-B1AD-C4A6A03082BF}" presName="childTextBox" presStyleLbl="fgAccFollowNode1" presStyleIdx="0" presStyleCnt="3">
        <dgm:presLayoutVars>
          <dgm:bulletEnabled val="1"/>
        </dgm:presLayoutVars>
      </dgm:prSet>
      <dgm:spPr/>
    </dgm:pt>
    <dgm:pt modelId="{8FB43969-167B-4FAA-AE7D-DD9F5D070690}" type="pres">
      <dgm:prSet presAssocID="{A1414A26-4CC6-4BEF-A7CD-F6B92C58A3A4}" presName="sp" presStyleCnt="0"/>
      <dgm:spPr/>
    </dgm:pt>
    <dgm:pt modelId="{AF1ABB6B-FC1E-4BD7-A9CF-8A9B5A8932D6}" type="pres">
      <dgm:prSet presAssocID="{4AB256F0-FB87-4DD9-9FBB-8CF7E9B39379}" presName="arrowAndChildren" presStyleCnt="0"/>
      <dgm:spPr/>
    </dgm:pt>
    <dgm:pt modelId="{57A86F75-D3D8-4E17-A8FA-185E07287073}" type="pres">
      <dgm:prSet presAssocID="{4AB256F0-FB87-4DD9-9FBB-8CF7E9B39379}" presName="parentTextArrow" presStyleLbl="node1" presStyleIdx="0" presStyleCnt="3"/>
      <dgm:spPr/>
    </dgm:pt>
    <dgm:pt modelId="{0662CD11-3AC8-4983-AA15-D100C29CDDC2}" type="pres">
      <dgm:prSet presAssocID="{4AB256F0-FB87-4DD9-9FBB-8CF7E9B39379}" presName="arrow" presStyleLbl="node1" presStyleIdx="1" presStyleCnt="3"/>
      <dgm:spPr/>
    </dgm:pt>
    <dgm:pt modelId="{C51AD0AE-8264-41F4-9A8B-FC2B317D4CFE}" type="pres">
      <dgm:prSet presAssocID="{4AB256F0-FB87-4DD9-9FBB-8CF7E9B39379}" presName="descendantArrow" presStyleCnt="0"/>
      <dgm:spPr/>
    </dgm:pt>
    <dgm:pt modelId="{BEC42120-810A-47D3-9D2F-BC7D743A9DB2}" type="pres">
      <dgm:prSet presAssocID="{7A41C69B-7C6A-42E2-AE78-A8835D29313A}" presName="childTextArrow" presStyleLbl="fgAccFollowNode1" presStyleIdx="1" presStyleCnt="3">
        <dgm:presLayoutVars>
          <dgm:bulletEnabled val="1"/>
        </dgm:presLayoutVars>
      </dgm:prSet>
      <dgm:spPr/>
    </dgm:pt>
    <dgm:pt modelId="{41AD14BF-120A-46A8-96C0-192704521534}" type="pres">
      <dgm:prSet presAssocID="{2DE9E02F-9CF2-45F2-9652-4AE4E4BC2195}" presName="sp" presStyleCnt="0"/>
      <dgm:spPr/>
    </dgm:pt>
    <dgm:pt modelId="{CED2071C-C211-48FB-B623-D91C602ED243}" type="pres">
      <dgm:prSet presAssocID="{84760AA5-6904-4C0E-AC2F-02ACEC539832}" presName="arrowAndChildren" presStyleCnt="0"/>
      <dgm:spPr/>
    </dgm:pt>
    <dgm:pt modelId="{69BDDB50-D560-4289-931A-80B8D3DC5E80}" type="pres">
      <dgm:prSet presAssocID="{84760AA5-6904-4C0E-AC2F-02ACEC539832}" presName="parentTextArrow" presStyleLbl="node1" presStyleIdx="1" presStyleCnt="3"/>
      <dgm:spPr/>
    </dgm:pt>
    <dgm:pt modelId="{32354C23-0993-41C5-A50B-D6E1CFD04A3A}" type="pres">
      <dgm:prSet presAssocID="{84760AA5-6904-4C0E-AC2F-02ACEC539832}" presName="arrow" presStyleLbl="node1" presStyleIdx="2" presStyleCnt="3"/>
      <dgm:spPr/>
    </dgm:pt>
    <dgm:pt modelId="{B77113E8-86F1-4A3C-871C-E463BE497908}" type="pres">
      <dgm:prSet presAssocID="{84760AA5-6904-4C0E-AC2F-02ACEC539832}" presName="descendantArrow" presStyleCnt="0"/>
      <dgm:spPr/>
    </dgm:pt>
    <dgm:pt modelId="{26211E37-1D81-4D6A-A10F-A9C2BDDA468D}" type="pres">
      <dgm:prSet presAssocID="{AAC50E97-FD24-48F4-8BC8-90207E3D6333}" presName="childTextArrow" presStyleLbl="fgAccFollowNode1" presStyleIdx="2" presStyleCnt="3">
        <dgm:presLayoutVars>
          <dgm:bulletEnabled val="1"/>
        </dgm:presLayoutVars>
      </dgm:prSet>
      <dgm:spPr/>
    </dgm:pt>
  </dgm:ptLst>
  <dgm:cxnLst>
    <dgm:cxn modelId="{E83B750A-A1CA-43B4-B34F-75AF76FB2707}" srcId="{84760AA5-6904-4C0E-AC2F-02ACEC539832}" destId="{AAC50E97-FD24-48F4-8BC8-90207E3D6333}" srcOrd="0" destOrd="0" parTransId="{F7F6F41D-F559-4B34-A0D5-119591426B35}" sibTransId="{F06EDCAD-2191-423A-A3C8-EC6F3D19E88A}"/>
    <dgm:cxn modelId="{3A809924-F2F1-4473-94CD-9F697DE98D5D}" srcId="{4AB256F0-FB87-4DD9-9FBB-8CF7E9B39379}" destId="{7A41C69B-7C6A-42E2-AE78-A8835D29313A}" srcOrd="0" destOrd="0" parTransId="{36330D33-37C0-4FC4-A9FD-6BEF9D4B45DD}" sibTransId="{5A484279-661C-4756-9F2D-0579A930BE72}"/>
    <dgm:cxn modelId="{ADFDDA3F-983C-400E-8BAE-0FE312939627}" type="presOf" srcId="{BB075952-5B84-4C48-BB20-25860E29E7C3}" destId="{CB6C1364-B85B-4513-9BBA-5509D05E254A}" srcOrd="1" destOrd="0" presId="urn:microsoft.com/office/officeart/2005/8/layout/process4"/>
    <dgm:cxn modelId="{6D835B72-3B5E-4062-BD44-46C0E4BE4403}" type="presOf" srcId="{84760AA5-6904-4C0E-AC2F-02ACEC539832}" destId="{69BDDB50-D560-4289-931A-80B8D3DC5E80}" srcOrd="0" destOrd="0" presId="urn:microsoft.com/office/officeart/2005/8/layout/process4"/>
    <dgm:cxn modelId="{380F5277-21BB-4B43-8B07-A7ECFFCDFEC3}" type="presOf" srcId="{4AB256F0-FB87-4DD9-9FBB-8CF7E9B39379}" destId="{0662CD11-3AC8-4983-AA15-D100C29CDDC2}" srcOrd="1" destOrd="0" presId="urn:microsoft.com/office/officeart/2005/8/layout/process4"/>
    <dgm:cxn modelId="{DCF04794-671A-42B1-AB94-4A3A2A486118}" srcId="{1931ECF3-89BC-40C3-8C3D-9444FFD24EB6}" destId="{BB075952-5B84-4C48-BB20-25860E29E7C3}" srcOrd="2" destOrd="0" parTransId="{29B41FFD-8435-4A6E-88FB-1F6D75353F8E}" sibTransId="{5A4958D8-373C-4E4E-B7BB-81BBD2E70FF9}"/>
    <dgm:cxn modelId="{912EBFA0-341A-4FE6-9E5B-608A3A1C0F18}" srcId="{BB075952-5B84-4C48-BB20-25860E29E7C3}" destId="{D82B7607-54F7-43C5-B1AD-C4A6A03082BF}" srcOrd="0" destOrd="0" parTransId="{C68195D5-1DC6-4F65-B44A-587859AD5F9E}" sibTransId="{D57A35CD-6483-482A-9870-E408451AB139}"/>
    <dgm:cxn modelId="{365AD5B9-8C34-497B-A890-B9843ECFA809}" type="presOf" srcId="{7A41C69B-7C6A-42E2-AE78-A8835D29313A}" destId="{BEC42120-810A-47D3-9D2F-BC7D743A9DB2}" srcOrd="0" destOrd="0" presId="urn:microsoft.com/office/officeart/2005/8/layout/process4"/>
    <dgm:cxn modelId="{9F1250C4-C309-41D1-98D7-0483BD4596A2}" type="presOf" srcId="{BB075952-5B84-4C48-BB20-25860E29E7C3}" destId="{C44A1ADC-474C-4EEB-8FB1-8D03D010E64A}" srcOrd="0" destOrd="0" presId="urn:microsoft.com/office/officeart/2005/8/layout/process4"/>
    <dgm:cxn modelId="{120792C6-C50B-4B56-A0CE-26FED3116F91}" type="presOf" srcId="{AAC50E97-FD24-48F4-8BC8-90207E3D6333}" destId="{26211E37-1D81-4D6A-A10F-A9C2BDDA468D}" srcOrd="0" destOrd="0" presId="urn:microsoft.com/office/officeart/2005/8/layout/process4"/>
    <dgm:cxn modelId="{26C46FD9-C262-44C6-9268-2C6430DEE6D5}" type="presOf" srcId="{D82B7607-54F7-43C5-B1AD-C4A6A03082BF}" destId="{1D02C0AC-AA4E-41F2-B9A9-1177202D0DDA}" srcOrd="0" destOrd="0" presId="urn:microsoft.com/office/officeart/2005/8/layout/process4"/>
    <dgm:cxn modelId="{D7337FE0-F60E-4934-A257-B240AFC295FA}" srcId="{1931ECF3-89BC-40C3-8C3D-9444FFD24EB6}" destId="{84760AA5-6904-4C0E-AC2F-02ACEC539832}" srcOrd="0" destOrd="0" parTransId="{A5113928-79F1-4D80-8C08-B2A9C3CFBC30}" sibTransId="{2DE9E02F-9CF2-45F2-9652-4AE4E4BC2195}"/>
    <dgm:cxn modelId="{B48B15E3-A1C4-4EE3-A462-A3FB65F57F2F}" type="presOf" srcId="{84760AA5-6904-4C0E-AC2F-02ACEC539832}" destId="{32354C23-0993-41C5-A50B-D6E1CFD04A3A}" srcOrd="1" destOrd="0" presId="urn:microsoft.com/office/officeart/2005/8/layout/process4"/>
    <dgm:cxn modelId="{673CD9E6-B4BE-4AF9-9D07-2F9D085052BC}" srcId="{1931ECF3-89BC-40C3-8C3D-9444FFD24EB6}" destId="{4AB256F0-FB87-4DD9-9FBB-8CF7E9B39379}" srcOrd="1" destOrd="0" parTransId="{089619E2-0AA6-4764-AA65-2116EBBF2B8B}" sibTransId="{A1414A26-4CC6-4BEF-A7CD-F6B92C58A3A4}"/>
    <dgm:cxn modelId="{9CF0DDFB-7E54-4A91-928E-E8849733C467}" type="presOf" srcId="{1931ECF3-89BC-40C3-8C3D-9444FFD24EB6}" destId="{0AB69074-BC3A-44A7-90E2-A6289BAE00F5}" srcOrd="0" destOrd="0" presId="urn:microsoft.com/office/officeart/2005/8/layout/process4"/>
    <dgm:cxn modelId="{CF9CF3FC-6477-48F4-88D3-C780F2505DF2}" type="presOf" srcId="{4AB256F0-FB87-4DD9-9FBB-8CF7E9B39379}" destId="{57A86F75-D3D8-4E17-A8FA-185E07287073}" srcOrd="0" destOrd="0" presId="urn:microsoft.com/office/officeart/2005/8/layout/process4"/>
    <dgm:cxn modelId="{FB18CBA6-AC78-463B-AC08-3B542EAF4B15}" type="presParOf" srcId="{0AB69074-BC3A-44A7-90E2-A6289BAE00F5}" destId="{E80CCF5C-D2C2-48BB-99A1-75FC48201C84}" srcOrd="0" destOrd="0" presId="urn:microsoft.com/office/officeart/2005/8/layout/process4"/>
    <dgm:cxn modelId="{BC1B661F-4ACB-4D36-9FD2-B1A4B44F1592}" type="presParOf" srcId="{E80CCF5C-D2C2-48BB-99A1-75FC48201C84}" destId="{C44A1ADC-474C-4EEB-8FB1-8D03D010E64A}" srcOrd="0" destOrd="0" presId="urn:microsoft.com/office/officeart/2005/8/layout/process4"/>
    <dgm:cxn modelId="{8F1D5DC9-4658-4989-BCC3-E1D989AD1D1E}" type="presParOf" srcId="{E80CCF5C-D2C2-48BB-99A1-75FC48201C84}" destId="{CB6C1364-B85B-4513-9BBA-5509D05E254A}" srcOrd="1" destOrd="0" presId="urn:microsoft.com/office/officeart/2005/8/layout/process4"/>
    <dgm:cxn modelId="{BA67DDDF-EFEB-4C05-97ED-270AF79A691A}" type="presParOf" srcId="{E80CCF5C-D2C2-48BB-99A1-75FC48201C84}" destId="{AA8E5365-6EF0-4D7E-B610-441145F2664B}" srcOrd="2" destOrd="0" presId="urn:microsoft.com/office/officeart/2005/8/layout/process4"/>
    <dgm:cxn modelId="{62EC062C-003B-4808-AB3A-49338A721EB6}" type="presParOf" srcId="{AA8E5365-6EF0-4D7E-B610-441145F2664B}" destId="{1D02C0AC-AA4E-41F2-B9A9-1177202D0DDA}" srcOrd="0" destOrd="0" presId="urn:microsoft.com/office/officeart/2005/8/layout/process4"/>
    <dgm:cxn modelId="{9EEE17AD-8F6B-4532-B638-14E027C4ECE8}" type="presParOf" srcId="{0AB69074-BC3A-44A7-90E2-A6289BAE00F5}" destId="{8FB43969-167B-4FAA-AE7D-DD9F5D070690}" srcOrd="1" destOrd="0" presId="urn:microsoft.com/office/officeart/2005/8/layout/process4"/>
    <dgm:cxn modelId="{1D369139-D551-41E4-9C02-4700A357548C}" type="presParOf" srcId="{0AB69074-BC3A-44A7-90E2-A6289BAE00F5}" destId="{AF1ABB6B-FC1E-4BD7-A9CF-8A9B5A8932D6}" srcOrd="2" destOrd="0" presId="urn:microsoft.com/office/officeart/2005/8/layout/process4"/>
    <dgm:cxn modelId="{9926C637-8B92-4508-8CB5-7695AB4A8BD6}" type="presParOf" srcId="{AF1ABB6B-FC1E-4BD7-A9CF-8A9B5A8932D6}" destId="{57A86F75-D3D8-4E17-A8FA-185E07287073}" srcOrd="0" destOrd="0" presId="urn:microsoft.com/office/officeart/2005/8/layout/process4"/>
    <dgm:cxn modelId="{AAEDC3EA-A241-44C9-B45D-89203AE09A8D}" type="presParOf" srcId="{AF1ABB6B-FC1E-4BD7-A9CF-8A9B5A8932D6}" destId="{0662CD11-3AC8-4983-AA15-D100C29CDDC2}" srcOrd="1" destOrd="0" presId="urn:microsoft.com/office/officeart/2005/8/layout/process4"/>
    <dgm:cxn modelId="{8C963891-3008-4554-BAC0-04B858A4149B}" type="presParOf" srcId="{AF1ABB6B-FC1E-4BD7-A9CF-8A9B5A8932D6}" destId="{C51AD0AE-8264-41F4-9A8B-FC2B317D4CFE}" srcOrd="2" destOrd="0" presId="urn:microsoft.com/office/officeart/2005/8/layout/process4"/>
    <dgm:cxn modelId="{8606F74B-B8F6-45D3-A68F-880C043083CC}" type="presParOf" srcId="{C51AD0AE-8264-41F4-9A8B-FC2B317D4CFE}" destId="{BEC42120-810A-47D3-9D2F-BC7D743A9DB2}" srcOrd="0" destOrd="0" presId="urn:microsoft.com/office/officeart/2005/8/layout/process4"/>
    <dgm:cxn modelId="{AF2D8917-B825-4494-8866-CB3B3902FE3E}" type="presParOf" srcId="{0AB69074-BC3A-44A7-90E2-A6289BAE00F5}" destId="{41AD14BF-120A-46A8-96C0-192704521534}" srcOrd="3" destOrd="0" presId="urn:microsoft.com/office/officeart/2005/8/layout/process4"/>
    <dgm:cxn modelId="{EAE92BDE-7E0C-43E4-9C17-FBCC4BC0BBAD}" type="presParOf" srcId="{0AB69074-BC3A-44A7-90E2-A6289BAE00F5}" destId="{CED2071C-C211-48FB-B623-D91C602ED243}" srcOrd="4" destOrd="0" presId="urn:microsoft.com/office/officeart/2005/8/layout/process4"/>
    <dgm:cxn modelId="{09FEC69C-55F1-4A4A-AE2B-A2F2933C2486}" type="presParOf" srcId="{CED2071C-C211-48FB-B623-D91C602ED243}" destId="{69BDDB50-D560-4289-931A-80B8D3DC5E80}" srcOrd="0" destOrd="0" presId="urn:microsoft.com/office/officeart/2005/8/layout/process4"/>
    <dgm:cxn modelId="{B5607AEC-25BA-427B-BD4F-2AC23CD4F42A}" type="presParOf" srcId="{CED2071C-C211-48FB-B623-D91C602ED243}" destId="{32354C23-0993-41C5-A50B-D6E1CFD04A3A}" srcOrd="1" destOrd="0" presId="urn:microsoft.com/office/officeart/2005/8/layout/process4"/>
    <dgm:cxn modelId="{5559EDD1-0EA4-4654-A438-C1CF91AE8726}" type="presParOf" srcId="{CED2071C-C211-48FB-B623-D91C602ED243}" destId="{B77113E8-86F1-4A3C-871C-E463BE497908}" srcOrd="2" destOrd="0" presId="urn:microsoft.com/office/officeart/2005/8/layout/process4"/>
    <dgm:cxn modelId="{CFAB126A-B2E5-4C5B-89B0-554340CB58F1}" type="presParOf" srcId="{B77113E8-86F1-4A3C-871C-E463BE497908}" destId="{26211E37-1D81-4D6A-A10F-A9C2BDDA468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A41844-C694-44FC-841F-C8043E80D655}" type="doc">
      <dgm:prSet loTypeId="urn:microsoft.com/office/officeart/2005/8/layout/hierarchy3" loCatId="list" qsTypeId="urn:microsoft.com/office/officeart/2005/8/quickstyle/simple5" qsCatId="simple" csTypeId="urn:microsoft.com/office/officeart/2005/8/colors/colorful5" csCatId="colorful" phldr="1"/>
      <dgm:spPr/>
      <dgm:t>
        <a:bodyPr/>
        <a:lstStyle/>
        <a:p>
          <a:endParaRPr lang="es-ES"/>
        </a:p>
      </dgm:t>
    </dgm:pt>
    <dgm:pt modelId="{51D4FA5F-16EE-42AE-8F6D-939ED85D0F28}">
      <dgm:prSet phldrT="[Texto]" custT="1"/>
      <dgm:spPr>
        <a:solidFill>
          <a:srgbClr val="EEC498"/>
        </a:solidFill>
      </dgm:spPr>
      <dgm:t>
        <a:bodyPr/>
        <a:lstStyle/>
        <a:p>
          <a:r>
            <a:rPr lang="en-US" sz="1400" b="1">
              <a:solidFill>
                <a:schemeClr val="tx1"/>
              </a:solidFill>
            </a:rPr>
            <a:t>Paul mentioned these commandments:</a:t>
          </a:r>
          <a:endParaRPr lang="es-ES" sz="1400" b="1" dirty="0">
            <a:solidFill>
              <a:schemeClr val="tx1"/>
            </a:solidFill>
          </a:endParaRPr>
        </a:p>
      </dgm:t>
    </dgm:pt>
    <dgm:pt modelId="{CDDD72B0-C653-4539-B688-F7EF09BDF76F}" type="parTrans" cxnId="{13FDF0E4-B8C7-4DC0-87E1-B5B9B0342EC6}">
      <dgm:prSet/>
      <dgm:spPr/>
      <dgm:t>
        <a:bodyPr/>
        <a:lstStyle/>
        <a:p>
          <a:endParaRPr lang="es-ES" sz="1800" b="1"/>
        </a:p>
      </dgm:t>
    </dgm:pt>
    <dgm:pt modelId="{9951255C-5D4C-44DA-81E7-06C4FF831347}" type="sibTrans" cxnId="{13FDF0E4-B8C7-4DC0-87E1-B5B9B0342EC6}">
      <dgm:prSet/>
      <dgm:spPr/>
      <dgm:t>
        <a:bodyPr/>
        <a:lstStyle/>
        <a:p>
          <a:endParaRPr lang="es-ES" sz="1800" b="1"/>
        </a:p>
      </dgm:t>
    </dgm:pt>
    <dgm:pt modelId="{3316526F-1335-41ED-9CFF-0F7C8337DCAC}">
      <dgm:prSet phldrT="[Texto]" custT="1"/>
      <dgm:spPr>
        <a:solidFill>
          <a:srgbClr val="FFEFBD"/>
        </a:solidFill>
        <a:scene3d>
          <a:camera prst="orthographicFront"/>
          <a:lightRig rig="threePt" dir="t"/>
        </a:scene3d>
        <a:sp3d>
          <a:bevelT prst="relaxedInset"/>
        </a:sp3d>
      </dgm:spPr>
      <dgm:t>
        <a:bodyPr/>
        <a:lstStyle/>
        <a:p>
          <a:r>
            <a:rPr lang="es-ES" sz="1600" b="1"/>
            <a:t>The 5th </a:t>
          </a:r>
          <a:r>
            <a:rPr lang="es-ES" sz="1600" b="1" dirty="0"/>
            <a:t>(6:2-3)</a:t>
          </a:r>
        </a:p>
      </dgm:t>
    </dgm:pt>
    <dgm:pt modelId="{A251A23F-04B9-4EFD-B6B2-67459A3213F7}" type="parTrans" cxnId="{0DC692AB-3FB0-4BD6-A0BF-E3FB5CC185B4}">
      <dgm:prSet/>
      <dgm:spPr/>
      <dgm:t>
        <a:bodyPr/>
        <a:lstStyle/>
        <a:p>
          <a:endParaRPr lang="es-ES" sz="1800" b="1"/>
        </a:p>
      </dgm:t>
    </dgm:pt>
    <dgm:pt modelId="{9D1C6F24-1609-48DF-A0A8-6AAC719810DE}" type="sibTrans" cxnId="{0DC692AB-3FB0-4BD6-A0BF-E3FB5CC185B4}">
      <dgm:prSet/>
      <dgm:spPr/>
      <dgm:t>
        <a:bodyPr/>
        <a:lstStyle/>
        <a:p>
          <a:endParaRPr lang="es-ES" sz="1800" b="1"/>
        </a:p>
      </dgm:t>
    </dgm:pt>
    <dgm:pt modelId="{564FC58E-6D18-4AE8-B01A-DF4E2D993CAB}">
      <dgm:prSet phldrT="[Texto]" custT="1"/>
      <dgm:spPr>
        <a:solidFill>
          <a:srgbClr val="FCDDA6"/>
        </a:solidFill>
        <a:scene3d>
          <a:camera prst="orthographicFront"/>
          <a:lightRig rig="threePt" dir="t"/>
        </a:scene3d>
        <a:sp3d>
          <a:bevelT prst="relaxedInset"/>
        </a:sp3d>
      </dgm:spPr>
      <dgm:t>
        <a:bodyPr/>
        <a:lstStyle/>
        <a:p>
          <a:r>
            <a:rPr lang="es-ES" sz="1600" b="1"/>
            <a:t>The 7th </a:t>
          </a:r>
          <a:r>
            <a:rPr lang="es-ES" sz="1600" b="1" dirty="0"/>
            <a:t>(5:3)</a:t>
          </a:r>
        </a:p>
      </dgm:t>
    </dgm:pt>
    <dgm:pt modelId="{CC6A00B9-FD28-4352-B256-0ED72E406377}" type="parTrans" cxnId="{CD3A8D33-583B-40A4-8153-61E1DCBA66AF}">
      <dgm:prSet/>
      <dgm:spPr/>
      <dgm:t>
        <a:bodyPr/>
        <a:lstStyle/>
        <a:p>
          <a:endParaRPr lang="es-ES" sz="1800" b="1"/>
        </a:p>
      </dgm:t>
    </dgm:pt>
    <dgm:pt modelId="{9C21A6CF-55F2-4076-AACB-176594240C51}" type="sibTrans" cxnId="{CD3A8D33-583B-40A4-8153-61E1DCBA66AF}">
      <dgm:prSet/>
      <dgm:spPr/>
      <dgm:t>
        <a:bodyPr/>
        <a:lstStyle/>
        <a:p>
          <a:endParaRPr lang="es-ES" sz="1800" b="1"/>
        </a:p>
      </dgm:t>
    </dgm:pt>
    <dgm:pt modelId="{3F132F55-DA4A-444D-86EB-68E8AFE4CF69}">
      <dgm:prSet phldrT="[Texto]" custT="1"/>
      <dgm:spPr>
        <a:solidFill>
          <a:srgbClr val="FAD7B4"/>
        </a:solidFill>
        <a:scene3d>
          <a:camera prst="orthographicFront"/>
          <a:lightRig rig="threePt" dir="t"/>
        </a:scene3d>
        <a:sp3d>
          <a:bevelT prst="relaxedInset"/>
        </a:sp3d>
      </dgm:spPr>
      <dgm:t>
        <a:bodyPr/>
        <a:lstStyle/>
        <a:p>
          <a:r>
            <a:rPr lang="es-ES" sz="1600" b="1"/>
            <a:t>The 8th </a:t>
          </a:r>
          <a:r>
            <a:rPr lang="es-ES" sz="1600" b="1" dirty="0"/>
            <a:t>(4:28)</a:t>
          </a:r>
        </a:p>
      </dgm:t>
    </dgm:pt>
    <dgm:pt modelId="{0C19B66D-A765-4B21-ACE2-0B2F15E9BBEF}" type="parTrans" cxnId="{8E4BAD58-DF5A-435A-A85C-091A28BFA06D}">
      <dgm:prSet/>
      <dgm:spPr/>
      <dgm:t>
        <a:bodyPr/>
        <a:lstStyle/>
        <a:p>
          <a:endParaRPr lang="es-ES" sz="1800" b="1"/>
        </a:p>
      </dgm:t>
    </dgm:pt>
    <dgm:pt modelId="{09A11012-37C3-4F28-9061-A3973E94A394}" type="sibTrans" cxnId="{8E4BAD58-DF5A-435A-A85C-091A28BFA06D}">
      <dgm:prSet/>
      <dgm:spPr/>
      <dgm:t>
        <a:bodyPr/>
        <a:lstStyle/>
        <a:p>
          <a:endParaRPr lang="es-ES" sz="1800" b="1"/>
        </a:p>
      </dgm:t>
    </dgm:pt>
    <dgm:pt modelId="{869A5821-0211-47E9-9DBB-79C529B6623C}">
      <dgm:prSet phldrT="[Texto]" custT="1"/>
      <dgm:spPr>
        <a:solidFill>
          <a:srgbClr val="F5C3A5"/>
        </a:solidFill>
        <a:scene3d>
          <a:camera prst="orthographicFront"/>
          <a:lightRig rig="threePt" dir="t"/>
        </a:scene3d>
        <a:sp3d>
          <a:bevelT prst="relaxedInset"/>
        </a:sp3d>
      </dgm:spPr>
      <dgm:t>
        <a:bodyPr/>
        <a:lstStyle/>
        <a:p>
          <a:r>
            <a:rPr lang="es-ES" sz="1600" b="1"/>
            <a:t>The 9th </a:t>
          </a:r>
          <a:r>
            <a:rPr lang="es-ES" sz="1600" b="1" dirty="0"/>
            <a:t>(4:25)</a:t>
          </a:r>
        </a:p>
      </dgm:t>
    </dgm:pt>
    <dgm:pt modelId="{B46CF6A2-942D-4810-89BA-A1F77506F7FC}" type="parTrans" cxnId="{2DBC82E6-4D3B-49DB-AD3D-2136A9252DC0}">
      <dgm:prSet/>
      <dgm:spPr/>
      <dgm:t>
        <a:bodyPr/>
        <a:lstStyle/>
        <a:p>
          <a:endParaRPr lang="es-ES" sz="1800" b="1"/>
        </a:p>
      </dgm:t>
    </dgm:pt>
    <dgm:pt modelId="{82256901-342C-4280-90FE-4C12624D8A4A}" type="sibTrans" cxnId="{2DBC82E6-4D3B-49DB-AD3D-2136A9252DC0}">
      <dgm:prSet/>
      <dgm:spPr/>
      <dgm:t>
        <a:bodyPr/>
        <a:lstStyle/>
        <a:p>
          <a:endParaRPr lang="es-ES" sz="1800" b="1"/>
        </a:p>
      </dgm:t>
    </dgm:pt>
    <dgm:pt modelId="{DF11F39F-A75B-4ABD-BD4A-8FD0086DAEAF}">
      <dgm:prSet phldrT="[Texto]" custT="1"/>
      <dgm:spPr>
        <a:solidFill>
          <a:srgbClr val="F5CABD"/>
        </a:solidFill>
        <a:scene3d>
          <a:camera prst="orthographicFront"/>
          <a:lightRig rig="threePt" dir="t"/>
        </a:scene3d>
        <a:sp3d>
          <a:bevelT prst="relaxedInset"/>
        </a:sp3d>
      </dgm:spPr>
      <dgm:t>
        <a:bodyPr/>
        <a:lstStyle/>
        <a:p>
          <a:r>
            <a:rPr lang="es-ES" sz="1600" b="1"/>
            <a:t>The 10th </a:t>
          </a:r>
          <a:r>
            <a:rPr lang="es-ES" sz="1600" b="1" dirty="0"/>
            <a:t>(5:5)</a:t>
          </a:r>
        </a:p>
      </dgm:t>
    </dgm:pt>
    <dgm:pt modelId="{82D348E4-C5A3-4AD2-967E-1375BCD3E7E8}" type="parTrans" cxnId="{D2F381CC-F1A9-44C2-B41C-6E658F6F4598}">
      <dgm:prSet/>
      <dgm:spPr/>
      <dgm:t>
        <a:bodyPr/>
        <a:lstStyle/>
        <a:p>
          <a:endParaRPr lang="es-ES" sz="1800" b="1"/>
        </a:p>
      </dgm:t>
    </dgm:pt>
    <dgm:pt modelId="{4C4E4FF9-41AA-4B50-9658-97D5EAAAD2D8}" type="sibTrans" cxnId="{D2F381CC-F1A9-44C2-B41C-6E658F6F4598}">
      <dgm:prSet/>
      <dgm:spPr/>
      <dgm:t>
        <a:bodyPr/>
        <a:lstStyle/>
        <a:p>
          <a:endParaRPr lang="es-ES" sz="1800" b="1"/>
        </a:p>
      </dgm:t>
    </dgm:pt>
    <dgm:pt modelId="{3F5F5109-A15D-4D8D-9DB0-33777029A159}" type="pres">
      <dgm:prSet presAssocID="{87A41844-C694-44FC-841F-C8043E80D655}" presName="diagram" presStyleCnt="0">
        <dgm:presLayoutVars>
          <dgm:chPref val="1"/>
          <dgm:dir/>
          <dgm:animOne val="branch"/>
          <dgm:animLvl val="lvl"/>
          <dgm:resizeHandles/>
        </dgm:presLayoutVars>
      </dgm:prSet>
      <dgm:spPr/>
    </dgm:pt>
    <dgm:pt modelId="{FC40F333-3755-4DA9-B10A-95C9C6A2C532}" type="pres">
      <dgm:prSet presAssocID="{51D4FA5F-16EE-42AE-8F6D-939ED85D0F28}" presName="root" presStyleCnt="0"/>
      <dgm:spPr/>
    </dgm:pt>
    <dgm:pt modelId="{8EE92D6D-4C6C-415C-B6AC-CC17E4BF0E9B}" type="pres">
      <dgm:prSet presAssocID="{51D4FA5F-16EE-42AE-8F6D-939ED85D0F28}" presName="rootComposite" presStyleCnt="0"/>
      <dgm:spPr/>
    </dgm:pt>
    <dgm:pt modelId="{911FE9B8-5331-431E-B1E6-AB0E23FE664F}" type="pres">
      <dgm:prSet presAssocID="{51D4FA5F-16EE-42AE-8F6D-939ED85D0F28}" presName="rootText" presStyleLbl="node1" presStyleIdx="0" presStyleCnt="1" custScaleX="212371"/>
      <dgm:spPr/>
    </dgm:pt>
    <dgm:pt modelId="{DBB4ED4D-CAC1-41F9-B89A-DA9EA3374DDD}" type="pres">
      <dgm:prSet presAssocID="{51D4FA5F-16EE-42AE-8F6D-939ED85D0F28}" presName="rootConnector" presStyleLbl="node1" presStyleIdx="0" presStyleCnt="1"/>
      <dgm:spPr/>
    </dgm:pt>
    <dgm:pt modelId="{B98AB31C-040B-4738-A2EE-4501162D76CF}" type="pres">
      <dgm:prSet presAssocID="{51D4FA5F-16EE-42AE-8F6D-939ED85D0F28}" presName="childShape" presStyleCnt="0"/>
      <dgm:spPr/>
    </dgm:pt>
    <dgm:pt modelId="{88FA0507-8515-4520-890C-D49ED4A7DC21}" type="pres">
      <dgm:prSet presAssocID="{A251A23F-04B9-4EFD-B6B2-67459A3213F7}" presName="Name13" presStyleLbl="parChTrans1D2" presStyleIdx="0" presStyleCnt="5"/>
      <dgm:spPr/>
    </dgm:pt>
    <dgm:pt modelId="{D240946E-72B0-4B5A-9206-91ED5BDF6D48}" type="pres">
      <dgm:prSet presAssocID="{3316526F-1335-41ED-9CFF-0F7C8337DCAC}" presName="childText" presStyleLbl="bgAcc1" presStyleIdx="0" presStyleCnt="5" custScaleX="208228">
        <dgm:presLayoutVars>
          <dgm:bulletEnabled val="1"/>
        </dgm:presLayoutVars>
      </dgm:prSet>
      <dgm:spPr/>
    </dgm:pt>
    <dgm:pt modelId="{0FB2F710-BE5C-4BD0-9FDD-518EFE0AF617}" type="pres">
      <dgm:prSet presAssocID="{CC6A00B9-FD28-4352-B256-0ED72E406377}" presName="Name13" presStyleLbl="parChTrans1D2" presStyleIdx="1" presStyleCnt="5"/>
      <dgm:spPr/>
    </dgm:pt>
    <dgm:pt modelId="{06C7C473-AC0E-4F6E-9900-61F5AF34447F}" type="pres">
      <dgm:prSet presAssocID="{564FC58E-6D18-4AE8-B01A-DF4E2D993CAB}" presName="childText" presStyleLbl="bgAcc1" presStyleIdx="1" presStyleCnt="5" custScaleX="208228">
        <dgm:presLayoutVars>
          <dgm:bulletEnabled val="1"/>
        </dgm:presLayoutVars>
      </dgm:prSet>
      <dgm:spPr/>
    </dgm:pt>
    <dgm:pt modelId="{400148AD-29A0-4687-99D4-BC1FBEDA9F9D}" type="pres">
      <dgm:prSet presAssocID="{0C19B66D-A765-4B21-ACE2-0B2F15E9BBEF}" presName="Name13" presStyleLbl="parChTrans1D2" presStyleIdx="2" presStyleCnt="5"/>
      <dgm:spPr/>
    </dgm:pt>
    <dgm:pt modelId="{12AD1973-40E0-4042-B45E-817D56793783}" type="pres">
      <dgm:prSet presAssocID="{3F132F55-DA4A-444D-86EB-68E8AFE4CF69}" presName="childText" presStyleLbl="bgAcc1" presStyleIdx="2" presStyleCnt="5" custScaleX="208228">
        <dgm:presLayoutVars>
          <dgm:bulletEnabled val="1"/>
        </dgm:presLayoutVars>
      </dgm:prSet>
      <dgm:spPr/>
    </dgm:pt>
    <dgm:pt modelId="{BC5C2D51-9AF0-40FE-A083-98B157C076FA}" type="pres">
      <dgm:prSet presAssocID="{B46CF6A2-942D-4810-89BA-A1F77506F7FC}" presName="Name13" presStyleLbl="parChTrans1D2" presStyleIdx="3" presStyleCnt="5"/>
      <dgm:spPr/>
    </dgm:pt>
    <dgm:pt modelId="{77A5AE08-4621-4AFA-95F5-51175A57CA00}" type="pres">
      <dgm:prSet presAssocID="{869A5821-0211-47E9-9DBB-79C529B6623C}" presName="childText" presStyleLbl="bgAcc1" presStyleIdx="3" presStyleCnt="5" custScaleX="208228">
        <dgm:presLayoutVars>
          <dgm:bulletEnabled val="1"/>
        </dgm:presLayoutVars>
      </dgm:prSet>
      <dgm:spPr/>
    </dgm:pt>
    <dgm:pt modelId="{CF8E9DDB-B1E4-4418-BDBC-845A6F6A6F84}" type="pres">
      <dgm:prSet presAssocID="{82D348E4-C5A3-4AD2-967E-1375BCD3E7E8}" presName="Name13" presStyleLbl="parChTrans1D2" presStyleIdx="4" presStyleCnt="5"/>
      <dgm:spPr/>
    </dgm:pt>
    <dgm:pt modelId="{4E030A92-F65F-4B48-9826-543C1850F60C}" type="pres">
      <dgm:prSet presAssocID="{DF11F39F-A75B-4ABD-BD4A-8FD0086DAEAF}" presName="childText" presStyleLbl="bgAcc1" presStyleIdx="4" presStyleCnt="5" custScaleX="208228">
        <dgm:presLayoutVars>
          <dgm:bulletEnabled val="1"/>
        </dgm:presLayoutVars>
      </dgm:prSet>
      <dgm:spPr/>
    </dgm:pt>
  </dgm:ptLst>
  <dgm:cxnLst>
    <dgm:cxn modelId="{20391009-FA18-444F-B76E-D6A17C5D84AC}" type="presOf" srcId="{3F132F55-DA4A-444D-86EB-68E8AFE4CF69}" destId="{12AD1973-40E0-4042-B45E-817D56793783}" srcOrd="0" destOrd="0" presId="urn:microsoft.com/office/officeart/2005/8/layout/hierarchy3"/>
    <dgm:cxn modelId="{55360F14-6C80-4811-86D9-D32D904469E7}" type="presOf" srcId="{DF11F39F-A75B-4ABD-BD4A-8FD0086DAEAF}" destId="{4E030A92-F65F-4B48-9826-543C1850F60C}" srcOrd="0" destOrd="0" presId="urn:microsoft.com/office/officeart/2005/8/layout/hierarchy3"/>
    <dgm:cxn modelId="{95329C18-2169-4364-8246-E8484C30E73F}" type="presOf" srcId="{A251A23F-04B9-4EFD-B6B2-67459A3213F7}" destId="{88FA0507-8515-4520-890C-D49ED4A7DC21}" srcOrd="0" destOrd="0" presId="urn:microsoft.com/office/officeart/2005/8/layout/hierarchy3"/>
    <dgm:cxn modelId="{211F121A-D559-4288-8FCF-13859E51AB13}" type="presOf" srcId="{0C19B66D-A765-4B21-ACE2-0B2F15E9BBEF}" destId="{400148AD-29A0-4687-99D4-BC1FBEDA9F9D}" srcOrd="0" destOrd="0" presId="urn:microsoft.com/office/officeart/2005/8/layout/hierarchy3"/>
    <dgm:cxn modelId="{78AA9F1D-D70B-400E-B4C7-1CBAE3CD744E}" type="presOf" srcId="{87A41844-C694-44FC-841F-C8043E80D655}" destId="{3F5F5109-A15D-4D8D-9DB0-33777029A159}" srcOrd="0" destOrd="0" presId="urn:microsoft.com/office/officeart/2005/8/layout/hierarchy3"/>
    <dgm:cxn modelId="{E7A5A523-66B9-45B8-B4E9-98AB2193725C}" type="presOf" srcId="{564FC58E-6D18-4AE8-B01A-DF4E2D993CAB}" destId="{06C7C473-AC0E-4F6E-9900-61F5AF34447F}" srcOrd="0" destOrd="0" presId="urn:microsoft.com/office/officeart/2005/8/layout/hierarchy3"/>
    <dgm:cxn modelId="{D358F123-C4ED-4660-BD95-15FA7E3A8395}" type="presOf" srcId="{51D4FA5F-16EE-42AE-8F6D-939ED85D0F28}" destId="{911FE9B8-5331-431E-B1E6-AB0E23FE664F}" srcOrd="0" destOrd="0" presId="urn:microsoft.com/office/officeart/2005/8/layout/hierarchy3"/>
    <dgm:cxn modelId="{CD3A8D33-583B-40A4-8153-61E1DCBA66AF}" srcId="{51D4FA5F-16EE-42AE-8F6D-939ED85D0F28}" destId="{564FC58E-6D18-4AE8-B01A-DF4E2D993CAB}" srcOrd="1" destOrd="0" parTransId="{CC6A00B9-FD28-4352-B256-0ED72E406377}" sibTransId="{9C21A6CF-55F2-4076-AACB-176594240C51}"/>
    <dgm:cxn modelId="{F29A4735-67D1-4E6C-85AD-C0DE8402EBF1}" type="presOf" srcId="{B46CF6A2-942D-4810-89BA-A1F77506F7FC}" destId="{BC5C2D51-9AF0-40FE-A083-98B157C076FA}" srcOrd="0" destOrd="0" presId="urn:microsoft.com/office/officeart/2005/8/layout/hierarchy3"/>
    <dgm:cxn modelId="{9C175B6F-C2EF-4C5F-B28B-A5566EA1265B}" type="presOf" srcId="{3316526F-1335-41ED-9CFF-0F7C8337DCAC}" destId="{D240946E-72B0-4B5A-9206-91ED5BDF6D48}" srcOrd="0" destOrd="0" presId="urn:microsoft.com/office/officeart/2005/8/layout/hierarchy3"/>
    <dgm:cxn modelId="{7DA54A72-5F52-4498-BB43-52105B8C71DC}" type="presOf" srcId="{82D348E4-C5A3-4AD2-967E-1375BCD3E7E8}" destId="{CF8E9DDB-B1E4-4418-BDBC-845A6F6A6F84}" srcOrd="0" destOrd="0" presId="urn:microsoft.com/office/officeart/2005/8/layout/hierarchy3"/>
    <dgm:cxn modelId="{8E4BAD58-DF5A-435A-A85C-091A28BFA06D}" srcId="{51D4FA5F-16EE-42AE-8F6D-939ED85D0F28}" destId="{3F132F55-DA4A-444D-86EB-68E8AFE4CF69}" srcOrd="2" destOrd="0" parTransId="{0C19B66D-A765-4B21-ACE2-0B2F15E9BBEF}" sibTransId="{09A11012-37C3-4F28-9061-A3973E94A394}"/>
    <dgm:cxn modelId="{D79AAC84-52B3-4005-AB39-39E58AACDC01}" type="presOf" srcId="{51D4FA5F-16EE-42AE-8F6D-939ED85D0F28}" destId="{DBB4ED4D-CAC1-41F9-B89A-DA9EA3374DDD}" srcOrd="1" destOrd="0" presId="urn:microsoft.com/office/officeart/2005/8/layout/hierarchy3"/>
    <dgm:cxn modelId="{44CCEC92-B33D-4459-AB79-E31C95F4EA5A}" type="presOf" srcId="{CC6A00B9-FD28-4352-B256-0ED72E406377}" destId="{0FB2F710-BE5C-4BD0-9FDD-518EFE0AF617}" srcOrd="0" destOrd="0" presId="urn:microsoft.com/office/officeart/2005/8/layout/hierarchy3"/>
    <dgm:cxn modelId="{0DC692AB-3FB0-4BD6-A0BF-E3FB5CC185B4}" srcId="{51D4FA5F-16EE-42AE-8F6D-939ED85D0F28}" destId="{3316526F-1335-41ED-9CFF-0F7C8337DCAC}" srcOrd="0" destOrd="0" parTransId="{A251A23F-04B9-4EFD-B6B2-67459A3213F7}" sibTransId="{9D1C6F24-1609-48DF-A0A8-6AAC719810DE}"/>
    <dgm:cxn modelId="{D2F381CC-F1A9-44C2-B41C-6E658F6F4598}" srcId="{51D4FA5F-16EE-42AE-8F6D-939ED85D0F28}" destId="{DF11F39F-A75B-4ABD-BD4A-8FD0086DAEAF}" srcOrd="4" destOrd="0" parTransId="{82D348E4-C5A3-4AD2-967E-1375BCD3E7E8}" sibTransId="{4C4E4FF9-41AA-4B50-9658-97D5EAAAD2D8}"/>
    <dgm:cxn modelId="{13FDF0E4-B8C7-4DC0-87E1-B5B9B0342EC6}" srcId="{87A41844-C694-44FC-841F-C8043E80D655}" destId="{51D4FA5F-16EE-42AE-8F6D-939ED85D0F28}" srcOrd="0" destOrd="0" parTransId="{CDDD72B0-C653-4539-B688-F7EF09BDF76F}" sibTransId="{9951255C-5D4C-44DA-81E7-06C4FF831347}"/>
    <dgm:cxn modelId="{795C45E6-EEB4-4D49-98E0-5D69FBC8C17C}" type="presOf" srcId="{869A5821-0211-47E9-9DBB-79C529B6623C}" destId="{77A5AE08-4621-4AFA-95F5-51175A57CA00}" srcOrd="0" destOrd="0" presId="urn:microsoft.com/office/officeart/2005/8/layout/hierarchy3"/>
    <dgm:cxn modelId="{2DBC82E6-4D3B-49DB-AD3D-2136A9252DC0}" srcId="{51D4FA5F-16EE-42AE-8F6D-939ED85D0F28}" destId="{869A5821-0211-47E9-9DBB-79C529B6623C}" srcOrd="3" destOrd="0" parTransId="{B46CF6A2-942D-4810-89BA-A1F77506F7FC}" sibTransId="{82256901-342C-4280-90FE-4C12624D8A4A}"/>
    <dgm:cxn modelId="{862F8ADA-D593-4D31-B484-80E77D6A882D}" type="presParOf" srcId="{3F5F5109-A15D-4D8D-9DB0-33777029A159}" destId="{FC40F333-3755-4DA9-B10A-95C9C6A2C532}" srcOrd="0" destOrd="0" presId="urn:microsoft.com/office/officeart/2005/8/layout/hierarchy3"/>
    <dgm:cxn modelId="{41299B9D-54C4-4362-BB53-84E176917160}" type="presParOf" srcId="{FC40F333-3755-4DA9-B10A-95C9C6A2C532}" destId="{8EE92D6D-4C6C-415C-B6AC-CC17E4BF0E9B}" srcOrd="0" destOrd="0" presId="urn:microsoft.com/office/officeart/2005/8/layout/hierarchy3"/>
    <dgm:cxn modelId="{BE6B9970-5E4D-4290-BC69-0D8A25FD73E1}" type="presParOf" srcId="{8EE92D6D-4C6C-415C-B6AC-CC17E4BF0E9B}" destId="{911FE9B8-5331-431E-B1E6-AB0E23FE664F}" srcOrd="0" destOrd="0" presId="urn:microsoft.com/office/officeart/2005/8/layout/hierarchy3"/>
    <dgm:cxn modelId="{77A720DF-AC06-4A9A-BC9A-19DA1B95E68C}" type="presParOf" srcId="{8EE92D6D-4C6C-415C-B6AC-CC17E4BF0E9B}" destId="{DBB4ED4D-CAC1-41F9-B89A-DA9EA3374DDD}" srcOrd="1" destOrd="0" presId="urn:microsoft.com/office/officeart/2005/8/layout/hierarchy3"/>
    <dgm:cxn modelId="{D913D1F7-C6CC-4942-A4B3-AB41A4E8E52C}" type="presParOf" srcId="{FC40F333-3755-4DA9-B10A-95C9C6A2C532}" destId="{B98AB31C-040B-4738-A2EE-4501162D76CF}" srcOrd="1" destOrd="0" presId="urn:microsoft.com/office/officeart/2005/8/layout/hierarchy3"/>
    <dgm:cxn modelId="{6B478D8A-AB79-47B6-9955-F81576F0EB58}" type="presParOf" srcId="{B98AB31C-040B-4738-A2EE-4501162D76CF}" destId="{88FA0507-8515-4520-890C-D49ED4A7DC21}" srcOrd="0" destOrd="0" presId="urn:microsoft.com/office/officeart/2005/8/layout/hierarchy3"/>
    <dgm:cxn modelId="{6A101E60-D8FE-4AA6-8FF5-5DF2AB136C8B}" type="presParOf" srcId="{B98AB31C-040B-4738-A2EE-4501162D76CF}" destId="{D240946E-72B0-4B5A-9206-91ED5BDF6D48}" srcOrd="1" destOrd="0" presId="urn:microsoft.com/office/officeart/2005/8/layout/hierarchy3"/>
    <dgm:cxn modelId="{B47F7E02-75E2-44CC-830E-371B16C5C2A0}" type="presParOf" srcId="{B98AB31C-040B-4738-A2EE-4501162D76CF}" destId="{0FB2F710-BE5C-4BD0-9FDD-518EFE0AF617}" srcOrd="2" destOrd="0" presId="urn:microsoft.com/office/officeart/2005/8/layout/hierarchy3"/>
    <dgm:cxn modelId="{DC5FCCB6-9E53-4BE3-82B2-94A912F77EF7}" type="presParOf" srcId="{B98AB31C-040B-4738-A2EE-4501162D76CF}" destId="{06C7C473-AC0E-4F6E-9900-61F5AF34447F}" srcOrd="3" destOrd="0" presId="urn:microsoft.com/office/officeart/2005/8/layout/hierarchy3"/>
    <dgm:cxn modelId="{FFEB8773-31A8-4FE6-9C24-C81273A70F2E}" type="presParOf" srcId="{B98AB31C-040B-4738-A2EE-4501162D76CF}" destId="{400148AD-29A0-4687-99D4-BC1FBEDA9F9D}" srcOrd="4" destOrd="0" presId="urn:microsoft.com/office/officeart/2005/8/layout/hierarchy3"/>
    <dgm:cxn modelId="{231E4C26-22C6-451A-83F2-CD1F33E2AF97}" type="presParOf" srcId="{B98AB31C-040B-4738-A2EE-4501162D76CF}" destId="{12AD1973-40E0-4042-B45E-817D56793783}" srcOrd="5" destOrd="0" presId="urn:microsoft.com/office/officeart/2005/8/layout/hierarchy3"/>
    <dgm:cxn modelId="{4B276053-3073-4704-9F4E-C65CAC6F6262}" type="presParOf" srcId="{B98AB31C-040B-4738-A2EE-4501162D76CF}" destId="{BC5C2D51-9AF0-40FE-A083-98B157C076FA}" srcOrd="6" destOrd="0" presId="urn:microsoft.com/office/officeart/2005/8/layout/hierarchy3"/>
    <dgm:cxn modelId="{C0F53998-BE26-40A7-99D1-3541136FAFE9}" type="presParOf" srcId="{B98AB31C-040B-4738-A2EE-4501162D76CF}" destId="{77A5AE08-4621-4AFA-95F5-51175A57CA00}" srcOrd="7" destOrd="0" presId="urn:microsoft.com/office/officeart/2005/8/layout/hierarchy3"/>
    <dgm:cxn modelId="{512F4840-580C-4C36-BED5-748BFAFC9E3C}" type="presParOf" srcId="{B98AB31C-040B-4738-A2EE-4501162D76CF}" destId="{CF8E9DDB-B1E4-4418-BDBC-845A6F6A6F84}" srcOrd="8" destOrd="0" presId="urn:microsoft.com/office/officeart/2005/8/layout/hierarchy3"/>
    <dgm:cxn modelId="{62B0F21C-321E-4DA9-B230-AF3DEB1B3BD2}" type="presParOf" srcId="{B98AB31C-040B-4738-A2EE-4501162D76CF}" destId="{4E030A92-F65F-4B48-9826-543C1850F60C}"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5F1DB-2A83-4EC1-BD3B-CE015301B3C9}">
      <dsp:nvSpPr>
        <dsp:cNvPr id="0" name=""/>
        <dsp:cNvSpPr/>
      </dsp:nvSpPr>
      <dsp:spPr>
        <a:xfrm>
          <a:off x="0" y="207646"/>
          <a:ext cx="5378027" cy="2268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6599900-FC74-45C4-BA9E-F1F8C36BA074}">
      <dsp:nvSpPr>
        <dsp:cNvPr id="0" name=""/>
        <dsp:cNvSpPr/>
      </dsp:nvSpPr>
      <dsp:spPr>
        <a:xfrm>
          <a:off x="261811" y="74806"/>
          <a:ext cx="5111193" cy="265680"/>
        </a:xfrm>
        <a:prstGeom prst="roundRect">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94" tIns="0" rIns="142294" bIns="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They were not part of the chosen people of God</a:t>
          </a:r>
          <a:endParaRPr lang="es-ES" sz="1800" b="1" kern="1200">
            <a:effectLst>
              <a:outerShdw blurRad="38100" dist="38100" dir="2700000" algn="tl">
                <a:srgbClr val="000000">
                  <a:alpha val="43137"/>
                </a:srgbClr>
              </a:outerShdw>
            </a:effectLst>
          </a:endParaRPr>
        </a:p>
      </dsp:txBody>
      <dsp:txXfrm>
        <a:off x="274780" y="87775"/>
        <a:ext cx="5085255" cy="239742"/>
      </dsp:txXfrm>
    </dsp:sp>
    <dsp:sp modelId="{E5DFFB6A-3845-44F8-8E4B-0C28EB9DA9C3}">
      <dsp:nvSpPr>
        <dsp:cNvPr id="0" name=""/>
        <dsp:cNvSpPr/>
      </dsp:nvSpPr>
      <dsp:spPr>
        <a:xfrm>
          <a:off x="0" y="615886"/>
          <a:ext cx="5378027" cy="2268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8C240D5-9225-427F-BD75-AE40A958580F}">
      <dsp:nvSpPr>
        <dsp:cNvPr id="0" name=""/>
        <dsp:cNvSpPr/>
      </dsp:nvSpPr>
      <dsp:spPr>
        <a:xfrm>
          <a:off x="261811" y="483046"/>
          <a:ext cx="5111193" cy="265680"/>
        </a:xfrm>
        <a:prstGeom prst="roundRect">
          <a:avLst/>
        </a:prstGeom>
        <a:solidFill>
          <a:schemeClr val="accent2">
            <a:hueOff val="4144048"/>
            <a:satOff val="-3673"/>
            <a:lumOff val="-91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94" tIns="0" rIns="142294" bIns="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They had no part in the covenant made with Israel</a:t>
          </a:r>
          <a:endParaRPr lang="es-ES" sz="1800" b="1" kern="1200">
            <a:effectLst>
              <a:outerShdw blurRad="38100" dist="38100" dir="2700000" algn="tl">
                <a:srgbClr val="000000">
                  <a:alpha val="43137"/>
                </a:srgbClr>
              </a:outerShdw>
            </a:effectLst>
          </a:endParaRPr>
        </a:p>
      </dsp:txBody>
      <dsp:txXfrm>
        <a:off x="274780" y="496015"/>
        <a:ext cx="5085255" cy="239742"/>
      </dsp:txXfrm>
    </dsp:sp>
    <dsp:sp modelId="{21902B06-EF9E-4682-849C-E6ACE16B9492}">
      <dsp:nvSpPr>
        <dsp:cNvPr id="0" name=""/>
        <dsp:cNvSpPr/>
      </dsp:nvSpPr>
      <dsp:spPr>
        <a:xfrm>
          <a:off x="0" y="1024126"/>
          <a:ext cx="5378027" cy="2268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3CE57DE-9480-4DBD-B81A-0D03200D4C40}">
      <dsp:nvSpPr>
        <dsp:cNvPr id="0" name=""/>
        <dsp:cNvSpPr/>
      </dsp:nvSpPr>
      <dsp:spPr>
        <a:xfrm>
          <a:off x="261811" y="891286"/>
          <a:ext cx="5111193" cy="265680"/>
        </a:xfrm>
        <a:prstGeom prst="roundRect">
          <a:avLst/>
        </a:prstGeom>
        <a:solidFill>
          <a:schemeClr val="accent2">
            <a:hueOff val="8288095"/>
            <a:satOff val="-7347"/>
            <a:lumOff val="-183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94" tIns="0" rIns="142294" bIns="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They had no hope</a:t>
          </a:r>
          <a:endParaRPr lang="es-ES" sz="1800" b="1" kern="1200">
            <a:effectLst>
              <a:outerShdw blurRad="38100" dist="38100" dir="2700000" algn="tl">
                <a:srgbClr val="000000">
                  <a:alpha val="43137"/>
                </a:srgbClr>
              </a:outerShdw>
            </a:effectLst>
          </a:endParaRPr>
        </a:p>
      </dsp:txBody>
      <dsp:txXfrm>
        <a:off x="274780" y="904255"/>
        <a:ext cx="5085255" cy="239742"/>
      </dsp:txXfrm>
    </dsp:sp>
    <dsp:sp modelId="{33EA7735-6736-4C26-B2A4-527AB04C2A4A}">
      <dsp:nvSpPr>
        <dsp:cNvPr id="0" name=""/>
        <dsp:cNvSpPr/>
      </dsp:nvSpPr>
      <dsp:spPr>
        <a:xfrm>
          <a:off x="0" y="1432366"/>
          <a:ext cx="5378027" cy="2268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4773089-8E43-41E7-B9B3-3CDC53C48F45}">
      <dsp:nvSpPr>
        <dsp:cNvPr id="0" name=""/>
        <dsp:cNvSpPr/>
      </dsp:nvSpPr>
      <dsp:spPr>
        <a:xfrm>
          <a:off x="261811" y="1299526"/>
          <a:ext cx="5111193" cy="265680"/>
        </a:xfrm>
        <a:prstGeom prst="roundRect">
          <a:avLst/>
        </a:prstGeom>
        <a:solidFill>
          <a:schemeClr val="accent2">
            <a:hueOff val="12432142"/>
            <a:satOff val="-11020"/>
            <a:lumOff val="-274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94" tIns="0" rIns="142294" bIns="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They had no God</a:t>
          </a:r>
          <a:endParaRPr lang="es-ES" sz="1800" b="1" kern="1200">
            <a:effectLst>
              <a:outerShdw blurRad="38100" dist="38100" dir="2700000" algn="tl">
                <a:srgbClr val="000000">
                  <a:alpha val="43137"/>
                </a:srgbClr>
              </a:outerShdw>
            </a:effectLst>
          </a:endParaRPr>
        </a:p>
      </dsp:txBody>
      <dsp:txXfrm>
        <a:off x="274780" y="1312495"/>
        <a:ext cx="5085255" cy="2397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C1364-B85B-4513-9BBA-5509D05E254A}">
      <dsp:nvSpPr>
        <dsp:cNvPr id="0" name=""/>
        <dsp:cNvSpPr/>
      </dsp:nvSpPr>
      <dsp:spPr>
        <a:xfrm>
          <a:off x="0" y="1320574"/>
          <a:ext cx="5827148" cy="43344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Jesus reconciles them, creating one people</a:t>
          </a:r>
          <a:endParaRPr lang="es-ES" sz="1600" kern="1200">
            <a:effectLst>
              <a:outerShdw blurRad="38100" dist="38100" dir="2700000" algn="tl">
                <a:srgbClr val="000000">
                  <a:alpha val="43137"/>
                </a:srgbClr>
              </a:outerShdw>
            </a:effectLst>
          </a:endParaRPr>
        </a:p>
      </dsp:txBody>
      <dsp:txXfrm>
        <a:off x="0" y="1320574"/>
        <a:ext cx="5827148" cy="234058"/>
      </dsp:txXfrm>
    </dsp:sp>
    <dsp:sp modelId="{1D02C0AC-AA4E-41F2-B9A9-1177202D0DDA}">
      <dsp:nvSpPr>
        <dsp:cNvPr id="0" name=""/>
        <dsp:cNvSpPr/>
      </dsp:nvSpPr>
      <dsp:spPr>
        <a:xfrm>
          <a:off x="0" y="1545963"/>
          <a:ext cx="5827148" cy="199383"/>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a:t>They are now brothers and sisters; a united family</a:t>
          </a:r>
          <a:endParaRPr lang="es-ES" sz="1600" kern="1200"/>
        </a:p>
      </dsp:txBody>
      <dsp:txXfrm>
        <a:off x="0" y="1545963"/>
        <a:ext cx="5827148" cy="199383"/>
      </dsp:txXfrm>
    </dsp:sp>
    <dsp:sp modelId="{0662CD11-3AC8-4983-AA15-D100C29CDDC2}">
      <dsp:nvSpPr>
        <dsp:cNvPr id="0" name=""/>
        <dsp:cNvSpPr/>
      </dsp:nvSpPr>
      <dsp:spPr>
        <a:xfrm rot="10800000">
          <a:off x="0" y="660442"/>
          <a:ext cx="5827148" cy="666633"/>
        </a:xfrm>
        <a:prstGeom prst="upArrowCallout">
          <a:avLst/>
        </a:prstGeom>
        <a:gradFill rotWithShape="0">
          <a:gsLst>
            <a:gs pos="0">
              <a:schemeClr val="accent5">
                <a:hueOff val="-941356"/>
                <a:satOff val="-12503"/>
                <a:lumOff val="196"/>
                <a:alphaOff val="0"/>
                <a:satMod val="103000"/>
                <a:lumMod val="102000"/>
                <a:tint val="94000"/>
              </a:schemeClr>
            </a:gs>
            <a:gs pos="50000">
              <a:schemeClr val="accent5">
                <a:hueOff val="-941356"/>
                <a:satOff val="-12503"/>
                <a:lumOff val="196"/>
                <a:alphaOff val="0"/>
                <a:satMod val="110000"/>
                <a:lumMod val="100000"/>
                <a:shade val="100000"/>
              </a:schemeClr>
            </a:gs>
            <a:gs pos="100000">
              <a:schemeClr val="accent5">
                <a:hueOff val="-941356"/>
                <a:satOff val="-12503"/>
                <a:lumOff val="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Jews and Gentiles leave their hostilities at the foot of the cross</a:t>
          </a:r>
          <a:endParaRPr lang="es-ES" sz="1600" kern="1200">
            <a:effectLst>
              <a:outerShdw blurRad="38100" dist="38100" dir="2700000" algn="tl">
                <a:srgbClr val="000000">
                  <a:alpha val="43137"/>
                </a:srgbClr>
              </a:outerShdw>
            </a:effectLst>
          </a:endParaRPr>
        </a:p>
      </dsp:txBody>
      <dsp:txXfrm rot="-10800000">
        <a:off x="0" y="660442"/>
        <a:ext cx="5827148" cy="233988"/>
      </dsp:txXfrm>
    </dsp:sp>
    <dsp:sp modelId="{BEC42120-810A-47D3-9D2F-BC7D743A9DB2}">
      <dsp:nvSpPr>
        <dsp:cNvPr id="0" name=""/>
        <dsp:cNvSpPr/>
      </dsp:nvSpPr>
      <dsp:spPr>
        <a:xfrm>
          <a:off x="0" y="894430"/>
          <a:ext cx="5827148" cy="199323"/>
        </a:xfrm>
        <a:prstGeom prst="rect">
          <a:avLst/>
        </a:prstGeom>
        <a:solidFill>
          <a:schemeClr val="accent5">
            <a:tint val="40000"/>
            <a:alpha val="90000"/>
            <a:hueOff val="-869430"/>
            <a:satOff val="-18646"/>
            <a:lumOff val="-1041"/>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a:t>The cross eliminates enmity, bringing forth peace</a:t>
          </a:r>
          <a:endParaRPr lang="es-ES" sz="1600" kern="1200"/>
        </a:p>
      </dsp:txBody>
      <dsp:txXfrm>
        <a:off x="0" y="894430"/>
        <a:ext cx="5827148" cy="199323"/>
      </dsp:txXfrm>
    </dsp:sp>
    <dsp:sp modelId="{32354C23-0993-41C5-A50B-D6E1CFD04A3A}">
      <dsp:nvSpPr>
        <dsp:cNvPr id="0" name=""/>
        <dsp:cNvSpPr/>
      </dsp:nvSpPr>
      <dsp:spPr>
        <a:xfrm rot="10800000">
          <a:off x="0" y="310"/>
          <a:ext cx="5827148" cy="666633"/>
        </a:xfrm>
        <a:prstGeom prst="upArrowCallout">
          <a:avLst/>
        </a:prstGeom>
        <a:gradFill rotWithShape="0">
          <a:gsLst>
            <a:gs pos="0">
              <a:schemeClr val="accent5">
                <a:hueOff val="-1882712"/>
                <a:satOff val="-25007"/>
                <a:lumOff val="393"/>
                <a:alphaOff val="0"/>
                <a:satMod val="103000"/>
                <a:lumMod val="102000"/>
                <a:tint val="94000"/>
              </a:schemeClr>
            </a:gs>
            <a:gs pos="50000">
              <a:schemeClr val="accent5">
                <a:hueOff val="-1882712"/>
                <a:satOff val="-25007"/>
                <a:lumOff val="393"/>
                <a:alphaOff val="0"/>
                <a:satMod val="110000"/>
                <a:lumMod val="100000"/>
                <a:shade val="100000"/>
              </a:schemeClr>
            </a:gs>
            <a:gs pos="100000">
              <a:schemeClr val="accent5">
                <a:hueOff val="-1882712"/>
                <a:satOff val="-25007"/>
                <a:lumOff val="39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Those who were far off (Gentiles) are now near</a:t>
          </a:r>
          <a:endParaRPr lang="es-ES" sz="1600" kern="1200">
            <a:effectLst>
              <a:outerShdw blurRad="38100" dist="38100" dir="2700000" algn="tl">
                <a:srgbClr val="000000">
                  <a:alpha val="43137"/>
                </a:srgbClr>
              </a:outerShdw>
            </a:effectLst>
          </a:endParaRPr>
        </a:p>
      </dsp:txBody>
      <dsp:txXfrm rot="-10800000">
        <a:off x="0" y="310"/>
        <a:ext cx="5827148" cy="233988"/>
      </dsp:txXfrm>
    </dsp:sp>
    <dsp:sp modelId="{26211E37-1D81-4D6A-A10F-A9C2BDDA468D}">
      <dsp:nvSpPr>
        <dsp:cNvPr id="0" name=""/>
        <dsp:cNvSpPr/>
      </dsp:nvSpPr>
      <dsp:spPr>
        <a:xfrm>
          <a:off x="0" y="234298"/>
          <a:ext cx="5827148" cy="199323"/>
        </a:xfrm>
        <a:prstGeom prst="rect">
          <a:avLst/>
        </a:prstGeom>
        <a:solidFill>
          <a:schemeClr val="accent5">
            <a:tint val="40000"/>
            <a:alpha val="90000"/>
            <a:hueOff val="-1738861"/>
            <a:satOff val="-37292"/>
            <a:lumOff val="-2083"/>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a:t>They are redeemed, just like the Jews</a:t>
          </a:r>
          <a:endParaRPr lang="es-ES" sz="1600" kern="1200" dirty="0"/>
        </a:p>
      </dsp:txBody>
      <dsp:txXfrm>
        <a:off x="0" y="234298"/>
        <a:ext cx="5827148" cy="1993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FE9B8-5331-431E-B1E6-AB0E23FE664F}">
      <dsp:nvSpPr>
        <dsp:cNvPr id="0" name=""/>
        <dsp:cNvSpPr/>
      </dsp:nvSpPr>
      <dsp:spPr>
        <a:xfrm>
          <a:off x="13886" y="1017"/>
          <a:ext cx="1717027" cy="404251"/>
        </a:xfrm>
        <a:prstGeom prst="roundRect">
          <a:avLst>
            <a:gd name="adj" fmla="val 10000"/>
          </a:avLst>
        </a:prstGeom>
        <a:solidFill>
          <a:srgbClr val="EEC49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Paul mentioned these commandments:</a:t>
          </a:r>
          <a:endParaRPr lang="es-ES" sz="1400" b="1" kern="1200" dirty="0">
            <a:solidFill>
              <a:schemeClr val="tx1"/>
            </a:solidFill>
          </a:endParaRPr>
        </a:p>
      </dsp:txBody>
      <dsp:txXfrm>
        <a:off x="25726" y="12857"/>
        <a:ext cx="1693347" cy="380571"/>
      </dsp:txXfrm>
    </dsp:sp>
    <dsp:sp modelId="{88FA0507-8515-4520-890C-D49ED4A7DC21}">
      <dsp:nvSpPr>
        <dsp:cNvPr id="0" name=""/>
        <dsp:cNvSpPr/>
      </dsp:nvSpPr>
      <dsp:spPr>
        <a:xfrm>
          <a:off x="185589" y="405269"/>
          <a:ext cx="171702" cy="303188"/>
        </a:xfrm>
        <a:custGeom>
          <a:avLst/>
          <a:gdLst/>
          <a:ahLst/>
          <a:cxnLst/>
          <a:rect l="0" t="0" r="0" b="0"/>
          <a:pathLst>
            <a:path>
              <a:moveTo>
                <a:pt x="0" y="0"/>
              </a:moveTo>
              <a:lnTo>
                <a:pt x="0" y="303188"/>
              </a:lnTo>
              <a:lnTo>
                <a:pt x="171702" y="30318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40946E-72B0-4B5A-9206-91ED5BDF6D48}">
      <dsp:nvSpPr>
        <dsp:cNvPr id="0" name=""/>
        <dsp:cNvSpPr/>
      </dsp:nvSpPr>
      <dsp:spPr>
        <a:xfrm>
          <a:off x="357291" y="506332"/>
          <a:ext cx="1346824" cy="404251"/>
        </a:xfrm>
        <a:prstGeom prst="roundRect">
          <a:avLst>
            <a:gd name="adj" fmla="val 10000"/>
          </a:avLst>
        </a:prstGeom>
        <a:solidFill>
          <a:srgbClr val="FFEFBD"/>
        </a:solidFill>
        <a:ln w="6350" cap="flat" cmpd="sng" algn="ctr">
          <a:solidFill>
            <a:schemeClr val="accent5">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b="1" kern="1200"/>
            <a:t>The 5th </a:t>
          </a:r>
          <a:r>
            <a:rPr lang="es-ES" sz="1600" b="1" kern="1200" dirty="0"/>
            <a:t>(6:2-3)</a:t>
          </a:r>
        </a:p>
      </dsp:txBody>
      <dsp:txXfrm>
        <a:off x="369131" y="518172"/>
        <a:ext cx="1323144" cy="380571"/>
      </dsp:txXfrm>
    </dsp:sp>
    <dsp:sp modelId="{0FB2F710-BE5C-4BD0-9FDD-518EFE0AF617}">
      <dsp:nvSpPr>
        <dsp:cNvPr id="0" name=""/>
        <dsp:cNvSpPr/>
      </dsp:nvSpPr>
      <dsp:spPr>
        <a:xfrm>
          <a:off x="185589" y="405269"/>
          <a:ext cx="171702" cy="808503"/>
        </a:xfrm>
        <a:custGeom>
          <a:avLst/>
          <a:gdLst/>
          <a:ahLst/>
          <a:cxnLst/>
          <a:rect l="0" t="0" r="0" b="0"/>
          <a:pathLst>
            <a:path>
              <a:moveTo>
                <a:pt x="0" y="0"/>
              </a:moveTo>
              <a:lnTo>
                <a:pt x="0" y="808503"/>
              </a:lnTo>
              <a:lnTo>
                <a:pt x="171702" y="80850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C7C473-AC0E-4F6E-9900-61F5AF34447F}">
      <dsp:nvSpPr>
        <dsp:cNvPr id="0" name=""/>
        <dsp:cNvSpPr/>
      </dsp:nvSpPr>
      <dsp:spPr>
        <a:xfrm>
          <a:off x="357291" y="1011646"/>
          <a:ext cx="1346824" cy="404251"/>
        </a:xfrm>
        <a:prstGeom prst="roundRect">
          <a:avLst>
            <a:gd name="adj" fmla="val 10000"/>
          </a:avLst>
        </a:prstGeom>
        <a:solidFill>
          <a:srgbClr val="FCDDA6"/>
        </a:solidFill>
        <a:ln w="6350" cap="flat" cmpd="sng" algn="ctr">
          <a:solidFill>
            <a:schemeClr val="accent5">
              <a:hueOff val="-470678"/>
              <a:satOff val="-6252"/>
              <a:lumOff val="98"/>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b="1" kern="1200"/>
            <a:t>The 7th </a:t>
          </a:r>
          <a:r>
            <a:rPr lang="es-ES" sz="1600" b="1" kern="1200" dirty="0"/>
            <a:t>(5:3)</a:t>
          </a:r>
        </a:p>
      </dsp:txBody>
      <dsp:txXfrm>
        <a:off x="369131" y="1023486"/>
        <a:ext cx="1323144" cy="380571"/>
      </dsp:txXfrm>
    </dsp:sp>
    <dsp:sp modelId="{400148AD-29A0-4687-99D4-BC1FBEDA9F9D}">
      <dsp:nvSpPr>
        <dsp:cNvPr id="0" name=""/>
        <dsp:cNvSpPr/>
      </dsp:nvSpPr>
      <dsp:spPr>
        <a:xfrm>
          <a:off x="185589" y="405269"/>
          <a:ext cx="171702" cy="1313818"/>
        </a:xfrm>
        <a:custGeom>
          <a:avLst/>
          <a:gdLst/>
          <a:ahLst/>
          <a:cxnLst/>
          <a:rect l="0" t="0" r="0" b="0"/>
          <a:pathLst>
            <a:path>
              <a:moveTo>
                <a:pt x="0" y="0"/>
              </a:moveTo>
              <a:lnTo>
                <a:pt x="0" y="1313818"/>
              </a:lnTo>
              <a:lnTo>
                <a:pt x="171702" y="131381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AD1973-40E0-4042-B45E-817D56793783}">
      <dsp:nvSpPr>
        <dsp:cNvPr id="0" name=""/>
        <dsp:cNvSpPr/>
      </dsp:nvSpPr>
      <dsp:spPr>
        <a:xfrm>
          <a:off x="357291" y="1516961"/>
          <a:ext cx="1346824" cy="404251"/>
        </a:xfrm>
        <a:prstGeom prst="roundRect">
          <a:avLst>
            <a:gd name="adj" fmla="val 10000"/>
          </a:avLst>
        </a:prstGeom>
        <a:solidFill>
          <a:srgbClr val="FAD7B4"/>
        </a:solidFill>
        <a:ln w="6350" cap="flat" cmpd="sng" algn="ctr">
          <a:solidFill>
            <a:schemeClr val="accent5">
              <a:hueOff val="-941356"/>
              <a:satOff val="-12503"/>
              <a:lumOff val="196"/>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b="1" kern="1200"/>
            <a:t>The 8th </a:t>
          </a:r>
          <a:r>
            <a:rPr lang="es-ES" sz="1600" b="1" kern="1200" dirty="0"/>
            <a:t>(4:28)</a:t>
          </a:r>
        </a:p>
      </dsp:txBody>
      <dsp:txXfrm>
        <a:off x="369131" y="1528801"/>
        <a:ext cx="1323144" cy="380571"/>
      </dsp:txXfrm>
    </dsp:sp>
    <dsp:sp modelId="{BC5C2D51-9AF0-40FE-A083-98B157C076FA}">
      <dsp:nvSpPr>
        <dsp:cNvPr id="0" name=""/>
        <dsp:cNvSpPr/>
      </dsp:nvSpPr>
      <dsp:spPr>
        <a:xfrm>
          <a:off x="185589" y="405269"/>
          <a:ext cx="171702" cy="1819132"/>
        </a:xfrm>
        <a:custGeom>
          <a:avLst/>
          <a:gdLst/>
          <a:ahLst/>
          <a:cxnLst/>
          <a:rect l="0" t="0" r="0" b="0"/>
          <a:pathLst>
            <a:path>
              <a:moveTo>
                <a:pt x="0" y="0"/>
              </a:moveTo>
              <a:lnTo>
                <a:pt x="0" y="1819132"/>
              </a:lnTo>
              <a:lnTo>
                <a:pt x="171702" y="181913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A5AE08-4621-4AFA-95F5-51175A57CA00}">
      <dsp:nvSpPr>
        <dsp:cNvPr id="0" name=""/>
        <dsp:cNvSpPr/>
      </dsp:nvSpPr>
      <dsp:spPr>
        <a:xfrm>
          <a:off x="357291" y="2022276"/>
          <a:ext cx="1346824" cy="404251"/>
        </a:xfrm>
        <a:prstGeom prst="roundRect">
          <a:avLst>
            <a:gd name="adj" fmla="val 10000"/>
          </a:avLst>
        </a:prstGeom>
        <a:solidFill>
          <a:srgbClr val="F5C3A5"/>
        </a:solidFill>
        <a:ln w="6350" cap="flat" cmpd="sng" algn="ctr">
          <a:solidFill>
            <a:schemeClr val="accent5">
              <a:hueOff val="-1412034"/>
              <a:satOff val="-18755"/>
              <a:lumOff val="295"/>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b="1" kern="1200"/>
            <a:t>The 9th </a:t>
          </a:r>
          <a:r>
            <a:rPr lang="es-ES" sz="1600" b="1" kern="1200" dirty="0"/>
            <a:t>(4:25)</a:t>
          </a:r>
        </a:p>
      </dsp:txBody>
      <dsp:txXfrm>
        <a:off x="369131" y="2034116"/>
        <a:ext cx="1323144" cy="380571"/>
      </dsp:txXfrm>
    </dsp:sp>
    <dsp:sp modelId="{CF8E9DDB-B1E4-4418-BDBC-845A6F6A6F84}">
      <dsp:nvSpPr>
        <dsp:cNvPr id="0" name=""/>
        <dsp:cNvSpPr/>
      </dsp:nvSpPr>
      <dsp:spPr>
        <a:xfrm>
          <a:off x="185589" y="405269"/>
          <a:ext cx="171702" cy="2324447"/>
        </a:xfrm>
        <a:custGeom>
          <a:avLst/>
          <a:gdLst/>
          <a:ahLst/>
          <a:cxnLst/>
          <a:rect l="0" t="0" r="0" b="0"/>
          <a:pathLst>
            <a:path>
              <a:moveTo>
                <a:pt x="0" y="0"/>
              </a:moveTo>
              <a:lnTo>
                <a:pt x="0" y="2324447"/>
              </a:lnTo>
              <a:lnTo>
                <a:pt x="171702" y="232444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030A92-F65F-4B48-9826-543C1850F60C}">
      <dsp:nvSpPr>
        <dsp:cNvPr id="0" name=""/>
        <dsp:cNvSpPr/>
      </dsp:nvSpPr>
      <dsp:spPr>
        <a:xfrm>
          <a:off x="357291" y="2527590"/>
          <a:ext cx="1346824" cy="404251"/>
        </a:xfrm>
        <a:prstGeom prst="roundRect">
          <a:avLst>
            <a:gd name="adj" fmla="val 10000"/>
          </a:avLst>
        </a:prstGeom>
        <a:solidFill>
          <a:srgbClr val="F5CABD"/>
        </a:solidFill>
        <a:ln w="6350" cap="flat" cmpd="sng" algn="ctr">
          <a:solidFill>
            <a:schemeClr val="accent5">
              <a:hueOff val="-1882712"/>
              <a:satOff val="-25007"/>
              <a:lumOff val="393"/>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b="1" kern="1200"/>
            <a:t>The 10th </a:t>
          </a:r>
          <a:r>
            <a:rPr lang="es-ES" sz="1600" b="1" kern="1200" dirty="0"/>
            <a:t>(5:5)</a:t>
          </a:r>
        </a:p>
      </dsp:txBody>
      <dsp:txXfrm>
        <a:off x="369131" y="2539430"/>
        <a:ext cx="1323144" cy="38057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F65E385-E180-4CD0-A28D-8902B677F631}" type="datetimeFigureOut">
              <a:rPr lang="es-ES" smtClean="0"/>
              <a:t>21/07/2023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C0457B3-ED20-45EB-8693-6969EB39454F}" type="slidenum">
              <a:rPr lang="es-ES" smtClean="0"/>
              <a:t>‹Nº›</a:t>
            </a:fld>
            <a:endParaRPr lang="es-ES"/>
          </a:p>
        </p:txBody>
      </p:sp>
    </p:spTree>
    <p:extLst>
      <p:ext uri="{BB962C8B-B14F-4D97-AF65-F5344CB8AC3E}">
        <p14:creationId xmlns:p14="http://schemas.microsoft.com/office/powerpoint/2010/main" val="306782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F65E385-E180-4CD0-A28D-8902B677F631}" type="datetimeFigureOut">
              <a:rPr lang="es-ES" smtClean="0"/>
              <a:t>21/07/2023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C0457B3-ED20-45EB-8693-6969EB39454F}" type="slidenum">
              <a:rPr lang="es-ES" smtClean="0"/>
              <a:t>‹Nº›</a:t>
            </a:fld>
            <a:endParaRPr lang="es-ES"/>
          </a:p>
        </p:txBody>
      </p:sp>
    </p:spTree>
    <p:extLst>
      <p:ext uri="{BB962C8B-B14F-4D97-AF65-F5344CB8AC3E}">
        <p14:creationId xmlns:p14="http://schemas.microsoft.com/office/powerpoint/2010/main" val="217246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F65E385-E180-4CD0-A28D-8902B677F631}" type="datetimeFigureOut">
              <a:rPr lang="es-ES" smtClean="0"/>
              <a:t>21/07/2023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C0457B3-ED20-45EB-8693-6969EB39454F}" type="slidenum">
              <a:rPr lang="es-ES" smtClean="0"/>
              <a:t>‹Nº›</a:t>
            </a:fld>
            <a:endParaRPr lang="es-ES"/>
          </a:p>
        </p:txBody>
      </p:sp>
    </p:spTree>
    <p:extLst>
      <p:ext uri="{BB962C8B-B14F-4D97-AF65-F5344CB8AC3E}">
        <p14:creationId xmlns:p14="http://schemas.microsoft.com/office/powerpoint/2010/main" val="269762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4AD3D9-B3DB-C39C-3DB4-7A9CA32861BD}"/>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8DCDE70-20E2-94E5-38F0-2461F41F79F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762E9F6-3BB6-BFBA-1BB8-2DD8F4CAA7B3}"/>
              </a:ext>
            </a:extLst>
          </p:cNvPr>
          <p:cNvSpPr>
            <a:spLocks noGrp="1"/>
          </p:cNvSpPr>
          <p:nvPr>
            <p:ph type="dt" sz="half" idx="10"/>
          </p:nvPr>
        </p:nvSpPr>
        <p:spPr/>
        <p:txBody>
          <a:bodyPr/>
          <a:lstStyle/>
          <a:p>
            <a:fld id="{D116B645-7F65-43CC-BC8B-8884ACC8048C}" type="datetimeFigureOut">
              <a:rPr lang="es-ES" smtClean="0"/>
              <a:t>21/07/2023</a:t>
            </a:fld>
            <a:endParaRPr lang="es-ES"/>
          </a:p>
        </p:txBody>
      </p:sp>
      <p:sp>
        <p:nvSpPr>
          <p:cNvPr id="5" name="Marcador de pie de página 4">
            <a:extLst>
              <a:ext uri="{FF2B5EF4-FFF2-40B4-BE49-F238E27FC236}">
                <a16:creationId xmlns:a16="http://schemas.microsoft.com/office/drawing/2014/main" id="{85BA155A-EFB3-ED65-F2BE-1ED861E30F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153495-FF41-4A0A-6B4C-274AF6B7FF4E}"/>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9194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08C158-3E81-4E23-BA10-B611A33B78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30846A-67E0-E38F-AFA2-061C317F7F6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B9CC658-1018-4B62-7076-9DE2613858F9}"/>
              </a:ext>
            </a:extLst>
          </p:cNvPr>
          <p:cNvSpPr>
            <a:spLocks noGrp="1"/>
          </p:cNvSpPr>
          <p:nvPr>
            <p:ph type="dt" sz="half" idx="10"/>
          </p:nvPr>
        </p:nvSpPr>
        <p:spPr/>
        <p:txBody>
          <a:bodyPr/>
          <a:lstStyle/>
          <a:p>
            <a:fld id="{D116B645-7F65-43CC-BC8B-8884ACC8048C}" type="datetimeFigureOut">
              <a:rPr lang="es-ES" smtClean="0"/>
              <a:t>21/07/2023</a:t>
            </a:fld>
            <a:endParaRPr lang="es-ES"/>
          </a:p>
        </p:txBody>
      </p:sp>
      <p:sp>
        <p:nvSpPr>
          <p:cNvPr id="5" name="Marcador de pie de página 4">
            <a:extLst>
              <a:ext uri="{FF2B5EF4-FFF2-40B4-BE49-F238E27FC236}">
                <a16:creationId xmlns:a16="http://schemas.microsoft.com/office/drawing/2014/main" id="{2CCF9770-F8FF-5FA3-B63A-0FDD7697479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F5CBF-A580-7C57-5A4E-67AFBAC48196}"/>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52089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4BAB77-92C5-5C33-AF16-985958C65053}"/>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EAEC50-2311-C58D-B96D-9E81AEDA98B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03EAA0F-6554-7A54-14DC-3A46D5773957}"/>
              </a:ext>
            </a:extLst>
          </p:cNvPr>
          <p:cNvSpPr>
            <a:spLocks noGrp="1"/>
          </p:cNvSpPr>
          <p:nvPr>
            <p:ph type="dt" sz="half" idx="10"/>
          </p:nvPr>
        </p:nvSpPr>
        <p:spPr/>
        <p:txBody>
          <a:bodyPr/>
          <a:lstStyle/>
          <a:p>
            <a:fld id="{D116B645-7F65-43CC-BC8B-8884ACC8048C}" type="datetimeFigureOut">
              <a:rPr lang="es-ES" smtClean="0"/>
              <a:t>21/07/2023</a:t>
            </a:fld>
            <a:endParaRPr lang="es-ES"/>
          </a:p>
        </p:txBody>
      </p:sp>
      <p:sp>
        <p:nvSpPr>
          <p:cNvPr id="5" name="Marcador de pie de página 4">
            <a:extLst>
              <a:ext uri="{FF2B5EF4-FFF2-40B4-BE49-F238E27FC236}">
                <a16:creationId xmlns:a16="http://schemas.microsoft.com/office/drawing/2014/main" id="{B3B8CC78-8655-0A96-1EC4-648592557D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E4384E-CA6B-CB35-FDF3-0EA8FE2E9E40}"/>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84396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EC684A-6EA8-26E8-85AE-6F35E53FD46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C8AA8E-9397-4BAD-EF9C-96660EBCB2E5}"/>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A275E7-FB90-E21A-CC6F-B138E0074A56}"/>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13CAE79-FD9B-A79B-3FBE-79F1F9729CA3}"/>
              </a:ext>
            </a:extLst>
          </p:cNvPr>
          <p:cNvSpPr>
            <a:spLocks noGrp="1"/>
          </p:cNvSpPr>
          <p:nvPr>
            <p:ph type="dt" sz="half" idx="10"/>
          </p:nvPr>
        </p:nvSpPr>
        <p:spPr/>
        <p:txBody>
          <a:bodyPr/>
          <a:lstStyle/>
          <a:p>
            <a:fld id="{D116B645-7F65-43CC-BC8B-8884ACC8048C}" type="datetimeFigureOut">
              <a:rPr lang="es-ES" smtClean="0"/>
              <a:t>21/07/2023</a:t>
            </a:fld>
            <a:endParaRPr lang="es-ES"/>
          </a:p>
        </p:txBody>
      </p:sp>
      <p:sp>
        <p:nvSpPr>
          <p:cNvPr id="6" name="Marcador de pie de página 5">
            <a:extLst>
              <a:ext uri="{FF2B5EF4-FFF2-40B4-BE49-F238E27FC236}">
                <a16:creationId xmlns:a16="http://schemas.microsoft.com/office/drawing/2014/main" id="{95CACEFD-514A-1794-1E30-27C2412589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C5DED-3C9B-B523-A431-904B330B514F}"/>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62278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7EA489-CA05-8085-587A-F653CC072581}"/>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DA3CDDF-FEDC-3EA0-7AD7-83F560028E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AFBCE96-1CC5-F16D-ACEA-1E53BECB5B2B}"/>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06FD511-906B-23F5-5A95-F6112BD9468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578B51A-E75B-EC1A-7158-0DECB4F4D24F}"/>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04D6CE2-6E29-A4DE-7FAF-A582237DBBF4}"/>
              </a:ext>
            </a:extLst>
          </p:cNvPr>
          <p:cNvSpPr>
            <a:spLocks noGrp="1"/>
          </p:cNvSpPr>
          <p:nvPr>
            <p:ph type="dt" sz="half" idx="10"/>
          </p:nvPr>
        </p:nvSpPr>
        <p:spPr/>
        <p:txBody>
          <a:bodyPr/>
          <a:lstStyle/>
          <a:p>
            <a:fld id="{D116B645-7F65-43CC-BC8B-8884ACC8048C}" type="datetimeFigureOut">
              <a:rPr lang="es-ES" smtClean="0"/>
              <a:t>21/07/2023</a:t>
            </a:fld>
            <a:endParaRPr lang="es-ES"/>
          </a:p>
        </p:txBody>
      </p:sp>
      <p:sp>
        <p:nvSpPr>
          <p:cNvPr id="8" name="Marcador de pie de página 7">
            <a:extLst>
              <a:ext uri="{FF2B5EF4-FFF2-40B4-BE49-F238E27FC236}">
                <a16:creationId xmlns:a16="http://schemas.microsoft.com/office/drawing/2014/main" id="{6D026CE0-BD9E-3858-DEA7-EC30066D336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E8EFA2E-531A-6422-1EAF-75FAE9FD077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6086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D65EF8-5DBA-3D31-4CEE-F2209C9EDBE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8C677CF-90A4-16E6-1C9E-46156553EEAC}"/>
              </a:ext>
            </a:extLst>
          </p:cNvPr>
          <p:cNvSpPr>
            <a:spLocks noGrp="1"/>
          </p:cNvSpPr>
          <p:nvPr>
            <p:ph type="dt" sz="half" idx="10"/>
          </p:nvPr>
        </p:nvSpPr>
        <p:spPr/>
        <p:txBody>
          <a:bodyPr/>
          <a:lstStyle/>
          <a:p>
            <a:fld id="{D116B645-7F65-43CC-BC8B-8884ACC8048C}" type="datetimeFigureOut">
              <a:rPr lang="es-ES" smtClean="0"/>
              <a:t>21/07/2023</a:t>
            </a:fld>
            <a:endParaRPr lang="es-ES"/>
          </a:p>
        </p:txBody>
      </p:sp>
      <p:sp>
        <p:nvSpPr>
          <p:cNvPr id="4" name="Marcador de pie de página 3">
            <a:extLst>
              <a:ext uri="{FF2B5EF4-FFF2-40B4-BE49-F238E27FC236}">
                <a16:creationId xmlns:a16="http://schemas.microsoft.com/office/drawing/2014/main" id="{E09DB5F3-B883-B17F-4DB5-C63110A9893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6BB94FA-079B-A0AD-E0CA-EDB1265C9F2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19098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B32CF7-92BF-4DC5-F914-CBD7D65ADF90}"/>
              </a:ext>
            </a:extLst>
          </p:cNvPr>
          <p:cNvSpPr>
            <a:spLocks noGrp="1"/>
          </p:cNvSpPr>
          <p:nvPr>
            <p:ph type="dt" sz="half" idx="10"/>
          </p:nvPr>
        </p:nvSpPr>
        <p:spPr/>
        <p:txBody>
          <a:bodyPr/>
          <a:lstStyle/>
          <a:p>
            <a:fld id="{D116B645-7F65-43CC-BC8B-8884ACC8048C}" type="datetimeFigureOut">
              <a:rPr lang="es-ES" smtClean="0"/>
              <a:t>21/07/2023</a:t>
            </a:fld>
            <a:endParaRPr lang="es-ES"/>
          </a:p>
        </p:txBody>
      </p:sp>
      <p:sp>
        <p:nvSpPr>
          <p:cNvPr id="3" name="Marcador de pie de página 2">
            <a:extLst>
              <a:ext uri="{FF2B5EF4-FFF2-40B4-BE49-F238E27FC236}">
                <a16:creationId xmlns:a16="http://schemas.microsoft.com/office/drawing/2014/main" id="{732CE1AB-7B9C-6238-CC50-5D74B62ABB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43FF6DB-55A5-7147-1902-96093C82AF9F}"/>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07225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F3507-B4E3-A519-D4AD-DD4B77242F38}"/>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426A4E-30AB-078A-A303-9B5255DD5CB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DF457C3-8888-C25E-B938-D37ACFD1BE5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8D751B-9066-E586-22E0-B0A0D746EDA1}"/>
              </a:ext>
            </a:extLst>
          </p:cNvPr>
          <p:cNvSpPr>
            <a:spLocks noGrp="1"/>
          </p:cNvSpPr>
          <p:nvPr>
            <p:ph type="dt" sz="half" idx="10"/>
          </p:nvPr>
        </p:nvSpPr>
        <p:spPr/>
        <p:txBody>
          <a:bodyPr/>
          <a:lstStyle/>
          <a:p>
            <a:fld id="{D116B645-7F65-43CC-BC8B-8884ACC8048C}" type="datetimeFigureOut">
              <a:rPr lang="es-ES" smtClean="0"/>
              <a:t>21/07/2023</a:t>
            </a:fld>
            <a:endParaRPr lang="es-ES"/>
          </a:p>
        </p:txBody>
      </p:sp>
      <p:sp>
        <p:nvSpPr>
          <p:cNvPr id="6" name="Marcador de pie de página 5">
            <a:extLst>
              <a:ext uri="{FF2B5EF4-FFF2-40B4-BE49-F238E27FC236}">
                <a16:creationId xmlns:a16="http://schemas.microsoft.com/office/drawing/2014/main" id="{06F985E2-EFAD-6C51-0E11-408B239549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5A9959-35C1-FC8B-2155-825F1BDF696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75150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F65E385-E180-4CD0-A28D-8902B677F631}" type="datetimeFigureOut">
              <a:rPr lang="es-ES" smtClean="0"/>
              <a:t>21/07/2023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C0457B3-ED20-45EB-8693-6969EB39454F}" type="slidenum">
              <a:rPr lang="es-ES" smtClean="0"/>
              <a:t>‹Nº›</a:t>
            </a:fld>
            <a:endParaRPr lang="es-ES"/>
          </a:p>
        </p:txBody>
      </p:sp>
    </p:spTree>
    <p:extLst>
      <p:ext uri="{BB962C8B-B14F-4D97-AF65-F5344CB8AC3E}">
        <p14:creationId xmlns:p14="http://schemas.microsoft.com/office/powerpoint/2010/main" val="289737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3146A3-B2C3-9019-0314-A0EE07C5666D}"/>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94B84DF-C709-2184-8C16-6272ABD42CC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2D06F5AB-BEE2-3141-4B2C-78603A4ED3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CFC431-2A70-A09F-EB96-E2126E62ADFA}"/>
              </a:ext>
            </a:extLst>
          </p:cNvPr>
          <p:cNvSpPr>
            <a:spLocks noGrp="1"/>
          </p:cNvSpPr>
          <p:nvPr>
            <p:ph type="dt" sz="half" idx="10"/>
          </p:nvPr>
        </p:nvSpPr>
        <p:spPr/>
        <p:txBody>
          <a:bodyPr/>
          <a:lstStyle/>
          <a:p>
            <a:fld id="{D116B645-7F65-43CC-BC8B-8884ACC8048C}" type="datetimeFigureOut">
              <a:rPr lang="es-ES" smtClean="0"/>
              <a:t>21/07/2023</a:t>
            </a:fld>
            <a:endParaRPr lang="es-ES"/>
          </a:p>
        </p:txBody>
      </p:sp>
      <p:sp>
        <p:nvSpPr>
          <p:cNvPr id="6" name="Marcador de pie de página 5">
            <a:extLst>
              <a:ext uri="{FF2B5EF4-FFF2-40B4-BE49-F238E27FC236}">
                <a16:creationId xmlns:a16="http://schemas.microsoft.com/office/drawing/2014/main" id="{49A45ABB-DDF7-71FF-0C30-FC159EC8ED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CD4638-4F2E-B6A3-016E-8F8B49C3D71D}"/>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59184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1C914-4948-4329-885E-3DA70EDCFF0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C427AD-9E2E-9D22-ED18-0FBEA1F851C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0E9ABB-CAC2-FB85-0B1D-CF3EF58CE735}"/>
              </a:ext>
            </a:extLst>
          </p:cNvPr>
          <p:cNvSpPr>
            <a:spLocks noGrp="1"/>
          </p:cNvSpPr>
          <p:nvPr>
            <p:ph type="dt" sz="half" idx="10"/>
          </p:nvPr>
        </p:nvSpPr>
        <p:spPr/>
        <p:txBody>
          <a:bodyPr/>
          <a:lstStyle/>
          <a:p>
            <a:fld id="{D116B645-7F65-43CC-BC8B-8884ACC8048C}" type="datetimeFigureOut">
              <a:rPr lang="es-ES" smtClean="0"/>
              <a:t>21/07/2023</a:t>
            </a:fld>
            <a:endParaRPr lang="es-ES"/>
          </a:p>
        </p:txBody>
      </p:sp>
      <p:sp>
        <p:nvSpPr>
          <p:cNvPr id="5" name="Marcador de pie de página 4">
            <a:extLst>
              <a:ext uri="{FF2B5EF4-FFF2-40B4-BE49-F238E27FC236}">
                <a16:creationId xmlns:a16="http://schemas.microsoft.com/office/drawing/2014/main" id="{7E478466-6CEF-AF46-F0EE-426E26B627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C19A1F-373A-4A0C-52D3-E4DDA760D9AA}"/>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79634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C4C406-9F64-03C5-45F7-6515896F5268}"/>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41E190F-2F43-9C60-9BE4-64CF094D8A07}"/>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E0697B-BCE4-A813-8BB9-F77C1515AC5D}"/>
              </a:ext>
            </a:extLst>
          </p:cNvPr>
          <p:cNvSpPr>
            <a:spLocks noGrp="1"/>
          </p:cNvSpPr>
          <p:nvPr>
            <p:ph type="dt" sz="half" idx="10"/>
          </p:nvPr>
        </p:nvSpPr>
        <p:spPr/>
        <p:txBody>
          <a:bodyPr/>
          <a:lstStyle/>
          <a:p>
            <a:fld id="{D116B645-7F65-43CC-BC8B-8884ACC8048C}" type="datetimeFigureOut">
              <a:rPr lang="es-ES" smtClean="0"/>
              <a:t>21/07/2023</a:t>
            </a:fld>
            <a:endParaRPr lang="es-ES"/>
          </a:p>
        </p:txBody>
      </p:sp>
      <p:sp>
        <p:nvSpPr>
          <p:cNvPr id="5" name="Marcador de pie de página 4">
            <a:extLst>
              <a:ext uri="{FF2B5EF4-FFF2-40B4-BE49-F238E27FC236}">
                <a16:creationId xmlns:a16="http://schemas.microsoft.com/office/drawing/2014/main" id="{8A9C6152-76CB-D0B4-6712-809175BF00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10C1A4-584E-D916-7574-4E1A210EE18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42576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F65E385-E180-4CD0-A28D-8902B677F631}" type="datetimeFigureOut">
              <a:rPr lang="es-ES" smtClean="0"/>
              <a:t>21/07/2023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C0457B3-ED20-45EB-8693-6969EB39454F}" type="slidenum">
              <a:rPr lang="es-ES" smtClean="0"/>
              <a:t>‹Nº›</a:t>
            </a:fld>
            <a:endParaRPr lang="es-ES"/>
          </a:p>
        </p:txBody>
      </p:sp>
    </p:spTree>
    <p:extLst>
      <p:ext uri="{BB962C8B-B14F-4D97-AF65-F5344CB8AC3E}">
        <p14:creationId xmlns:p14="http://schemas.microsoft.com/office/powerpoint/2010/main" val="366012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F65E385-E180-4CD0-A28D-8902B677F631}" type="datetimeFigureOut">
              <a:rPr lang="es-ES" smtClean="0"/>
              <a:t>21/07/2023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C0457B3-ED20-45EB-8693-6969EB39454F}" type="slidenum">
              <a:rPr lang="es-ES" smtClean="0"/>
              <a:t>‹Nº›</a:t>
            </a:fld>
            <a:endParaRPr lang="es-ES"/>
          </a:p>
        </p:txBody>
      </p:sp>
    </p:spTree>
    <p:extLst>
      <p:ext uri="{BB962C8B-B14F-4D97-AF65-F5344CB8AC3E}">
        <p14:creationId xmlns:p14="http://schemas.microsoft.com/office/powerpoint/2010/main" val="52966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F65E385-E180-4CD0-A28D-8902B677F631}" type="datetimeFigureOut">
              <a:rPr lang="es-ES" smtClean="0"/>
              <a:t>21/07/2023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C0457B3-ED20-45EB-8693-6969EB39454F}" type="slidenum">
              <a:rPr lang="es-ES" smtClean="0"/>
              <a:t>‹Nº›</a:t>
            </a:fld>
            <a:endParaRPr lang="es-ES"/>
          </a:p>
        </p:txBody>
      </p:sp>
    </p:spTree>
    <p:extLst>
      <p:ext uri="{BB962C8B-B14F-4D97-AF65-F5344CB8AC3E}">
        <p14:creationId xmlns:p14="http://schemas.microsoft.com/office/powerpoint/2010/main" val="140796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F65E385-E180-4CD0-A28D-8902B677F631}" type="datetimeFigureOut">
              <a:rPr lang="es-ES" smtClean="0"/>
              <a:t>21/07/2023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C0457B3-ED20-45EB-8693-6969EB39454F}" type="slidenum">
              <a:rPr lang="es-ES" smtClean="0"/>
              <a:t>‹Nº›</a:t>
            </a:fld>
            <a:endParaRPr lang="es-ES"/>
          </a:p>
        </p:txBody>
      </p:sp>
    </p:spTree>
    <p:extLst>
      <p:ext uri="{BB962C8B-B14F-4D97-AF65-F5344CB8AC3E}">
        <p14:creationId xmlns:p14="http://schemas.microsoft.com/office/powerpoint/2010/main" val="64639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65E385-E180-4CD0-A28D-8902B677F631}" type="datetimeFigureOut">
              <a:rPr lang="es-ES" smtClean="0"/>
              <a:t>21/07/2023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C0457B3-ED20-45EB-8693-6969EB39454F}" type="slidenum">
              <a:rPr lang="es-ES" smtClean="0"/>
              <a:t>‹Nº›</a:t>
            </a:fld>
            <a:endParaRPr lang="es-ES"/>
          </a:p>
        </p:txBody>
      </p:sp>
    </p:spTree>
    <p:extLst>
      <p:ext uri="{BB962C8B-B14F-4D97-AF65-F5344CB8AC3E}">
        <p14:creationId xmlns:p14="http://schemas.microsoft.com/office/powerpoint/2010/main" val="389240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F65E385-E180-4CD0-A28D-8902B677F631}" type="datetimeFigureOut">
              <a:rPr lang="es-ES" smtClean="0"/>
              <a:t>21/07/2023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C0457B3-ED20-45EB-8693-6969EB39454F}" type="slidenum">
              <a:rPr lang="es-ES" smtClean="0"/>
              <a:t>‹Nº›</a:t>
            </a:fld>
            <a:endParaRPr lang="es-ES"/>
          </a:p>
        </p:txBody>
      </p:sp>
    </p:spTree>
    <p:extLst>
      <p:ext uri="{BB962C8B-B14F-4D97-AF65-F5344CB8AC3E}">
        <p14:creationId xmlns:p14="http://schemas.microsoft.com/office/powerpoint/2010/main" val="162268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F65E385-E180-4CD0-A28D-8902B677F631}" type="datetimeFigureOut">
              <a:rPr lang="es-ES" smtClean="0"/>
              <a:t>21/07/2023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C0457B3-ED20-45EB-8693-6969EB39454F}" type="slidenum">
              <a:rPr lang="es-ES" smtClean="0"/>
              <a:t>‹Nº›</a:t>
            </a:fld>
            <a:endParaRPr lang="es-ES"/>
          </a:p>
        </p:txBody>
      </p:sp>
    </p:spTree>
    <p:extLst>
      <p:ext uri="{BB962C8B-B14F-4D97-AF65-F5344CB8AC3E}">
        <p14:creationId xmlns:p14="http://schemas.microsoft.com/office/powerpoint/2010/main" val="320236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F65E385-E180-4CD0-A28D-8902B677F631}" type="datetimeFigureOut">
              <a:rPr lang="es-ES" smtClean="0"/>
              <a:t>21/07/2023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C0457B3-ED20-45EB-8693-6969EB39454F}" type="slidenum">
              <a:rPr lang="es-ES" smtClean="0"/>
              <a:t>‹Nº›</a:t>
            </a:fld>
            <a:endParaRPr lang="es-ES"/>
          </a:p>
        </p:txBody>
      </p:sp>
    </p:spTree>
    <p:extLst>
      <p:ext uri="{BB962C8B-B14F-4D97-AF65-F5344CB8AC3E}">
        <p14:creationId xmlns:p14="http://schemas.microsoft.com/office/powerpoint/2010/main" val="3088739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D3424FE-8A42-1C82-C0A7-4EBAE2CFD2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82C5616-72CD-38B1-EB7F-BBA48D1CB02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041721-17EA-69B1-9124-82154BDE225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16B645-7F65-43CC-BC8B-8884ACC8048C}" type="datetimeFigureOut">
              <a:rPr lang="es-ES" smtClean="0"/>
              <a:t>21/07/2023</a:t>
            </a:fld>
            <a:endParaRPr lang="es-ES"/>
          </a:p>
        </p:txBody>
      </p:sp>
      <p:sp>
        <p:nvSpPr>
          <p:cNvPr id="5" name="Marcador de pie de página 4">
            <a:extLst>
              <a:ext uri="{FF2B5EF4-FFF2-40B4-BE49-F238E27FC236}">
                <a16:creationId xmlns:a16="http://schemas.microsoft.com/office/drawing/2014/main" id="{BDFEF990-EDC3-9DFB-7278-A508EEA1F6B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DA2BD33-A30C-E342-B4CF-032034C4883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472926-AD2F-4F38-AEDC-FE777BEC4C5C}" type="slidenum">
              <a:rPr lang="es-ES" smtClean="0"/>
              <a:t>‹Nº›</a:t>
            </a:fld>
            <a:endParaRPr lang="es-ES"/>
          </a:p>
        </p:txBody>
      </p:sp>
    </p:spTree>
    <p:extLst>
      <p:ext uri="{BB962C8B-B14F-4D97-AF65-F5344CB8AC3E}">
        <p14:creationId xmlns:p14="http://schemas.microsoft.com/office/powerpoint/2010/main" val="476255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3.jpg"/><Relationship Id="rId7" Type="http://schemas.openxmlformats.org/officeDocument/2006/relationships/diagramColors" Target="../diagrams/colors3.xm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26.jpeg"/><Relationship Id="rId5" Type="http://schemas.openxmlformats.org/officeDocument/2006/relationships/diagramLayout" Target="../diagrams/layout3.xml"/><Relationship Id="rId10" Type="http://schemas.openxmlformats.org/officeDocument/2006/relationships/image" Target="../media/image25.jpeg"/><Relationship Id="rId4" Type="http://schemas.openxmlformats.org/officeDocument/2006/relationships/diagramData" Target="../diagrams/data3.xml"/><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55183A38-F1F8-C7F5-A2AE-8F73ACA83E84}"/>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l="-10261"/>
          <a:stretch/>
        </p:blipFill>
        <p:spPr>
          <a:xfrm>
            <a:off x="3124878" y="10"/>
            <a:ext cx="3333072" cy="2300277"/>
          </a:xfrm>
          <a:prstGeom prst="rect">
            <a:avLst/>
          </a:prstGeom>
        </p:spPr>
      </p:pic>
      <p:pic>
        <p:nvPicPr>
          <p:cNvPr id="9" name="Imagen 8">
            <a:extLst>
              <a:ext uri="{FF2B5EF4-FFF2-40B4-BE49-F238E27FC236}">
                <a16:creationId xmlns:a16="http://schemas.microsoft.com/office/drawing/2014/main" id="{5693B772-2DD9-4AD1-9BD8-5DA6A7BCB48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20440" r="-26572"/>
          <a:stretch/>
        </p:blipFill>
        <p:spPr>
          <a:xfrm>
            <a:off x="20" y="2843212"/>
            <a:ext cx="6229329" cy="2300288"/>
          </a:xfrm>
          <a:prstGeom prst="rect">
            <a:avLst/>
          </a:prstGeom>
        </p:spPr>
      </p:pic>
      <p:sp>
        <p:nvSpPr>
          <p:cNvPr id="18" name="Freeform: Shape 17">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66590" cy="3634147"/>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74569E23-105E-D32F-AC37-F6A5A2AF5CCF}"/>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p:blipFill>
        <p:spPr>
          <a:xfrm>
            <a:off x="20" y="1"/>
            <a:ext cx="3762805" cy="3538985"/>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20" name="Freeform: Shape 19">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611360" y="1172976"/>
            <a:ext cx="4532640" cy="3970524"/>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D4D4BF5E-6E96-8E25-72B1-C4C3C3E11DCA}"/>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a:stretch/>
        </p:blipFill>
        <p:spPr>
          <a:xfrm>
            <a:off x="4712796" y="1274409"/>
            <a:ext cx="4431204" cy="3869090"/>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22" name="Oval 21">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362900" y="1287545"/>
            <a:ext cx="3429000" cy="3429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9FA712C9-94A2-B135-24DD-1062AA91D35A}"/>
              </a:ext>
            </a:extLst>
          </p:cNvPr>
          <p:cNvPicPr>
            <a:picLocks noGrp="1" noRot="1" noChangeAspect="1" noMove="1" noResize="1" noEditPoints="1" noAdjustHandles="1" noChangeArrowheads="1" noChangeShapeType="1" noCrop="1"/>
          </p:cNvPicPr>
          <p:nvPr/>
        </p:nvPicPr>
        <p:blipFill rotWithShape="1">
          <a:blip r:embed="rId6" cstate="hqprint">
            <a:extLst>
              <a:ext uri="{28A0092B-C50C-407E-A947-70E740481C1C}">
                <a14:useLocalDpi xmlns:a14="http://schemas.microsoft.com/office/drawing/2010/main"/>
              </a:ext>
            </a:extLst>
          </a:blip>
          <a:srcRect/>
          <a:stretch/>
        </p:blipFill>
        <p:spPr>
          <a:xfrm>
            <a:off x="2465770" y="1390414"/>
            <a:ext cx="3223260" cy="322326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24" name="Freeform: Shape 23">
            <a:extLst>
              <a:ext uri="{FF2B5EF4-FFF2-40B4-BE49-F238E27FC236}">
                <a16:creationId xmlns:a16="http://schemas.microsoft.com/office/drawing/2014/main" id="{5EFE9E4D-D93B-4B04-A3B5-234F5DBB9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1734" y="0"/>
            <a:ext cx="3333072" cy="2408840"/>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5" name="Imagen 4" descr="Grupo de personas posando para una foto&#10;&#10;Descripción generada automáticamente">
            <a:extLst>
              <a:ext uri="{FF2B5EF4-FFF2-40B4-BE49-F238E27FC236}">
                <a16:creationId xmlns:a16="http://schemas.microsoft.com/office/drawing/2014/main" id="{6F67746B-3171-9F1F-4659-303C013B8839}"/>
              </a:ext>
            </a:extLst>
          </p:cNvPr>
          <p:cNvPicPr>
            <a:picLocks noGrp="1" noRot="1" noChangeAspect="1" noMove="1" noResize="1" noEditPoints="1" noAdjustHandles="1" noChangeArrowheads="1" noChangeShapeType="1" noCrop="1"/>
          </p:cNvPicPr>
          <p:nvPr/>
        </p:nvPicPr>
        <p:blipFill rotWithShape="1">
          <a:blip r:embed="rId7" cstate="hqprint">
            <a:extLst>
              <a:ext uri="{28A0092B-C50C-407E-A947-70E740481C1C}">
                <a14:useLocalDpi xmlns:a14="http://schemas.microsoft.com/office/drawing/2010/main"/>
              </a:ext>
            </a:extLst>
          </a:blip>
          <a:srcRect l="-1936" t="-15944"/>
          <a:stretch/>
        </p:blipFill>
        <p:spPr>
          <a:xfrm>
            <a:off x="5946525" y="10"/>
            <a:ext cx="3208283" cy="2284040"/>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p:spPr>
      </p:pic>
      <p:sp>
        <p:nvSpPr>
          <p:cNvPr id="19" name="CuadroTexto 18">
            <a:extLst>
              <a:ext uri="{FF2B5EF4-FFF2-40B4-BE49-F238E27FC236}">
                <a16:creationId xmlns:a16="http://schemas.microsoft.com/office/drawing/2014/main" id="{B0C72270-DC90-68A1-BF9A-A41F5AE27C7E}"/>
              </a:ext>
            </a:extLst>
          </p:cNvPr>
          <p:cNvSpPr txBox="1">
            <a:spLocks noGrp="1" noRot="1" noMove="1" noResize="1" noEditPoints="1" noAdjustHandles="1" noChangeArrowheads="1" noChangeShapeType="1"/>
          </p:cNvSpPr>
          <p:nvPr/>
        </p:nvSpPr>
        <p:spPr>
          <a:xfrm>
            <a:off x="0" y="1718"/>
            <a:ext cx="9154806" cy="523220"/>
          </a:xfrm>
          <a:prstGeom prst="rect">
            <a:avLst/>
          </a:prstGeom>
          <a:solidFill>
            <a:srgbClr val="716587"/>
          </a:solidFill>
        </p:spPr>
        <p:txBody>
          <a:bodyPr wrap="square" rtlCol="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HORIZONTAL ATONEMENT: THE CROSS AND THE CHURCH</a:t>
            </a:r>
            <a:endParaRPr lang="es-E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5" name="CuadroTexto 24">
            <a:extLst>
              <a:ext uri="{FF2B5EF4-FFF2-40B4-BE49-F238E27FC236}">
                <a16:creationId xmlns:a16="http://schemas.microsoft.com/office/drawing/2014/main" id="{DD32167D-DD0E-2085-B81C-E67E14343052}"/>
              </a:ext>
            </a:extLst>
          </p:cNvPr>
          <p:cNvSpPr txBox="1"/>
          <p:nvPr/>
        </p:nvSpPr>
        <p:spPr>
          <a:xfrm>
            <a:off x="-21300" y="4192275"/>
            <a:ext cx="942575" cy="738664"/>
          </a:xfrm>
          <a:prstGeom prst="rect">
            <a:avLst/>
          </a:prstGeom>
          <a:noFill/>
        </p:spPr>
        <p:txBody>
          <a:bodyPr wrap="square" rtlCol="0">
            <a:spAutoFit/>
          </a:bodyPr>
          <a:lstStyle/>
          <a:p>
            <a:r>
              <a:rPr lang="en-US" sz="1400" b="1">
                <a:solidFill>
                  <a:srgbClr val="C4AA8F"/>
                </a:solidFill>
                <a:effectLst>
                  <a:outerShdw blurRad="38100" dist="38100" dir="2700000" algn="tl">
                    <a:srgbClr val="000000">
                      <a:alpha val="43137"/>
                    </a:srgbClr>
                  </a:outerShdw>
                </a:effectLst>
              </a:rPr>
              <a:t>Lesson 5 for July 29, 2023</a:t>
            </a:r>
            <a:endParaRPr lang="es-ES" sz="1400" b="1" dirty="0">
              <a:solidFill>
                <a:srgbClr val="C4AA8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198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Rectangle 13">
            <a:extLst>
              <a:ext uri="{FF2B5EF4-FFF2-40B4-BE49-F238E27FC236}">
                <a16:creationId xmlns:a16="http://schemas.microsoft.com/office/drawing/2014/main" id="{6C680C6C-33AC-5B1F-022C-A8199FFBF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2427732" y="170377"/>
            <a:ext cx="6082622" cy="38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2427733" y="4975447"/>
            <a:ext cx="6082622" cy="38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27732" y="385390"/>
            <a:ext cx="6343650"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2" name="Imagen 1" descr="Una caricatura de una persona&#10;&#10;Descripción generada automáticamente con confianza baja">
            <a:extLst>
              <a:ext uri="{FF2B5EF4-FFF2-40B4-BE49-F238E27FC236}">
                <a16:creationId xmlns:a16="http://schemas.microsoft.com/office/drawing/2014/main" id="{04D83B00-F671-0BD1-ED24-4E7932A2C196}"/>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2628607" y="599514"/>
            <a:ext cx="5923792" cy="3944472"/>
          </a:xfrm>
          <a:prstGeom prst="rect">
            <a:avLst/>
          </a:prstGeom>
        </p:spPr>
      </p:pic>
      <p:sp>
        <p:nvSpPr>
          <p:cNvPr id="4" name="CuadroTexto 3">
            <a:extLst>
              <a:ext uri="{FF2B5EF4-FFF2-40B4-BE49-F238E27FC236}">
                <a16:creationId xmlns:a16="http://schemas.microsoft.com/office/drawing/2014/main" id="{BF5357B0-7CDD-157C-AF94-753B6770F385}"/>
              </a:ext>
            </a:extLst>
          </p:cNvPr>
          <p:cNvSpPr txBox="1"/>
          <p:nvPr/>
        </p:nvSpPr>
        <p:spPr>
          <a:xfrm>
            <a:off x="80767" y="358324"/>
            <a:ext cx="2266198" cy="4426853"/>
          </a:xfrm>
          <a:prstGeom prst="rect">
            <a:avLst/>
          </a:prstGeom>
          <a:noFill/>
        </p:spPr>
        <p:txBody>
          <a:bodyPr wrap="square">
            <a:spAutoFit/>
            <a:scene3d>
              <a:camera prst="orthographicFront"/>
              <a:lightRig rig="threePt" dir="t"/>
            </a:scene3d>
            <a:sp3d extrusionH="57150">
              <a:bevelT w="38100" h="38100"/>
            </a:sp3d>
          </a:bodyPr>
          <a:lstStyle/>
          <a:p>
            <a:pPr algn="ctr" defTabSz="685800"/>
            <a:r>
              <a:rPr lang="es-ES" sz="2200" b="1">
                <a:solidFill>
                  <a:srgbClr val="E60000"/>
                </a:solidFill>
                <a:latin typeface="Comic Sans MS" panose="030F0702030302020204" pitchFamily="66" charset="0"/>
              </a:rPr>
              <a:t>“</a:t>
            </a:r>
            <a:r>
              <a:rPr lang="en-US" sz="2200" b="1">
                <a:solidFill>
                  <a:srgbClr val="E60000"/>
                </a:solidFill>
                <a:latin typeface="Comic Sans MS" panose="030F0702030302020204" pitchFamily="66" charset="0"/>
              </a:rPr>
              <a:t>But now in Christ Jesus you who once were far off have been brought near by the blood of Christ. For he himself is our peace, who has made us both one</a:t>
            </a:r>
            <a:r>
              <a:rPr lang="es-ES" sz="2200" b="1">
                <a:solidFill>
                  <a:srgbClr val="E60000"/>
                </a:solidFill>
                <a:latin typeface="Comic Sans MS" panose="030F0702030302020204" pitchFamily="66" charset="0"/>
              </a:rPr>
              <a:t>”</a:t>
            </a:r>
            <a:endParaRPr lang="es-ES" sz="2200" b="1" dirty="0">
              <a:solidFill>
                <a:srgbClr val="E60000"/>
              </a:solidFill>
              <a:latin typeface="Comic Sans MS" panose="030F0702030302020204" pitchFamily="66" charset="0"/>
            </a:endParaRPr>
          </a:p>
          <a:p>
            <a:pPr algn="ctr" defTabSz="685800">
              <a:spcBef>
                <a:spcPts val="450"/>
              </a:spcBef>
            </a:pPr>
            <a:r>
              <a:rPr lang="es-ES" sz="1350" b="1">
                <a:solidFill>
                  <a:srgbClr val="E60000"/>
                </a:solidFill>
                <a:latin typeface="Comic Sans MS" panose="030F0702030302020204" pitchFamily="66" charset="0"/>
              </a:rPr>
              <a:t>(Ephesians 2:13</a:t>
            </a:r>
            <a:r>
              <a:rPr lang="es-ES" sz="1350" b="1" dirty="0">
                <a:solidFill>
                  <a:srgbClr val="E60000"/>
                </a:solidFill>
                <a:latin typeface="Comic Sans MS" panose="030F0702030302020204" pitchFamily="66" charset="0"/>
              </a:rPr>
              <a:t>, 14)</a:t>
            </a:r>
            <a:endParaRPr lang="es-ES" sz="2100" b="1" dirty="0">
              <a:solidFill>
                <a:srgbClr val="E60000"/>
              </a:solidFill>
              <a:latin typeface="Comic Sans MS" panose="030F0702030302020204" pitchFamily="66" charset="0"/>
            </a:endParaRPr>
          </a:p>
        </p:txBody>
      </p:sp>
    </p:spTree>
    <p:extLst>
      <p:ext uri="{BB962C8B-B14F-4D97-AF65-F5344CB8AC3E}">
        <p14:creationId xmlns:p14="http://schemas.microsoft.com/office/powerpoint/2010/main" val="266793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1FEE78-39B9-0DD6-E956-D6A7313C36C7}"/>
              </a:ext>
            </a:extLst>
          </p:cNvPr>
          <p:cNvSpPr txBox="1"/>
          <p:nvPr/>
        </p:nvSpPr>
        <p:spPr>
          <a:xfrm>
            <a:off x="4873153" y="3003354"/>
            <a:ext cx="4270847" cy="2092881"/>
          </a:xfrm>
          <a:prstGeom prst="rect">
            <a:avLst/>
          </a:prstGeom>
          <a:noFill/>
        </p:spPr>
        <p:txBody>
          <a:bodyPr wrap="square" rtlCol="0">
            <a:spAutoFit/>
          </a:bodyPr>
          <a:lstStyle/>
          <a:p>
            <a:pPr>
              <a:spcBef>
                <a:spcPts val="1200"/>
              </a:spcBef>
            </a:pPr>
            <a:r>
              <a:rPr lang="es-ES" b="1"/>
              <a:t>The division. Ephesians 2:11-12</a:t>
            </a:r>
            <a:endParaRPr lang="es-ES" b="1" dirty="0"/>
          </a:p>
          <a:p>
            <a:pPr>
              <a:spcBef>
                <a:spcPts val="1200"/>
              </a:spcBef>
            </a:pPr>
            <a:r>
              <a:rPr lang="es-ES" b="1"/>
              <a:t>The reconciliation. Ephesians 2:13-14</a:t>
            </a:r>
            <a:endParaRPr lang="es-ES" b="1" dirty="0"/>
          </a:p>
          <a:p>
            <a:pPr>
              <a:spcBef>
                <a:spcPts val="1200"/>
              </a:spcBef>
            </a:pPr>
            <a:r>
              <a:rPr lang="en-US" b="1"/>
              <a:t>The broken wall. Ephesians 2:15-16</a:t>
            </a:r>
            <a:endParaRPr lang="es-ES" b="1" dirty="0"/>
          </a:p>
          <a:p>
            <a:pPr>
              <a:spcBef>
                <a:spcPts val="1200"/>
              </a:spcBef>
            </a:pPr>
            <a:r>
              <a:rPr lang="en-US" b="1"/>
              <a:t>The message of peace. Ephesians 2:17-18</a:t>
            </a:r>
            <a:endParaRPr lang="es-ES" b="1" dirty="0"/>
          </a:p>
          <a:p>
            <a:pPr>
              <a:spcBef>
                <a:spcPts val="1200"/>
              </a:spcBef>
            </a:pPr>
            <a:r>
              <a:rPr lang="en-US" b="1"/>
              <a:t>The temple of the Lord. Ephesians 2:19-22</a:t>
            </a:r>
            <a:endParaRPr lang="es-ES" b="1" dirty="0"/>
          </a:p>
        </p:txBody>
      </p:sp>
      <p:sp>
        <p:nvSpPr>
          <p:cNvPr id="3" name="CuadroTexto 2">
            <a:extLst>
              <a:ext uri="{FF2B5EF4-FFF2-40B4-BE49-F238E27FC236}">
                <a16:creationId xmlns:a16="http://schemas.microsoft.com/office/drawing/2014/main" id="{8BA6FDCB-7195-C8B2-44AF-520602116BCB}"/>
              </a:ext>
            </a:extLst>
          </p:cNvPr>
          <p:cNvSpPr txBox="1"/>
          <p:nvPr/>
        </p:nvSpPr>
        <p:spPr>
          <a:xfrm>
            <a:off x="66412" y="64459"/>
            <a:ext cx="5865707" cy="1200329"/>
          </a:xfrm>
          <a:prstGeom prst="rect">
            <a:avLst/>
          </a:prstGeom>
          <a:noFill/>
        </p:spPr>
        <p:txBody>
          <a:bodyPr wrap="square" rtlCol="0">
            <a:spAutoFit/>
          </a:bodyPr>
          <a:lstStyle/>
          <a:p>
            <a:pPr>
              <a:spcBef>
                <a:spcPts val="600"/>
              </a:spcBef>
            </a:pPr>
            <a:r>
              <a:rPr lang="en-US" b="1"/>
              <a:t>Ephesians 2:11-22 takes us on a journey that begins with two opposing peoples and ends with a building/temple constructed by them in peace, with Christ as its foundation and mortar.</a:t>
            </a:r>
            <a:endParaRPr lang="es-ES" b="1" dirty="0"/>
          </a:p>
        </p:txBody>
      </p:sp>
      <p:sp>
        <p:nvSpPr>
          <p:cNvPr id="5" name="CuadroTexto 4">
            <a:extLst>
              <a:ext uri="{FF2B5EF4-FFF2-40B4-BE49-F238E27FC236}">
                <a16:creationId xmlns:a16="http://schemas.microsoft.com/office/drawing/2014/main" id="{A8D058E3-DEB4-382A-5A16-053A57E275E3}"/>
              </a:ext>
            </a:extLst>
          </p:cNvPr>
          <p:cNvSpPr txBox="1"/>
          <p:nvPr/>
        </p:nvSpPr>
        <p:spPr>
          <a:xfrm>
            <a:off x="66412" y="2172728"/>
            <a:ext cx="5865706" cy="646331"/>
          </a:xfrm>
          <a:prstGeom prst="rect">
            <a:avLst/>
          </a:prstGeom>
          <a:noFill/>
        </p:spPr>
        <p:txBody>
          <a:bodyPr wrap="square">
            <a:spAutoFit/>
          </a:bodyPr>
          <a:lstStyle/>
          <a:p>
            <a:pPr>
              <a:spcBef>
                <a:spcPts val="600"/>
              </a:spcBef>
            </a:pPr>
            <a:r>
              <a:rPr lang="en-US" b="1"/>
              <a:t>What similarities do you find between these two peoples and the believers who currently form the "temple of God"?</a:t>
            </a:r>
            <a:endParaRPr lang="es-ES" b="1" dirty="0"/>
          </a:p>
        </p:txBody>
      </p:sp>
      <p:sp>
        <p:nvSpPr>
          <p:cNvPr id="7" name="CuadroTexto 6">
            <a:extLst>
              <a:ext uri="{FF2B5EF4-FFF2-40B4-BE49-F238E27FC236}">
                <a16:creationId xmlns:a16="http://schemas.microsoft.com/office/drawing/2014/main" id="{F48A0717-4823-EBFE-C7FD-6264B0001962}"/>
              </a:ext>
            </a:extLst>
          </p:cNvPr>
          <p:cNvSpPr txBox="1"/>
          <p:nvPr/>
        </p:nvSpPr>
        <p:spPr>
          <a:xfrm>
            <a:off x="66411" y="1260677"/>
            <a:ext cx="5865705" cy="923330"/>
          </a:xfrm>
          <a:prstGeom prst="rect">
            <a:avLst/>
          </a:prstGeom>
          <a:noFill/>
        </p:spPr>
        <p:txBody>
          <a:bodyPr wrap="square">
            <a:spAutoFit/>
          </a:bodyPr>
          <a:lstStyle/>
          <a:p>
            <a:pPr>
              <a:spcBef>
                <a:spcPts val="600"/>
              </a:spcBef>
            </a:pPr>
            <a:r>
              <a:rPr lang="en-US" b="1"/>
              <a:t>In the course of this journey, Jesus manages to reconcile both peoples, tears down the walls that divided them, and enables them to live in peace.</a:t>
            </a:r>
            <a:endParaRPr lang="es-ES" b="1" dirty="0"/>
          </a:p>
        </p:txBody>
      </p:sp>
      <p:pic>
        <p:nvPicPr>
          <p:cNvPr id="11" name="Imagen 10" descr="Imagen que contiene caja, ladrillo, tabla&#10;&#10;Descripción generada automáticamente">
            <a:extLst>
              <a:ext uri="{FF2B5EF4-FFF2-40B4-BE49-F238E27FC236}">
                <a16:creationId xmlns:a16="http://schemas.microsoft.com/office/drawing/2014/main" id="{18251456-46CF-D273-BDA2-2D9F0EE2D9D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522"/>
          <a:stretch/>
        </p:blipFill>
        <p:spPr>
          <a:xfrm>
            <a:off x="6021491" y="155683"/>
            <a:ext cx="3026255" cy="2628767"/>
          </a:xfrm>
          <a:prstGeom prst="snip2DiagRect">
            <a:avLst/>
          </a:prstGeom>
          <a:solidFill>
            <a:srgbClr val="FFFFFF">
              <a:shade val="85000"/>
            </a:srgbClr>
          </a:solidFill>
          <a:ln w="88900" cap="sq">
            <a:gradFill flip="none" rotWithShape="1">
              <a:gsLst>
                <a:gs pos="0">
                  <a:schemeClr val="bg1"/>
                </a:gs>
                <a:gs pos="50000">
                  <a:schemeClr val="bg1"/>
                </a:gs>
                <a:gs pos="50000">
                  <a:srgbClr val="6C5042"/>
                </a:gs>
                <a:gs pos="100000">
                  <a:srgbClr val="6C5042"/>
                </a:gs>
              </a:gsLst>
              <a:lin ang="0" scaled="1"/>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caja, tabla, competencia de atletismo&#10;&#10;Descripción generada automáticamente">
            <a:extLst>
              <a:ext uri="{FF2B5EF4-FFF2-40B4-BE49-F238E27FC236}">
                <a16:creationId xmlns:a16="http://schemas.microsoft.com/office/drawing/2014/main" id="{3CD9FF78-DD3B-197B-6CF3-1B85CFFA2B2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8204" y="2956331"/>
            <a:ext cx="3376893" cy="2045336"/>
          </a:xfrm>
          <a:prstGeom prst="snip2DiagRect">
            <a:avLst/>
          </a:prstGeom>
          <a:solidFill>
            <a:srgbClr val="FFFFFF">
              <a:shade val="85000"/>
            </a:srgbClr>
          </a:solidFill>
          <a:ln w="88900" cap="sq">
            <a:gradFill flip="none" rotWithShape="1">
              <a:gsLst>
                <a:gs pos="23868">
                  <a:srgbClr val="6C5042"/>
                </a:gs>
                <a:gs pos="11000">
                  <a:schemeClr val="bg1"/>
                </a:gs>
                <a:gs pos="77990">
                  <a:schemeClr val="bg1"/>
                </a:gs>
                <a:gs pos="69000">
                  <a:schemeClr val="bg1"/>
                </a:gs>
                <a:gs pos="56000">
                  <a:schemeClr val="bg1"/>
                </a:gs>
                <a:gs pos="40000">
                  <a:srgbClr val="6C5042"/>
                </a:gs>
                <a:gs pos="100000">
                  <a:srgbClr val="6C5042"/>
                </a:gs>
              </a:gsLst>
              <a:lin ang="2700000" scaled="1"/>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Imagen 3" descr="Imagen que contiene verde&#10;&#10;Descripción generada automáticamente">
            <a:extLst>
              <a:ext uri="{FF2B5EF4-FFF2-40B4-BE49-F238E27FC236}">
                <a16:creationId xmlns:a16="http://schemas.microsoft.com/office/drawing/2014/main" id="{28FEDD68-1610-4CEE-0E7A-8A6557480B8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372601" y="4774628"/>
            <a:ext cx="502840" cy="241107"/>
          </a:xfrm>
          <a:prstGeom prst="rect">
            <a:avLst/>
          </a:prstGeom>
          <a:effectLst>
            <a:outerShdw blurRad="50800" dist="38100" dir="8100000" algn="tr" rotWithShape="0">
              <a:prstClr val="black">
                <a:alpha val="40000"/>
              </a:prstClr>
            </a:outerShdw>
          </a:effectLst>
        </p:spPr>
      </p:pic>
      <p:pic>
        <p:nvPicPr>
          <p:cNvPr id="8" name="Imagen 7" descr="Imagen que contiene coche, tabla, azul, maleta&#10;&#10;Descripción generada automáticamente">
            <a:extLst>
              <a:ext uri="{FF2B5EF4-FFF2-40B4-BE49-F238E27FC236}">
                <a16:creationId xmlns:a16="http://schemas.microsoft.com/office/drawing/2014/main" id="{578907F4-4CD0-2B32-9C22-E0CC1DB5B48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74889" y="3071707"/>
            <a:ext cx="502840" cy="241107"/>
          </a:xfrm>
          <a:prstGeom prst="rect">
            <a:avLst/>
          </a:prstGeom>
        </p:spPr>
      </p:pic>
      <p:pic>
        <p:nvPicPr>
          <p:cNvPr id="10" name="Imagen 9" descr="Maleta de color morado&#10;&#10;Descripción generada automáticamente con confianza media">
            <a:extLst>
              <a:ext uri="{FF2B5EF4-FFF2-40B4-BE49-F238E27FC236}">
                <a16:creationId xmlns:a16="http://schemas.microsoft.com/office/drawing/2014/main" id="{B97E33F3-1D34-11DA-648F-A8227DF6634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65952" y="3923167"/>
            <a:ext cx="502840" cy="241107"/>
          </a:xfrm>
          <a:prstGeom prst="rect">
            <a:avLst/>
          </a:prstGeom>
          <a:effectLst>
            <a:outerShdw blurRad="50800" dist="38100" dir="8100000" algn="tr" rotWithShape="0">
              <a:prstClr val="black">
                <a:alpha val="40000"/>
              </a:prstClr>
            </a:outerShdw>
          </a:effectLst>
        </p:spPr>
      </p:pic>
      <p:pic>
        <p:nvPicPr>
          <p:cNvPr id="14" name="Imagen 13" descr="Imagen que contiene Forma&#10;&#10;Descripción generada automáticamente">
            <a:extLst>
              <a:ext uri="{FF2B5EF4-FFF2-40B4-BE49-F238E27FC236}">
                <a16:creationId xmlns:a16="http://schemas.microsoft.com/office/drawing/2014/main" id="{DB179ADB-1E20-D957-51D2-3C937E37F8B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365952" y="3497437"/>
            <a:ext cx="502840" cy="241107"/>
          </a:xfrm>
          <a:prstGeom prst="rect">
            <a:avLst/>
          </a:prstGeom>
          <a:effectLst>
            <a:outerShdw blurRad="50800" dist="38100" dir="8100000" algn="tr" rotWithShape="0">
              <a:prstClr val="black">
                <a:alpha val="40000"/>
              </a:prstClr>
            </a:outerShdw>
          </a:effectLst>
        </p:spPr>
      </p:pic>
      <p:pic>
        <p:nvPicPr>
          <p:cNvPr id="17" name="Imagen 16" descr="Imagen que contiene tabla, comida, firmar, teléfono&#10;&#10;Descripción generada automáticamente">
            <a:extLst>
              <a:ext uri="{FF2B5EF4-FFF2-40B4-BE49-F238E27FC236}">
                <a16:creationId xmlns:a16="http://schemas.microsoft.com/office/drawing/2014/main" id="{B3512744-66E2-2478-646F-94DAFF3CFB8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365952" y="4348897"/>
            <a:ext cx="502840" cy="24110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84542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strVal val="#ppt_w*0.70"/>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Effect transition="in" filter="fade">
                                      <p:cBhvr>
                                        <p:cTn id="34" dur="1000"/>
                                        <p:tgtEl>
                                          <p:spTgt spid="8"/>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strVal val="#ppt_w*0.70"/>
                                          </p:val>
                                        </p:tav>
                                        <p:tav tm="100000">
                                          <p:val>
                                            <p:strVal val="#ppt_w"/>
                                          </p:val>
                                        </p:tav>
                                      </p:tavLst>
                                    </p:anim>
                                    <p:anim calcmode="lin" valueType="num">
                                      <p:cBhvr>
                                        <p:cTn id="44" dur="1000" fill="hold"/>
                                        <p:tgtEl>
                                          <p:spTgt spid="14"/>
                                        </p:tgtEl>
                                        <p:attrNameLst>
                                          <p:attrName>ppt_h</p:attrName>
                                        </p:attrNameLst>
                                      </p:cBhvr>
                                      <p:tavLst>
                                        <p:tav tm="0">
                                          <p:val>
                                            <p:strVal val="#ppt_h"/>
                                          </p:val>
                                        </p:tav>
                                        <p:tav tm="100000">
                                          <p:val>
                                            <p:strVal val="#ppt_h"/>
                                          </p:val>
                                        </p:tav>
                                      </p:tavLst>
                                    </p:anim>
                                    <p:animEffect transition="in" filter="fade">
                                      <p:cBhvr>
                                        <p:cTn id="45" dur="1000"/>
                                        <p:tgtEl>
                                          <p:spTgt spid="14"/>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1000" fill="hold"/>
                                        <p:tgtEl>
                                          <p:spTgt spid="10"/>
                                        </p:tgtEl>
                                        <p:attrNameLst>
                                          <p:attrName>ppt_w</p:attrName>
                                        </p:attrNameLst>
                                      </p:cBhvr>
                                      <p:tavLst>
                                        <p:tav tm="0">
                                          <p:val>
                                            <p:strVal val="#ppt_w*0.70"/>
                                          </p:val>
                                        </p:tav>
                                        <p:tav tm="100000">
                                          <p:val>
                                            <p:strVal val="#ppt_w"/>
                                          </p:val>
                                        </p:tav>
                                      </p:tavLst>
                                    </p:anim>
                                    <p:anim calcmode="lin" valueType="num">
                                      <p:cBhvr>
                                        <p:cTn id="55" dur="1000" fill="hold"/>
                                        <p:tgtEl>
                                          <p:spTgt spid="10"/>
                                        </p:tgtEl>
                                        <p:attrNameLst>
                                          <p:attrName>ppt_h</p:attrName>
                                        </p:attrNameLst>
                                      </p:cBhvr>
                                      <p:tavLst>
                                        <p:tav tm="0">
                                          <p:val>
                                            <p:strVal val="#ppt_h"/>
                                          </p:val>
                                        </p:tav>
                                        <p:tav tm="100000">
                                          <p:val>
                                            <p:strVal val="#ppt_h"/>
                                          </p:val>
                                        </p:tav>
                                      </p:tavLst>
                                    </p:anim>
                                    <p:animEffect transition="in" filter="fade">
                                      <p:cBhvr>
                                        <p:cTn id="56" dur="1000"/>
                                        <p:tgtEl>
                                          <p:spTgt spid="10"/>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1000" fill="hold"/>
                                        <p:tgtEl>
                                          <p:spTgt spid="17"/>
                                        </p:tgtEl>
                                        <p:attrNameLst>
                                          <p:attrName>ppt_w</p:attrName>
                                        </p:attrNameLst>
                                      </p:cBhvr>
                                      <p:tavLst>
                                        <p:tav tm="0">
                                          <p:val>
                                            <p:strVal val="#ppt_w*0.70"/>
                                          </p:val>
                                        </p:tav>
                                        <p:tav tm="100000">
                                          <p:val>
                                            <p:strVal val="#ppt_w"/>
                                          </p:val>
                                        </p:tav>
                                      </p:tavLst>
                                    </p:anim>
                                    <p:anim calcmode="lin" valueType="num">
                                      <p:cBhvr>
                                        <p:cTn id="66" dur="1000" fill="hold"/>
                                        <p:tgtEl>
                                          <p:spTgt spid="17"/>
                                        </p:tgtEl>
                                        <p:attrNameLst>
                                          <p:attrName>ppt_h</p:attrName>
                                        </p:attrNameLst>
                                      </p:cBhvr>
                                      <p:tavLst>
                                        <p:tav tm="0">
                                          <p:val>
                                            <p:strVal val="#ppt_h"/>
                                          </p:val>
                                        </p:tav>
                                        <p:tav tm="100000">
                                          <p:val>
                                            <p:strVal val="#ppt_h"/>
                                          </p:val>
                                        </p:tav>
                                      </p:tavLst>
                                    </p:anim>
                                    <p:animEffect transition="in" filter="fade">
                                      <p:cBhvr>
                                        <p:cTn id="67" dur="1000"/>
                                        <p:tgtEl>
                                          <p:spTgt spid="17"/>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nodeType="click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1000" fill="hold"/>
                                        <p:tgtEl>
                                          <p:spTgt spid="4"/>
                                        </p:tgtEl>
                                        <p:attrNameLst>
                                          <p:attrName>ppt_w</p:attrName>
                                        </p:attrNameLst>
                                      </p:cBhvr>
                                      <p:tavLst>
                                        <p:tav tm="0">
                                          <p:val>
                                            <p:strVal val="#ppt_w*0.70"/>
                                          </p:val>
                                        </p:tav>
                                        <p:tav tm="100000">
                                          <p:val>
                                            <p:strVal val="#ppt_w"/>
                                          </p:val>
                                        </p:tav>
                                      </p:tavLst>
                                    </p:anim>
                                    <p:anim calcmode="lin" valueType="num">
                                      <p:cBhvr>
                                        <p:cTn id="77" dur="1000" fill="hold"/>
                                        <p:tgtEl>
                                          <p:spTgt spid="4"/>
                                        </p:tgtEl>
                                        <p:attrNameLst>
                                          <p:attrName>ppt_h</p:attrName>
                                        </p:attrNameLst>
                                      </p:cBhvr>
                                      <p:tavLst>
                                        <p:tav tm="0">
                                          <p:val>
                                            <p:strVal val="#ppt_h"/>
                                          </p:val>
                                        </p:tav>
                                        <p:tav tm="100000">
                                          <p:val>
                                            <p:strVal val="#ppt_h"/>
                                          </p:val>
                                        </p:tav>
                                      </p:tavLst>
                                    </p:anim>
                                    <p:animEffect transition="in" filter="fade">
                                      <p:cBhvr>
                                        <p:cTn id="78" dur="1000"/>
                                        <p:tgtEl>
                                          <p:spTgt spid="4"/>
                                        </p:tgtEl>
                                      </p:cBhvr>
                                    </p:animEffect>
                                  </p:childTnLst>
                                </p:cTn>
                              </p:par>
                            </p:childTnLst>
                          </p:cTn>
                        </p:par>
                        <p:par>
                          <p:cTn id="79" fill="hold">
                            <p:stCondLst>
                              <p:cond delay="10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425F6-1A23-3769-D5CC-B962D2CE7285}"/>
              </a:ext>
            </a:extLst>
          </p:cNvPr>
          <p:cNvSpPr txBox="1"/>
          <p:nvPr/>
        </p:nvSpPr>
        <p:spPr>
          <a:xfrm>
            <a:off x="0" y="-43200"/>
            <a:ext cx="91439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6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 DIVISION</a:t>
            </a:r>
            <a:endParaRPr lang="es-ES"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8FDBE7A2-C3B7-8A83-6AC3-8D3F123C380F}"/>
              </a:ext>
            </a:extLst>
          </p:cNvPr>
          <p:cNvSpPr txBox="1"/>
          <p:nvPr/>
        </p:nvSpPr>
        <p:spPr>
          <a:xfrm>
            <a:off x="260326" y="643331"/>
            <a:ext cx="8623349" cy="954107"/>
          </a:xfrm>
          <a:prstGeom prst="rect">
            <a:avLst/>
          </a:prstGeom>
          <a:noFill/>
        </p:spPr>
        <p:txBody>
          <a:bodyPr wrap="square">
            <a:spAutoFit/>
          </a:bodyPr>
          <a:lstStyle/>
          <a:p>
            <a:pPr algn="ctr"/>
            <a:r>
              <a:rPr lang="es-ES" sz="1400" b="1">
                <a:solidFill>
                  <a:srgbClr val="9BF7DB"/>
                </a:solidFill>
                <a:effectLst>
                  <a:outerShdw blurRad="38100" dist="38100" dir="2700000" algn="tl">
                    <a:srgbClr val="000000">
                      <a:alpha val="43137"/>
                    </a:srgbClr>
                  </a:outerShdw>
                </a:effectLst>
                <a:latin typeface="Comic Sans MS" panose="030F0702030302020204" pitchFamily="66" charset="0"/>
              </a:rPr>
              <a:t>“</a:t>
            </a:r>
            <a:r>
              <a:rPr lang="en-US" sz="1400" b="1">
                <a:solidFill>
                  <a:srgbClr val="9BF7DB"/>
                </a:solidFill>
                <a:effectLst>
                  <a:outerShdw blurRad="38100" dist="38100" dir="2700000" algn="tl">
                    <a:srgbClr val="000000">
                      <a:alpha val="43137"/>
                    </a:srgbClr>
                  </a:outerShdw>
                </a:effectLst>
                <a:latin typeface="Comic Sans MS" panose="030F0702030302020204" pitchFamily="66" charset="0"/>
              </a:rPr>
              <a:t>Therefore, remember that at one time you Gentiles in the flesh, called 'the uncircumcision' by what is called the circumcision, which is made in the flesh by hands—remember that you were at that time separated from Christ, alienated from the commonwealth of Israel and strangers to the covenants of promise, having no hope and without God in the world</a:t>
            </a:r>
            <a:r>
              <a:rPr lang="es-ES" sz="1400" b="1">
                <a:solidFill>
                  <a:srgbClr val="9BF7DB"/>
                </a:solidFill>
                <a:effectLst>
                  <a:outerShdw blurRad="38100" dist="38100" dir="2700000" algn="tl">
                    <a:srgbClr val="000000">
                      <a:alpha val="43137"/>
                    </a:srgbClr>
                  </a:outerShdw>
                </a:effectLst>
                <a:latin typeface="Comic Sans MS" panose="030F0702030302020204" pitchFamily="66" charset="0"/>
              </a:rPr>
              <a:t>” </a:t>
            </a:r>
            <a:r>
              <a:rPr lang="es-ES" sz="1100" b="1">
                <a:solidFill>
                  <a:srgbClr val="9BF7DB"/>
                </a:solidFill>
                <a:effectLst>
                  <a:outerShdw blurRad="38100" dist="38100" dir="2700000" algn="tl">
                    <a:srgbClr val="000000">
                      <a:alpha val="43137"/>
                    </a:srgbClr>
                  </a:outerShdw>
                </a:effectLst>
                <a:latin typeface="Comic Sans MS" panose="030F0702030302020204" pitchFamily="66" charset="0"/>
              </a:rPr>
              <a:t>(Ephesians 2:11-12</a:t>
            </a:r>
            <a:r>
              <a:rPr lang="es-ES" sz="1100" b="1" dirty="0">
                <a:solidFill>
                  <a:srgbClr val="9BF7DB"/>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9D4BA425-CC84-9879-852B-B628535B0EB6}"/>
              </a:ext>
            </a:extLst>
          </p:cNvPr>
          <p:cNvSpPr txBox="1"/>
          <p:nvPr/>
        </p:nvSpPr>
        <p:spPr>
          <a:xfrm>
            <a:off x="178598" y="1577547"/>
            <a:ext cx="5608339" cy="923330"/>
          </a:xfrm>
          <a:prstGeom prst="rect">
            <a:avLst/>
          </a:prstGeom>
          <a:noFill/>
        </p:spPr>
        <p:txBody>
          <a:bodyPr wrap="square" rtlCol="0">
            <a:spAutoFit/>
          </a:bodyPr>
          <a:lstStyle/>
          <a:p>
            <a:pPr>
              <a:spcBef>
                <a:spcPts val="600"/>
              </a:spcBef>
            </a:pPr>
            <a:r>
              <a:rPr lang="en-US" b="1"/>
              <a:t>The Jews despised the Gentiles because they were uncircumcised. And the Gentiles despised the Jews because of their circumcision!</a:t>
            </a:r>
            <a:endParaRPr lang="es-ES" b="1" dirty="0"/>
          </a:p>
        </p:txBody>
      </p:sp>
      <p:graphicFrame>
        <p:nvGraphicFramePr>
          <p:cNvPr id="2" name="Diagrama 1">
            <a:extLst>
              <a:ext uri="{FF2B5EF4-FFF2-40B4-BE49-F238E27FC236}">
                <a16:creationId xmlns:a16="http://schemas.microsoft.com/office/drawing/2014/main" id="{EB480DD2-C0E0-543A-E03D-BA09E1D49C25}"/>
              </a:ext>
            </a:extLst>
          </p:cNvPr>
          <p:cNvGraphicFramePr/>
          <p:nvPr>
            <p:extLst>
              <p:ext uri="{D42A27DB-BD31-4B8C-83A1-F6EECF244321}">
                <p14:modId xmlns:p14="http://schemas.microsoft.com/office/powerpoint/2010/main" val="2213831296"/>
              </p:ext>
            </p:extLst>
          </p:nvPr>
        </p:nvGraphicFramePr>
        <p:xfrm>
          <a:off x="102397" y="3369336"/>
          <a:ext cx="5378027" cy="1733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5214C682-A74E-F787-6029-9E9117AF7939}"/>
              </a:ext>
            </a:extLst>
          </p:cNvPr>
          <p:cNvSpPr txBox="1"/>
          <p:nvPr/>
        </p:nvSpPr>
        <p:spPr>
          <a:xfrm>
            <a:off x="5641265" y="4088631"/>
            <a:ext cx="2401300" cy="923330"/>
          </a:xfrm>
          <a:custGeom>
            <a:avLst/>
            <a:gdLst>
              <a:gd name="connsiteX0" fmla="*/ 0 w 2401300"/>
              <a:gd name="connsiteY0" fmla="*/ 0 h 923330"/>
              <a:gd name="connsiteX1" fmla="*/ 432234 w 2401300"/>
              <a:gd name="connsiteY1" fmla="*/ 0 h 923330"/>
              <a:gd name="connsiteX2" fmla="*/ 864468 w 2401300"/>
              <a:gd name="connsiteY2" fmla="*/ 0 h 923330"/>
              <a:gd name="connsiteX3" fmla="*/ 1344728 w 2401300"/>
              <a:gd name="connsiteY3" fmla="*/ 0 h 923330"/>
              <a:gd name="connsiteX4" fmla="*/ 1800975 w 2401300"/>
              <a:gd name="connsiteY4" fmla="*/ 0 h 923330"/>
              <a:gd name="connsiteX5" fmla="*/ 2401300 w 2401300"/>
              <a:gd name="connsiteY5" fmla="*/ 0 h 923330"/>
              <a:gd name="connsiteX6" fmla="*/ 2401300 w 2401300"/>
              <a:gd name="connsiteY6" fmla="*/ 452432 h 923330"/>
              <a:gd name="connsiteX7" fmla="*/ 2401300 w 2401300"/>
              <a:gd name="connsiteY7" fmla="*/ 923330 h 923330"/>
              <a:gd name="connsiteX8" fmla="*/ 1993079 w 2401300"/>
              <a:gd name="connsiteY8" fmla="*/ 923330 h 923330"/>
              <a:gd name="connsiteX9" fmla="*/ 1536832 w 2401300"/>
              <a:gd name="connsiteY9" fmla="*/ 923330 h 923330"/>
              <a:gd name="connsiteX10" fmla="*/ 1008546 w 2401300"/>
              <a:gd name="connsiteY10" fmla="*/ 923330 h 923330"/>
              <a:gd name="connsiteX11" fmla="*/ 552299 w 2401300"/>
              <a:gd name="connsiteY11" fmla="*/ 923330 h 923330"/>
              <a:gd name="connsiteX12" fmla="*/ 0 w 2401300"/>
              <a:gd name="connsiteY12" fmla="*/ 923330 h 923330"/>
              <a:gd name="connsiteX13" fmla="*/ 0 w 2401300"/>
              <a:gd name="connsiteY13" fmla="*/ 452432 h 923330"/>
              <a:gd name="connsiteX14" fmla="*/ 0 w 2401300"/>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1300" h="923330" fill="none" extrusionOk="0">
                <a:moveTo>
                  <a:pt x="0" y="0"/>
                </a:moveTo>
                <a:cubicBezTo>
                  <a:pt x="201174" y="-28706"/>
                  <a:pt x="231327" y="41973"/>
                  <a:pt x="432234" y="0"/>
                </a:cubicBezTo>
                <a:cubicBezTo>
                  <a:pt x="633141" y="-41973"/>
                  <a:pt x="704061" y="51177"/>
                  <a:pt x="864468" y="0"/>
                </a:cubicBezTo>
                <a:cubicBezTo>
                  <a:pt x="1024875" y="-51177"/>
                  <a:pt x="1236352" y="50248"/>
                  <a:pt x="1344728" y="0"/>
                </a:cubicBezTo>
                <a:cubicBezTo>
                  <a:pt x="1453104" y="-50248"/>
                  <a:pt x="1702136" y="27497"/>
                  <a:pt x="1800975" y="0"/>
                </a:cubicBezTo>
                <a:cubicBezTo>
                  <a:pt x="1899814" y="-27497"/>
                  <a:pt x="2204185" y="41860"/>
                  <a:pt x="2401300" y="0"/>
                </a:cubicBezTo>
                <a:cubicBezTo>
                  <a:pt x="2422730" y="100625"/>
                  <a:pt x="2370698" y="311076"/>
                  <a:pt x="2401300" y="452432"/>
                </a:cubicBezTo>
                <a:cubicBezTo>
                  <a:pt x="2431902" y="593788"/>
                  <a:pt x="2357440" y="698426"/>
                  <a:pt x="2401300" y="923330"/>
                </a:cubicBezTo>
                <a:cubicBezTo>
                  <a:pt x="2247924" y="969221"/>
                  <a:pt x="2104016" y="910152"/>
                  <a:pt x="1993079" y="923330"/>
                </a:cubicBezTo>
                <a:cubicBezTo>
                  <a:pt x="1882142" y="936508"/>
                  <a:pt x="1755005" y="917763"/>
                  <a:pt x="1536832" y="923330"/>
                </a:cubicBezTo>
                <a:cubicBezTo>
                  <a:pt x="1318659" y="928897"/>
                  <a:pt x="1147313" y="885859"/>
                  <a:pt x="1008546" y="923330"/>
                </a:cubicBezTo>
                <a:cubicBezTo>
                  <a:pt x="869779" y="960801"/>
                  <a:pt x="657804" y="899565"/>
                  <a:pt x="552299" y="923330"/>
                </a:cubicBezTo>
                <a:cubicBezTo>
                  <a:pt x="446794" y="947095"/>
                  <a:pt x="214400" y="891289"/>
                  <a:pt x="0" y="923330"/>
                </a:cubicBezTo>
                <a:cubicBezTo>
                  <a:pt x="-7751" y="724004"/>
                  <a:pt x="39454" y="588061"/>
                  <a:pt x="0" y="452432"/>
                </a:cubicBezTo>
                <a:cubicBezTo>
                  <a:pt x="-39454" y="316803"/>
                  <a:pt x="53977" y="171776"/>
                  <a:pt x="0" y="0"/>
                </a:cubicBezTo>
                <a:close/>
              </a:path>
              <a:path w="2401300" h="923330" stroke="0" extrusionOk="0">
                <a:moveTo>
                  <a:pt x="0" y="0"/>
                </a:moveTo>
                <a:cubicBezTo>
                  <a:pt x="197285" y="-51566"/>
                  <a:pt x="363896" y="47687"/>
                  <a:pt x="528286" y="0"/>
                </a:cubicBezTo>
                <a:cubicBezTo>
                  <a:pt x="692676" y="-47687"/>
                  <a:pt x="775084" y="36810"/>
                  <a:pt x="936507" y="0"/>
                </a:cubicBezTo>
                <a:cubicBezTo>
                  <a:pt x="1097930" y="-36810"/>
                  <a:pt x="1254763" y="34063"/>
                  <a:pt x="1464793" y="0"/>
                </a:cubicBezTo>
                <a:cubicBezTo>
                  <a:pt x="1674823" y="-34063"/>
                  <a:pt x="1691498" y="44024"/>
                  <a:pt x="1897027" y="0"/>
                </a:cubicBezTo>
                <a:cubicBezTo>
                  <a:pt x="2102556" y="-44024"/>
                  <a:pt x="2270497" y="14006"/>
                  <a:pt x="2401300" y="0"/>
                </a:cubicBezTo>
                <a:cubicBezTo>
                  <a:pt x="2447699" y="165523"/>
                  <a:pt x="2379429" y="242290"/>
                  <a:pt x="2401300" y="443198"/>
                </a:cubicBezTo>
                <a:cubicBezTo>
                  <a:pt x="2423171" y="644106"/>
                  <a:pt x="2348367" y="804882"/>
                  <a:pt x="2401300" y="923330"/>
                </a:cubicBezTo>
                <a:cubicBezTo>
                  <a:pt x="2233238" y="926941"/>
                  <a:pt x="2092556" y="916012"/>
                  <a:pt x="1993079" y="923330"/>
                </a:cubicBezTo>
                <a:cubicBezTo>
                  <a:pt x="1893602" y="930648"/>
                  <a:pt x="1751602" y="892734"/>
                  <a:pt x="1536832" y="923330"/>
                </a:cubicBezTo>
                <a:cubicBezTo>
                  <a:pt x="1322062" y="953926"/>
                  <a:pt x="1239421" y="865880"/>
                  <a:pt x="1008546" y="923330"/>
                </a:cubicBezTo>
                <a:cubicBezTo>
                  <a:pt x="777671" y="980780"/>
                  <a:pt x="650774" y="901827"/>
                  <a:pt x="504273" y="923330"/>
                </a:cubicBezTo>
                <a:cubicBezTo>
                  <a:pt x="357772" y="944833"/>
                  <a:pt x="195208" y="922253"/>
                  <a:pt x="0" y="923330"/>
                </a:cubicBezTo>
                <a:cubicBezTo>
                  <a:pt x="-31430" y="758708"/>
                  <a:pt x="3859" y="622284"/>
                  <a:pt x="0" y="461665"/>
                </a:cubicBezTo>
                <a:cubicBezTo>
                  <a:pt x="-3859" y="301047"/>
                  <a:pt x="38427" y="98403"/>
                  <a:pt x="0" y="0"/>
                </a:cubicBezTo>
                <a:close/>
              </a:path>
            </a:pathLst>
          </a:custGeom>
          <a:solidFill>
            <a:schemeClr val="accent4">
              <a:lumMod val="40000"/>
              <a:lumOff val="60000"/>
            </a:schemeClr>
          </a:solidFill>
          <a:ln w="38100">
            <a:solidFill>
              <a:srgbClr val="002060"/>
            </a:solidFill>
            <a:extLst>
              <a:ext uri="{C807C97D-BFC1-408E-A445-0C87EB9F89A2}">
                <ask:lineSketchStyleProps xmlns:ask="http://schemas.microsoft.com/office/drawing/2018/sketchyshapes" sd="2503218166">
                  <a:prstGeom prst="rect">
                    <a:avLst/>
                  </a:prstGeom>
                  <ask:type>
                    <ask:lineSketchScribble/>
                  </ask:type>
                </ask:lineSketchStyleProps>
              </a:ext>
            </a:extLst>
          </a:ln>
          <a:effectLst>
            <a:innerShdw blurRad="114300">
              <a:prstClr val="black"/>
            </a:innerShdw>
          </a:effectLst>
        </p:spPr>
        <p:txBody>
          <a:bodyPr wrap="square" rtlCol="0">
            <a:spAutoFit/>
          </a:bodyPr>
          <a:lstStyle/>
          <a:p>
            <a:pPr algn="ctr">
              <a:spcBef>
                <a:spcPts val="600"/>
              </a:spcBef>
            </a:pPr>
            <a:r>
              <a:rPr lang="en-US" b="1">
                <a:solidFill>
                  <a:srgbClr val="002060"/>
                </a:solidFill>
              </a:rPr>
              <a:t>How can we help those who are currently in the same condition?</a:t>
            </a:r>
            <a:endParaRPr lang="es-ES" b="1" dirty="0">
              <a:solidFill>
                <a:srgbClr val="002060"/>
              </a:solidFill>
            </a:endParaRPr>
          </a:p>
        </p:txBody>
      </p:sp>
      <p:sp>
        <p:nvSpPr>
          <p:cNvPr id="4" name="CuadroTexto 3">
            <a:extLst>
              <a:ext uri="{FF2B5EF4-FFF2-40B4-BE49-F238E27FC236}">
                <a16:creationId xmlns:a16="http://schemas.microsoft.com/office/drawing/2014/main" id="{64EE6EB4-93C4-295C-AC92-7EC1FAD40EAC}"/>
              </a:ext>
            </a:extLst>
          </p:cNvPr>
          <p:cNvSpPr txBox="1"/>
          <p:nvPr/>
        </p:nvSpPr>
        <p:spPr>
          <a:xfrm>
            <a:off x="178597" y="2473442"/>
            <a:ext cx="5818293" cy="923330"/>
          </a:xfrm>
          <a:prstGeom prst="rect">
            <a:avLst/>
          </a:prstGeom>
          <a:noFill/>
        </p:spPr>
        <p:txBody>
          <a:bodyPr wrap="square">
            <a:spAutoFit/>
          </a:bodyPr>
          <a:lstStyle/>
          <a:p>
            <a:pPr>
              <a:spcBef>
                <a:spcPts val="600"/>
              </a:spcBef>
            </a:pPr>
            <a:r>
              <a:rPr lang="en-US" b="1"/>
              <a:t>But the difference between the two peoples was deeper than an external sign. Before knowing Jesus, the Gentiles were unaware of the true path of salvation.</a:t>
            </a:r>
            <a:endParaRPr lang="es-ES" b="1" dirty="0"/>
          </a:p>
        </p:txBody>
      </p:sp>
      <p:pic>
        <p:nvPicPr>
          <p:cNvPr id="9" name="Imagen 8">
            <a:extLst>
              <a:ext uri="{FF2B5EF4-FFF2-40B4-BE49-F238E27FC236}">
                <a16:creationId xmlns:a16="http://schemas.microsoft.com/office/drawing/2014/main" id="{885B3A13-2E5A-B2DD-5C54-DC18D31E6C4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895109" y="1677600"/>
            <a:ext cx="3146494" cy="2227578"/>
          </a:xfrm>
          <a:prstGeom prst="roundRect">
            <a:avLst>
              <a:gd name="adj" fmla="val 8594"/>
            </a:avLst>
          </a:prstGeom>
          <a:solidFill>
            <a:srgbClr val="FFFFFF">
              <a:shade val="85000"/>
            </a:srgbClr>
          </a:solidFill>
          <a:ln w="38100">
            <a:solidFill>
              <a:srgbClr val="064E38"/>
            </a:solidFill>
          </a:ln>
          <a:effectLst/>
          <a:scene3d>
            <a:camera prst="orthographicFront"/>
            <a:lightRig rig="threePt" dir="t"/>
          </a:scene3d>
          <a:sp3d>
            <a:bevelT prst="convex"/>
          </a:sp3d>
        </p:spPr>
      </p:pic>
      <p:pic>
        <p:nvPicPr>
          <p:cNvPr id="11" name="Imagen 10" descr="Una persona parado enfrente de un pastel de boda&#10;&#10;Descripción generada automáticamente con confianza media">
            <a:extLst>
              <a:ext uri="{FF2B5EF4-FFF2-40B4-BE49-F238E27FC236}">
                <a16:creationId xmlns:a16="http://schemas.microsoft.com/office/drawing/2014/main" id="{45C7183F-0004-EE2F-E662-86262A2FB0C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152602" y="4035073"/>
            <a:ext cx="915629" cy="1016592"/>
          </a:xfrm>
          <a:prstGeom prst="roundRect">
            <a:avLst>
              <a:gd name="adj" fmla="val 4167"/>
            </a:avLst>
          </a:prstGeom>
          <a:solidFill>
            <a:srgbClr val="FFFFFF"/>
          </a:solidFill>
          <a:ln w="381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1121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8)">
                                      <p:cBhvr>
                                        <p:cTn id="23" dur="1000"/>
                                        <p:tgtEl>
                                          <p:spTgt spid="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2">
                                            <p:graphicEl>
                                              <a:dgm id="{C6599900-FC74-45C4-BA9E-F1F8C36BA074}"/>
                                            </p:graphicEl>
                                          </p:spTgt>
                                        </p:tgtEl>
                                        <p:attrNameLst>
                                          <p:attrName>style.visibility</p:attrName>
                                        </p:attrNameLst>
                                      </p:cBhvr>
                                      <p:to>
                                        <p:strVal val="visible"/>
                                      </p:to>
                                    </p:set>
                                    <p:animEffect transition="in" filter="fade">
                                      <p:cBhvr>
                                        <p:cTn id="37" dur="1000"/>
                                        <p:tgtEl>
                                          <p:spTgt spid="2">
                                            <p:graphicEl>
                                              <a:dgm id="{C6599900-FC74-45C4-BA9E-F1F8C36BA074}"/>
                                            </p:graphicEl>
                                          </p:spTgt>
                                        </p:tgtEl>
                                      </p:cBhvr>
                                    </p:animEffect>
                                    <p:anim calcmode="lin" valueType="num">
                                      <p:cBhvr>
                                        <p:cTn id="38" dur="1000" fill="hold"/>
                                        <p:tgtEl>
                                          <p:spTgt spid="2">
                                            <p:graphicEl>
                                              <a:dgm id="{C6599900-FC74-45C4-BA9E-F1F8C36BA074}"/>
                                            </p:graphicEl>
                                          </p:spTgt>
                                        </p:tgtEl>
                                        <p:attrNameLst>
                                          <p:attrName>ppt_x</p:attrName>
                                        </p:attrNameLst>
                                      </p:cBhvr>
                                      <p:tavLst>
                                        <p:tav tm="0">
                                          <p:val>
                                            <p:strVal val="#ppt_x"/>
                                          </p:val>
                                        </p:tav>
                                        <p:tav tm="100000">
                                          <p:val>
                                            <p:strVal val="#ppt_x"/>
                                          </p:val>
                                        </p:tav>
                                      </p:tavLst>
                                    </p:anim>
                                    <p:anim calcmode="lin" valueType="num">
                                      <p:cBhvr>
                                        <p:cTn id="39" dur="900" decel="100000" fill="hold"/>
                                        <p:tgtEl>
                                          <p:spTgt spid="2">
                                            <p:graphicEl>
                                              <a:dgm id="{C6599900-FC74-45C4-BA9E-F1F8C36BA074}"/>
                                            </p:graphic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
                                            <p:graphicEl>
                                              <a:dgm id="{C6599900-FC74-45C4-BA9E-F1F8C36BA074}"/>
                                            </p:graphic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2">
                                            <p:graphicEl>
                                              <a:dgm id="{E375F1DB-2A83-4EC1-BD3B-CE015301B3C9}"/>
                                            </p:graphicEl>
                                          </p:spTgt>
                                        </p:tgtEl>
                                        <p:attrNameLst>
                                          <p:attrName>style.visibility</p:attrName>
                                        </p:attrNameLst>
                                      </p:cBhvr>
                                      <p:to>
                                        <p:strVal val="visible"/>
                                      </p:to>
                                    </p:set>
                                    <p:animEffect transition="in" filter="fade">
                                      <p:cBhvr>
                                        <p:cTn id="43" dur="1000"/>
                                        <p:tgtEl>
                                          <p:spTgt spid="2">
                                            <p:graphicEl>
                                              <a:dgm id="{E375F1DB-2A83-4EC1-BD3B-CE015301B3C9}"/>
                                            </p:graphicEl>
                                          </p:spTgt>
                                        </p:tgtEl>
                                      </p:cBhvr>
                                    </p:animEffect>
                                    <p:anim calcmode="lin" valueType="num">
                                      <p:cBhvr>
                                        <p:cTn id="44" dur="1000" fill="hold"/>
                                        <p:tgtEl>
                                          <p:spTgt spid="2">
                                            <p:graphicEl>
                                              <a:dgm id="{E375F1DB-2A83-4EC1-BD3B-CE015301B3C9}"/>
                                            </p:graphicEl>
                                          </p:spTgt>
                                        </p:tgtEl>
                                        <p:attrNameLst>
                                          <p:attrName>ppt_x</p:attrName>
                                        </p:attrNameLst>
                                      </p:cBhvr>
                                      <p:tavLst>
                                        <p:tav tm="0">
                                          <p:val>
                                            <p:strVal val="#ppt_x"/>
                                          </p:val>
                                        </p:tav>
                                        <p:tav tm="100000">
                                          <p:val>
                                            <p:strVal val="#ppt_x"/>
                                          </p:val>
                                        </p:tav>
                                      </p:tavLst>
                                    </p:anim>
                                    <p:anim calcmode="lin" valueType="num">
                                      <p:cBhvr>
                                        <p:cTn id="45" dur="900" decel="100000" fill="hold"/>
                                        <p:tgtEl>
                                          <p:spTgt spid="2">
                                            <p:graphicEl>
                                              <a:dgm id="{E375F1DB-2A83-4EC1-BD3B-CE015301B3C9}"/>
                                            </p:graphic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
                                            <p:graphicEl>
                                              <a:dgm id="{E375F1DB-2A83-4EC1-BD3B-CE015301B3C9}"/>
                                            </p:graphicEl>
                                          </p:spTgt>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2">
                                            <p:graphicEl>
                                              <a:dgm id="{D8C240D5-9225-427F-BD75-AE40A958580F}"/>
                                            </p:graphicEl>
                                          </p:spTgt>
                                        </p:tgtEl>
                                        <p:attrNameLst>
                                          <p:attrName>style.visibility</p:attrName>
                                        </p:attrNameLst>
                                      </p:cBhvr>
                                      <p:to>
                                        <p:strVal val="visible"/>
                                      </p:to>
                                    </p:set>
                                    <p:animEffect transition="in" filter="fade">
                                      <p:cBhvr>
                                        <p:cTn id="51" dur="1000"/>
                                        <p:tgtEl>
                                          <p:spTgt spid="2">
                                            <p:graphicEl>
                                              <a:dgm id="{D8C240D5-9225-427F-BD75-AE40A958580F}"/>
                                            </p:graphicEl>
                                          </p:spTgt>
                                        </p:tgtEl>
                                      </p:cBhvr>
                                    </p:animEffect>
                                    <p:anim calcmode="lin" valueType="num">
                                      <p:cBhvr>
                                        <p:cTn id="52" dur="1000" fill="hold"/>
                                        <p:tgtEl>
                                          <p:spTgt spid="2">
                                            <p:graphicEl>
                                              <a:dgm id="{D8C240D5-9225-427F-BD75-AE40A958580F}"/>
                                            </p:graphicEl>
                                          </p:spTgt>
                                        </p:tgtEl>
                                        <p:attrNameLst>
                                          <p:attrName>ppt_x</p:attrName>
                                        </p:attrNameLst>
                                      </p:cBhvr>
                                      <p:tavLst>
                                        <p:tav tm="0">
                                          <p:val>
                                            <p:strVal val="#ppt_x"/>
                                          </p:val>
                                        </p:tav>
                                        <p:tav tm="100000">
                                          <p:val>
                                            <p:strVal val="#ppt_x"/>
                                          </p:val>
                                        </p:tav>
                                      </p:tavLst>
                                    </p:anim>
                                    <p:anim calcmode="lin" valueType="num">
                                      <p:cBhvr>
                                        <p:cTn id="53" dur="900" decel="100000" fill="hold"/>
                                        <p:tgtEl>
                                          <p:spTgt spid="2">
                                            <p:graphicEl>
                                              <a:dgm id="{D8C240D5-9225-427F-BD75-AE40A958580F}"/>
                                            </p:graphic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2">
                                            <p:graphicEl>
                                              <a:dgm id="{D8C240D5-9225-427F-BD75-AE40A958580F}"/>
                                            </p:graphicEl>
                                          </p:spTgt>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2">
                                            <p:graphicEl>
                                              <a:dgm id="{E5DFFB6A-3845-44F8-8E4B-0C28EB9DA9C3}"/>
                                            </p:graphicEl>
                                          </p:spTgt>
                                        </p:tgtEl>
                                        <p:attrNameLst>
                                          <p:attrName>style.visibility</p:attrName>
                                        </p:attrNameLst>
                                      </p:cBhvr>
                                      <p:to>
                                        <p:strVal val="visible"/>
                                      </p:to>
                                    </p:set>
                                    <p:animEffect transition="in" filter="fade">
                                      <p:cBhvr>
                                        <p:cTn id="57" dur="1000"/>
                                        <p:tgtEl>
                                          <p:spTgt spid="2">
                                            <p:graphicEl>
                                              <a:dgm id="{E5DFFB6A-3845-44F8-8E4B-0C28EB9DA9C3}"/>
                                            </p:graphicEl>
                                          </p:spTgt>
                                        </p:tgtEl>
                                      </p:cBhvr>
                                    </p:animEffect>
                                    <p:anim calcmode="lin" valueType="num">
                                      <p:cBhvr>
                                        <p:cTn id="58" dur="1000" fill="hold"/>
                                        <p:tgtEl>
                                          <p:spTgt spid="2">
                                            <p:graphicEl>
                                              <a:dgm id="{E5DFFB6A-3845-44F8-8E4B-0C28EB9DA9C3}"/>
                                            </p:graphicEl>
                                          </p:spTgt>
                                        </p:tgtEl>
                                        <p:attrNameLst>
                                          <p:attrName>ppt_x</p:attrName>
                                        </p:attrNameLst>
                                      </p:cBhvr>
                                      <p:tavLst>
                                        <p:tav tm="0">
                                          <p:val>
                                            <p:strVal val="#ppt_x"/>
                                          </p:val>
                                        </p:tav>
                                        <p:tav tm="100000">
                                          <p:val>
                                            <p:strVal val="#ppt_x"/>
                                          </p:val>
                                        </p:tav>
                                      </p:tavLst>
                                    </p:anim>
                                    <p:anim calcmode="lin" valueType="num">
                                      <p:cBhvr>
                                        <p:cTn id="59" dur="900" decel="100000" fill="hold"/>
                                        <p:tgtEl>
                                          <p:spTgt spid="2">
                                            <p:graphicEl>
                                              <a:dgm id="{E5DFFB6A-3845-44F8-8E4B-0C28EB9DA9C3}"/>
                                            </p:graphic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
                                            <p:graphicEl>
                                              <a:dgm id="{E5DFFB6A-3845-44F8-8E4B-0C28EB9DA9C3}"/>
                                            </p:graphicEl>
                                          </p:spTgt>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2">
                                            <p:graphicEl>
                                              <a:dgm id="{93CE57DE-9480-4DBD-B81A-0D03200D4C40}"/>
                                            </p:graphicEl>
                                          </p:spTgt>
                                        </p:tgtEl>
                                        <p:attrNameLst>
                                          <p:attrName>style.visibility</p:attrName>
                                        </p:attrNameLst>
                                      </p:cBhvr>
                                      <p:to>
                                        <p:strVal val="visible"/>
                                      </p:to>
                                    </p:set>
                                    <p:animEffect transition="in" filter="fade">
                                      <p:cBhvr>
                                        <p:cTn id="65" dur="1000"/>
                                        <p:tgtEl>
                                          <p:spTgt spid="2">
                                            <p:graphicEl>
                                              <a:dgm id="{93CE57DE-9480-4DBD-B81A-0D03200D4C40}"/>
                                            </p:graphicEl>
                                          </p:spTgt>
                                        </p:tgtEl>
                                      </p:cBhvr>
                                    </p:animEffect>
                                    <p:anim calcmode="lin" valueType="num">
                                      <p:cBhvr>
                                        <p:cTn id="66" dur="1000" fill="hold"/>
                                        <p:tgtEl>
                                          <p:spTgt spid="2">
                                            <p:graphicEl>
                                              <a:dgm id="{93CE57DE-9480-4DBD-B81A-0D03200D4C40}"/>
                                            </p:graphicEl>
                                          </p:spTgt>
                                        </p:tgtEl>
                                        <p:attrNameLst>
                                          <p:attrName>ppt_x</p:attrName>
                                        </p:attrNameLst>
                                      </p:cBhvr>
                                      <p:tavLst>
                                        <p:tav tm="0">
                                          <p:val>
                                            <p:strVal val="#ppt_x"/>
                                          </p:val>
                                        </p:tav>
                                        <p:tav tm="100000">
                                          <p:val>
                                            <p:strVal val="#ppt_x"/>
                                          </p:val>
                                        </p:tav>
                                      </p:tavLst>
                                    </p:anim>
                                    <p:anim calcmode="lin" valueType="num">
                                      <p:cBhvr>
                                        <p:cTn id="67" dur="900" decel="100000" fill="hold"/>
                                        <p:tgtEl>
                                          <p:spTgt spid="2">
                                            <p:graphicEl>
                                              <a:dgm id="{93CE57DE-9480-4DBD-B81A-0D03200D4C40}"/>
                                            </p:graphic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
                                            <p:graphicEl>
                                              <a:dgm id="{93CE57DE-9480-4DBD-B81A-0D03200D4C40}"/>
                                            </p:graphicEl>
                                          </p:spTgt>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0"/>
                                  </p:stCondLst>
                                  <p:childTnLst>
                                    <p:set>
                                      <p:cBhvr>
                                        <p:cTn id="70" dur="1" fill="hold">
                                          <p:stCondLst>
                                            <p:cond delay="0"/>
                                          </p:stCondLst>
                                        </p:cTn>
                                        <p:tgtEl>
                                          <p:spTgt spid="2">
                                            <p:graphicEl>
                                              <a:dgm id="{21902B06-EF9E-4682-849C-E6ACE16B9492}"/>
                                            </p:graphicEl>
                                          </p:spTgt>
                                        </p:tgtEl>
                                        <p:attrNameLst>
                                          <p:attrName>style.visibility</p:attrName>
                                        </p:attrNameLst>
                                      </p:cBhvr>
                                      <p:to>
                                        <p:strVal val="visible"/>
                                      </p:to>
                                    </p:set>
                                    <p:animEffect transition="in" filter="fade">
                                      <p:cBhvr>
                                        <p:cTn id="71" dur="1000"/>
                                        <p:tgtEl>
                                          <p:spTgt spid="2">
                                            <p:graphicEl>
                                              <a:dgm id="{21902B06-EF9E-4682-849C-E6ACE16B9492}"/>
                                            </p:graphicEl>
                                          </p:spTgt>
                                        </p:tgtEl>
                                      </p:cBhvr>
                                    </p:animEffect>
                                    <p:anim calcmode="lin" valueType="num">
                                      <p:cBhvr>
                                        <p:cTn id="72" dur="1000" fill="hold"/>
                                        <p:tgtEl>
                                          <p:spTgt spid="2">
                                            <p:graphicEl>
                                              <a:dgm id="{21902B06-EF9E-4682-849C-E6ACE16B9492}"/>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graphicEl>
                                              <a:dgm id="{21902B06-EF9E-4682-849C-E6ACE16B9492}"/>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graphicEl>
                                              <a:dgm id="{21902B06-EF9E-4682-849C-E6ACE16B9492}"/>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
                                            <p:graphicEl>
                                              <a:dgm id="{14773089-8E43-41E7-B9B3-3CDC53C48F45}"/>
                                            </p:graphicEl>
                                          </p:spTgt>
                                        </p:tgtEl>
                                        <p:attrNameLst>
                                          <p:attrName>style.visibility</p:attrName>
                                        </p:attrNameLst>
                                      </p:cBhvr>
                                      <p:to>
                                        <p:strVal val="visible"/>
                                      </p:to>
                                    </p:set>
                                    <p:animEffect transition="in" filter="fade">
                                      <p:cBhvr>
                                        <p:cTn id="79" dur="1000"/>
                                        <p:tgtEl>
                                          <p:spTgt spid="2">
                                            <p:graphicEl>
                                              <a:dgm id="{14773089-8E43-41E7-B9B3-3CDC53C48F45}"/>
                                            </p:graphicEl>
                                          </p:spTgt>
                                        </p:tgtEl>
                                      </p:cBhvr>
                                    </p:animEffect>
                                    <p:anim calcmode="lin" valueType="num">
                                      <p:cBhvr>
                                        <p:cTn id="80" dur="1000" fill="hold"/>
                                        <p:tgtEl>
                                          <p:spTgt spid="2">
                                            <p:graphicEl>
                                              <a:dgm id="{14773089-8E43-41E7-B9B3-3CDC53C48F45}"/>
                                            </p:graphicEl>
                                          </p:spTgt>
                                        </p:tgtEl>
                                        <p:attrNameLst>
                                          <p:attrName>ppt_x</p:attrName>
                                        </p:attrNameLst>
                                      </p:cBhvr>
                                      <p:tavLst>
                                        <p:tav tm="0">
                                          <p:val>
                                            <p:strVal val="#ppt_x"/>
                                          </p:val>
                                        </p:tav>
                                        <p:tav tm="100000">
                                          <p:val>
                                            <p:strVal val="#ppt_x"/>
                                          </p:val>
                                        </p:tav>
                                      </p:tavLst>
                                    </p:anim>
                                    <p:anim calcmode="lin" valueType="num">
                                      <p:cBhvr>
                                        <p:cTn id="81" dur="900" decel="100000" fill="hold"/>
                                        <p:tgtEl>
                                          <p:spTgt spid="2">
                                            <p:graphicEl>
                                              <a:dgm id="{14773089-8E43-41E7-B9B3-3CDC53C48F45}"/>
                                            </p:graphic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
                                            <p:graphicEl>
                                              <a:dgm id="{14773089-8E43-41E7-B9B3-3CDC53C48F45}"/>
                                            </p:graphicEl>
                                          </p:spTgt>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0"/>
                                  </p:stCondLst>
                                  <p:childTnLst>
                                    <p:set>
                                      <p:cBhvr>
                                        <p:cTn id="84" dur="1" fill="hold">
                                          <p:stCondLst>
                                            <p:cond delay="0"/>
                                          </p:stCondLst>
                                        </p:cTn>
                                        <p:tgtEl>
                                          <p:spTgt spid="2">
                                            <p:graphicEl>
                                              <a:dgm id="{33EA7735-6736-4C26-B2A4-527AB04C2A4A}"/>
                                            </p:graphicEl>
                                          </p:spTgt>
                                        </p:tgtEl>
                                        <p:attrNameLst>
                                          <p:attrName>style.visibility</p:attrName>
                                        </p:attrNameLst>
                                      </p:cBhvr>
                                      <p:to>
                                        <p:strVal val="visible"/>
                                      </p:to>
                                    </p:set>
                                    <p:animEffect transition="in" filter="fade">
                                      <p:cBhvr>
                                        <p:cTn id="85" dur="1000"/>
                                        <p:tgtEl>
                                          <p:spTgt spid="2">
                                            <p:graphicEl>
                                              <a:dgm id="{33EA7735-6736-4C26-B2A4-527AB04C2A4A}"/>
                                            </p:graphicEl>
                                          </p:spTgt>
                                        </p:tgtEl>
                                      </p:cBhvr>
                                    </p:animEffect>
                                    <p:anim calcmode="lin" valueType="num">
                                      <p:cBhvr>
                                        <p:cTn id="86" dur="1000" fill="hold"/>
                                        <p:tgtEl>
                                          <p:spTgt spid="2">
                                            <p:graphicEl>
                                              <a:dgm id="{33EA7735-6736-4C26-B2A4-527AB04C2A4A}"/>
                                            </p:graphicEl>
                                          </p:spTgt>
                                        </p:tgtEl>
                                        <p:attrNameLst>
                                          <p:attrName>ppt_x</p:attrName>
                                        </p:attrNameLst>
                                      </p:cBhvr>
                                      <p:tavLst>
                                        <p:tav tm="0">
                                          <p:val>
                                            <p:strVal val="#ppt_x"/>
                                          </p:val>
                                        </p:tav>
                                        <p:tav tm="100000">
                                          <p:val>
                                            <p:strVal val="#ppt_x"/>
                                          </p:val>
                                        </p:tav>
                                      </p:tavLst>
                                    </p:anim>
                                    <p:anim calcmode="lin" valueType="num">
                                      <p:cBhvr>
                                        <p:cTn id="87" dur="900" decel="100000" fill="hold"/>
                                        <p:tgtEl>
                                          <p:spTgt spid="2">
                                            <p:graphicEl>
                                              <a:dgm id="{33EA7735-6736-4C26-B2A4-527AB04C2A4A}"/>
                                            </p:graphic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2">
                                            <p:graphicEl>
                                              <a:dgm id="{33EA7735-6736-4C26-B2A4-527AB04C2A4A}"/>
                                            </p:graphicEl>
                                          </p:spTgt>
                                        </p:tgtEl>
                                        <p:attrNameLst>
                                          <p:attrName>ppt_y</p:attrName>
                                        </p:attrNameLst>
                                      </p:cBhvr>
                                      <p:tavLst>
                                        <p:tav tm="0">
                                          <p:val>
                                            <p:strVal val="#ppt_y-.03"/>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p:cTn id="93" dur="1000" fill="hold"/>
                                        <p:tgtEl>
                                          <p:spTgt spid="8"/>
                                        </p:tgtEl>
                                        <p:attrNameLst>
                                          <p:attrName>ppt_w</p:attrName>
                                        </p:attrNameLst>
                                      </p:cBhvr>
                                      <p:tavLst>
                                        <p:tav tm="0">
                                          <p:val>
                                            <p:fltVal val="0"/>
                                          </p:val>
                                        </p:tav>
                                        <p:tav tm="100000">
                                          <p:val>
                                            <p:strVal val="#ppt_w"/>
                                          </p:val>
                                        </p:tav>
                                      </p:tavLst>
                                    </p:anim>
                                    <p:anim calcmode="lin" valueType="num">
                                      <p:cBhvr>
                                        <p:cTn id="94" dur="1000" fill="hold"/>
                                        <p:tgtEl>
                                          <p:spTgt spid="8"/>
                                        </p:tgtEl>
                                        <p:attrNameLst>
                                          <p:attrName>ppt_h</p:attrName>
                                        </p:attrNameLst>
                                      </p:cBhvr>
                                      <p:tavLst>
                                        <p:tav tm="0">
                                          <p:val>
                                            <p:fltVal val="0"/>
                                          </p:val>
                                        </p:tav>
                                        <p:tav tm="100000">
                                          <p:val>
                                            <p:strVal val="#ppt_h"/>
                                          </p:val>
                                        </p:tav>
                                      </p:tavLst>
                                    </p:anim>
                                    <p:anim calcmode="lin" valueType="num">
                                      <p:cBhvr>
                                        <p:cTn id="9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8"/>
                                        </p:tgtEl>
                                        <p:attrNameLst>
                                          <p:attrName>ppt_y</p:attrName>
                                        </p:attrNameLst>
                                      </p:cBhvr>
                                      <p:tavLst>
                                        <p:tav tm="0" fmla="#ppt_y+(sin(-2*pi*(1-$))*-#ppt_x+cos(-2*pi*(1-$))*(1-#ppt_y))*(1-$)">
                                          <p:val>
                                            <p:fltVal val="0"/>
                                          </p:val>
                                        </p:tav>
                                        <p:tav tm="100000">
                                          <p:val>
                                            <p:fltVal val="1"/>
                                          </p:val>
                                        </p:tav>
                                      </p:tavLst>
                                    </p:anim>
                                  </p:childTnLst>
                                </p:cTn>
                              </p:par>
                              <p:par>
                                <p:cTn id="97" presetID="15" presetClass="entr" presetSubtype="0" fill="hold" nodeType="with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p:cTn id="99" dur="1000" fill="hold"/>
                                        <p:tgtEl>
                                          <p:spTgt spid="11"/>
                                        </p:tgtEl>
                                        <p:attrNameLst>
                                          <p:attrName>ppt_w</p:attrName>
                                        </p:attrNameLst>
                                      </p:cBhvr>
                                      <p:tavLst>
                                        <p:tav tm="0">
                                          <p:val>
                                            <p:fltVal val="0"/>
                                          </p:val>
                                        </p:tav>
                                        <p:tav tm="100000">
                                          <p:val>
                                            <p:strVal val="#ppt_w"/>
                                          </p:val>
                                        </p:tav>
                                      </p:tavLst>
                                    </p:anim>
                                    <p:anim calcmode="lin" valueType="num">
                                      <p:cBhvr>
                                        <p:cTn id="100" dur="1000" fill="hold"/>
                                        <p:tgtEl>
                                          <p:spTgt spid="11"/>
                                        </p:tgtEl>
                                        <p:attrNameLst>
                                          <p:attrName>ppt_h</p:attrName>
                                        </p:attrNameLst>
                                      </p:cBhvr>
                                      <p:tavLst>
                                        <p:tav tm="0">
                                          <p:val>
                                            <p:fltVal val="0"/>
                                          </p:val>
                                        </p:tav>
                                        <p:tav tm="100000">
                                          <p:val>
                                            <p:strVal val="#ppt_h"/>
                                          </p:val>
                                        </p:tav>
                                      </p:tavLst>
                                    </p:anim>
                                    <p:anim calcmode="lin" valueType="num">
                                      <p:cBhvr>
                                        <p:cTn id="10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2D572C-9DD1-DCDC-B68A-72E19B0E6A80}"/>
              </a:ext>
            </a:extLst>
          </p:cNvPr>
          <p:cNvSpPr txBox="1"/>
          <p:nvPr/>
        </p:nvSpPr>
        <p:spPr>
          <a:xfrm>
            <a:off x="0" y="0"/>
            <a:ext cx="9143999" cy="769441"/>
          </a:xfrm>
          <a:prstGeom prst="rect">
            <a:avLst/>
          </a:prstGeom>
          <a:noFill/>
        </p:spPr>
        <p:txBody>
          <a:bodyPr wrap="square">
            <a:spAutoFit/>
          </a:bodyPr>
          <a:lstStyle/>
          <a:p>
            <a:pPr algn="ctr"/>
            <a:r>
              <a:rPr lang="es-ES" sz="4400" b="1">
                <a:ln w="10160">
                  <a:solidFill>
                    <a:schemeClr val="accent5"/>
                  </a:solidFill>
                  <a:prstDash val="solid"/>
                </a:ln>
                <a:solidFill>
                  <a:srgbClr val="FFFFFF"/>
                </a:solidFill>
                <a:effectLst>
                  <a:outerShdw blurRad="38100" dist="22860" dir="5400000" algn="tl" rotWithShape="0">
                    <a:srgbClr val="000000">
                      <a:alpha val="30000"/>
                    </a:srgbClr>
                  </a:outerShdw>
                </a:effectLst>
              </a:rPr>
              <a:t>RECONCILIATION</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DB64C230-652C-E91E-2258-A9C1D41DA901}"/>
              </a:ext>
            </a:extLst>
          </p:cNvPr>
          <p:cNvSpPr txBox="1"/>
          <p:nvPr/>
        </p:nvSpPr>
        <p:spPr>
          <a:xfrm>
            <a:off x="433492" y="608521"/>
            <a:ext cx="8277013" cy="738664"/>
          </a:xfrm>
          <a:prstGeom prst="rect">
            <a:avLst/>
          </a:prstGeom>
          <a:noFill/>
        </p:spPr>
        <p:txBody>
          <a:bodyPr wrap="square">
            <a:spAutoFit/>
          </a:bodyPr>
          <a:lstStyle/>
          <a:p>
            <a:pPr algn="ctr"/>
            <a:r>
              <a:rPr lang="es-ES" sz="1400" b="1">
                <a:solidFill>
                  <a:srgbClr val="FFDA65"/>
                </a:solidFill>
                <a:effectLst>
                  <a:glow rad="127000">
                    <a:srgbClr val="002060"/>
                  </a:glow>
                  <a:outerShdw blurRad="38100" dist="38100" dir="2700000" algn="tl">
                    <a:srgbClr val="000000">
                      <a:alpha val="43137"/>
                    </a:srgbClr>
                  </a:outerShdw>
                </a:effectLst>
                <a:latin typeface="Comic Sans MS" panose="030F0702030302020204" pitchFamily="66" charset="0"/>
              </a:rPr>
              <a:t>“</a:t>
            </a:r>
            <a:r>
              <a:rPr lang="en-US" sz="1400" b="1">
                <a:solidFill>
                  <a:srgbClr val="FFDA65"/>
                </a:solidFill>
                <a:effectLst>
                  <a:glow rad="127000">
                    <a:srgbClr val="002060"/>
                  </a:glow>
                  <a:outerShdw blurRad="38100" dist="38100" dir="2700000" algn="tl">
                    <a:srgbClr val="000000">
                      <a:alpha val="43137"/>
                    </a:srgbClr>
                  </a:outerShdw>
                </a:effectLst>
                <a:latin typeface="Comic Sans MS" panose="030F0702030302020204" pitchFamily="66" charset="0"/>
              </a:rPr>
              <a:t>But now in Christ Jesus, you who once were far off have been brought near by the blood of Christ. For he himself is our peace, who has made us both one and has broken down in his flesh the dividing wall of hostility</a:t>
            </a:r>
            <a:r>
              <a:rPr lang="es-ES" sz="1400" b="1">
                <a:solidFill>
                  <a:srgbClr val="FFDA65"/>
                </a:solidFill>
                <a:effectLst>
                  <a:glow rad="127000">
                    <a:srgbClr val="002060"/>
                  </a:glow>
                  <a:outerShdw blurRad="38100" dist="38100" dir="2700000" algn="tl">
                    <a:srgbClr val="000000">
                      <a:alpha val="43137"/>
                    </a:srgbClr>
                  </a:outerShdw>
                </a:effectLst>
                <a:latin typeface="Comic Sans MS" panose="030F0702030302020204" pitchFamily="66" charset="0"/>
              </a:rPr>
              <a:t>” </a:t>
            </a:r>
            <a:r>
              <a:rPr lang="es-ES" sz="1100" b="1">
                <a:solidFill>
                  <a:srgbClr val="FFDA65"/>
                </a:solidFill>
                <a:effectLst>
                  <a:glow rad="127000">
                    <a:srgbClr val="002060"/>
                  </a:glow>
                  <a:outerShdw blurRad="38100" dist="38100" dir="2700000" algn="tl">
                    <a:srgbClr val="000000">
                      <a:alpha val="43137"/>
                    </a:srgbClr>
                  </a:outerShdw>
                </a:effectLst>
                <a:latin typeface="Comic Sans MS" panose="030F0702030302020204" pitchFamily="66" charset="0"/>
              </a:rPr>
              <a:t>(Ephesians 2:13-14</a:t>
            </a:r>
            <a:r>
              <a:rPr lang="es-ES" sz="1100" b="1" dirty="0">
                <a:solidFill>
                  <a:srgbClr val="FFDA65"/>
                </a:solidFill>
                <a:effectLst>
                  <a:glow rad="127000">
                    <a:srgbClr val="002060"/>
                  </a:glow>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ABBBC226-FDDA-618E-7BB3-5AFCA38F874E}"/>
              </a:ext>
            </a:extLst>
          </p:cNvPr>
          <p:cNvSpPr txBox="1"/>
          <p:nvPr/>
        </p:nvSpPr>
        <p:spPr>
          <a:xfrm>
            <a:off x="3417760" y="1328199"/>
            <a:ext cx="5445760" cy="646331"/>
          </a:xfrm>
          <a:prstGeom prst="rect">
            <a:avLst/>
          </a:prstGeom>
          <a:noFill/>
        </p:spPr>
        <p:txBody>
          <a:bodyPr wrap="square" rtlCol="0">
            <a:spAutoFit/>
          </a:bodyPr>
          <a:lstStyle/>
          <a:p>
            <a:pPr>
              <a:spcBef>
                <a:spcPts val="600"/>
              </a:spcBef>
            </a:pPr>
            <a:r>
              <a:rPr lang="en-US" b="1"/>
              <a:t>By accepting Jesus, both Jews and Gentiles found a point of unity and brotherhood.</a:t>
            </a:r>
            <a:endParaRPr lang="es-ES" b="1" dirty="0"/>
          </a:p>
        </p:txBody>
      </p:sp>
      <p:graphicFrame>
        <p:nvGraphicFramePr>
          <p:cNvPr id="2" name="Diagrama 1">
            <a:extLst>
              <a:ext uri="{FF2B5EF4-FFF2-40B4-BE49-F238E27FC236}">
                <a16:creationId xmlns:a16="http://schemas.microsoft.com/office/drawing/2014/main" id="{DE1C0B5C-42BB-C5E0-883C-DF45DA2F5C55}"/>
              </a:ext>
            </a:extLst>
          </p:cNvPr>
          <p:cNvGraphicFramePr/>
          <p:nvPr>
            <p:extLst>
              <p:ext uri="{D42A27DB-BD31-4B8C-83A1-F6EECF244321}">
                <p14:modId xmlns:p14="http://schemas.microsoft.com/office/powerpoint/2010/main" val="1793108325"/>
              </p:ext>
            </p:extLst>
          </p:nvPr>
        </p:nvGraphicFramePr>
        <p:xfrm>
          <a:off x="3237652" y="1988688"/>
          <a:ext cx="5827148" cy="1754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C708A1AF-A012-5F9E-5FBF-A86B5767AEA2}"/>
              </a:ext>
            </a:extLst>
          </p:cNvPr>
          <p:cNvSpPr txBox="1"/>
          <p:nvPr/>
        </p:nvSpPr>
        <p:spPr>
          <a:xfrm>
            <a:off x="75892" y="3868444"/>
            <a:ext cx="6295041" cy="1200329"/>
          </a:xfrm>
          <a:prstGeom prst="rect">
            <a:avLst/>
          </a:prstGeom>
          <a:noFill/>
        </p:spPr>
        <p:txBody>
          <a:bodyPr wrap="square" rtlCol="0">
            <a:spAutoFit/>
          </a:bodyPr>
          <a:lstStyle/>
          <a:p>
            <a:pPr>
              <a:spcBef>
                <a:spcPts val="600"/>
              </a:spcBef>
            </a:pPr>
            <a:r>
              <a:rPr lang="en-US" b="1"/>
              <a:t>Reconciliation is experienced when church members set aside their differences and recognize the other members of the church as beloved brothers and sisters. Jesus is the only one who can bring about the miracle of reconciliation.</a:t>
            </a:r>
            <a:endParaRPr lang="es-ES" b="1" dirty="0"/>
          </a:p>
        </p:txBody>
      </p:sp>
      <p:pic>
        <p:nvPicPr>
          <p:cNvPr id="4" name="Imagen 3" descr="Imagen que contiene pastel, tabla, cumpleaños, alimentos&#10;&#10;Descripción generada automáticamente">
            <a:extLst>
              <a:ext uri="{FF2B5EF4-FFF2-40B4-BE49-F238E27FC236}">
                <a16:creationId xmlns:a16="http://schemas.microsoft.com/office/drawing/2014/main" id="{BD374A8F-A1FD-D8D1-3D27-A8C44150B1D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5893" y="1451311"/>
            <a:ext cx="3063308" cy="2433147"/>
          </a:xfrm>
          <a:prstGeom prst="ellipse">
            <a:avLst/>
          </a:prstGeom>
          <a:ln w="63500" cap="rnd">
            <a:solidFill>
              <a:schemeClr val="accent1">
                <a:lumMod val="90000"/>
                <a:lumOff val="1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9" name="Imagen 8">
            <a:extLst>
              <a:ext uri="{FF2B5EF4-FFF2-40B4-BE49-F238E27FC236}">
                <a16:creationId xmlns:a16="http://schemas.microsoft.com/office/drawing/2014/main" id="{ACCE3444-7349-7946-444B-38CC77E9C67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370933" y="3624930"/>
            <a:ext cx="2607467" cy="1562373"/>
          </a:xfrm>
          <a:prstGeom prst="rect">
            <a:avLst/>
          </a:prstGeom>
          <a:solidFill>
            <a:srgbClr val="FFFFFF">
              <a:shade val="85000"/>
            </a:srgbClr>
          </a:solidFill>
          <a:ln w="38100" cap="sq">
            <a:solidFill>
              <a:srgbClr val="FFDA65"/>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46629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out)">
                                      <p:cBhvr>
                                        <p:cTn id="21" dur="1000"/>
                                        <p:tgtEl>
                                          <p:spTgt spid="4"/>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
                                            <p:graphicEl>
                                              <a:dgm id="{32354C23-0993-41C5-A50B-D6E1CFD04A3A}"/>
                                            </p:graphicEl>
                                          </p:spTgt>
                                        </p:tgtEl>
                                        <p:attrNameLst>
                                          <p:attrName>style.visibility</p:attrName>
                                        </p:attrNameLst>
                                      </p:cBhvr>
                                      <p:to>
                                        <p:strVal val="visible"/>
                                      </p:to>
                                    </p:set>
                                    <p:animEffect transition="in" filter="fade">
                                      <p:cBhvr>
                                        <p:cTn id="30" dur="1000"/>
                                        <p:tgtEl>
                                          <p:spTgt spid="2">
                                            <p:graphicEl>
                                              <a:dgm id="{32354C23-0993-41C5-A50B-D6E1CFD04A3A}"/>
                                            </p:graphicEl>
                                          </p:spTgt>
                                        </p:tgtEl>
                                      </p:cBhvr>
                                    </p:animEffect>
                                    <p:anim calcmode="lin" valueType="num">
                                      <p:cBhvr>
                                        <p:cTn id="31" dur="1000" fill="hold"/>
                                        <p:tgtEl>
                                          <p:spTgt spid="2">
                                            <p:graphicEl>
                                              <a:dgm id="{32354C23-0993-41C5-A50B-D6E1CFD04A3A}"/>
                                            </p:graphicEl>
                                          </p:spTgt>
                                        </p:tgtEl>
                                        <p:attrNameLst>
                                          <p:attrName>ppt_x</p:attrName>
                                        </p:attrNameLst>
                                      </p:cBhvr>
                                      <p:tavLst>
                                        <p:tav tm="0">
                                          <p:val>
                                            <p:strVal val="#ppt_x"/>
                                          </p:val>
                                        </p:tav>
                                        <p:tav tm="100000">
                                          <p:val>
                                            <p:strVal val="#ppt_x"/>
                                          </p:val>
                                        </p:tav>
                                      </p:tavLst>
                                    </p:anim>
                                    <p:anim calcmode="lin" valueType="num">
                                      <p:cBhvr>
                                        <p:cTn id="32" dur="1000" fill="hold"/>
                                        <p:tgtEl>
                                          <p:spTgt spid="2">
                                            <p:graphicEl>
                                              <a:dgm id="{32354C23-0993-41C5-A50B-D6E1CFD04A3A}"/>
                                            </p:graphic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graphicEl>
                                              <a:dgm id="{26211E37-1D81-4D6A-A10F-A9C2BDDA468D}"/>
                                            </p:graphicEl>
                                          </p:spTgt>
                                        </p:tgtEl>
                                        <p:attrNameLst>
                                          <p:attrName>style.visibility</p:attrName>
                                        </p:attrNameLst>
                                      </p:cBhvr>
                                      <p:to>
                                        <p:strVal val="visible"/>
                                      </p:to>
                                    </p:set>
                                    <p:animEffect transition="in" filter="randombar(horizontal)">
                                      <p:cBhvr>
                                        <p:cTn id="37" dur="500"/>
                                        <p:tgtEl>
                                          <p:spTgt spid="2">
                                            <p:graphicEl>
                                              <a:dgm id="{26211E37-1D81-4D6A-A10F-A9C2BDDA468D}"/>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graphicEl>
                                              <a:dgm id="{0662CD11-3AC8-4983-AA15-D100C29CDDC2}"/>
                                            </p:graphicEl>
                                          </p:spTgt>
                                        </p:tgtEl>
                                        <p:attrNameLst>
                                          <p:attrName>style.visibility</p:attrName>
                                        </p:attrNameLst>
                                      </p:cBhvr>
                                      <p:to>
                                        <p:strVal val="visible"/>
                                      </p:to>
                                    </p:set>
                                    <p:animEffect transition="in" filter="fade">
                                      <p:cBhvr>
                                        <p:cTn id="42" dur="1000"/>
                                        <p:tgtEl>
                                          <p:spTgt spid="2">
                                            <p:graphicEl>
                                              <a:dgm id="{0662CD11-3AC8-4983-AA15-D100C29CDDC2}"/>
                                            </p:graphicEl>
                                          </p:spTgt>
                                        </p:tgtEl>
                                      </p:cBhvr>
                                    </p:animEffect>
                                    <p:anim calcmode="lin" valueType="num">
                                      <p:cBhvr>
                                        <p:cTn id="43" dur="1000" fill="hold"/>
                                        <p:tgtEl>
                                          <p:spTgt spid="2">
                                            <p:graphicEl>
                                              <a:dgm id="{0662CD11-3AC8-4983-AA15-D100C29CDDC2}"/>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0662CD11-3AC8-4983-AA15-D100C29CDDC2}"/>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
                                            <p:graphicEl>
                                              <a:dgm id="{BEC42120-810A-47D3-9D2F-BC7D743A9DB2}"/>
                                            </p:graphicEl>
                                          </p:spTgt>
                                        </p:tgtEl>
                                        <p:attrNameLst>
                                          <p:attrName>style.visibility</p:attrName>
                                        </p:attrNameLst>
                                      </p:cBhvr>
                                      <p:to>
                                        <p:strVal val="visible"/>
                                      </p:to>
                                    </p:set>
                                    <p:animEffect transition="in" filter="randombar(horizontal)">
                                      <p:cBhvr>
                                        <p:cTn id="49" dur="500"/>
                                        <p:tgtEl>
                                          <p:spTgt spid="2">
                                            <p:graphicEl>
                                              <a:dgm id="{BEC42120-810A-47D3-9D2F-BC7D743A9DB2}"/>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
                                            <p:graphicEl>
                                              <a:dgm id="{CB6C1364-B85B-4513-9BBA-5509D05E254A}"/>
                                            </p:graphicEl>
                                          </p:spTgt>
                                        </p:tgtEl>
                                        <p:attrNameLst>
                                          <p:attrName>style.visibility</p:attrName>
                                        </p:attrNameLst>
                                      </p:cBhvr>
                                      <p:to>
                                        <p:strVal val="visible"/>
                                      </p:to>
                                    </p:set>
                                    <p:animEffect transition="in" filter="fade">
                                      <p:cBhvr>
                                        <p:cTn id="54" dur="1000"/>
                                        <p:tgtEl>
                                          <p:spTgt spid="2">
                                            <p:graphicEl>
                                              <a:dgm id="{CB6C1364-B85B-4513-9BBA-5509D05E254A}"/>
                                            </p:graphicEl>
                                          </p:spTgt>
                                        </p:tgtEl>
                                      </p:cBhvr>
                                    </p:animEffect>
                                    <p:anim calcmode="lin" valueType="num">
                                      <p:cBhvr>
                                        <p:cTn id="55" dur="1000" fill="hold"/>
                                        <p:tgtEl>
                                          <p:spTgt spid="2">
                                            <p:graphicEl>
                                              <a:dgm id="{CB6C1364-B85B-4513-9BBA-5509D05E254A}"/>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CB6C1364-B85B-4513-9BBA-5509D05E254A}"/>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
                                            <p:graphicEl>
                                              <a:dgm id="{1D02C0AC-AA4E-41F2-B9A9-1177202D0DDA}"/>
                                            </p:graphicEl>
                                          </p:spTgt>
                                        </p:tgtEl>
                                        <p:attrNameLst>
                                          <p:attrName>style.visibility</p:attrName>
                                        </p:attrNameLst>
                                      </p:cBhvr>
                                      <p:to>
                                        <p:strVal val="visible"/>
                                      </p:to>
                                    </p:set>
                                    <p:animEffect transition="in" filter="randombar(horizontal)">
                                      <p:cBhvr>
                                        <p:cTn id="61" dur="500"/>
                                        <p:tgtEl>
                                          <p:spTgt spid="2">
                                            <p:graphicEl>
                                              <a:dgm id="{1D02C0AC-AA4E-41F2-B9A9-1177202D0DDA}"/>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30" presetClass="entr" presetSubtype="0"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800" decel="100000"/>
                                        <p:tgtEl>
                                          <p:spTgt spid="9"/>
                                        </p:tgtEl>
                                      </p:cBhvr>
                                    </p:animEffect>
                                    <p:anim calcmode="lin" valueType="num">
                                      <p:cBhvr>
                                        <p:cTn id="67" dur="800" decel="100000" fill="hold"/>
                                        <p:tgtEl>
                                          <p:spTgt spid="9"/>
                                        </p:tgtEl>
                                        <p:attrNameLst>
                                          <p:attrName>style.rotation</p:attrName>
                                        </p:attrNameLst>
                                      </p:cBhvr>
                                      <p:tavLst>
                                        <p:tav tm="0">
                                          <p:val>
                                            <p:fltVal val="-90"/>
                                          </p:val>
                                        </p:tav>
                                        <p:tav tm="100000">
                                          <p:val>
                                            <p:fltVal val="0"/>
                                          </p:val>
                                        </p:tav>
                                      </p:tavLst>
                                    </p:anim>
                                    <p:anim calcmode="lin" valueType="num">
                                      <p:cBhvr>
                                        <p:cTn id="68" dur="800" decel="100000" fill="hold"/>
                                        <p:tgtEl>
                                          <p:spTgt spid="9"/>
                                        </p:tgtEl>
                                        <p:attrNameLst>
                                          <p:attrName>ppt_x</p:attrName>
                                        </p:attrNameLst>
                                      </p:cBhvr>
                                      <p:tavLst>
                                        <p:tav tm="0">
                                          <p:val>
                                            <p:strVal val="#ppt_x+0.4"/>
                                          </p:val>
                                        </p:tav>
                                        <p:tav tm="100000">
                                          <p:val>
                                            <p:strVal val="#ppt_x-0.05"/>
                                          </p:val>
                                        </p:tav>
                                      </p:tavLst>
                                    </p:anim>
                                    <p:anim calcmode="lin" valueType="num">
                                      <p:cBhvr>
                                        <p:cTn id="69" dur="800" decel="100000" fill="hold"/>
                                        <p:tgtEl>
                                          <p:spTgt spid="9"/>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left)">
                                      <p:cBhvr>
                                        <p:cTn id="7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3A66029-8BEE-2F20-1EA4-DE014F117F4B}"/>
              </a:ext>
            </a:extLst>
          </p:cNvPr>
          <p:cNvSpPr/>
          <p:nvPr/>
        </p:nvSpPr>
        <p:spPr>
          <a:xfrm>
            <a:off x="-137" y="-5275"/>
            <a:ext cx="9151334" cy="1207968"/>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2F81A25-914A-7533-E6B4-B524FDA1FEC2}"/>
              </a:ext>
            </a:extLst>
          </p:cNvPr>
          <p:cNvSpPr txBox="1"/>
          <p:nvPr/>
        </p:nvSpPr>
        <p:spPr>
          <a:xfrm>
            <a:off x="0" y="-122400"/>
            <a:ext cx="9143999" cy="769441"/>
          </a:xfrm>
          <a:prstGeom prst="rect">
            <a:avLst/>
          </a:prstGeom>
          <a:noFill/>
        </p:spPr>
        <p:txBody>
          <a:bodyPr wrap="square">
            <a:spAutoFit/>
            <a:scene3d>
              <a:camera prst="orthographicFront"/>
              <a:lightRig rig="chilly" dir="t"/>
            </a:scene3d>
            <a:sp3d extrusionH="57150" prstMaterial="matte">
              <a:bevelT w="63500" h="12700" prst="angle"/>
              <a:contourClr>
                <a:schemeClr val="bg1">
                  <a:lumMod val="65000"/>
                </a:schemeClr>
              </a:contourClr>
            </a:sp3d>
          </a:bodyPr>
          <a:lstStyle/>
          <a:p>
            <a:pPr algn="ctr"/>
            <a:r>
              <a:rPr lang="es-ES" sz="4400" b="1">
                <a:ln/>
                <a:solidFill>
                  <a:srgbClr val="901A20"/>
                </a:solidFill>
              </a:rPr>
              <a:t>THE BROKEN WALL</a:t>
            </a:r>
            <a:endParaRPr lang="es-ES" sz="4400" b="1" dirty="0">
              <a:ln/>
              <a:solidFill>
                <a:srgbClr val="901A20"/>
              </a:solidFill>
            </a:endParaRPr>
          </a:p>
        </p:txBody>
      </p:sp>
      <p:sp>
        <p:nvSpPr>
          <p:cNvPr id="5" name="CuadroTexto 4">
            <a:extLst>
              <a:ext uri="{FF2B5EF4-FFF2-40B4-BE49-F238E27FC236}">
                <a16:creationId xmlns:a16="http://schemas.microsoft.com/office/drawing/2014/main" id="{F2F0953F-2F65-5E2B-30C4-F744433A6F48}"/>
              </a:ext>
            </a:extLst>
          </p:cNvPr>
          <p:cNvSpPr txBox="1"/>
          <p:nvPr/>
        </p:nvSpPr>
        <p:spPr>
          <a:xfrm>
            <a:off x="0" y="505105"/>
            <a:ext cx="9144000" cy="738664"/>
          </a:xfrm>
          <a:prstGeom prst="rect">
            <a:avLst/>
          </a:prstGeom>
          <a:noFill/>
        </p:spPr>
        <p:txBody>
          <a:bodyPr wrap="square">
            <a:spAutoFit/>
          </a:bodyPr>
          <a:lstStyle/>
          <a:p>
            <a:pPr algn="ctr"/>
            <a:r>
              <a:rPr lang="es-ES" sz="1400" b="1">
                <a:solidFill>
                  <a:schemeClr val="accent3">
                    <a:lumMod val="50000"/>
                  </a:schemeClr>
                </a:solidFill>
                <a:latin typeface="Comic Sans MS" panose="030F0702030302020204" pitchFamily="66" charset="0"/>
              </a:rPr>
              <a:t>“</a:t>
            </a:r>
            <a:r>
              <a:rPr lang="en-US" sz="1400" b="1">
                <a:solidFill>
                  <a:schemeClr val="accent3">
                    <a:lumMod val="50000"/>
                  </a:schemeClr>
                </a:solidFill>
                <a:latin typeface="Comic Sans MS" panose="030F0702030302020204" pitchFamily="66" charset="0"/>
              </a:rPr>
              <a:t>by abolishing the law of commandments expressed in ordinances, that he might create in himself one new man in place of the two, so making peace, and might reconcile us both to God in one body through the cross, thereby killing the hostility</a:t>
            </a:r>
            <a:r>
              <a:rPr lang="es-ES" sz="1400" b="1">
                <a:solidFill>
                  <a:schemeClr val="accent3">
                    <a:lumMod val="50000"/>
                  </a:schemeClr>
                </a:solidFill>
                <a:latin typeface="Comic Sans MS" panose="030F0702030302020204" pitchFamily="66" charset="0"/>
              </a:rPr>
              <a:t>” </a:t>
            </a:r>
            <a:r>
              <a:rPr lang="es-ES" sz="1100" b="1">
                <a:solidFill>
                  <a:schemeClr val="accent3">
                    <a:lumMod val="50000"/>
                  </a:schemeClr>
                </a:solidFill>
                <a:latin typeface="Comic Sans MS" panose="030F0702030302020204" pitchFamily="66" charset="0"/>
              </a:rPr>
              <a:t>(Ephesians 2:15-16</a:t>
            </a:r>
            <a:r>
              <a:rPr lang="es-ES" sz="1100" b="1" dirty="0">
                <a:solidFill>
                  <a:schemeClr val="accent3">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0A978F06-B36C-B8E1-BBE4-9C1C12DE444C}"/>
              </a:ext>
            </a:extLst>
          </p:cNvPr>
          <p:cNvSpPr txBox="1"/>
          <p:nvPr/>
        </p:nvSpPr>
        <p:spPr>
          <a:xfrm>
            <a:off x="-138" y="3119135"/>
            <a:ext cx="3401961" cy="2031325"/>
          </a:xfrm>
          <a:prstGeom prst="rect">
            <a:avLst/>
          </a:prstGeom>
          <a:noFill/>
        </p:spPr>
        <p:txBody>
          <a:bodyPr wrap="square" rtlCol="0">
            <a:spAutoFit/>
          </a:bodyPr>
          <a:lstStyle/>
          <a:p>
            <a:pPr>
              <a:spcBef>
                <a:spcPts val="600"/>
              </a:spcBef>
            </a:pPr>
            <a:r>
              <a:rPr lang="en-US" b="1">
                <a:solidFill>
                  <a:schemeClr val="bg1"/>
                </a:solidFill>
                <a:effectLst>
                  <a:outerShdw blurRad="38100" dist="38100" dir="2700000" algn="tl">
                    <a:srgbClr val="000000">
                      <a:alpha val="43137"/>
                    </a:srgbClr>
                  </a:outerShdw>
                </a:effectLst>
              </a:rPr>
              <a:t>To achieve the unity of Jews and Gentiles, Jesus broke down "the dividing wall of hostility" and "set aside in His flesh the law with its commands and regulations" </a:t>
            </a:r>
            <a:br>
              <a:rPr lang="en-US" b="1">
                <a:solidFill>
                  <a:schemeClr val="bg1"/>
                </a:solidFill>
                <a:effectLst>
                  <a:outerShdw blurRad="38100" dist="38100" dir="2700000" algn="tl">
                    <a:srgbClr val="000000">
                      <a:alpha val="43137"/>
                    </a:srgbClr>
                  </a:outerShdw>
                </a:effectLst>
              </a:rPr>
            </a:br>
            <a:r>
              <a:rPr lang="en-US" b="1">
                <a:solidFill>
                  <a:schemeClr val="bg1"/>
                </a:solidFill>
                <a:effectLst>
                  <a:outerShdw blurRad="38100" dist="38100" dir="2700000" algn="tl">
                    <a:srgbClr val="000000">
                      <a:alpha val="43137"/>
                    </a:srgbClr>
                  </a:outerShdw>
                </a:effectLst>
              </a:rPr>
              <a:t>(2:15 </a:t>
            </a:r>
            <a:r>
              <a:rPr lang="en-US" sz="1400" b="1">
                <a:solidFill>
                  <a:schemeClr val="bg1"/>
                </a:solidFill>
                <a:effectLst>
                  <a:outerShdw blurRad="38100" dist="38100" dir="2700000" algn="tl">
                    <a:srgbClr val="000000">
                      <a:alpha val="43137"/>
                    </a:srgbClr>
                  </a:outerShdw>
                </a:effectLst>
              </a:rPr>
              <a:t>NIV</a:t>
            </a:r>
            <a:r>
              <a:rPr lang="en-US" b="1">
                <a:solidFill>
                  <a:schemeClr val="bg1"/>
                </a:solidFill>
                <a:effectLst>
                  <a:outerShdw blurRad="38100" dist="38100" dir="2700000" algn="tl">
                    <a:srgbClr val="000000">
                      <a:alpha val="43137"/>
                    </a:srgbClr>
                  </a:outerShdw>
                </a:effectLst>
              </a:rPr>
              <a:t>). Did He abolish the Ten Commandments?</a:t>
            </a:r>
            <a:endParaRPr lang="es-ES" b="1" dirty="0">
              <a:solidFill>
                <a:schemeClr val="bg1"/>
              </a:solidFill>
              <a:effectLst>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5D63D1B5-F9B1-4202-C8BE-A9CB92D94E1B}"/>
              </a:ext>
            </a:extLst>
          </p:cNvPr>
          <p:cNvSpPr txBox="1"/>
          <p:nvPr/>
        </p:nvSpPr>
        <p:spPr>
          <a:xfrm>
            <a:off x="5068800" y="3360374"/>
            <a:ext cx="4082397" cy="1754326"/>
          </a:xfrm>
          <a:prstGeom prst="rect">
            <a:avLst/>
          </a:prstGeom>
          <a:noFill/>
        </p:spPr>
        <p:txBody>
          <a:bodyPr wrap="square">
            <a:spAutoFit/>
          </a:bodyPr>
          <a:lstStyle/>
          <a:p>
            <a:pPr lvl="0">
              <a:spcBef>
                <a:spcPts val="600"/>
              </a:spcBef>
              <a:defRPr/>
            </a:pPr>
            <a:r>
              <a:rPr lang="en-US" b="1">
                <a:solidFill>
                  <a:schemeClr val="bg1"/>
                </a:solidFill>
                <a:effectLst>
                  <a:outerShdw blurRad="38100" dist="38100" dir="2700000" algn="tl">
                    <a:srgbClr val="000000">
                      <a:alpha val="43137"/>
                    </a:srgbClr>
                  </a:outerShdw>
                </a:effectLst>
              </a:rPr>
              <a:t>The law that generated conflicts between Jews and Gentiles was the ceremonial law that the Jews had made a means of salvation, and to which they had added their own precepts (Acts 15:5; Colossians 2:20-22; Galatians 2:11-14).</a:t>
            </a:r>
            <a:endPar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83DD8F9A-AA07-9776-6563-1FC0D2D10FF0}"/>
              </a:ext>
            </a:extLst>
          </p:cNvPr>
          <p:cNvSpPr txBox="1"/>
          <p:nvPr/>
        </p:nvSpPr>
        <p:spPr>
          <a:xfrm>
            <a:off x="3126825" y="1238693"/>
            <a:ext cx="6017173" cy="923330"/>
          </a:xfrm>
          <a:prstGeom prst="rect">
            <a:avLst/>
          </a:prstGeom>
          <a:noFill/>
        </p:spPr>
        <p:txBody>
          <a:bodyPr wrap="square">
            <a:spAutoFit/>
          </a:bodyPr>
          <a:lstStyle/>
          <a:p>
            <a:pPr>
              <a:spcBef>
                <a:spcPts val="600"/>
              </a:spcBef>
            </a:pPr>
            <a:r>
              <a:rPr lang="en-US" b="1">
                <a:solidFill>
                  <a:schemeClr val="bg1"/>
                </a:solidFill>
                <a:effectLst>
                  <a:outerShdw blurRad="38100" dist="38100" dir="2700000" algn="tl">
                    <a:srgbClr val="000000">
                      <a:alpha val="43137"/>
                    </a:srgbClr>
                  </a:outerShdw>
                </a:effectLst>
              </a:rPr>
              <a:t>If that were the case, why did Paul encourage the church to continue keeping them? Furthermore, who would argue against not killing or stealing?</a:t>
            </a:r>
            <a:endParaRPr lang="es-ES" b="1" dirty="0">
              <a:solidFill>
                <a:schemeClr val="bg1"/>
              </a:solidFill>
              <a:effectLst>
                <a:outerShdw blurRad="38100" dist="38100" dir="2700000" algn="tl">
                  <a:srgbClr val="000000">
                    <a:alpha val="43137"/>
                  </a:srgbClr>
                </a:outerShdw>
              </a:effectLst>
            </a:endParaRPr>
          </a:p>
        </p:txBody>
      </p:sp>
      <p:graphicFrame>
        <p:nvGraphicFramePr>
          <p:cNvPr id="2" name="Diagrama 1">
            <a:extLst>
              <a:ext uri="{FF2B5EF4-FFF2-40B4-BE49-F238E27FC236}">
                <a16:creationId xmlns:a16="http://schemas.microsoft.com/office/drawing/2014/main" id="{E3A9DFAB-62F2-5769-6A3C-5DCBF8E9B297}"/>
              </a:ext>
            </a:extLst>
          </p:cNvPr>
          <p:cNvGraphicFramePr/>
          <p:nvPr>
            <p:extLst>
              <p:ext uri="{D42A27DB-BD31-4B8C-83A1-F6EECF244321}">
                <p14:modId xmlns:p14="http://schemas.microsoft.com/office/powerpoint/2010/main" val="490803302"/>
              </p:ext>
            </p:extLst>
          </p:nvPr>
        </p:nvGraphicFramePr>
        <p:xfrm>
          <a:off x="3255226" y="2167200"/>
          <a:ext cx="1744800" cy="29328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n 10" descr="Imagen que contiene Diagrama&#10;&#10;Descripción generada automáticamente">
            <a:extLst>
              <a:ext uri="{FF2B5EF4-FFF2-40B4-BE49-F238E27FC236}">
                <a16:creationId xmlns:a16="http://schemas.microsoft.com/office/drawing/2014/main" id="{CD2FA95E-F1D0-0EC0-8B08-1C1CC63910D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128427" y="2158105"/>
            <a:ext cx="2726812" cy="1211593"/>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grupo de personas con un perro&#10;&#10;Descripción generada automáticamente con confianza baja">
            <a:extLst>
              <a:ext uri="{FF2B5EF4-FFF2-40B4-BE49-F238E27FC236}">
                <a16:creationId xmlns:a16="http://schemas.microsoft.com/office/drawing/2014/main" id="{2D38B7A2-B4F8-D5A3-FBE1-DE07FB1B283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8045735" y="2158105"/>
            <a:ext cx="969862" cy="1211593"/>
          </a:xfrm>
          <a:prstGeom prst="snip2DiagRect">
            <a:avLst>
              <a:gd name="adj1" fmla="val 20044"/>
              <a:gd name="adj2" fmla="val 0"/>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descr="Imagen que contiene luz&#10;&#10;Descripción generada automáticamente">
            <a:extLst>
              <a:ext uri="{FF2B5EF4-FFF2-40B4-BE49-F238E27FC236}">
                <a16:creationId xmlns:a16="http://schemas.microsoft.com/office/drawing/2014/main" id="{2AF65A5F-44E9-A57D-C91E-A3D93DDDA89C}"/>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b="-29"/>
          <a:stretch/>
        </p:blipFill>
        <p:spPr>
          <a:xfrm>
            <a:off x="105953" y="1302016"/>
            <a:ext cx="2908023" cy="1802719"/>
          </a:xfrm>
          <a:prstGeom prst="rect">
            <a:avLst/>
          </a:prstGeom>
          <a:ln w="38100" cap="sq">
            <a:solidFill>
              <a:schemeClr val="bg1">
                <a:lumMod val="8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7689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32" presetClass="emph" presetSubtype="0" fill="hold" grpId="1" nodeType="afterEffect">
                                  <p:stCondLst>
                                    <p:cond delay="0"/>
                                  </p:stCondLst>
                                  <p:childTnLst>
                                    <p:animRot by="120000">
                                      <p:cBhvr>
                                        <p:cTn id="19" dur="50" fill="hold">
                                          <p:stCondLst>
                                            <p:cond delay="0"/>
                                          </p:stCondLst>
                                        </p:cTn>
                                        <p:tgtEl>
                                          <p:spTgt spid="5"/>
                                        </p:tgtEl>
                                        <p:attrNameLst>
                                          <p:attrName>r</p:attrName>
                                        </p:attrNameLst>
                                      </p:cBhvr>
                                    </p:animRot>
                                    <p:animRot by="-240000">
                                      <p:cBhvr>
                                        <p:cTn id="20" dur="100" fill="hold">
                                          <p:stCondLst>
                                            <p:cond delay="100"/>
                                          </p:stCondLst>
                                        </p:cTn>
                                        <p:tgtEl>
                                          <p:spTgt spid="5"/>
                                        </p:tgtEl>
                                        <p:attrNameLst>
                                          <p:attrName>r</p:attrName>
                                        </p:attrNameLst>
                                      </p:cBhvr>
                                    </p:animRot>
                                    <p:animRot by="240000">
                                      <p:cBhvr>
                                        <p:cTn id="21" dur="100" fill="hold">
                                          <p:stCondLst>
                                            <p:cond delay="200"/>
                                          </p:stCondLst>
                                        </p:cTn>
                                        <p:tgtEl>
                                          <p:spTgt spid="5"/>
                                        </p:tgtEl>
                                        <p:attrNameLst>
                                          <p:attrName>r</p:attrName>
                                        </p:attrNameLst>
                                      </p:cBhvr>
                                    </p:animRot>
                                    <p:animRot by="-240000">
                                      <p:cBhvr>
                                        <p:cTn id="22" dur="100" fill="hold">
                                          <p:stCondLst>
                                            <p:cond delay="300"/>
                                          </p:stCondLst>
                                        </p:cTn>
                                        <p:tgtEl>
                                          <p:spTgt spid="5"/>
                                        </p:tgtEl>
                                        <p:attrNameLst>
                                          <p:attrName>r</p:attrName>
                                        </p:attrNameLst>
                                      </p:cBhvr>
                                    </p:animRot>
                                    <p:animRot by="120000">
                                      <p:cBhvr>
                                        <p:cTn id="23" dur="100" fill="hold">
                                          <p:stCondLst>
                                            <p:cond delay="400"/>
                                          </p:stCondLst>
                                        </p:cTn>
                                        <p:tgtEl>
                                          <p:spTgt spid="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900" decel="100000" fill="hold"/>
                                        <p:tgtEl>
                                          <p:spTgt spid="19"/>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
                                            <p:graphicEl>
                                              <a:dgm id="{911FE9B8-5331-431E-B1E6-AB0E23FE664F}"/>
                                            </p:graphicEl>
                                          </p:spTgt>
                                        </p:tgtEl>
                                        <p:attrNameLst>
                                          <p:attrName>style.visibility</p:attrName>
                                        </p:attrNameLst>
                                      </p:cBhvr>
                                      <p:to>
                                        <p:strVal val="visible"/>
                                      </p:to>
                                    </p:set>
                                    <p:anim calcmode="lin" valueType="num">
                                      <p:cBhvr>
                                        <p:cTn id="47" dur="500" fill="hold"/>
                                        <p:tgtEl>
                                          <p:spTgt spid="2">
                                            <p:graphicEl>
                                              <a:dgm id="{911FE9B8-5331-431E-B1E6-AB0E23FE664F}"/>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911FE9B8-5331-431E-B1E6-AB0E23FE664F}"/>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911FE9B8-5331-431E-B1E6-AB0E23FE664F}"/>
                                            </p:graphicEl>
                                          </p:spTgt>
                                        </p:tgtEl>
                                      </p:cBhvr>
                                    </p:animEffect>
                                  </p:childTnLst>
                                </p:cTn>
                              </p:par>
                            </p:childTnLst>
                          </p:cTn>
                        </p:par>
                        <p:par>
                          <p:cTn id="50" fill="hold">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2">
                                            <p:graphicEl>
                                              <a:dgm id="{88FA0507-8515-4520-890C-D49ED4A7DC21}"/>
                                            </p:graphicEl>
                                          </p:spTgt>
                                        </p:tgtEl>
                                        <p:attrNameLst>
                                          <p:attrName>style.visibility</p:attrName>
                                        </p:attrNameLst>
                                      </p:cBhvr>
                                      <p:to>
                                        <p:strVal val="visible"/>
                                      </p:to>
                                    </p:set>
                                    <p:animEffect transition="in" filter="wipe(up)">
                                      <p:cBhvr>
                                        <p:cTn id="53" dur="500"/>
                                        <p:tgtEl>
                                          <p:spTgt spid="2">
                                            <p:graphicEl>
                                              <a:dgm id="{88FA0507-8515-4520-890C-D49ED4A7DC21}"/>
                                            </p:graphicEl>
                                          </p:spTgt>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2">
                                            <p:graphicEl>
                                              <a:dgm id="{D240946E-72B0-4B5A-9206-91ED5BDF6D48}"/>
                                            </p:graphicEl>
                                          </p:spTgt>
                                        </p:tgtEl>
                                        <p:attrNameLst>
                                          <p:attrName>style.visibility</p:attrName>
                                        </p:attrNameLst>
                                      </p:cBhvr>
                                      <p:to>
                                        <p:strVal val="visible"/>
                                      </p:to>
                                    </p:set>
                                    <p:animEffect transition="in" filter="wipe(up)">
                                      <p:cBhvr>
                                        <p:cTn id="56" dur="500"/>
                                        <p:tgtEl>
                                          <p:spTgt spid="2">
                                            <p:graphicEl>
                                              <a:dgm id="{D240946E-72B0-4B5A-9206-91ED5BDF6D48}"/>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
                                            <p:graphicEl>
                                              <a:dgm id="{0FB2F710-BE5C-4BD0-9FDD-518EFE0AF617}"/>
                                            </p:graphicEl>
                                          </p:spTgt>
                                        </p:tgtEl>
                                        <p:attrNameLst>
                                          <p:attrName>style.visibility</p:attrName>
                                        </p:attrNameLst>
                                      </p:cBhvr>
                                      <p:to>
                                        <p:strVal val="visible"/>
                                      </p:to>
                                    </p:set>
                                    <p:animEffect transition="in" filter="wipe(up)">
                                      <p:cBhvr>
                                        <p:cTn id="61" dur="500"/>
                                        <p:tgtEl>
                                          <p:spTgt spid="2">
                                            <p:graphicEl>
                                              <a:dgm id="{0FB2F710-BE5C-4BD0-9FDD-518EFE0AF617}"/>
                                            </p:graphic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
                                            <p:graphicEl>
                                              <a:dgm id="{06C7C473-AC0E-4F6E-9900-61F5AF34447F}"/>
                                            </p:graphicEl>
                                          </p:spTgt>
                                        </p:tgtEl>
                                        <p:attrNameLst>
                                          <p:attrName>style.visibility</p:attrName>
                                        </p:attrNameLst>
                                      </p:cBhvr>
                                      <p:to>
                                        <p:strVal val="visible"/>
                                      </p:to>
                                    </p:set>
                                    <p:animEffect transition="in" filter="wipe(up)">
                                      <p:cBhvr>
                                        <p:cTn id="64" dur="500"/>
                                        <p:tgtEl>
                                          <p:spTgt spid="2">
                                            <p:graphicEl>
                                              <a:dgm id="{06C7C473-AC0E-4F6E-9900-61F5AF34447F}"/>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
                                            <p:graphicEl>
                                              <a:dgm id="{400148AD-29A0-4687-99D4-BC1FBEDA9F9D}"/>
                                            </p:graphicEl>
                                          </p:spTgt>
                                        </p:tgtEl>
                                        <p:attrNameLst>
                                          <p:attrName>style.visibility</p:attrName>
                                        </p:attrNameLst>
                                      </p:cBhvr>
                                      <p:to>
                                        <p:strVal val="visible"/>
                                      </p:to>
                                    </p:set>
                                    <p:animEffect transition="in" filter="wipe(up)">
                                      <p:cBhvr>
                                        <p:cTn id="69" dur="500"/>
                                        <p:tgtEl>
                                          <p:spTgt spid="2">
                                            <p:graphicEl>
                                              <a:dgm id="{400148AD-29A0-4687-99D4-BC1FBEDA9F9D}"/>
                                            </p:graphicEl>
                                          </p:spTgt>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2">
                                            <p:graphicEl>
                                              <a:dgm id="{12AD1973-40E0-4042-B45E-817D56793783}"/>
                                            </p:graphicEl>
                                          </p:spTgt>
                                        </p:tgtEl>
                                        <p:attrNameLst>
                                          <p:attrName>style.visibility</p:attrName>
                                        </p:attrNameLst>
                                      </p:cBhvr>
                                      <p:to>
                                        <p:strVal val="visible"/>
                                      </p:to>
                                    </p:set>
                                    <p:animEffect transition="in" filter="wipe(up)">
                                      <p:cBhvr>
                                        <p:cTn id="72" dur="500"/>
                                        <p:tgtEl>
                                          <p:spTgt spid="2">
                                            <p:graphicEl>
                                              <a:dgm id="{12AD1973-40E0-4042-B45E-817D56793783}"/>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2">
                                            <p:graphicEl>
                                              <a:dgm id="{BC5C2D51-9AF0-40FE-A083-98B157C076FA}"/>
                                            </p:graphicEl>
                                          </p:spTgt>
                                        </p:tgtEl>
                                        <p:attrNameLst>
                                          <p:attrName>style.visibility</p:attrName>
                                        </p:attrNameLst>
                                      </p:cBhvr>
                                      <p:to>
                                        <p:strVal val="visible"/>
                                      </p:to>
                                    </p:set>
                                    <p:animEffect transition="in" filter="wipe(up)">
                                      <p:cBhvr>
                                        <p:cTn id="77" dur="500"/>
                                        <p:tgtEl>
                                          <p:spTgt spid="2">
                                            <p:graphicEl>
                                              <a:dgm id="{BC5C2D51-9AF0-40FE-A083-98B157C076FA}"/>
                                            </p:graphicEl>
                                          </p:spTgt>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
                                            <p:graphicEl>
                                              <a:dgm id="{77A5AE08-4621-4AFA-95F5-51175A57CA00}"/>
                                            </p:graphicEl>
                                          </p:spTgt>
                                        </p:tgtEl>
                                        <p:attrNameLst>
                                          <p:attrName>style.visibility</p:attrName>
                                        </p:attrNameLst>
                                      </p:cBhvr>
                                      <p:to>
                                        <p:strVal val="visible"/>
                                      </p:to>
                                    </p:set>
                                    <p:animEffect transition="in" filter="wipe(up)">
                                      <p:cBhvr>
                                        <p:cTn id="80" dur="500"/>
                                        <p:tgtEl>
                                          <p:spTgt spid="2">
                                            <p:graphicEl>
                                              <a:dgm id="{77A5AE08-4621-4AFA-95F5-51175A57CA00}"/>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2">
                                            <p:graphicEl>
                                              <a:dgm id="{CF8E9DDB-B1E4-4418-BDBC-845A6F6A6F84}"/>
                                            </p:graphicEl>
                                          </p:spTgt>
                                        </p:tgtEl>
                                        <p:attrNameLst>
                                          <p:attrName>style.visibility</p:attrName>
                                        </p:attrNameLst>
                                      </p:cBhvr>
                                      <p:to>
                                        <p:strVal val="visible"/>
                                      </p:to>
                                    </p:set>
                                    <p:animEffect transition="in" filter="wipe(up)">
                                      <p:cBhvr>
                                        <p:cTn id="85" dur="500"/>
                                        <p:tgtEl>
                                          <p:spTgt spid="2">
                                            <p:graphicEl>
                                              <a:dgm id="{CF8E9DDB-B1E4-4418-BDBC-845A6F6A6F84}"/>
                                            </p:graphicEl>
                                          </p:spTgt>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2">
                                            <p:graphicEl>
                                              <a:dgm id="{4E030A92-F65F-4B48-9826-543C1850F60C}"/>
                                            </p:graphicEl>
                                          </p:spTgt>
                                        </p:tgtEl>
                                        <p:attrNameLst>
                                          <p:attrName>style.visibility</p:attrName>
                                        </p:attrNameLst>
                                      </p:cBhvr>
                                      <p:to>
                                        <p:strVal val="visible"/>
                                      </p:to>
                                    </p:set>
                                    <p:animEffect transition="in" filter="wipe(up)">
                                      <p:cBhvr>
                                        <p:cTn id="88" dur="500"/>
                                        <p:tgtEl>
                                          <p:spTgt spid="2">
                                            <p:graphicEl>
                                              <a:dgm id="{4E030A92-F65F-4B48-9826-543C1850F60C}"/>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7" presetClass="entr" presetSubtype="0"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900" decel="100000" fill="hold"/>
                                        <p:tgtEl>
                                          <p:spTgt spid="11"/>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97" presetID="37" presetClass="entr" presetSubtype="0" fill="hold" nodeType="with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fade">
                                      <p:cBhvr>
                                        <p:cTn id="99" dur="1000"/>
                                        <p:tgtEl>
                                          <p:spTgt spid="13"/>
                                        </p:tgtEl>
                                      </p:cBhvr>
                                    </p:animEffect>
                                    <p:anim calcmode="lin" valueType="num">
                                      <p:cBhvr>
                                        <p:cTn id="100" dur="1000" fill="hold"/>
                                        <p:tgtEl>
                                          <p:spTgt spid="13"/>
                                        </p:tgtEl>
                                        <p:attrNameLst>
                                          <p:attrName>ppt_x</p:attrName>
                                        </p:attrNameLst>
                                      </p:cBhvr>
                                      <p:tavLst>
                                        <p:tav tm="0">
                                          <p:val>
                                            <p:strVal val="#ppt_x"/>
                                          </p:val>
                                        </p:tav>
                                        <p:tav tm="100000">
                                          <p:val>
                                            <p:strVal val="#ppt_x"/>
                                          </p:val>
                                        </p:tav>
                                      </p:tavLst>
                                    </p:anim>
                                    <p:anim calcmode="lin" valueType="num">
                                      <p:cBhvr>
                                        <p:cTn id="101" dur="900" decel="100000" fill="hold"/>
                                        <p:tgtEl>
                                          <p:spTgt spid="13"/>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03" presetID="37" presetClass="entr" presetSubtype="0"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1000"/>
                                        <p:tgtEl>
                                          <p:spTgt spid="8"/>
                                        </p:tgtEl>
                                      </p:cBhvr>
                                    </p:animEffect>
                                    <p:anim calcmode="lin" valueType="num">
                                      <p:cBhvr>
                                        <p:cTn id="106" dur="1000" fill="hold"/>
                                        <p:tgtEl>
                                          <p:spTgt spid="8"/>
                                        </p:tgtEl>
                                        <p:attrNameLst>
                                          <p:attrName>ppt_x</p:attrName>
                                        </p:attrNameLst>
                                      </p:cBhvr>
                                      <p:tavLst>
                                        <p:tav tm="0">
                                          <p:val>
                                            <p:strVal val="#ppt_x"/>
                                          </p:val>
                                        </p:tav>
                                        <p:tav tm="100000">
                                          <p:val>
                                            <p:strVal val="#ppt_x"/>
                                          </p:val>
                                        </p:tav>
                                      </p:tavLst>
                                    </p:anim>
                                    <p:anim calcmode="lin" valueType="num">
                                      <p:cBhvr>
                                        <p:cTn id="107" dur="900" decel="100000" fill="hold"/>
                                        <p:tgtEl>
                                          <p:spTgt spid="8"/>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6" grpId="0"/>
      <p:bldP spid="8" grpId="0"/>
      <p:bldP spid="10"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artisticTexturizer scaling="0"/>
                    </a14:imgEffect>
                  </a14:imgLayer>
                </a14:imgProps>
              </a:ext>
              <a:ext uri="{28A0092B-C50C-407E-A947-70E740481C1C}">
                <a14:useLocalDpi xmlns:a14="http://schemas.microsoft.com/office/drawing/2010/main"/>
              </a:ext>
            </a:extLst>
          </a:blip>
          <a:srcRect/>
          <a:stretch>
            <a:fillRect b="-1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71E413-6328-3527-24CD-F7B1F544FEDB}"/>
              </a:ext>
            </a:extLst>
          </p:cNvPr>
          <p:cNvSpPr txBox="1"/>
          <p:nvPr/>
        </p:nvSpPr>
        <p:spPr>
          <a:xfrm>
            <a:off x="1211196" y="-28800"/>
            <a:ext cx="6399203" cy="738664"/>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200" b="1" spc="30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THE MESSAGE OF PEACE</a:t>
            </a:r>
            <a:endParaRPr lang="es-ES" sz="42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575DBBA3-959C-66CB-B527-7581F97D21F3}"/>
              </a:ext>
            </a:extLst>
          </p:cNvPr>
          <p:cNvSpPr txBox="1"/>
          <p:nvPr/>
        </p:nvSpPr>
        <p:spPr>
          <a:xfrm>
            <a:off x="1211198" y="636322"/>
            <a:ext cx="6399202" cy="738664"/>
          </a:xfrm>
          <a:prstGeom prst="rect">
            <a:avLst/>
          </a:prstGeom>
          <a:noFill/>
        </p:spPr>
        <p:txBody>
          <a:bodyPr wrap="square">
            <a:spAutoFit/>
          </a:bodyPr>
          <a:lstStyle/>
          <a:p>
            <a:pPr algn="ctr"/>
            <a:r>
              <a:rPr lang="es-ES" sz="1400" b="1">
                <a:solidFill>
                  <a:srgbClr val="F3E3C6"/>
                </a:solidFill>
                <a:effectLst>
                  <a:outerShdw blurRad="38100" dist="38100" dir="2700000" algn="tl">
                    <a:srgbClr val="000000">
                      <a:alpha val="43137"/>
                    </a:srgbClr>
                  </a:outerShdw>
                </a:effectLst>
                <a:latin typeface="Comic Sans MS" panose="030F0702030302020204" pitchFamily="66" charset="0"/>
              </a:rPr>
              <a:t>“</a:t>
            </a:r>
            <a:r>
              <a:rPr lang="en-US" sz="1400" b="1">
                <a:solidFill>
                  <a:srgbClr val="F3E3C6"/>
                </a:solidFill>
                <a:effectLst>
                  <a:outerShdw blurRad="38100" dist="38100" dir="2700000" algn="tl">
                    <a:srgbClr val="000000">
                      <a:alpha val="43137"/>
                    </a:srgbClr>
                  </a:outerShdw>
                </a:effectLst>
                <a:latin typeface="Comic Sans MS" panose="030F0702030302020204" pitchFamily="66" charset="0"/>
              </a:rPr>
              <a:t>And he came and preached peace to you who were far off and peace to those who were near. For through him we both have access in one Spirit to the Father</a:t>
            </a:r>
            <a:r>
              <a:rPr lang="es-ES" sz="1400" b="1">
                <a:solidFill>
                  <a:srgbClr val="F3E3C6"/>
                </a:solidFill>
                <a:effectLst>
                  <a:outerShdw blurRad="38100" dist="38100" dir="2700000" algn="tl">
                    <a:srgbClr val="000000">
                      <a:alpha val="43137"/>
                    </a:srgbClr>
                  </a:outerShdw>
                </a:effectLst>
                <a:latin typeface="Comic Sans MS" panose="030F0702030302020204" pitchFamily="66" charset="0"/>
              </a:rPr>
              <a:t>” </a:t>
            </a:r>
            <a:r>
              <a:rPr lang="es-ES" sz="1100" b="1">
                <a:solidFill>
                  <a:srgbClr val="F3E3C6"/>
                </a:solidFill>
                <a:effectLst>
                  <a:outerShdw blurRad="38100" dist="38100" dir="2700000" algn="tl">
                    <a:srgbClr val="000000">
                      <a:alpha val="43137"/>
                    </a:srgbClr>
                  </a:outerShdw>
                </a:effectLst>
                <a:latin typeface="Comic Sans MS" panose="030F0702030302020204" pitchFamily="66" charset="0"/>
              </a:rPr>
              <a:t>(Ephesians 2:17-18</a:t>
            </a:r>
            <a:r>
              <a:rPr lang="es-ES" sz="1100" b="1" dirty="0">
                <a:solidFill>
                  <a:srgbClr val="F3E3C6"/>
                </a:solidFill>
                <a:effectLst>
                  <a:outerShdw blurRad="38100" dist="38100" dir="2700000" algn="tl">
                    <a:srgbClr val="000000">
                      <a:alpha val="43137"/>
                    </a:srgbClr>
                  </a:outerShdw>
                </a:effectLst>
                <a:latin typeface="Comic Sans MS" panose="030F0702030302020204" pitchFamily="66" charset="0"/>
              </a:rPr>
              <a:t>)</a:t>
            </a:r>
          </a:p>
        </p:txBody>
      </p:sp>
      <p:sp>
        <p:nvSpPr>
          <p:cNvPr id="2" name="CuadroTexto 1">
            <a:extLst>
              <a:ext uri="{FF2B5EF4-FFF2-40B4-BE49-F238E27FC236}">
                <a16:creationId xmlns:a16="http://schemas.microsoft.com/office/drawing/2014/main" id="{8A081D5F-9E92-992A-61AC-3B8596C08C7E}"/>
              </a:ext>
            </a:extLst>
          </p:cNvPr>
          <p:cNvSpPr txBox="1"/>
          <p:nvPr/>
        </p:nvSpPr>
        <p:spPr>
          <a:xfrm>
            <a:off x="131200" y="1389386"/>
            <a:ext cx="5249333" cy="1200329"/>
          </a:xfrm>
          <a:prstGeom prst="rect">
            <a:avLst/>
          </a:prstGeom>
          <a:noFill/>
        </p:spPr>
        <p:txBody>
          <a:bodyPr wrap="square" rtlCol="0">
            <a:spAutoFit/>
          </a:bodyPr>
          <a:lstStyle/>
          <a:p>
            <a:pPr>
              <a:spcBef>
                <a:spcPts val="600"/>
              </a:spcBef>
            </a:pPr>
            <a:r>
              <a:rPr lang="en-US" b="1"/>
              <a:t>Paul sees in the Ephesians the fulfillment of Isaiah 52:7 and 57:19. Christ had proclaimed (through the apostles) the gospel of peace to both Gentiles (who were far off) and Jews (who were near).</a:t>
            </a:r>
            <a:endParaRPr lang="es-ES" b="1" dirty="0"/>
          </a:p>
        </p:txBody>
      </p:sp>
      <p:sp>
        <p:nvSpPr>
          <p:cNvPr id="6" name="CuadroTexto 5">
            <a:extLst>
              <a:ext uri="{FF2B5EF4-FFF2-40B4-BE49-F238E27FC236}">
                <a16:creationId xmlns:a16="http://schemas.microsoft.com/office/drawing/2014/main" id="{4DE91EF9-B3D1-6A46-6EEF-F393F6E679DD}"/>
              </a:ext>
            </a:extLst>
          </p:cNvPr>
          <p:cNvSpPr txBox="1"/>
          <p:nvPr/>
        </p:nvSpPr>
        <p:spPr>
          <a:xfrm>
            <a:off x="131199" y="4128597"/>
            <a:ext cx="5249333" cy="923330"/>
          </a:xfrm>
          <a:prstGeom prst="rect">
            <a:avLst/>
          </a:prstGeom>
          <a:noFill/>
        </p:spPr>
        <p:txBody>
          <a:bodyPr wrap="square">
            <a:spAutoFit/>
          </a:bodyPr>
          <a:lstStyle/>
          <a:p>
            <a:pPr>
              <a:spcBef>
                <a:spcPts val="600"/>
              </a:spcBef>
            </a:pPr>
            <a:r>
              <a:rPr lang="en-US" b="1"/>
              <a:t>What brings us that peace? It is the knowledge that we are forgiven, redeemed, and reconciled with God (Romans 5:1).</a:t>
            </a:r>
            <a:endParaRPr lang="es-ES" b="1" dirty="0"/>
          </a:p>
        </p:txBody>
      </p:sp>
      <p:sp>
        <p:nvSpPr>
          <p:cNvPr id="8" name="CuadroTexto 7">
            <a:extLst>
              <a:ext uri="{FF2B5EF4-FFF2-40B4-BE49-F238E27FC236}">
                <a16:creationId xmlns:a16="http://schemas.microsoft.com/office/drawing/2014/main" id="{792A781D-15C3-F3AE-CD15-A94CE1E3BC65}"/>
              </a:ext>
            </a:extLst>
          </p:cNvPr>
          <p:cNvSpPr txBox="1"/>
          <p:nvPr/>
        </p:nvSpPr>
        <p:spPr>
          <a:xfrm>
            <a:off x="131199" y="3497655"/>
            <a:ext cx="5249332" cy="646331"/>
          </a:xfrm>
          <a:prstGeom prst="rect">
            <a:avLst/>
          </a:prstGeom>
          <a:noFill/>
        </p:spPr>
        <p:txBody>
          <a:bodyPr wrap="square">
            <a:spAutoFit/>
          </a:bodyPr>
          <a:lstStyle/>
          <a:p>
            <a:pPr>
              <a:spcBef>
                <a:spcPts val="600"/>
              </a:spcBef>
            </a:pPr>
            <a:r>
              <a:rPr lang="en-US" b="1"/>
              <a:t>We should seek peace and strive to live in peace with everyone (Heb. 12:14; 1 Thes. 5:13; Romans 12:18).</a:t>
            </a:r>
            <a:endParaRPr lang="es-ES" b="1" dirty="0"/>
          </a:p>
        </p:txBody>
      </p:sp>
      <p:sp>
        <p:nvSpPr>
          <p:cNvPr id="10" name="CuadroTexto 9">
            <a:extLst>
              <a:ext uri="{FF2B5EF4-FFF2-40B4-BE49-F238E27FC236}">
                <a16:creationId xmlns:a16="http://schemas.microsoft.com/office/drawing/2014/main" id="{75974A1B-5859-91B5-EECC-BB4EEB53BCE7}"/>
              </a:ext>
            </a:extLst>
          </p:cNvPr>
          <p:cNvSpPr txBox="1"/>
          <p:nvPr/>
        </p:nvSpPr>
        <p:spPr>
          <a:xfrm>
            <a:off x="131197" y="2595095"/>
            <a:ext cx="5249331" cy="923330"/>
          </a:xfrm>
          <a:prstGeom prst="rect">
            <a:avLst/>
          </a:prstGeom>
          <a:noFill/>
        </p:spPr>
        <p:txBody>
          <a:bodyPr wrap="square">
            <a:spAutoFit/>
          </a:bodyPr>
          <a:lstStyle/>
          <a:p>
            <a:pPr>
              <a:spcBef>
                <a:spcPts val="600"/>
              </a:spcBef>
            </a:pPr>
            <a:r>
              <a:rPr lang="en-US" b="1"/>
              <a:t>Jesus gave us His peace (John 14:27). He Himself is our peace (Ephesians 2:14). And wherever the gospel is preached, peace is proclaimed (Acts 10:36).</a:t>
            </a:r>
            <a:endParaRPr lang="es-ES" b="1" dirty="0"/>
          </a:p>
        </p:txBody>
      </p:sp>
      <p:pic>
        <p:nvPicPr>
          <p:cNvPr id="7" name="Imagen 6" descr="Un grupo de personas posando delante de una pared verde&#10;&#10;Descripción generada automáticamente con confianza media">
            <a:extLst>
              <a:ext uri="{FF2B5EF4-FFF2-40B4-BE49-F238E27FC236}">
                <a16:creationId xmlns:a16="http://schemas.microsoft.com/office/drawing/2014/main" id="{19740443-8FAC-0CBC-9A9F-035E1F75476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462292" y="1470090"/>
            <a:ext cx="3550508" cy="3559837"/>
          </a:xfrm>
          <a:prstGeom prst="roundRect">
            <a:avLst>
              <a:gd name="adj" fmla="val 4167"/>
            </a:avLst>
          </a:prstGeom>
          <a:solidFill>
            <a:srgbClr val="FFFFFF"/>
          </a:solidFill>
          <a:ln w="76200" cap="sq">
            <a:solidFill>
              <a:srgbClr val="704521"/>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Un joven sonriendo con un sombrero&#10;&#10;Descripción generada automáticamente">
            <a:extLst>
              <a:ext uri="{FF2B5EF4-FFF2-40B4-BE49-F238E27FC236}">
                <a16:creationId xmlns:a16="http://schemas.microsoft.com/office/drawing/2014/main" id="{3B97450D-6730-9F96-E082-FE392285E11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10400" y="92057"/>
            <a:ext cx="1402402" cy="1203002"/>
          </a:xfrm>
          <a:prstGeom prst="rect">
            <a:avLst/>
          </a:prstGeom>
          <a:effectLst>
            <a:innerShdw blurRad="114300">
              <a:prstClr val="black"/>
            </a:innerShdw>
          </a:effectLst>
        </p:spPr>
      </p:pic>
      <p:pic>
        <p:nvPicPr>
          <p:cNvPr id="13" name="Imagen 12" descr="Imagen borrosa de una persona&#10;&#10;Descripción generada automáticamente con confianza media">
            <a:extLst>
              <a:ext uri="{FF2B5EF4-FFF2-40B4-BE49-F238E27FC236}">
                <a16:creationId xmlns:a16="http://schemas.microsoft.com/office/drawing/2014/main" id="{BEA1DF56-2309-B666-3A34-AE12247F7DE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31197" y="113784"/>
            <a:ext cx="1080000" cy="1203003"/>
          </a:xfrm>
          <a:prstGeom prst="rect">
            <a:avLst/>
          </a:prstGeom>
          <a:effectLst>
            <a:innerShdw blurRad="114300">
              <a:prstClr val="black"/>
            </a:innerShdw>
          </a:effectLst>
        </p:spPr>
      </p:pic>
    </p:spTree>
    <p:extLst>
      <p:ext uri="{BB962C8B-B14F-4D97-AF65-F5344CB8AC3E}">
        <p14:creationId xmlns:p14="http://schemas.microsoft.com/office/powerpoint/2010/main" val="21086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1+#ppt_w/2"/>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12"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0-#ppt_w/2"/>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6"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esquinas redondeadas 18">
            <a:extLst>
              <a:ext uri="{FF2B5EF4-FFF2-40B4-BE49-F238E27FC236}">
                <a16:creationId xmlns:a16="http://schemas.microsoft.com/office/drawing/2014/main" id="{3E73154B-C310-06C7-C448-B4B95E0F51A2}"/>
              </a:ext>
            </a:extLst>
          </p:cNvPr>
          <p:cNvSpPr/>
          <p:nvPr/>
        </p:nvSpPr>
        <p:spPr>
          <a:xfrm>
            <a:off x="178710" y="622886"/>
            <a:ext cx="7273289" cy="1339608"/>
          </a:xfrm>
          <a:prstGeom prst="roundRect">
            <a:avLst/>
          </a:prstGeom>
          <a:solidFill>
            <a:schemeClr val="accent5">
              <a:lumMod val="40000"/>
              <a:lumOff val="60000"/>
            </a:schemeClr>
          </a:solidFill>
          <a:ln>
            <a:solidFill>
              <a:srgbClr val="1D7532"/>
            </a:solidFill>
          </a:ln>
          <a:effectLst>
            <a:innerShdw blurRad="635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s-ES" sz="1400" b="1" i="0" u="none" strike="noStrike" kern="1200" cap="none" spc="0" normalizeH="0" baseline="0" noProof="0">
                <a:ln>
                  <a:noFill/>
                </a:ln>
                <a:solidFill>
                  <a:srgbClr val="1D7532"/>
                </a:solidFill>
                <a:effectLst/>
                <a:uLnTx/>
                <a:uFillTx/>
                <a:latin typeface="Comic Sans MS" panose="030F0702030302020204" pitchFamily="66" charset="0"/>
                <a:ea typeface="+mn-ea"/>
                <a:cs typeface="+mn-cs"/>
              </a:rPr>
              <a:t>“</a:t>
            </a:r>
            <a:r>
              <a:rPr lang="en-US" sz="1400" b="1">
                <a:solidFill>
                  <a:srgbClr val="1D7532"/>
                </a:solidFill>
                <a:latin typeface="Comic Sans MS" panose="030F0702030302020204" pitchFamily="66" charset="0"/>
              </a:rPr>
              <a:t>So then you are no longer strangers and aliens, but you are fellow citizens with the saints and members of the household of God, built on the foundation of the apostles and prophets, Christ Jesus himself being the cornerstone, in whom the whole structure, being joined together, grows into a holy temple in the Lord. In him you also are being built together into a dwelling place </a:t>
            </a:r>
            <a:br>
              <a:rPr lang="en-US" sz="1400" b="1">
                <a:solidFill>
                  <a:srgbClr val="1D7532"/>
                </a:solidFill>
                <a:latin typeface="Comic Sans MS" panose="030F0702030302020204" pitchFamily="66" charset="0"/>
              </a:rPr>
            </a:br>
            <a:r>
              <a:rPr lang="en-US" sz="1400" b="1">
                <a:solidFill>
                  <a:srgbClr val="1D7532"/>
                </a:solidFill>
                <a:latin typeface="Comic Sans MS" panose="030F0702030302020204" pitchFamily="66" charset="0"/>
              </a:rPr>
              <a:t>for God by the Spirit</a:t>
            </a:r>
            <a:r>
              <a:rPr kumimoji="0" lang="es-ES" sz="1400" b="1" i="0" u="none" strike="noStrike" kern="1200" cap="none" spc="0" normalizeH="0" baseline="0" noProof="0">
                <a:ln>
                  <a:noFill/>
                </a:ln>
                <a:solidFill>
                  <a:srgbClr val="1D7532"/>
                </a:solidFill>
                <a:effectLst/>
                <a:uLnTx/>
                <a:uFillTx/>
                <a:latin typeface="Comic Sans MS" panose="030F0702030302020204" pitchFamily="66" charset="0"/>
                <a:ea typeface="+mn-ea"/>
                <a:cs typeface="+mn-cs"/>
              </a:rPr>
              <a:t>” </a:t>
            </a:r>
            <a:r>
              <a:rPr kumimoji="0" lang="es-ES" sz="1100" b="1" i="0" u="none" strike="noStrike" kern="1200" cap="none" spc="0" normalizeH="0" baseline="0" noProof="0">
                <a:ln>
                  <a:noFill/>
                </a:ln>
                <a:solidFill>
                  <a:srgbClr val="1D7532"/>
                </a:solidFill>
                <a:effectLst/>
                <a:uLnTx/>
                <a:uFillTx/>
                <a:latin typeface="Comic Sans MS" panose="030F0702030302020204" pitchFamily="66" charset="0"/>
                <a:ea typeface="+mn-ea"/>
                <a:cs typeface="+mn-cs"/>
              </a:rPr>
              <a:t>(Ephesians 2:19-22)</a:t>
            </a:r>
            <a:endParaRPr kumimoji="0" lang="es-ES" sz="1100" b="1" i="0" u="none" strike="noStrike" kern="1200" cap="none" spc="0" normalizeH="0" baseline="0" noProof="0" dirty="0">
              <a:ln>
                <a:noFill/>
              </a:ln>
              <a:solidFill>
                <a:srgbClr val="1D7532"/>
              </a:solidFill>
              <a:effectLst/>
              <a:uLnTx/>
              <a:uFillTx/>
              <a:latin typeface="Comic Sans MS" panose="030F0702030302020204" pitchFamily="66" charset="0"/>
              <a:ea typeface="+mn-ea"/>
              <a:cs typeface="+mn-cs"/>
            </a:endParaRPr>
          </a:p>
        </p:txBody>
      </p:sp>
      <p:sp>
        <p:nvSpPr>
          <p:cNvPr id="3" name="CuadroTexto 2">
            <a:extLst>
              <a:ext uri="{FF2B5EF4-FFF2-40B4-BE49-F238E27FC236}">
                <a16:creationId xmlns:a16="http://schemas.microsoft.com/office/drawing/2014/main" id="{D461F7CE-5B49-53FA-7410-EDDD01427536}"/>
              </a:ext>
            </a:extLst>
          </p:cNvPr>
          <p:cNvSpPr txBox="1"/>
          <p:nvPr/>
        </p:nvSpPr>
        <p:spPr>
          <a:xfrm>
            <a:off x="1" y="-36000"/>
            <a:ext cx="7636620" cy="769441"/>
          </a:xfrm>
          <a:prstGeom prst="rect">
            <a:avLst/>
          </a:prstGeom>
          <a:noFill/>
        </p:spPr>
        <p:txBody>
          <a:bodyPr wrap="square">
            <a:spAutoFit/>
          </a:bodyPr>
          <a:lstStyle/>
          <a:p>
            <a:pPr algn="ctr"/>
            <a:r>
              <a:rPr lang="en-US" sz="4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TEMPLE OF THE LORD</a:t>
            </a:r>
            <a:endParaRPr lang="es-E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 name="CuadroTexto 1">
            <a:extLst>
              <a:ext uri="{FF2B5EF4-FFF2-40B4-BE49-F238E27FC236}">
                <a16:creationId xmlns:a16="http://schemas.microsoft.com/office/drawing/2014/main" id="{F681E5A4-CA63-1618-FB52-927C507CCD85}"/>
              </a:ext>
            </a:extLst>
          </p:cNvPr>
          <p:cNvSpPr txBox="1"/>
          <p:nvPr/>
        </p:nvSpPr>
        <p:spPr>
          <a:xfrm>
            <a:off x="2064190" y="1962494"/>
            <a:ext cx="5685835" cy="1200329"/>
          </a:xfrm>
          <a:prstGeom prst="rect">
            <a:avLst/>
          </a:prstGeom>
          <a:noFill/>
        </p:spPr>
        <p:txBody>
          <a:bodyPr wrap="square" rtlCol="0">
            <a:spAutoFit/>
          </a:bodyPr>
          <a:lstStyle/>
          <a:p>
            <a:pPr>
              <a:spcBef>
                <a:spcPts val="600"/>
              </a:spcBef>
            </a:pPr>
            <a:r>
              <a:rPr lang="en-US" b="1"/>
              <a:t>At the cross, Jesus demolished all separation among believers. Now they can work together as a compact "building." A spiritual building that constitutes a holy temple.</a:t>
            </a:r>
            <a:endParaRPr lang="es-ES" b="1" dirty="0"/>
          </a:p>
        </p:txBody>
      </p:sp>
      <p:pic>
        <p:nvPicPr>
          <p:cNvPr id="6" name="Imagen 5" descr="Un grupo de personas posando para una foto en un pared&#10;&#10;Descripción generada automáticamente con confianza baja">
            <a:extLst>
              <a:ext uri="{FF2B5EF4-FFF2-40B4-BE49-F238E27FC236}">
                <a16:creationId xmlns:a16="http://schemas.microsoft.com/office/drawing/2014/main" id="{7565DA3E-3BB1-CC9C-3929-3BB7836B75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352" y="2120219"/>
            <a:ext cx="1928675" cy="1446506"/>
          </a:xfrm>
          <a:prstGeom prst="roundRect">
            <a:avLst>
              <a:gd name="adj" fmla="val 1072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dibujo de un edificio&#10;&#10;Descripción generada automáticamente con confianza media">
            <a:extLst>
              <a:ext uri="{FF2B5EF4-FFF2-40B4-BE49-F238E27FC236}">
                <a16:creationId xmlns:a16="http://schemas.microsoft.com/office/drawing/2014/main" id="{3E35F32A-6902-3DDB-A054-0DF3EB1CDA0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722506" y="2134655"/>
            <a:ext cx="1323142" cy="1323141"/>
          </a:xfrm>
          <a:prstGeom prst="round2DiagRect">
            <a:avLst>
              <a:gd name="adj1" fmla="val 0"/>
              <a:gd name="adj2" fmla="val 16352"/>
            </a:avLst>
          </a:prstGeom>
          <a:ln w="28575" cap="sq">
            <a:solidFill>
              <a:srgbClr val="ACC8FF"/>
            </a:solidFill>
            <a:miter lim="800000"/>
          </a:ln>
          <a:effectLst>
            <a:outerShdw blurRad="254000" algn="tl" rotWithShape="0">
              <a:srgbClr val="000000">
                <a:alpha val="43000"/>
              </a:srgbClr>
            </a:outerShdw>
          </a:effectLst>
        </p:spPr>
      </p:pic>
      <p:pic>
        <p:nvPicPr>
          <p:cNvPr id="10" name="Imagen 9" descr="Imagen que contiene alimentos, ladrillo&#10;&#10;Descripción generada automáticamente">
            <a:extLst>
              <a:ext uri="{FF2B5EF4-FFF2-40B4-BE49-F238E27FC236}">
                <a16:creationId xmlns:a16="http://schemas.microsoft.com/office/drawing/2014/main" id="{ECE79A42-ABAE-744E-BB02-E691890186B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30709" y="169888"/>
            <a:ext cx="1409026" cy="1691438"/>
          </a:xfrm>
          <a:prstGeom prst="round2DiagRect">
            <a:avLst>
              <a:gd name="adj1" fmla="val 16667"/>
              <a:gd name="adj2" fmla="val 0"/>
            </a:avLst>
          </a:prstGeom>
          <a:ln w="28575" cap="sq">
            <a:solidFill>
              <a:srgbClr val="6ADA86"/>
            </a:solidFill>
            <a:miter lim="800000"/>
          </a:ln>
          <a:effectLst>
            <a:outerShdw blurRad="254000" algn="tl" rotWithShape="0">
              <a:srgbClr val="000000">
                <a:alpha val="43000"/>
              </a:srgbClr>
            </a:outerShdw>
          </a:effectLst>
        </p:spPr>
      </p:pic>
      <p:pic>
        <p:nvPicPr>
          <p:cNvPr id="11" name="Imagen 10">
            <a:extLst>
              <a:ext uri="{FF2B5EF4-FFF2-40B4-BE49-F238E27FC236}">
                <a16:creationId xmlns:a16="http://schemas.microsoft.com/office/drawing/2014/main" id="{2B483A4C-8A71-2788-0627-4866C6EC2C35}"/>
              </a:ext>
            </a:extLst>
          </p:cNvPr>
          <p:cNvPicPr>
            <a:picLocks noChangeAspect="1"/>
          </p:cNvPicPr>
          <p:nvPr/>
        </p:nvPicPr>
        <p:blipFill>
          <a:blip r:embed="rId6"/>
          <a:stretch>
            <a:fillRect/>
          </a:stretch>
        </p:blipFill>
        <p:spPr>
          <a:xfrm>
            <a:off x="7743197" y="3650983"/>
            <a:ext cx="1308845" cy="1308845"/>
          </a:xfrm>
          <a:prstGeom prst="round2DiagRect">
            <a:avLst>
              <a:gd name="adj1" fmla="val 16667"/>
              <a:gd name="adj2" fmla="val 0"/>
            </a:avLst>
          </a:prstGeom>
          <a:ln w="28575" cap="sq">
            <a:solidFill>
              <a:srgbClr val="D09229"/>
            </a:solidFill>
            <a:miter lim="800000"/>
          </a:ln>
          <a:effectLst>
            <a:outerShdw blurRad="254000" algn="tl" rotWithShape="0">
              <a:srgbClr val="000000">
                <a:alpha val="43000"/>
              </a:srgbClr>
            </a:outerShdw>
          </a:effectLst>
        </p:spPr>
      </p:pic>
      <p:sp>
        <p:nvSpPr>
          <p:cNvPr id="13" name="CuadroTexto 12">
            <a:extLst>
              <a:ext uri="{FF2B5EF4-FFF2-40B4-BE49-F238E27FC236}">
                <a16:creationId xmlns:a16="http://schemas.microsoft.com/office/drawing/2014/main" id="{BF149A9C-F46E-F4B7-D01F-A39CBD3D21D8}"/>
              </a:ext>
            </a:extLst>
          </p:cNvPr>
          <p:cNvSpPr txBox="1"/>
          <p:nvPr/>
        </p:nvSpPr>
        <p:spPr>
          <a:xfrm>
            <a:off x="2064190" y="4254708"/>
            <a:ext cx="5685833" cy="923330"/>
          </a:xfrm>
          <a:prstGeom prst="rect">
            <a:avLst/>
          </a:prstGeom>
          <a:noFill/>
        </p:spPr>
        <p:txBody>
          <a:bodyPr wrap="square">
            <a:spAutoFit/>
          </a:bodyPr>
          <a:lstStyle/>
          <a:p>
            <a:pPr>
              <a:spcBef>
                <a:spcPts val="600"/>
              </a:spcBef>
            </a:pPr>
            <a:r>
              <a:rPr lang="en-US" b="1"/>
              <a:t>With this analogy, Paul concludes his exposition about the two peoples. Where there were once walls, there is now harmony. We all work together, growing "in the Spirit."</a:t>
            </a:r>
            <a:endParaRPr lang="es-ES" b="1" dirty="0"/>
          </a:p>
        </p:txBody>
      </p:sp>
      <p:sp>
        <p:nvSpPr>
          <p:cNvPr id="15" name="CuadroTexto 14">
            <a:extLst>
              <a:ext uri="{FF2B5EF4-FFF2-40B4-BE49-F238E27FC236}">
                <a16:creationId xmlns:a16="http://schemas.microsoft.com/office/drawing/2014/main" id="{AD92453E-FEDC-763D-C3F8-65D0DA26A7BB}"/>
              </a:ext>
            </a:extLst>
          </p:cNvPr>
          <p:cNvSpPr txBox="1"/>
          <p:nvPr/>
        </p:nvSpPr>
        <p:spPr>
          <a:xfrm>
            <a:off x="2064191" y="3116857"/>
            <a:ext cx="5685833" cy="1200329"/>
          </a:xfrm>
          <a:prstGeom prst="rect">
            <a:avLst/>
          </a:prstGeom>
          <a:noFill/>
        </p:spPr>
        <p:txBody>
          <a:bodyPr wrap="square">
            <a:spAutoFit/>
          </a:bodyPr>
          <a:lstStyle/>
          <a:p>
            <a:pPr>
              <a:spcBef>
                <a:spcPts val="600"/>
              </a:spcBef>
            </a:pPr>
            <a:r>
              <a:rPr lang="en-US" b="1"/>
              <a:t>Jesus Christ is the cornerstone upon which the temple stands; the Bible (the teaching of the apostles and prophets) is its foundation; the Holy Spirit coordinates each part and causes the building to grow.</a:t>
            </a:r>
            <a:endParaRPr lang="es-ES" b="1" dirty="0"/>
          </a:p>
        </p:txBody>
      </p:sp>
      <p:pic>
        <p:nvPicPr>
          <p:cNvPr id="18" name="Imagen 17">
            <a:extLst>
              <a:ext uri="{FF2B5EF4-FFF2-40B4-BE49-F238E27FC236}">
                <a16:creationId xmlns:a16="http://schemas.microsoft.com/office/drawing/2014/main" id="{BF42D7ED-3909-8349-BC2C-C1C3465B5E2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8352" y="3779352"/>
            <a:ext cx="1928675" cy="113571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Tree>
    <p:extLst>
      <p:ext uri="{BB962C8B-B14F-4D97-AF65-F5344CB8AC3E}">
        <p14:creationId xmlns:p14="http://schemas.microsoft.com/office/powerpoint/2010/main" val="82986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290">
                                          <p:stCondLst>
                                            <p:cond delay="0"/>
                                          </p:stCondLst>
                                        </p:cTn>
                                        <p:tgtEl>
                                          <p:spTgt spid="19"/>
                                        </p:tgtEl>
                                      </p:cBhvr>
                                    </p:animEffect>
                                    <p:anim calcmode="lin" valueType="num">
                                      <p:cBhvr>
                                        <p:cTn id="17"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22" dur="13">
                                          <p:stCondLst>
                                            <p:cond delay="325"/>
                                          </p:stCondLst>
                                        </p:cTn>
                                        <p:tgtEl>
                                          <p:spTgt spid="19"/>
                                        </p:tgtEl>
                                      </p:cBhvr>
                                      <p:to x="100000" y="60000"/>
                                    </p:animScale>
                                    <p:animScale>
                                      <p:cBhvr>
                                        <p:cTn id="23" dur="83" decel="50000">
                                          <p:stCondLst>
                                            <p:cond delay="338"/>
                                          </p:stCondLst>
                                        </p:cTn>
                                        <p:tgtEl>
                                          <p:spTgt spid="19"/>
                                        </p:tgtEl>
                                      </p:cBhvr>
                                      <p:to x="100000" y="100000"/>
                                    </p:animScale>
                                    <p:animScale>
                                      <p:cBhvr>
                                        <p:cTn id="24" dur="13">
                                          <p:stCondLst>
                                            <p:cond delay="656"/>
                                          </p:stCondLst>
                                        </p:cTn>
                                        <p:tgtEl>
                                          <p:spTgt spid="19"/>
                                        </p:tgtEl>
                                      </p:cBhvr>
                                      <p:to x="100000" y="80000"/>
                                    </p:animScale>
                                    <p:animScale>
                                      <p:cBhvr>
                                        <p:cTn id="25" dur="83" decel="50000">
                                          <p:stCondLst>
                                            <p:cond delay="669"/>
                                          </p:stCondLst>
                                        </p:cTn>
                                        <p:tgtEl>
                                          <p:spTgt spid="19"/>
                                        </p:tgtEl>
                                      </p:cBhvr>
                                      <p:to x="100000" y="100000"/>
                                    </p:animScale>
                                    <p:animScale>
                                      <p:cBhvr>
                                        <p:cTn id="26" dur="13">
                                          <p:stCondLst>
                                            <p:cond delay="821"/>
                                          </p:stCondLst>
                                        </p:cTn>
                                        <p:tgtEl>
                                          <p:spTgt spid="19"/>
                                        </p:tgtEl>
                                      </p:cBhvr>
                                      <p:to x="100000" y="90000"/>
                                    </p:animScale>
                                    <p:animScale>
                                      <p:cBhvr>
                                        <p:cTn id="27" dur="83" decel="50000">
                                          <p:stCondLst>
                                            <p:cond delay="834"/>
                                          </p:stCondLst>
                                        </p:cTn>
                                        <p:tgtEl>
                                          <p:spTgt spid="19"/>
                                        </p:tgtEl>
                                      </p:cBhvr>
                                      <p:to x="100000" y="100000"/>
                                    </p:animScale>
                                    <p:animScale>
                                      <p:cBhvr>
                                        <p:cTn id="28" dur="13">
                                          <p:stCondLst>
                                            <p:cond delay="904"/>
                                          </p:stCondLst>
                                        </p:cTn>
                                        <p:tgtEl>
                                          <p:spTgt spid="19"/>
                                        </p:tgtEl>
                                      </p:cBhvr>
                                      <p:to x="100000" y="95000"/>
                                    </p:animScale>
                                    <p:animScale>
                                      <p:cBhvr>
                                        <p:cTn id="29" dur="83" decel="50000">
                                          <p:stCondLst>
                                            <p:cond delay="917"/>
                                          </p:stCondLst>
                                        </p:cTn>
                                        <p:tgtEl>
                                          <p:spTgt spid="19"/>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7" dur="1000" fill="hold"/>
                                        <p:tgtEl>
                                          <p:spTgt spid="6"/>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6"/>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50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25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0-#ppt_w/2"/>
                                          </p:val>
                                        </p:tav>
                                        <p:tav tm="100000">
                                          <p:val>
                                            <p:strVal val="#ppt_x"/>
                                          </p:val>
                                        </p:tav>
                                      </p:tavLst>
                                    </p:anim>
                                    <p:anim calcmode="lin" valueType="num">
                                      <p:cBhvr additive="base">
                                        <p:cTn id="72" dur="500" fill="hold"/>
                                        <p:tgtEl>
                                          <p:spTgt spid="18"/>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additive="base">
                                        <p:cTn id="75" dur="500" fill="hold"/>
                                        <p:tgtEl>
                                          <p:spTgt spid="13"/>
                                        </p:tgtEl>
                                        <p:attrNameLst>
                                          <p:attrName>ppt_x</p:attrName>
                                        </p:attrNameLst>
                                      </p:cBhvr>
                                      <p:tavLst>
                                        <p:tav tm="0">
                                          <p:val>
                                            <p:strVal val="0-#ppt_w/2"/>
                                          </p:val>
                                        </p:tav>
                                        <p:tav tm="100000">
                                          <p:val>
                                            <p:strVal val="#ppt_x"/>
                                          </p:val>
                                        </p:tav>
                                      </p:tavLst>
                                    </p:anim>
                                    <p:anim calcmode="lin" valueType="num">
                                      <p:cBhvr additive="base">
                                        <p:cTn id="7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2"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C4AA38-3CC4-FFD9-E467-59327897BC5A}"/>
              </a:ext>
            </a:extLst>
          </p:cNvPr>
          <p:cNvSpPr txBox="1"/>
          <p:nvPr/>
        </p:nvSpPr>
        <p:spPr>
          <a:xfrm>
            <a:off x="608674" y="284043"/>
            <a:ext cx="7926651" cy="4339650"/>
          </a:xfrm>
          <a:prstGeom prst="rect">
            <a:avLst/>
          </a:prstGeom>
          <a:noFill/>
        </p:spPr>
        <p:txBody>
          <a:bodyPr wrap="square">
            <a:spAutoFit/>
          </a:bodyPr>
          <a:lstStyle/>
          <a:p>
            <a:pPr>
              <a:spcBef>
                <a:spcPts val="600"/>
              </a:spcBef>
            </a:pPr>
            <a:r>
              <a:rPr lang="es-ES" sz="2300" b="1">
                <a:latin typeface="Constantia" panose="02030602050306030303" pitchFamily="18" charset="0"/>
              </a:rPr>
              <a:t>“</a:t>
            </a:r>
            <a:r>
              <a:rPr lang="en-US" sz="2300" b="1">
                <a:latin typeface="Constantia" panose="02030602050306030303" pitchFamily="18" charset="0"/>
              </a:rPr>
              <a:t>We have not six patterns to follow, nor five; we have only one, and that is Christ Jesus. If the Italian brethren, the French brethren, and the German brethren try to be like Him, they will plant their feet upon the same foundation of truth; the same spirit that dwells in one will dwell in the other—Christ in them, the hope of glory. I warn you, brethren and sisters, not to build up a wall of partition between different nationalities. On the contrary, seek to break it down wherever it exists. We should endeavor to bring all into the harmony that there is in Jesus, laboring for the one object, the salvation of our fellow men</a:t>
            </a:r>
            <a:r>
              <a:rPr lang="es-ES" sz="2300" b="1">
                <a:latin typeface="Constantia" panose="02030602050306030303" pitchFamily="18" charset="0"/>
              </a:rPr>
              <a:t>”</a:t>
            </a:r>
            <a:endParaRPr lang="es-ES" sz="2300" b="1" dirty="0">
              <a:latin typeface="Constantia" panose="02030602050306030303" pitchFamily="18" charset="0"/>
            </a:endParaRPr>
          </a:p>
        </p:txBody>
      </p:sp>
      <p:sp>
        <p:nvSpPr>
          <p:cNvPr id="4" name="CuadroTexto 3">
            <a:extLst>
              <a:ext uri="{FF2B5EF4-FFF2-40B4-BE49-F238E27FC236}">
                <a16:creationId xmlns:a16="http://schemas.microsoft.com/office/drawing/2014/main" id="{2F3A2DC0-8DE6-2720-AD5D-7174616C6243}"/>
              </a:ext>
            </a:extLst>
          </p:cNvPr>
          <p:cNvSpPr txBox="1"/>
          <p:nvPr/>
        </p:nvSpPr>
        <p:spPr>
          <a:xfrm>
            <a:off x="4661491" y="4662187"/>
            <a:ext cx="4482509" cy="307777"/>
          </a:xfrm>
          <a:prstGeom prst="rect">
            <a:avLst/>
          </a:prstGeom>
          <a:noFill/>
        </p:spPr>
        <p:txBody>
          <a:bodyPr wrap="none" rtlCol="0">
            <a:spAutoFit/>
          </a:bodyPr>
          <a:lstStyle/>
          <a:p>
            <a:pPr algn="r"/>
            <a:r>
              <a:rPr lang="en-US" sz="1400" b="1"/>
              <a:t>E. G. W. (Testimonies for the Church, Vol. 9, Ch. 18, p. 181)</a:t>
            </a:r>
            <a:endParaRPr lang="es-ES" sz="1400" b="1" dirty="0"/>
          </a:p>
        </p:txBody>
      </p:sp>
    </p:spTree>
    <p:extLst>
      <p:ext uri="{BB962C8B-B14F-4D97-AF65-F5344CB8AC3E}">
        <p14:creationId xmlns:p14="http://schemas.microsoft.com/office/powerpoint/2010/main" val="368288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002060"/>
      </a:accent1>
      <a:accent2>
        <a:srgbClr val="A6B727"/>
      </a:accent2>
      <a:accent3>
        <a:srgbClr val="7030A0"/>
      </a:accent3>
      <a:accent4>
        <a:srgbClr val="33CCCC"/>
      </a:accent4>
      <a:accent5>
        <a:srgbClr val="FEC306"/>
      </a:accent5>
      <a:accent6>
        <a:srgbClr val="DF5327"/>
      </a:accent6>
      <a:hlink>
        <a:srgbClr val="F59E00"/>
      </a:hlink>
      <a:folHlink>
        <a:srgbClr val="B2B2B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494</TotalTime>
  <Words>1228</Words>
  <Application>Microsoft Office PowerPoint</Application>
  <PresentationFormat>Presentación en pantalla (16:9)</PresentationFormat>
  <Paragraphs>55</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Calibri</vt:lpstr>
      <vt:lpstr>Arial</vt:lpstr>
      <vt:lpstr>Calibri Light</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 Fustero Carreras</cp:lastModifiedBy>
  <cp:revision>58</cp:revision>
  <dcterms:created xsi:type="dcterms:W3CDTF">2023-06-29T15:11:59Z</dcterms:created>
  <dcterms:modified xsi:type="dcterms:W3CDTF">2023-07-21T19:52:31Z</dcterms:modified>
</cp:coreProperties>
</file>