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84" r:id="rId3"/>
    <p:sldId id="278" r:id="rId4"/>
    <p:sldId id="257" r:id="rId5"/>
    <p:sldId id="258" r:id="rId6"/>
    <p:sldId id="259" r:id="rId7"/>
    <p:sldId id="260" r:id="rId8"/>
    <p:sldId id="261" r:id="rId9"/>
    <p:sldId id="285" r:id="rId10"/>
    <p:sldId id="263" r:id="rId11"/>
    <p:sldId id="287" r:id="rId12"/>
    <p:sldId id="281" r:id="rId13"/>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omic Sans MS" panose="030F0702030302020204" pitchFamily="66" charset="0"/>
      <p:regular r:id="rId20"/>
      <p:bold r:id="rId21"/>
      <p:italic r:id="rId22"/>
      <p:boldItalic r:id="rId23"/>
    </p:embeddedFont>
    <p:embeddedFont>
      <p:font typeface="Constantia" panose="02030602050306030303" pitchFamily="18"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BA68"/>
    <a:srgbClr val="21BBE2"/>
    <a:srgbClr val="FFD885"/>
    <a:srgbClr val="EF95D7"/>
    <a:srgbClr val="E099E5"/>
    <a:srgbClr val="C39EDF"/>
    <a:srgbClr val="683C8C"/>
    <a:srgbClr val="7D48AA"/>
    <a:srgbClr val="3D3993"/>
    <a:srgbClr val="4D49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8" autoAdjust="0"/>
    <p:restoredTop sz="94660"/>
  </p:normalViewPr>
  <p:slideViewPr>
    <p:cSldViewPr snapToGrid="0">
      <p:cViewPr varScale="1">
        <p:scale>
          <a:sx n="141" d="100"/>
          <a:sy n="141" d="100"/>
        </p:scale>
        <p:origin x="74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5C657-68BE-41F1-BEEF-6EA9DE492D6D}" type="doc">
      <dgm:prSet loTypeId="urn:microsoft.com/office/officeart/2005/8/layout/lProcess1" loCatId="process" qsTypeId="urn:microsoft.com/office/officeart/2005/8/quickstyle/3d1" qsCatId="3D" csTypeId="urn:microsoft.com/office/officeart/2005/8/colors/colorful5" csCatId="colorful" phldr="1"/>
      <dgm:spPr/>
      <dgm:t>
        <a:bodyPr/>
        <a:lstStyle/>
        <a:p>
          <a:endParaRPr lang="es-ES"/>
        </a:p>
      </dgm:t>
    </dgm:pt>
    <dgm:pt modelId="{6B16E297-F149-4BE4-BB4E-FFB2C6BF9318}">
      <dgm:prSet phldrT="[Texto]" custT="1"/>
      <dgm:spPr>
        <a:solidFill>
          <a:srgbClr val="00B0F0"/>
        </a:solidFill>
      </dgm:spPr>
      <dgm:t>
        <a:bodyPr/>
        <a:lstStyle/>
        <a:p>
          <a:r>
            <a:rPr lang="en-GB" sz="1600" b="1" dirty="0">
              <a:effectLst>
                <a:outerShdw blurRad="38100" dist="38100" dir="2700000" algn="tl">
                  <a:srgbClr val="000000">
                    <a:alpha val="43137"/>
                  </a:srgbClr>
                </a:outerShdw>
              </a:effectLst>
            </a:rPr>
            <a:t>The faithful angels</a:t>
          </a:r>
          <a:endParaRPr lang="es-ES" sz="1600" b="1" dirty="0">
            <a:effectLst>
              <a:outerShdw blurRad="38100" dist="38100" dir="2700000" algn="tl">
                <a:srgbClr val="000000">
                  <a:alpha val="43137"/>
                </a:srgbClr>
              </a:outerShdw>
            </a:effectLst>
          </a:endParaRPr>
        </a:p>
      </dgm:t>
    </dgm:pt>
    <dgm:pt modelId="{6D9031DA-4D92-4457-92AD-89F9941B7ECA}" type="parTrans" cxnId="{FB473F3B-C141-4510-8E73-0D732884C532}">
      <dgm:prSet/>
      <dgm:spPr/>
      <dgm:t>
        <a:bodyPr/>
        <a:lstStyle/>
        <a:p>
          <a:endParaRPr lang="es-ES" sz="1600" b="1"/>
        </a:p>
      </dgm:t>
    </dgm:pt>
    <dgm:pt modelId="{3D94EAD5-2EED-4445-BF06-B628D9C8D922}" type="sibTrans" cxnId="{FB473F3B-C141-4510-8E73-0D732884C532}">
      <dgm:prSet/>
      <dgm:spPr/>
      <dgm:t>
        <a:bodyPr/>
        <a:lstStyle/>
        <a:p>
          <a:endParaRPr lang="es-ES" sz="1600" b="1"/>
        </a:p>
      </dgm:t>
    </dgm:pt>
    <dgm:pt modelId="{F347E70C-692C-42BC-A2C7-580C02F1F3B1}">
      <dgm:prSet phldrT="[Texto]" custT="1"/>
      <dgm:spPr>
        <a:solidFill>
          <a:srgbClr val="C9F1FF">
            <a:alpha val="89804"/>
          </a:srgbClr>
        </a:solidFill>
      </dgm:spPr>
      <dgm:t>
        <a:bodyPr/>
        <a:lstStyle/>
        <a:p>
          <a:r>
            <a:rPr lang="en-GB" sz="1600" b="1" dirty="0"/>
            <a:t>They understand the wisdom of God in His dealings with the powers of evil</a:t>
          </a:r>
          <a:endParaRPr lang="es-ES" sz="1600" b="1" dirty="0"/>
        </a:p>
      </dgm:t>
    </dgm:pt>
    <dgm:pt modelId="{090C565D-DE0D-4E6C-917C-80F3853C68D1}" type="parTrans" cxnId="{A20999F3-03B5-41AE-8992-EBFCA5BC63B5}">
      <dgm:prSet/>
      <dgm:spPr>
        <a:solidFill>
          <a:srgbClr val="00B0F0"/>
        </a:solidFill>
      </dgm:spPr>
      <dgm:t>
        <a:bodyPr/>
        <a:lstStyle/>
        <a:p>
          <a:endParaRPr lang="es-ES" sz="1600" b="1"/>
        </a:p>
      </dgm:t>
    </dgm:pt>
    <dgm:pt modelId="{09423865-B320-4876-9639-A67FE3577B86}" type="sibTrans" cxnId="{A20999F3-03B5-41AE-8992-EBFCA5BC63B5}">
      <dgm:prSet/>
      <dgm:spPr/>
      <dgm:t>
        <a:bodyPr/>
        <a:lstStyle/>
        <a:p>
          <a:endParaRPr lang="es-ES" sz="1600" b="1"/>
        </a:p>
      </dgm:t>
    </dgm:pt>
    <dgm:pt modelId="{6F3C144C-856C-49B7-AED6-23185F5605FB}">
      <dgm:prSet phldrT="[Texto]" custT="1"/>
      <dgm:spPr>
        <a:solidFill>
          <a:srgbClr val="C00000"/>
        </a:solidFill>
      </dgm:spPr>
      <dgm:t>
        <a:bodyPr/>
        <a:lstStyle/>
        <a:p>
          <a:r>
            <a:rPr lang="en-GB" sz="1600" b="1" dirty="0">
              <a:effectLst>
                <a:outerShdw blurRad="38100" dist="38100" dir="2700000" algn="tl">
                  <a:srgbClr val="000000">
                    <a:alpha val="43137"/>
                  </a:srgbClr>
                </a:outerShdw>
              </a:effectLst>
            </a:rPr>
            <a:t>The malevolent angels</a:t>
          </a:r>
          <a:endParaRPr lang="es-ES" sz="1600" b="1" dirty="0">
            <a:effectLst>
              <a:outerShdw blurRad="38100" dist="38100" dir="2700000" algn="tl">
                <a:srgbClr val="000000">
                  <a:alpha val="43137"/>
                </a:srgbClr>
              </a:outerShdw>
            </a:effectLst>
          </a:endParaRPr>
        </a:p>
      </dgm:t>
    </dgm:pt>
    <dgm:pt modelId="{79932826-BD1A-4EDC-A55B-054C09A47D34}" type="parTrans" cxnId="{78B8AEAB-79FE-42B5-A1FD-274E83B6BFE5}">
      <dgm:prSet/>
      <dgm:spPr/>
      <dgm:t>
        <a:bodyPr/>
        <a:lstStyle/>
        <a:p>
          <a:endParaRPr lang="es-ES" sz="1600" b="1"/>
        </a:p>
      </dgm:t>
    </dgm:pt>
    <dgm:pt modelId="{73ED9C19-45C8-43FC-B9A3-37097A48B1AB}" type="sibTrans" cxnId="{78B8AEAB-79FE-42B5-A1FD-274E83B6BFE5}">
      <dgm:prSet/>
      <dgm:spPr/>
      <dgm:t>
        <a:bodyPr/>
        <a:lstStyle/>
        <a:p>
          <a:endParaRPr lang="es-ES" sz="1600" b="1"/>
        </a:p>
      </dgm:t>
    </dgm:pt>
    <dgm:pt modelId="{18B484F7-1F0C-4085-8F19-410A2121D5E6}">
      <dgm:prSet phldrT="[Texto]" custT="1"/>
      <dgm:spPr>
        <a:solidFill>
          <a:srgbClr val="FFC9C9">
            <a:alpha val="89804"/>
          </a:srgbClr>
        </a:solidFill>
      </dgm:spPr>
      <dgm:t>
        <a:bodyPr/>
        <a:lstStyle/>
        <a:p>
          <a:r>
            <a:rPr lang="en-GB" sz="1600" b="1" dirty="0"/>
            <a:t>They understand that their false accusations about the character of God have been exposed, and that they are defeated and condemned</a:t>
          </a:r>
          <a:endParaRPr lang="es-ES" sz="1600" b="1" dirty="0"/>
        </a:p>
      </dgm:t>
    </dgm:pt>
    <dgm:pt modelId="{E4F9CE37-AC09-4E0A-8AB4-C88FB1295366}" type="parTrans" cxnId="{75ACA04A-C11F-4D33-9299-30E6BCD86124}">
      <dgm:prSet/>
      <dgm:spPr/>
      <dgm:t>
        <a:bodyPr/>
        <a:lstStyle/>
        <a:p>
          <a:endParaRPr lang="es-ES" sz="1600" b="1"/>
        </a:p>
      </dgm:t>
    </dgm:pt>
    <dgm:pt modelId="{6120260A-BE26-4F46-B089-524F686F64A3}" type="sibTrans" cxnId="{75ACA04A-C11F-4D33-9299-30E6BCD86124}">
      <dgm:prSet/>
      <dgm:spPr/>
      <dgm:t>
        <a:bodyPr/>
        <a:lstStyle/>
        <a:p>
          <a:endParaRPr lang="es-ES" sz="1600" b="1"/>
        </a:p>
      </dgm:t>
    </dgm:pt>
    <dgm:pt modelId="{4D4CD5A4-22DC-4DEA-94D7-FAECDC1ED658}" type="pres">
      <dgm:prSet presAssocID="{41D5C657-68BE-41F1-BEEF-6EA9DE492D6D}" presName="Name0" presStyleCnt="0">
        <dgm:presLayoutVars>
          <dgm:dir/>
          <dgm:animLvl val="lvl"/>
          <dgm:resizeHandles val="exact"/>
        </dgm:presLayoutVars>
      </dgm:prSet>
      <dgm:spPr/>
    </dgm:pt>
    <dgm:pt modelId="{864A618A-8BCE-460A-A126-09DF528AC990}" type="pres">
      <dgm:prSet presAssocID="{6B16E297-F149-4BE4-BB4E-FFB2C6BF9318}" presName="vertFlow" presStyleCnt="0"/>
      <dgm:spPr/>
    </dgm:pt>
    <dgm:pt modelId="{17E27D17-E47C-4CDF-BB0D-64F3AEA24CF1}" type="pres">
      <dgm:prSet presAssocID="{6B16E297-F149-4BE4-BB4E-FFB2C6BF9318}" presName="header" presStyleLbl="node1" presStyleIdx="0" presStyleCnt="2"/>
      <dgm:spPr/>
    </dgm:pt>
    <dgm:pt modelId="{9A6B9D9A-954F-4BA8-AE45-441F754C998D}" type="pres">
      <dgm:prSet presAssocID="{090C565D-DE0D-4E6C-917C-80F3853C68D1}" presName="parTrans" presStyleLbl="sibTrans2D1" presStyleIdx="0" presStyleCnt="2"/>
      <dgm:spPr/>
    </dgm:pt>
    <dgm:pt modelId="{D4B1A092-76F4-488D-88FC-290C94D40B48}" type="pres">
      <dgm:prSet presAssocID="{F347E70C-692C-42BC-A2C7-580C02F1F3B1}" presName="child" presStyleLbl="alignAccFollowNode1" presStyleIdx="0" presStyleCnt="2" custScaleY="300095">
        <dgm:presLayoutVars>
          <dgm:chMax val="0"/>
          <dgm:bulletEnabled val="1"/>
        </dgm:presLayoutVars>
      </dgm:prSet>
      <dgm:spPr/>
    </dgm:pt>
    <dgm:pt modelId="{72293BB2-D51C-4C2A-AE79-27680738652C}" type="pres">
      <dgm:prSet presAssocID="{6B16E297-F149-4BE4-BB4E-FFB2C6BF9318}" presName="hSp" presStyleCnt="0"/>
      <dgm:spPr/>
    </dgm:pt>
    <dgm:pt modelId="{B11A81E1-BF05-4A55-A0BA-D42C4B5E3604}" type="pres">
      <dgm:prSet presAssocID="{6F3C144C-856C-49B7-AED6-23185F5605FB}" presName="vertFlow" presStyleCnt="0"/>
      <dgm:spPr/>
    </dgm:pt>
    <dgm:pt modelId="{49CF1917-1E0B-43E3-A6A4-1FE9D7AEF235}" type="pres">
      <dgm:prSet presAssocID="{6F3C144C-856C-49B7-AED6-23185F5605FB}" presName="header" presStyleLbl="node1" presStyleIdx="1" presStyleCnt="2" custScaleX="126841"/>
      <dgm:spPr/>
    </dgm:pt>
    <dgm:pt modelId="{E1F8ADE9-721D-425A-A958-93EB3C705C9A}" type="pres">
      <dgm:prSet presAssocID="{E4F9CE37-AC09-4E0A-8AB4-C88FB1295366}" presName="parTrans" presStyleLbl="sibTrans2D1" presStyleIdx="1" presStyleCnt="2"/>
      <dgm:spPr/>
    </dgm:pt>
    <dgm:pt modelId="{2BCCA452-2E14-48E8-A66F-032D12802508}" type="pres">
      <dgm:prSet presAssocID="{18B484F7-1F0C-4085-8F19-410A2121D5E6}" presName="child" presStyleLbl="alignAccFollowNode1" presStyleIdx="1" presStyleCnt="2" custScaleX="132159" custScaleY="325253">
        <dgm:presLayoutVars>
          <dgm:chMax val="0"/>
          <dgm:bulletEnabled val="1"/>
        </dgm:presLayoutVars>
      </dgm:prSet>
      <dgm:spPr/>
    </dgm:pt>
  </dgm:ptLst>
  <dgm:cxnLst>
    <dgm:cxn modelId="{FB473F3B-C141-4510-8E73-0D732884C532}" srcId="{41D5C657-68BE-41F1-BEEF-6EA9DE492D6D}" destId="{6B16E297-F149-4BE4-BB4E-FFB2C6BF9318}" srcOrd="0" destOrd="0" parTransId="{6D9031DA-4D92-4457-92AD-89F9941B7ECA}" sibTransId="{3D94EAD5-2EED-4445-BF06-B628D9C8D922}"/>
    <dgm:cxn modelId="{75ACA04A-C11F-4D33-9299-30E6BCD86124}" srcId="{6F3C144C-856C-49B7-AED6-23185F5605FB}" destId="{18B484F7-1F0C-4085-8F19-410A2121D5E6}" srcOrd="0" destOrd="0" parTransId="{E4F9CE37-AC09-4E0A-8AB4-C88FB1295366}" sibTransId="{6120260A-BE26-4F46-B089-524F686F64A3}"/>
    <dgm:cxn modelId="{C9E4F173-C598-4B38-B068-CCD6CA308106}" type="presOf" srcId="{090C565D-DE0D-4E6C-917C-80F3853C68D1}" destId="{9A6B9D9A-954F-4BA8-AE45-441F754C998D}" srcOrd="0" destOrd="0" presId="urn:microsoft.com/office/officeart/2005/8/layout/lProcess1"/>
    <dgm:cxn modelId="{EBD3DE7B-5D11-4A75-83CB-CC905B77D164}" type="presOf" srcId="{41D5C657-68BE-41F1-BEEF-6EA9DE492D6D}" destId="{4D4CD5A4-22DC-4DEA-94D7-FAECDC1ED658}" srcOrd="0" destOrd="0" presId="urn:microsoft.com/office/officeart/2005/8/layout/lProcess1"/>
    <dgm:cxn modelId="{D6A44CA0-77E8-4648-8F44-61B42A8496D1}" type="presOf" srcId="{6B16E297-F149-4BE4-BB4E-FFB2C6BF9318}" destId="{17E27D17-E47C-4CDF-BB0D-64F3AEA24CF1}" srcOrd="0" destOrd="0" presId="urn:microsoft.com/office/officeart/2005/8/layout/lProcess1"/>
    <dgm:cxn modelId="{78B8AEAB-79FE-42B5-A1FD-274E83B6BFE5}" srcId="{41D5C657-68BE-41F1-BEEF-6EA9DE492D6D}" destId="{6F3C144C-856C-49B7-AED6-23185F5605FB}" srcOrd="1" destOrd="0" parTransId="{79932826-BD1A-4EDC-A55B-054C09A47D34}" sibTransId="{73ED9C19-45C8-43FC-B9A3-37097A48B1AB}"/>
    <dgm:cxn modelId="{1390A5CE-F23A-4873-8373-2E0F4B8C7440}" type="presOf" srcId="{F347E70C-692C-42BC-A2C7-580C02F1F3B1}" destId="{D4B1A092-76F4-488D-88FC-290C94D40B48}" srcOrd="0" destOrd="0" presId="urn:microsoft.com/office/officeart/2005/8/layout/lProcess1"/>
    <dgm:cxn modelId="{D67265EA-675C-4D76-8167-3EFCF6119CB1}" type="presOf" srcId="{E4F9CE37-AC09-4E0A-8AB4-C88FB1295366}" destId="{E1F8ADE9-721D-425A-A958-93EB3C705C9A}" srcOrd="0" destOrd="0" presId="urn:microsoft.com/office/officeart/2005/8/layout/lProcess1"/>
    <dgm:cxn modelId="{D7E8B4F2-D913-4E5B-94F3-1BDE8640ED75}" type="presOf" srcId="{6F3C144C-856C-49B7-AED6-23185F5605FB}" destId="{49CF1917-1E0B-43E3-A6A4-1FE9D7AEF235}" srcOrd="0" destOrd="0" presId="urn:microsoft.com/office/officeart/2005/8/layout/lProcess1"/>
    <dgm:cxn modelId="{A20999F3-03B5-41AE-8992-EBFCA5BC63B5}" srcId="{6B16E297-F149-4BE4-BB4E-FFB2C6BF9318}" destId="{F347E70C-692C-42BC-A2C7-580C02F1F3B1}" srcOrd="0" destOrd="0" parTransId="{090C565D-DE0D-4E6C-917C-80F3853C68D1}" sibTransId="{09423865-B320-4876-9639-A67FE3577B86}"/>
    <dgm:cxn modelId="{8BF968F8-B65E-44CD-BD86-D0176E4BD2AE}" type="presOf" srcId="{18B484F7-1F0C-4085-8F19-410A2121D5E6}" destId="{2BCCA452-2E14-48E8-A66F-032D12802508}" srcOrd="0" destOrd="0" presId="urn:microsoft.com/office/officeart/2005/8/layout/lProcess1"/>
    <dgm:cxn modelId="{E10FA0D1-1FCA-447F-B440-446BC8359F00}" type="presParOf" srcId="{4D4CD5A4-22DC-4DEA-94D7-FAECDC1ED658}" destId="{864A618A-8BCE-460A-A126-09DF528AC990}" srcOrd="0" destOrd="0" presId="urn:microsoft.com/office/officeart/2005/8/layout/lProcess1"/>
    <dgm:cxn modelId="{198AB9CB-1B3A-4B9F-A1BA-EAAF4CD3D885}" type="presParOf" srcId="{864A618A-8BCE-460A-A126-09DF528AC990}" destId="{17E27D17-E47C-4CDF-BB0D-64F3AEA24CF1}" srcOrd="0" destOrd="0" presId="urn:microsoft.com/office/officeart/2005/8/layout/lProcess1"/>
    <dgm:cxn modelId="{CE018A6D-FD0E-4FB8-A6F0-0581F8C1DC91}" type="presParOf" srcId="{864A618A-8BCE-460A-A126-09DF528AC990}" destId="{9A6B9D9A-954F-4BA8-AE45-441F754C998D}" srcOrd="1" destOrd="0" presId="urn:microsoft.com/office/officeart/2005/8/layout/lProcess1"/>
    <dgm:cxn modelId="{96DBA9C6-6343-4A61-9D79-281AA0587014}" type="presParOf" srcId="{864A618A-8BCE-460A-A126-09DF528AC990}" destId="{D4B1A092-76F4-488D-88FC-290C94D40B48}" srcOrd="2" destOrd="0" presId="urn:microsoft.com/office/officeart/2005/8/layout/lProcess1"/>
    <dgm:cxn modelId="{793B3EC4-F50E-40D5-9490-77317202D7F1}" type="presParOf" srcId="{4D4CD5A4-22DC-4DEA-94D7-FAECDC1ED658}" destId="{72293BB2-D51C-4C2A-AE79-27680738652C}" srcOrd="1" destOrd="0" presId="urn:microsoft.com/office/officeart/2005/8/layout/lProcess1"/>
    <dgm:cxn modelId="{425CB43B-1375-43EA-9270-D2F5280D6EF4}" type="presParOf" srcId="{4D4CD5A4-22DC-4DEA-94D7-FAECDC1ED658}" destId="{B11A81E1-BF05-4A55-A0BA-D42C4B5E3604}" srcOrd="2" destOrd="0" presId="urn:microsoft.com/office/officeart/2005/8/layout/lProcess1"/>
    <dgm:cxn modelId="{72B38CAF-CF3F-4C7F-A869-32AC8D48CD24}" type="presParOf" srcId="{B11A81E1-BF05-4A55-A0BA-D42C4B5E3604}" destId="{49CF1917-1E0B-43E3-A6A4-1FE9D7AEF235}" srcOrd="0" destOrd="0" presId="urn:microsoft.com/office/officeart/2005/8/layout/lProcess1"/>
    <dgm:cxn modelId="{7489152B-8137-4463-A90E-A40884DB21BB}" type="presParOf" srcId="{B11A81E1-BF05-4A55-A0BA-D42C4B5E3604}" destId="{E1F8ADE9-721D-425A-A958-93EB3C705C9A}" srcOrd="1" destOrd="0" presId="urn:microsoft.com/office/officeart/2005/8/layout/lProcess1"/>
    <dgm:cxn modelId="{D026D6A3-54FF-4291-8998-61B2F0160D73}" type="presParOf" srcId="{B11A81E1-BF05-4A55-A0BA-D42C4B5E3604}" destId="{2BCCA452-2E14-48E8-A66F-032D12802508}"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FC3594-56B3-41F5-97E7-A0FF693B7B24}" type="doc">
      <dgm:prSet loTypeId="urn:microsoft.com/office/officeart/2005/8/layout/target3" loCatId="list" qsTypeId="urn:microsoft.com/office/officeart/2005/8/quickstyle/3d1" qsCatId="3D" csTypeId="urn:microsoft.com/office/officeart/2005/8/colors/colorful5" csCatId="colorful" phldr="1"/>
      <dgm:spPr/>
      <dgm:t>
        <a:bodyPr/>
        <a:lstStyle/>
        <a:p>
          <a:endParaRPr lang="es-ES"/>
        </a:p>
      </dgm:t>
    </dgm:pt>
    <dgm:pt modelId="{F8E9AA51-E099-4A44-BF6B-5196D1ABDBAC}">
      <dgm:prSet custT="1"/>
      <dgm:spPr/>
      <dgm:t>
        <a:bodyPr/>
        <a:lstStyle/>
        <a:p>
          <a:r>
            <a:rPr lang="en-GB" sz="1800" b="1"/>
            <a:t>God is able to do far more than </a:t>
          </a:r>
          <a:br>
            <a:rPr lang="en-GB" sz="1800" b="1"/>
          </a:br>
          <a:r>
            <a:rPr lang="en-GB" sz="1800" b="1"/>
            <a:t>what we ask</a:t>
          </a:r>
          <a:endParaRPr lang="es-ES" sz="1800" dirty="0"/>
        </a:p>
      </dgm:t>
    </dgm:pt>
    <dgm:pt modelId="{5641F9BD-87F8-49EA-98B6-BA405CD12F16}" type="parTrans" cxnId="{45D98FE6-862D-44EA-A260-A50D7BC16869}">
      <dgm:prSet/>
      <dgm:spPr/>
      <dgm:t>
        <a:bodyPr/>
        <a:lstStyle/>
        <a:p>
          <a:endParaRPr lang="es-ES" sz="1800"/>
        </a:p>
      </dgm:t>
    </dgm:pt>
    <dgm:pt modelId="{BD4EBE9D-B988-4A33-9905-42E50D30FEA1}" type="sibTrans" cxnId="{45D98FE6-862D-44EA-A260-A50D7BC16869}">
      <dgm:prSet/>
      <dgm:spPr/>
      <dgm:t>
        <a:bodyPr/>
        <a:lstStyle/>
        <a:p>
          <a:endParaRPr lang="es-ES" sz="1800"/>
        </a:p>
      </dgm:t>
    </dgm:pt>
    <dgm:pt modelId="{F7E456E4-348C-4FC3-9EC1-A15E9B8D116A}">
      <dgm:prSet custT="1"/>
      <dgm:spPr/>
      <dgm:t>
        <a:bodyPr/>
        <a:lstStyle/>
        <a:p>
          <a:r>
            <a:rPr lang="en-GB" sz="1800" b="1"/>
            <a:t>God can do for us what we </a:t>
          </a:r>
          <a:br>
            <a:rPr lang="en-GB" sz="1800" b="1"/>
          </a:br>
          <a:r>
            <a:rPr lang="en-GB" sz="1800" b="1"/>
            <a:t>don't even understand</a:t>
          </a:r>
          <a:endParaRPr lang="es-ES" sz="1800" dirty="0"/>
        </a:p>
      </dgm:t>
    </dgm:pt>
    <dgm:pt modelId="{115148CE-0AC2-4962-B5E4-590B40B61620}" type="parTrans" cxnId="{8A160AE0-F612-4DDD-BDC9-3620753F1CEC}">
      <dgm:prSet/>
      <dgm:spPr/>
      <dgm:t>
        <a:bodyPr/>
        <a:lstStyle/>
        <a:p>
          <a:endParaRPr lang="es-ES" sz="1800"/>
        </a:p>
      </dgm:t>
    </dgm:pt>
    <dgm:pt modelId="{9EE7C930-A7A1-4712-9345-A91EF2F94E7B}" type="sibTrans" cxnId="{8A160AE0-F612-4DDD-BDC9-3620753F1CEC}">
      <dgm:prSet/>
      <dgm:spPr/>
      <dgm:t>
        <a:bodyPr/>
        <a:lstStyle/>
        <a:p>
          <a:endParaRPr lang="es-ES" sz="1800"/>
        </a:p>
      </dgm:t>
    </dgm:pt>
    <dgm:pt modelId="{6A9C345B-96B3-40AD-8BD1-01B1D0038CA6}">
      <dgm:prSet custT="1"/>
      <dgm:spPr/>
      <dgm:t>
        <a:bodyPr/>
        <a:lstStyle/>
        <a:p>
          <a:r>
            <a:rPr lang="en-GB" sz="1800" b="1"/>
            <a:t>His power works in us</a:t>
          </a:r>
          <a:endParaRPr lang="es-ES" sz="1800"/>
        </a:p>
      </dgm:t>
    </dgm:pt>
    <dgm:pt modelId="{D6CA2AFB-9B52-4A9A-B26F-C1FD06866F4A}" type="parTrans" cxnId="{BFDA1B55-9E6D-44A9-97C1-8948A82FD3DC}">
      <dgm:prSet/>
      <dgm:spPr/>
      <dgm:t>
        <a:bodyPr/>
        <a:lstStyle/>
        <a:p>
          <a:endParaRPr lang="es-ES" sz="1800"/>
        </a:p>
      </dgm:t>
    </dgm:pt>
    <dgm:pt modelId="{53657A44-45F0-4BCA-A876-9C132C267392}" type="sibTrans" cxnId="{BFDA1B55-9E6D-44A9-97C1-8948A82FD3DC}">
      <dgm:prSet/>
      <dgm:spPr/>
      <dgm:t>
        <a:bodyPr/>
        <a:lstStyle/>
        <a:p>
          <a:endParaRPr lang="es-ES" sz="1800"/>
        </a:p>
      </dgm:t>
    </dgm:pt>
    <dgm:pt modelId="{927C8806-626C-41F2-A8B7-A2C5890A3400}">
      <dgm:prSet custT="1"/>
      <dgm:spPr/>
      <dgm:t>
        <a:bodyPr/>
        <a:lstStyle/>
        <a:p>
          <a:r>
            <a:rPr lang="en-GB" sz="1800" b="1"/>
            <a:t>As a Church, we must always give </a:t>
          </a:r>
          <a:br>
            <a:rPr lang="en-GB" sz="1800" b="1"/>
          </a:br>
          <a:r>
            <a:rPr lang="en-GB" sz="1800" b="1"/>
            <a:t>glory to Jesus</a:t>
          </a:r>
          <a:endParaRPr lang="es-ES" sz="1800"/>
        </a:p>
      </dgm:t>
    </dgm:pt>
    <dgm:pt modelId="{843EE998-D164-4B18-AEAF-DA0122714F72}" type="parTrans" cxnId="{C8535294-9857-4C01-8E3F-276409EB66BD}">
      <dgm:prSet/>
      <dgm:spPr/>
      <dgm:t>
        <a:bodyPr/>
        <a:lstStyle/>
        <a:p>
          <a:endParaRPr lang="es-ES" sz="1800"/>
        </a:p>
      </dgm:t>
    </dgm:pt>
    <dgm:pt modelId="{F6B7CE1B-6C84-4FFB-992E-C8F34043F5CF}" type="sibTrans" cxnId="{C8535294-9857-4C01-8E3F-276409EB66BD}">
      <dgm:prSet/>
      <dgm:spPr/>
      <dgm:t>
        <a:bodyPr/>
        <a:lstStyle/>
        <a:p>
          <a:endParaRPr lang="es-ES" sz="1800"/>
        </a:p>
      </dgm:t>
    </dgm:pt>
    <dgm:pt modelId="{B9DBEF28-F20E-4096-9459-31CC5ECA5A2F}" type="pres">
      <dgm:prSet presAssocID="{92FC3594-56B3-41F5-97E7-A0FF693B7B24}" presName="Name0" presStyleCnt="0">
        <dgm:presLayoutVars>
          <dgm:chMax val="7"/>
          <dgm:dir/>
          <dgm:animLvl val="lvl"/>
          <dgm:resizeHandles val="exact"/>
        </dgm:presLayoutVars>
      </dgm:prSet>
      <dgm:spPr/>
    </dgm:pt>
    <dgm:pt modelId="{2EA483CD-4F73-4047-A1D7-53BC5AA2BC79}" type="pres">
      <dgm:prSet presAssocID="{F8E9AA51-E099-4A44-BF6B-5196D1ABDBAC}" presName="circle1" presStyleLbl="node1" presStyleIdx="0" presStyleCnt="4"/>
      <dgm:spPr/>
    </dgm:pt>
    <dgm:pt modelId="{94CB89F6-CF3C-472D-972D-3745564CAD08}" type="pres">
      <dgm:prSet presAssocID="{F8E9AA51-E099-4A44-BF6B-5196D1ABDBAC}" presName="space" presStyleCnt="0"/>
      <dgm:spPr/>
    </dgm:pt>
    <dgm:pt modelId="{27323A74-AA91-4605-8D67-05C24AF5E16B}" type="pres">
      <dgm:prSet presAssocID="{F8E9AA51-E099-4A44-BF6B-5196D1ABDBAC}" presName="rect1" presStyleLbl="alignAcc1" presStyleIdx="0" presStyleCnt="4"/>
      <dgm:spPr/>
    </dgm:pt>
    <dgm:pt modelId="{7D1213E1-B0E0-45BF-B90C-8FF7EEADCE69}" type="pres">
      <dgm:prSet presAssocID="{F7E456E4-348C-4FC3-9EC1-A15E9B8D116A}" presName="vertSpace2" presStyleLbl="node1" presStyleIdx="0" presStyleCnt="4"/>
      <dgm:spPr/>
    </dgm:pt>
    <dgm:pt modelId="{D7B02DF4-C8BE-47AF-BB51-5B98F0AFBF0B}" type="pres">
      <dgm:prSet presAssocID="{F7E456E4-348C-4FC3-9EC1-A15E9B8D116A}" presName="circle2" presStyleLbl="node1" presStyleIdx="1" presStyleCnt="4"/>
      <dgm:spPr/>
    </dgm:pt>
    <dgm:pt modelId="{3B94DCAA-07AE-43C8-93ED-A8919A9B5731}" type="pres">
      <dgm:prSet presAssocID="{F7E456E4-348C-4FC3-9EC1-A15E9B8D116A}" presName="rect2" presStyleLbl="alignAcc1" presStyleIdx="1" presStyleCnt="4"/>
      <dgm:spPr/>
    </dgm:pt>
    <dgm:pt modelId="{B3EF1814-741D-4673-849D-8C511D688BB5}" type="pres">
      <dgm:prSet presAssocID="{6A9C345B-96B3-40AD-8BD1-01B1D0038CA6}" presName="vertSpace3" presStyleLbl="node1" presStyleIdx="1" presStyleCnt="4"/>
      <dgm:spPr/>
    </dgm:pt>
    <dgm:pt modelId="{566C3389-2B6C-493F-BC70-997B6F36EC93}" type="pres">
      <dgm:prSet presAssocID="{6A9C345B-96B3-40AD-8BD1-01B1D0038CA6}" presName="circle3" presStyleLbl="node1" presStyleIdx="2" presStyleCnt="4"/>
      <dgm:spPr/>
    </dgm:pt>
    <dgm:pt modelId="{DDDA7A33-91B1-45B8-9DD1-3420E0FA39B1}" type="pres">
      <dgm:prSet presAssocID="{6A9C345B-96B3-40AD-8BD1-01B1D0038CA6}" presName="rect3" presStyleLbl="alignAcc1" presStyleIdx="2" presStyleCnt="4"/>
      <dgm:spPr/>
    </dgm:pt>
    <dgm:pt modelId="{DE9C60AE-0CF3-458B-AB9E-35CE7B448BFE}" type="pres">
      <dgm:prSet presAssocID="{927C8806-626C-41F2-A8B7-A2C5890A3400}" presName="vertSpace4" presStyleLbl="node1" presStyleIdx="2" presStyleCnt="4"/>
      <dgm:spPr/>
    </dgm:pt>
    <dgm:pt modelId="{F28B52E6-181A-4186-876A-ECAA24DEE9AD}" type="pres">
      <dgm:prSet presAssocID="{927C8806-626C-41F2-A8B7-A2C5890A3400}" presName="circle4" presStyleLbl="node1" presStyleIdx="3" presStyleCnt="4"/>
      <dgm:spPr/>
    </dgm:pt>
    <dgm:pt modelId="{634EF5F0-3CEF-475A-87FB-103BB2DE98AD}" type="pres">
      <dgm:prSet presAssocID="{927C8806-626C-41F2-A8B7-A2C5890A3400}" presName="rect4" presStyleLbl="alignAcc1" presStyleIdx="3" presStyleCnt="4"/>
      <dgm:spPr/>
    </dgm:pt>
    <dgm:pt modelId="{3F803523-FDAE-474D-ABB1-A278DB90C1DA}" type="pres">
      <dgm:prSet presAssocID="{F8E9AA51-E099-4A44-BF6B-5196D1ABDBAC}" presName="rect1ParTxNoCh" presStyleLbl="alignAcc1" presStyleIdx="3" presStyleCnt="4">
        <dgm:presLayoutVars>
          <dgm:chMax val="1"/>
          <dgm:bulletEnabled val="1"/>
        </dgm:presLayoutVars>
      </dgm:prSet>
      <dgm:spPr/>
    </dgm:pt>
    <dgm:pt modelId="{B0281C0B-C942-4137-9C5D-90178B94ED35}" type="pres">
      <dgm:prSet presAssocID="{F7E456E4-348C-4FC3-9EC1-A15E9B8D116A}" presName="rect2ParTxNoCh" presStyleLbl="alignAcc1" presStyleIdx="3" presStyleCnt="4">
        <dgm:presLayoutVars>
          <dgm:chMax val="1"/>
          <dgm:bulletEnabled val="1"/>
        </dgm:presLayoutVars>
      </dgm:prSet>
      <dgm:spPr/>
    </dgm:pt>
    <dgm:pt modelId="{F17AB3DB-8239-47B3-A82F-EF8E9E5F1A48}" type="pres">
      <dgm:prSet presAssocID="{6A9C345B-96B3-40AD-8BD1-01B1D0038CA6}" presName="rect3ParTxNoCh" presStyleLbl="alignAcc1" presStyleIdx="3" presStyleCnt="4">
        <dgm:presLayoutVars>
          <dgm:chMax val="1"/>
          <dgm:bulletEnabled val="1"/>
        </dgm:presLayoutVars>
      </dgm:prSet>
      <dgm:spPr/>
    </dgm:pt>
    <dgm:pt modelId="{4490AE14-E8F5-4611-9C4D-374BF961A687}" type="pres">
      <dgm:prSet presAssocID="{927C8806-626C-41F2-A8B7-A2C5890A3400}" presName="rect4ParTxNoCh" presStyleLbl="alignAcc1" presStyleIdx="3" presStyleCnt="4">
        <dgm:presLayoutVars>
          <dgm:chMax val="1"/>
          <dgm:bulletEnabled val="1"/>
        </dgm:presLayoutVars>
      </dgm:prSet>
      <dgm:spPr/>
    </dgm:pt>
  </dgm:ptLst>
  <dgm:cxnLst>
    <dgm:cxn modelId="{B3510232-7487-411C-864C-2882209E4CFD}" type="presOf" srcId="{F7E456E4-348C-4FC3-9EC1-A15E9B8D116A}" destId="{3B94DCAA-07AE-43C8-93ED-A8919A9B5731}" srcOrd="0" destOrd="0" presId="urn:microsoft.com/office/officeart/2005/8/layout/target3"/>
    <dgm:cxn modelId="{AED8B942-F546-41B3-9A7E-8602071BD53A}" type="presOf" srcId="{F8E9AA51-E099-4A44-BF6B-5196D1ABDBAC}" destId="{3F803523-FDAE-474D-ABB1-A278DB90C1DA}" srcOrd="1" destOrd="0" presId="urn:microsoft.com/office/officeart/2005/8/layout/target3"/>
    <dgm:cxn modelId="{8680A767-E996-4B8A-9729-7D3BC7C1ACB3}" type="presOf" srcId="{92FC3594-56B3-41F5-97E7-A0FF693B7B24}" destId="{B9DBEF28-F20E-4096-9459-31CC5ECA5A2F}" srcOrd="0" destOrd="0" presId="urn:microsoft.com/office/officeart/2005/8/layout/target3"/>
    <dgm:cxn modelId="{0126C349-5F29-4E35-83EC-18C03C9C8E1E}" type="presOf" srcId="{F7E456E4-348C-4FC3-9EC1-A15E9B8D116A}" destId="{B0281C0B-C942-4137-9C5D-90178B94ED35}" srcOrd="1" destOrd="0" presId="urn:microsoft.com/office/officeart/2005/8/layout/target3"/>
    <dgm:cxn modelId="{B24DB750-A052-4F08-9AE4-CB2AB01562FC}" type="presOf" srcId="{6A9C345B-96B3-40AD-8BD1-01B1D0038CA6}" destId="{F17AB3DB-8239-47B3-A82F-EF8E9E5F1A48}" srcOrd="1" destOrd="0" presId="urn:microsoft.com/office/officeart/2005/8/layout/target3"/>
    <dgm:cxn modelId="{BFDA1B55-9E6D-44A9-97C1-8948A82FD3DC}" srcId="{92FC3594-56B3-41F5-97E7-A0FF693B7B24}" destId="{6A9C345B-96B3-40AD-8BD1-01B1D0038CA6}" srcOrd="2" destOrd="0" parTransId="{D6CA2AFB-9B52-4A9A-B26F-C1FD06866F4A}" sibTransId="{53657A44-45F0-4BCA-A876-9C132C267392}"/>
    <dgm:cxn modelId="{C8535294-9857-4C01-8E3F-276409EB66BD}" srcId="{92FC3594-56B3-41F5-97E7-A0FF693B7B24}" destId="{927C8806-626C-41F2-A8B7-A2C5890A3400}" srcOrd="3" destOrd="0" parTransId="{843EE998-D164-4B18-AEAF-DA0122714F72}" sibTransId="{F6B7CE1B-6C84-4FFB-992E-C8F34043F5CF}"/>
    <dgm:cxn modelId="{63B175A9-E5E6-4757-BCEC-11340274A374}" type="presOf" srcId="{6A9C345B-96B3-40AD-8BD1-01B1D0038CA6}" destId="{DDDA7A33-91B1-45B8-9DD1-3420E0FA39B1}" srcOrd="0" destOrd="0" presId="urn:microsoft.com/office/officeart/2005/8/layout/target3"/>
    <dgm:cxn modelId="{56F00ED0-A1A0-4AE0-A724-94340E6D37F7}" type="presOf" srcId="{F8E9AA51-E099-4A44-BF6B-5196D1ABDBAC}" destId="{27323A74-AA91-4605-8D67-05C24AF5E16B}" srcOrd="0" destOrd="0" presId="urn:microsoft.com/office/officeart/2005/8/layout/target3"/>
    <dgm:cxn modelId="{00A074D3-B7CE-4FB8-9601-DBEC12D37058}" type="presOf" srcId="{927C8806-626C-41F2-A8B7-A2C5890A3400}" destId="{634EF5F0-3CEF-475A-87FB-103BB2DE98AD}" srcOrd="0" destOrd="0" presId="urn:microsoft.com/office/officeart/2005/8/layout/target3"/>
    <dgm:cxn modelId="{812F73DB-0B60-44F4-B240-1F7156F585BD}" type="presOf" srcId="{927C8806-626C-41F2-A8B7-A2C5890A3400}" destId="{4490AE14-E8F5-4611-9C4D-374BF961A687}" srcOrd="1" destOrd="0" presId="urn:microsoft.com/office/officeart/2005/8/layout/target3"/>
    <dgm:cxn modelId="{8A160AE0-F612-4DDD-BDC9-3620753F1CEC}" srcId="{92FC3594-56B3-41F5-97E7-A0FF693B7B24}" destId="{F7E456E4-348C-4FC3-9EC1-A15E9B8D116A}" srcOrd="1" destOrd="0" parTransId="{115148CE-0AC2-4962-B5E4-590B40B61620}" sibTransId="{9EE7C930-A7A1-4712-9345-A91EF2F94E7B}"/>
    <dgm:cxn modelId="{45D98FE6-862D-44EA-A260-A50D7BC16869}" srcId="{92FC3594-56B3-41F5-97E7-A0FF693B7B24}" destId="{F8E9AA51-E099-4A44-BF6B-5196D1ABDBAC}" srcOrd="0" destOrd="0" parTransId="{5641F9BD-87F8-49EA-98B6-BA405CD12F16}" sibTransId="{BD4EBE9D-B988-4A33-9905-42E50D30FEA1}"/>
    <dgm:cxn modelId="{0023C51C-C875-45C1-BC5C-D8DE61C47BCA}" type="presParOf" srcId="{B9DBEF28-F20E-4096-9459-31CC5ECA5A2F}" destId="{2EA483CD-4F73-4047-A1D7-53BC5AA2BC79}" srcOrd="0" destOrd="0" presId="urn:microsoft.com/office/officeart/2005/8/layout/target3"/>
    <dgm:cxn modelId="{0ED2022D-AEDD-4D47-ACB7-5AB98327DE46}" type="presParOf" srcId="{B9DBEF28-F20E-4096-9459-31CC5ECA5A2F}" destId="{94CB89F6-CF3C-472D-972D-3745564CAD08}" srcOrd="1" destOrd="0" presId="urn:microsoft.com/office/officeart/2005/8/layout/target3"/>
    <dgm:cxn modelId="{0F4832DF-3C4D-4D9D-BA08-15E37B7F155E}" type="presParOf" srcId="{B9DBEF28-F20E-4096-9459-31CC5ECA5A2F}" destId="{27323A74-AA91-4605-8D67-05C24AF5E16B}" srcOrd="2" destOrd="0" presId="urn:microsoft.com/office/officeart/2005/8/layout/target3"/>
    <dgm:cxn modelId="{B7DC13AF-0533-497E-B090-D0D64ADB865E}" type="presParOf" srcId="{B9DBEF28-F20E-4096-9459-31CC5ECA5A2F}" destId="{7D1213E1-B0E0-45BF-B90C-8FF7EEADCE69}" srcOrd="3" destOrd="0" presId="urn:microsoft.com/office/officeart/2005/8/layout/target3"/>
    <dgm:cxn modelId="{065886D9-9512-4AA4-9450-91A811FB20D9}" type="presParOf" srcId="{B9DBEF28-F20E-4096-9459-31CC5ECA5A2F}" destId="{D7B02DF4-C8BE-47AF-BB51-5B98F0AFBF0B}" srcOrd="4" destOrd="0" presId="urn:microsoft.com/office/officeart/2005/8/layout/target3"/>
    <dgm:cxn modelId="{9DC2D5FC-B166-4E67-83B4-2CA91732483B}" type="presParOf" srcId="{B9DBEF28-F20E-4096-9459-31CC5ECA5A2F}" destId="{3B94DCAA-07AE-43C8-93ED-A8919A9B5731}" srcOrd="5" destOrd="0" presId="urn:microsoft.com/office/officeart/2005/8/layout/target3"/>
    <dgm:cxn modelId="{B5750878-3452-4F45-A4F9-3874825F86BE}" type="presParOf" srcId="{B9DBEF28-F20E-4096-9459-31CC5ECA5A2F}" destId="{B3EF1814-741D-4673-849D-8C511D688BB5}" srcOrd="6" destOrd="0" presId="urn:microsoft.com/office/officeart/2005/8/layout/target3"/>
    <dgm:cxn modelId="{802C5C57-1621-4549-A762-6ABBCF5D9C53}" type="presParOf" srcId="{B9DBEF28-F20E-4096-9459-31CC5ECA5A2F}" destId="{566C3389-2B6C-493F-BC70-997B6F36EC93}" srcOrd="7" destOrd="0" presId="urn:microsoft.com/office/officeart/2005/8/layout/target3"/>
    <dgm:cxn modelId="{5C1DC769-9357-476E-888F-096AFB0A9E1A}" type="presParOf" srcId="{B9DBEF28-F20E-4096-9459-31CC5ECA5A2F}" destId="{DDDA7A33-91B1-45B8-9DD1-3420E0FA39B1}" srcOrd="8" destOrd="0" presId="urn:microsoft.com/office/officeart/2005/8/layout/target3"/>
    <dgm:cxn modelId="{EF1EE3EE-8EAC-46F6-BC2C-E22A76E44722}" type="presParOf" srcId="{B9DBEF28-F20E-4096-9459-31CC5ECA5A2F}" destId="{DE9C60AE-0CF3-458B-AB9E-35CE7B448BFE}" srcOrd="9" destOrd="0" presId="urn:microsoft.com/office/officeart/2005/8/layout/target3"/>
    <dgm:cxn modelId="{791F64C4-57B5-412F-A6F8-758B8CC5752C}" type="presParOf" srcId="{B9DBEF28-F20E-4096-9459-31CC5ECA5A2F}" destId="{F28B52E6-181A-4186-876A-ECAA24DEE9AD}" srcOrd="10" destOrd="0" presId="urn:microsoft.com/office/officeart/2005/8/layout/target3"/>
    <dgm:cxn modelId="{67EE9C95-0EC8-4652-A308-BE486EDC410A}" type="presParOf" srcId="{B9DBEF28-F20E-4096-9459-31CC5ECA5A2F}" destId="{634EF5F0-3CEF-475A-87FB-103BB2DE98AD}" srcOrd="11" destOrd="0" presId="urn:microsoft.com/office/officeart/2005/8/layout/target3"/>
    <dgm:cxn modelId="{056E33D4-FDC5-4CC8-A0AA-F8B7130A4BF1}" type="presParOf" srcId="{B9DBEF28-F20E-4096-9459-31CC5ECA5A2F}" destId="{3F803523-FDAE-474D-ABB1-A278DB90C1DA}" srcOrd="12" destOrd="0" presId="urn:microsoft.com/office/officeart/2005/8/layout/target3"/>
    <dgm:cxn modelId="{4C40EF8B-5AAB-4369-98DB-8D3CED0AC3F9}" type="presParOf" srcId="{B9DBEF28-F20E-4096-9459-31CC5ECA5A2F}" destId="{B0281C0B-C942-4137-9C5D-90178B94ED35}" srcOrd="13" destOrd="0" presId="urn:microsoft.com/office/officeart/2005/8/layout/target3"/>
    <dgm:cxn modelId="{FF08FCF7-1FE5-4863-987D-EE32F91D3B32}" type="presParOf" srcId="{B9DBEF28-F20E-4096-9459-31CC5ECA5A2F}" destId="{F17AB3DB-8239-47B3-A82F-EF8E9E5F1A48}" srcOrd="14" destOrd="0" presId="urn:microsoft.com/office/officeart/2005/8/layout/target3"/>
    <dgm:cxn modelId="{0430C34C-1EEA-4DE4-8D49-E4374D0D13C2}" type="presParOf" srcId="{B9DBEF28-F20E-4096-9459-31CC5ECA5A2F}" destId="{4490AE14-E8F5-4611-9C4D-374BF961A687}"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27D17-E47C-4CDF-BB0D-64F3AEA24CF1}">
      <dsp:nvSpPr>
        <dsp:cNvPr id="0" name=""/>
        <dsp:cNvSpPr/>
      </dsp:nvSpPr>
      <dsp:spPr>
        <a:xfrm>
          <a:off x="636" y="80805"/>
          <a:ext cx="1755009" cy="438752"/>
        </a:xfrm>
        <a:prstGeom prst="roundRect">
          <a:avLst>
            <a:gd name="adj" fmla="val 1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effectLst>
                <a:outerShdw blurRad="38100" dist="38100" dir="2700000" algn="tl">
                  <a:srgbClr val="000000">
                    <a:alpha val="43137"/>
                  </a:srgbClr>
                </a:outerShdw>
              </a:effectLst>
            </a:rPr>
            <a:t>The faithful angels</a:t>
          </a:r>
          <a:endParaRPr lang="es-ES" sz="1600" b="1" kern="1200" dirty="0">
            <a:effectLst>
              <a:outerShdw blurRad="38100" dist="38100" dir="2700000" algn="tl">
                <a:srgbClr val="000000">
                  <a:alpha val="43137"/>
                </a:srgbClr>
              </a:outerShdw>
            </a:effectLst>
          </a:endParaRPr>
        </a:p>
      </dsp:txBody>
      <dsp:txXfrm>
        <a:off x="13487" y="93656"/>
        <a:ext cx="1729307" cy="413050"/>
      </dsp:txXfrm>
    </dsp:sp>
    <dsp:sp modelId="{9A6B9D9A-954F-4BA8-AE45-441F754C998D}">
      <dsp:nvSpPr>
        <dsp:cNvPr id="0" name=""/>
        <dsp:cNvSpPr/>
      </dsp:nvSpPr>
      <dsp:spPr>
        <a:xfrm rot="5400000">
          <a:off x="839750" y="557949"/>
          <a:ext cx="76781" cy="76781"/>
        </a:xfrm>
        <a:prstGeom prst="rightArrow">
          <a:avLst>
            <a:gd name="adj1" fmla="val 66700"/>
            <a:gd name="adj2" fmla="val 50000"/>
          </a:avLst>
        </a:prstGeom>
        <a:solidFill>
          <a:srgbClr val="00B0F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4B1A092-76F4-488D-88FC-290C94D40B48}">
      <dsp:nvSpPr>
        <dsp:cNvPr id="0" name=""/>
        <dsp:cNvSpPr/>
      </dsp:nvSpPr>
      <dsp:spPr>
        <a:xfrm>
          <a:off x="636" y="673121"/>
          <a:ext cx="1755009" cy="1316674"/>
        </a:xfrm>
        <a:prstGeom prst="roundRect">
          <a:avLst>
            <a:gd name="adj" fmla="val 10000"/>
          </a:avLst>
        </a:prstGeom>
        <a:solidFill>
          <a:srgbClr val="C9F1FF">
            <a:alpha val="89804"/>
          </a:srgb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They understand the wisdom of God in His dealings with the powers of evil</a:t>
          </a:r>
          <a:endParaRPr lang="es-ES" sz="1600" b="1" kern="1200" dirty="0"/>
        </a:p>
      </dsp:txBody>
      <dsp:txXfrm>
        <a:off x="39200" y="711685"/>
        <a:ext cx="1677881" cy="1239546"/>
      </dsp:txXfrm>
    </dsp:sp>
    <dsp:sp modelId="{49CF1917-1E0B-43E3-A6A4-1FE9D7AEF235}">
      <dsp:nvSpPr>
        <dsp:cNvPr id="0" name=""/>
        <dsp:cNvSpPr/>
      </dsp:nvSpPr>
      <dsp:spPr>
        <a:xfrm>
          <a:off x="2048013" y="80805"/>
          <a:ext cx="2226071" cy="438752"/>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effectLst>
                <a:outerShdw blurRad="38100" dist="38100" dir="2700000" algn="tl">
                  <a:srgbClr val="000000">
                    <a:alpha val="43137"/>
                  </a:srgbClr>
                </a:outerShdw>
              </a:effectLst>
            </a:rPr>
            <a:t>The malevolent angels</a:t>
          </a:r>
          <a:endParaRPr lang="es-ES" sz="1600" b="1" kern="1200" dirty="0">
            <a:effectLst>
              <a:outerShdw blurRad="38100" dist="38100" dir="2700000" algn="tl">
                <a:srgbClr val="000000">
                  <a:alpha val="43137"/>
                </a:srgbClr>
              </a:outerShdw>
            </a:effectLst>
          </a:endParaRPr>
        </a:p>
      </dsp:txBody>
      <dsp:txXfrm>
        <a:off x="2060864" y="93656"/>
        <a:ext cx="2200369" cy="413050"/>
      </dsp:txXfrm>
    </dsp:sp>
    <dsp:sp modelId="{E1F8ADE9-721D-425A-A958-93EB3C705C9A}">
      <dsp:nvSpPr>
        <dsp:cNvPr id="0" name=""/>
        <dsp:cNvSpPr/>
      </dsp:nvSpPr>
      <dsp:spPr>
        <a:xfrm rot="5400000">
          <a:off x="3122658" y="557949"/>
          <a:ext cx="76781" cy="76781"/>
        </a:xfrm>
        <a:prstGeom prst="rightArrow">
          <a:avLst>
            <a:gd name="adj1" fmla="val 66700"/>
            <a:gd name="adj2" fmla="val 50000"/>
          </a:avLst>
        </a:prstGeom>
        <a:gradFill rotWithShape="0">
          <a:gsLst>
            <a:gs pos="0">
              <a:schemeClr val="accent5">
                <a:hueOff val="-1882712"/>
                <a:satOff val="-25007"/>
                <a:lumOff val="393"/>
                <a:alphaOff val="0"/>
                <a:satMod val="103000"/>
                <a:lumMod val="102000"/>
                <a:tint val="94000"/>
              </a:schemeClr>
            </a:gs>
            <a:gs pos="50000">
              <a:schemeClr val="accent5">
                <a:hueOff val="-1882712"/>
                <a:satOff val="-25007"/>
                <a:lumOff val="393"/>
                <a:alphaOff val="0"/>
                <a:satMod val="110000"/>
                <a:lumMod val="100000"/>
                <a:shade val="100000"/>
              </a:schemeClr>
            </a:gs>
            <a:gs pos="100000">
              <a:schemeClr val="accent5">
                <a:hueOff val="-1882712"/>
                <a:satOff val="-25007"/>
                <a:lumOff val="39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BCCA452-2E14-48E8-A66F-032D12802508}">
      <dsp:nvSpPr>
        <dsp:cNvPr id="0" name=""/>
        <dsp:cNvSpPr/>
      </dsp:nvSpPr>
      <dsp:spPr>
        <a:xfrm>
          <a:off x="2001347" y="673121"/>
          <a:ext cx="2319403" cy="1427055"/>
        </a:xfrm>
        <a:prstGeom prst="roundRect">
          <a:avLst>
            <a:gd name="adj" fmla="val 10000"/>
          </a:avLst>
        </a:prstGeom>
        <a:solidFill>
          <a:srgbClr val="FFC9C9">
            <a:alpha val="89804"/>
          </a:srgbClr>
        </a:solidFill>
        <a:ln w="6350" cap="flat" cmpd="sng" algn="ctr">
          <a:solidFill>
            <a:schemeClr val="accent5">
              <a:tint val="40000"/>
              <a:alpha val="90000"/>
              <a:hueOff val="-1738861"/>
              <a:satOff val="-37292"/>
              <a:lumOff val="-208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They understand that their false accusations about the character of God have been exposed, and that they are defeated and condemned</a:t>
          </a:r>
          <a:endParaRPr lang="es-ES" sz="1600" b="1" kern="1200" dirty="0"/>
        </a:p>
      </dsp:txBody>
      <dsp:txXfrm>
        <a:off x="2043144" y="714918"/>
        <a:ext cx="2235809" cy="13434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483CD-4F73-4047-A1D7-53BC5AA2BC79}">
      <dsp:nvSpPr>
        <dsp:cNvPr id="0" name=""/>
        <dsp:cNvSpPr/>
      </dsp:nvSpPr>
      <dsp:spPr>
        <a:xfrm>
          <a:off x="0" y="0"/>
          <a:ext cx="2390938" cy="2390938"/>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7323A74-AA91-4605-8D67-05C24AF5E16B}">
      <dsp:nvSpPr>
        <dsp:cNvPr id="0" name=""/>
        <dsp:cNvSpPr/>
      </dsp:nvSpPr>
      <dsp:spPr>
        <a:xfrm>
          <a:off x="1195469" y="0"/>
          <a:ext cx="4164418" cy="2390938"/>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God is able to do far more than </a:t>
          </a:r>
          <a:br>
            <a:rPr lang="en-GB" sz="1800" b="1" kern="1200"/>
          </a:br>
          <a:r>
            <a:rPr lang="en-GB" sz="1800" b="1" kern="1200"/>
            <a:t>what we ask</a:t>
          </a:r>
          <a:endParaRPr lang="es-ES" sz="1800" kern="1200" dirty="0"/>
        </a:p>
      </dsp:txBody>
      <dsp:txXfrm>
        <a:off x="1195469" y="0"/>
        <a:ext cx="4164418" cy="508074"/>
      </dsp:txXfrm>
    </dsp:sp>
    <dsp:sp modelId="{D7B02DF4-C8BE-47AF-BB51-5B98F0AFBF0B}">
      <dsp:nvSpPr>
        <dsp:cNvPr id="0" name=""/>
        <dsp:cNvSpPr/>
      </dsp:nvSpPr>
      <dsp:spPr>
        <a:xfrm>
          <a:off x="313810" y="508074"/>
          <a:ext cx="1763316" cy="1763316"/>
        </a:xfrm>
        <a:prstGeom prst="pie">
          <a:avLst>
            <a:gd name="adj1" fmla="val 5400000"/>
            <a:gd name="adj2" fmla="val 16200000"/>
          </a:avLst>
        </a:prstGeom>
        <a:gradFill rotWithShape="0">
          <a:gsLst>
            <a:gs pos="0">
              <a:schemeClr val="accent5">
                <a:hueOff val="-627571"/>
                <a:satOff val="-8336"/>
                <a:lumOff val="131"/>
                <a:alphaOff val="0"/>
                <a:satMod val="103000"/>
                <a:lumMod val="102000"/>
                <a:tint val="94000"/>
              </a:schemeClr>
            </a:gs>
            <a:gs pos="50000">
              <a:schemeClr val="accent5">
                <a:hueOff val="-627571"/>
                <a:satOff val="-8336"/>
                <a:lumOff val="131"/>
                <a:alphaOff val="0"/>
                <a:satMod val="110000"/>
                <a:lumMod val="100000"/>
                <a:shade val="100000"/>
              </a:schemeClr>
            </a:gs>
            <a:gs pos="100000">
              <a:schemeClr val="accent5">
                <a:hueOff val="-627571"/>
                <a:satOff val="-8336"/>
                <a:lumOff val="13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B94DCAA-07AE-43C8-93ED-A8919A9B5731}">
      <dsp:nvSpPr>
        <dsp:cNvPr id="0" name=""/>
        <dsp:cNvSpPr/>
      </dsp:nvSpPr>
      <dsp:spPr>
        <a:xfrm>
          <a:off x="1195469" y="508074"/>
          <a:ext cx="4164418" cy="1763316"/>
        </a:xfrm>
        <a:prstGeom prst="rect">
          <a:avLst/>
        </a:prstGeom>
        <a:solidFill>
          <a:schemeClr val="lt1">
            <a:alpha val="90000"/>
            <a:hueOff val="0"/>
            <a:satOff val="0"/>
            <a:lumOff val="0"/>
            <a:alphaOff val="0"/>
          </a:schemeClr>
        </a:solidFill>
        <a:ln w="6350" cap="flat" cmpd="sng" algn="ctr">
          <a:solidFill>
            <a:schemeClr val="accent5">
              <a:hueOff val="-627571"/>
              <a:satOff val="-8336"/>
              <a:lumOff val="13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God can do for us what we </a:t>
          </a:r>
          <a:br>
            <a:rPr lang="en-GB" sz="1800" b="1" kern="1200"/>
          </a:br>
          <a:r>
            <a:rPr lang="en-GB" sz="1800" b="1" kern="1200"/>
            <a:t>don't even understand</a:t>
          </a:r>
          <a:endParaRPr lang="es-ES" sz="1800" kern="1200" dirty="0"/>
        </a:p>
      </dsp:txBody>
      <dsp:txXfrm>
        <a:off x="1195469" y="508074"/>
        <a:ext cx="4164418" cy="508074"/>
      </dsp:txXfrm>
    </dsp:sp>
    <dsp:sp modelId="{566C3389-2B6C-493F-BC70-997B6F36EC93}">
      <dsp:nvSpPr>
        <dsp:cNvPr id="0" name=""/>
        <dsp:cNvSpPr/>
      </dsp:nvSpPr>
      <dsp:spPr>
        <a:xfrm>
          <a:off x="627621" y="1016148"/>
          <a:ext cx="1135695" cy="1135695"/>
        </a:xfrm>
        <a:prstGeom prst="pie">
          <a:avLst>
            <a:gd name="adj1" fmla="val 5400000"/>
            <a:gd name="adj2" fmla="val 16200000"/>
          </a:avLst>
        </a:prstGeom>
        <a:gradFill rotWithShape="0">
          <a:gsLst>
            <a:gs pos="0">
              <a:schemeClr val="accent5">
                <a:hueOff val="-1255141"/>
                <a:satOff val="-16671"/>
                <a:lumOff val="262"/>
                <a:alphaOff val="0"/>
                <a:satMod val="103000"/>
                <a:lumMod val="102000"/>
                <a:tint val="94000"/>
              </a:schemeClr>
            </a:gs>
            <a:gs pos="50000">
              <a:schemeClr val="accent5">
                <a:hueOff val="-1255141"/>
                <a:satOff val="-16671"/>
                <a:lumOff val="262"/>
                <a:alphaOff val="0"/>
                <a:satMod val="110000"/>
                <a:lumMod val="100000"/>
                <a:shade val="100000"/>
              </a:schemeClr>
            </a:gs>
            <a:gs pos="100000">
              <a:schemeClr val="accent5">
                <a:hueOff val="-1255141"/>
                <a:satOff val="-16671"/>
                <a:lumOff val="26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DDA7A33-91B1-45B8-9DD1-3420E0FA39B1}">
      <dsp:nvSpPr>
        <dsp:cNvPr id="0" name=""/>
        <dsp:cNvSpPr/>
      </dsp:nvSpPr>
      <dsp:spPr>
        <a:xfrm>
          <a:off x="1195469" y="1016148"/>
          <a:ext cx="4164418" cy="1135695"/>
        </a:xfrm>
        <a:prstGeom prst="rect">
          <a:avLst/>
        </a:prstGeom>
        <a:solidFill>
          <a:schemeClr val="lt1">
            <a:alpha val="90000"/>
            <a:hueOff val="0"/>
            <a:satOff val="0"/>
            <a:lumOff val="0"/>
            <a:alphaOff val="0"/>
          </a:schemeClr>
        </a:solidFill>
        <a:ln w="6350" cap="flat" cmpd="sng" algn="ctr">
          <a:solidFill>
            <a:schemeClr val="accent5">
              <a:hueOff val="-1255141"/>
              <a:satOff val="-16671"/>
              <a:lumOff val="262"/>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His power works in us</a:t>
          </a:r>
          <a:endParaRPr lang="es-ES" sz="1800" kern="1200"/>
        </a:p>
      </dsp:txBody>
      <dsp:txXfrm>
        <a:off x="1195469" y="1016148"/>
        <a:ext cx="4164418" cy="508074"/>
      </dsp:txXfrm>
    </dsp:sp>
    <dsp:sp modelId="{F28B52E6-181A-4186-876A-ECAA24DEE9AD}">
      <dsp:nvSpPr>
        <dsp:cNvPr id="0" name=""/>
        <dsp:cNvSpPr/>
      </dsp:nvSpPr>
      <dsp:spPr>
        <a:xfrm>
          <a:off x="941431" y="1524222"/>
          <a:ext cx="508074" cy="508074"/>
        </a:xfrm>
        <a:prstGeom prst="pie">
          <a:avLst>
            <a:gd name="adj1" fmla="val 5400000"/>
            <a:gd name="adj2" fmla="val 16200000"/>
          </a:avLst>
        </a:prstGeom>
        <a:gradFill rotWithShape="0">
          <a:gsLst>
            <a:gs pos="0">
              <a:schemeClr val="accent5">
                <a:hueOff val="-1882712"/>
                <a:satOff val="-25007"/>
                <a:lumOff val="393"/>
                <a:alphaOff val="0"/>
                <a:satMod val="103000"/>
                <a:lumMod val="102000"/>
                <a:tint val="94000"/>
              </a:schemeClr>
            </a:gs>
            <a:gs pos="50000">
              <a:schemeClr val="accent5">
                <a:hueOff val="-1882712"/>
                <a:satOff val="-25007"/>
                <a:lumOff val="393"/>
                <a:alphaOff val="0"/>
                <a:satMod val="110000"/>
                <a:lumMod val="100000"/>
                <a:shade val="100000"/>
              </a:schemeClr>
            </a:gs>
            <a:gs pos="100000">
              <a:schemeClr val="accent5">
                <a:hueOff val="-1882712"/>
                <a:satOff val="-25007"/>
                <a:lumOff val="3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34EF5F0-3CEF-475A-87FB-103BB2DE98AD}">
      <dsp:nvSpPr>
        <dsp:cNvPr id="0" name=""/>
        <dsp:cNvSpPr/>
      </dsp:nvSpPr>
      <dsp:spPr>
        <a:xfrm>
          <a:off x="1195469" y="1524222"/>
          <a:ext cx="4164418" cy="508074"/>
        </a:xfrm>
        <a:prstGeom prst="rect">
          <a:avLst/>
        </a:prstGeom>
        <a:solidFill>
          <a:schemeClr val="lt1">
            <a:alpha val="90000"/>
            <a:hueOff val="0"/>
            <a:satOff val="0"/>
            <a:lumOff val="0"/>
            <a:alphaOff val="0"/>
          </a:schemeClr>
        </a:solidFill>
        <a:ln w="6350" cap="flat" cmpd="sng" algn="ctr">
          <a:solidFill>
            <a:schemeClr val="accent5">
              <a:hueOff val="-1882712"/>
              <a:satOff val="-25007"/>
              <a:lumOff val="39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As a Church, we must always give </a:t>
          </a:r>
          <a:br>
            <a:rPr lang="en-GB" sz="1800" b="1" kern="1200"/>
          </a:br>
          <a:r>
            <a:rPr lang="en-GB" sz="1800" b="1" kern="1200"/>
            <a:t>glory to Jesus</a:t>
          </a:r>
          <a:endParaRPr lang="es-ES" sz="1800" kern="1200"/>
        </a:p>
      </dsp:txBody>
      <dsp:txXfrm>
        <a:off x="1195469" y="1524222"/>
        <a:ext cx="4164418" cy="50807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4AF51B-53AA-4D0B-94F7-ABA6BF660053}" type="datetimeFigureOut">
              <a:rPr lang="es-ES" smtClean="0"/>
              <a:t>07/07/2023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209169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4AF51B-53AA-4D0B-94F7-ABA6BF660053}" type="datetimeFigureOut">
              <a:rPr lang="es-ES" smtClean="0"/>
              <a:t>07/07/2023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11361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4AF51B-53AA-4D0B-94F7-ABA6BF660053}" type="datetimeFigureOut">
              <a:rPr lang="es-ES" smtClean="0"/>
              <a:t>07/07/2023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324287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AD3D9-B3DB-C39C-3DB4-7A9CA32861BD}"/>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DCDE70-20E2-94E5-38F0-2461F41F79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762E9F6-3BB6-BFBA-1BB8-2DD8F4CAA7B3}"/>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5" name="Marcador de pie de página 4">
            <a:extLst>
              <a:ext uri="{FF2B5EF4-FFF2-40B4-BE49-F238E27FC236}">
                <a16:creationId xmlns:a16="http://schemas.microsoft.com/office/drawing/2014/main" id="{85BA155A-EFB3-ED65-F2BE-1ED861E30F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153495-FF41-4A0A-6B4C-274AF6B7FF4E}"/>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3547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8C158-3E81-4E23-BA10-B611A33B78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30846A-67E0-E38F-AFA2-061C317F7F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9CC658-1018-4B62-7076-9DE2613858F9}"/>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5" name="Marcador de pie de página 4">
            <a:extLst>
              <a:ext uri="{FF2B5EF4-FFF2-40B4-BE49-F238E27FC236}">
                <a16:creationId xmlns:a16="http://schemas.microsoft.com/office/drawing/2014/main" id="{2CCF9770-F8FF-5FA3-B63A-0FDD769747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F5CBF-A580-7C57-5A4E-67AFBAC48196}"/>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09033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BAB77-92C5-5C33-AF16-985958C65053}"/>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EAEC50-2311-C58D-B96D-9E81AEDA98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3EAA0F-6554-7A54-14DC-3A46D5773957}"/>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5" name="Marcador de pie de página 4">
            <a:extLst>
              <a:ext uri="{FF2B5EF4-FFF2-40B4-BE49-F238E27FC236}">
                <a16:creationId xmlns:a16="http://schemas.microsoft.com/office/drawing/2014/main" id="{B3B8CC78-8655-0A96-1EC4-648592557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E4384E-CA6B-CB35-FDF3-0EA8FE2E9E40}"/>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6484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C684A-6EA8-26E8-85AE-6F35E53FD46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8AA8E-9397-4BAD-EF9C-96660EBCB2E5}"/>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A275E7-FB90-E21A-CC6F-B138E0074A56}"/>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3CAE79-FD9B-A79B-3FBE-79F1F9729CA3}"/>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6" name="Marcador de pie de página 5">
            <a:extLst>
              <a:ext uri="{FF2B5EF4-FFF2-40B4-BE49-F238E27FC236}">
                <a16:creationId xmlns:a16="http://schemas.microsoft.com/office/drawing/2014/main" id="{95CACEFD-514A-1794-1E30-27C2412589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C5DED-3C9B-B523-A431-904B330B514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76076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EA489-CA05-8085-587A-F653CC072581}"/>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A3CDDF-FEDC-3EA0-7AD7-83F560028E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FBCE96-1CC5-F16D-ACEA-1E53BECB5B2B}"/>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06FD511-906B-23F5-5A95-F6112BD946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78B51A-E75B-EC1A-7158-0DECB4F4D24F}"/>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4D6CE2-6E29-A4DE-7FAF-A582237DBBF4}"/>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8" name="Marcador de pie de página 7">
            <a:extLst>
              <a:ext uri="{FF2B5EF4-FFF2-40B4-BE49-F238E27FC236}">
                <a16:creationId xmlns:a16="http://schemas.microsoft.com/office/drawing/2014/main" id="{6D026CE0-BD9E-3858-DEA7-EC30066D33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E8EFA2E-531A-6422-1EAF-75FAE9FD077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51300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65EF8-5DBA-3D31-4CEE-F2209C9EDB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C677CF-90A4-16E6-1C9E-46156553EEAC}"/>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4" name="Marcador de pie de página 3">
            <a:extLst>
              <a:ext uri="{FF2B5EF4-FFF2-40B4-BE49-F238E27FC236}">
                <a16:creationId xmlns:a16="http://schemas.microsoft.com/office/drawing/2014/main" id="{E09DB5F3-B883-B17F-4DB5-C63110A989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6BB94FA-079B-A0AD-E0CA-EDB1265C9F2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91730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B32CF7-92BF-4DC5-F914-CBD7D65ADF90}"/>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3" name="Marcador de pie de página 2">
            <a:extLst>
              <a:ext uri="{FF2B5EF4-FFF2-40B4-BE49-F238E27FC236}">
                <a16:creationId xmlns:a16="http://schemas.microsoft.com/office/drawing/2014/main" id="{732CE1AB-7B9C-6238-CC50-5D74B62ABB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43FF6DB-55A5-7147-1902-96093C82AF9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82287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F3507-B4E3-A519-D4AD-DD4B77242F38}"/>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6A4E-30AB-078A-A303-9B5255DD5CB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F457C3-8888-C25E-B938-D37ACFD1BE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8D751B-9066-E586-22E0-B0A0D746EDA1}"/>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6" name="Marcador de pie de página 5">
            <a:extLst>
              <a:ext uri="{FF2B5EF4-FFF2-40B4-BE49-F238E27FC236}">
                <a16:creationId xmlns:a16="http://schemas.microsoft.com/office/drawing/2014/main" id="{06F985E2-EFAD-6C51-0E11-408B239549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5A9959-35C1-FC8B-2155-825F1BDF696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27535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4AF51B-53AA-4D0B-94F7-ABA6BF660053}" type="datetimeFigureOut">
              <a:rPr lang="es-ES" smtClean="0"/>
              <a:t>07/07/2023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278348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3146A3-B2C3-9019-0314-A0EE07C5666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4B84DF-C709-2184-8C16-6272ABD42CC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2D06F5AB-BEE2-3141-4B2C-78603A4ED3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CFC431-2A70-A09F-EB96-E2126E62ADFA}"/>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6" name="Marcador de pie de página 5">
            <a:extLst>
              <a:ext uri="{FF2B5EF4-FFF2-40B4-BE49-F238E27FC236}">
                <a16:creationId xmlns:a16="http://schemas.microsoft.com/office/drawing/2014/main" id="{49A45ABB-DDF7-71FF-0C30-FC159EC8ED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CD4638-4F2E-B6A3-016E-8F8B49C3D71D}"/>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81980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1C914-4948-4329-885E-3DA70EDCFF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C427AD-9E2E-9D22-ED18-0FBEA1F851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0E9ABB-CAC2-FB85-0B1D-CF3EF58CE735}"/>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5" name="Marcador de pie de página 4">
            <a:extLst>
              <a:ext uri="{FF2B5EF4-FFF2-40B4-BE49-F238E27FC236}">
                <a16:creationId xmlns:a16="http://schemas.microsoft.com/office/drawing/2014/main" id="{7E478466-6CEF-AF46-F0EE-426E26B627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C19A1F-373A-4A0C-52D3-E4DDA760D9AA}"/>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96770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C4C406-9F64-03C5-45F7-6515896F5268}"/>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1E190F-2F43-9C60-9BE4-64CF094D8A07}"/>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E0697B-BCE4-A813-8BB9-F77C1515AC5D}"/>
              </a:ext>
            </a:extLst>
          </p:cNvPr>
          <p:cNvSpPr>
            <a:spLocks noGrp="1"/>
          </p:cNvSpPr>
          <p:nvPr>
            <p:ph type="dt" sz="half" idx="10"/>
          </p:nvPr>
        </p:nvSpPr>
        <p:spPr/>
        <p:txBody>
          <a:bodyPr/>
          <a:lstStyle/>
          <a:p>
            <a:fld id="{D116B645-7F65-43CC-BC8B-8884ACC8048C}" type="datetimeFigureOut">
              <a:rPr lang="es-ES" smtClean="0"/>
              <a:t>07/07/2023</a:t>
            </a:fld>
            <a:endParaRPr lang="es-ES"/>
          </a:p>
        </p:txBody>
      </p:sp>
      <p:sp>
        <p:nvSpPr>
          <p:cNvPr id="5" name="Marcador de pie de página 4">
            <a:extLst>
              <a:ext uri="{FF2B5EF4-FFF2-40B4-BE49-F238E27FC236}">
                <a16:creationId xmlns:a16="http://schemas.microsoft.com/office/drawing/2014/main" id="{8A9C6152-76CB-D0B4-6712-809175BF0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0C1A4-584E-D916-7574-4E1A210EE18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413837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54AF51B-53AA-4D0B-94F7-ABA6BF660053}" type="datetimeFigureOut">
              <a:rPr lang="es-ES" smtClean="0"/>
              <a:t>07/07/2023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324396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54AF51B-53AA-4D0B-94F7-ABA6BF660053}" type="datetimeFigureOut">
              <a:rPr lang="es-ES" smtClean="0"/>
              <a:t>07/07/2023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2846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4AF51B-53AA-4D0B-94F7-ABA6BF660053}" type="datetimeFigureOut">
              <a:rPr lang="es-ES" smtClean="0"/>
              <a:t>07/07/2023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9666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54AF51B-53AA-4D0B-94F7-ABA6BF660053}" type="datetimeFigureOut">
              <a:rPr lang="es-ES" smtClean="0"/>
              <a:t>07/07/2023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31972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4AF51B-53AA-4D0B-94F7-ABA6BF660053}" type="datetimeFigureOut">
              <a:rPr lang="es-ES" smtClean="0"/>
              <a:t>07/07/2023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408441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54AF51B-53AA-4D0B-94F7-ABA6BF660053}" type="datetimeFigureOut">
              <a:rPr lang="es-ES" smtClean="0"/>
              <a:t>07/07/2023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307544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54AF51B-53AA-4D0B-94F7-ABA6BF660053}" type="datetimeFigureOut">
              <a:rPr lang="es-ES" smtClean="0"/>
              <a:t>07/07/2023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450274-4025-4FE0-9CCC-485E54276112}" type="slidenum">
              <a:rPr lang="es-ES" smtClean="0"/>
              <a:t>‹Nº›</a:t>
            </a:fld>
            <a:endParaRPr lang="es-ES"/>
          </a:p>
        </p:txBody>
      </p:sp>
    </p:spTree>
    <p:extLst>
      <p:ext uri="{BB962C8B-B14F-4D97-AF65-F5344CB8AC3E}">
        <p14:creationId xmlns:p14="http://schemas.microsoft.com/office/powerpoint/2010/main" val="126297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54AF51B-53AA-4D0B-94F7-ABA6BF660053}" type="datetimeFigureOut">
              <a:rPr lang="es-ES" smtClean="0"/>
              <a:t>07/07/2023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9450274-4025-4FE0-9CCC-485E54276112}" type="slidenum">
              <a:rPr lang="es-ES" smtClean="0"/>
              <a:t>‹Nº›</a:t>
            </a:fld>
            <a:endParaRPr lang="es-ES"/>
          </a:p>
        </p:txBody>
      </p:sp>
    </p:spTree>
    <p:extLst>
      <p:ext uri="{BB962C8B-B14F-4D97-AF65-F5344CB8AC3E}">
        <p14:creationId xmlns:p14="http://schemas.microsoft.com/office/powerpoint/2010/main" val="552476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3424FE-8A42-1C82-C0A7-4EBAE2CFD2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2C5616-72CD-38B1-EB7F-BBA48D1CB02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041721-17EA-69B1-9124-82154BDE22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16B645-7F65-43CC-BC8B-8884ACC8048C}" type="datetimeFigureOut">
              <a:rPr lang="es-ES" smtClean="0"/>
              <a:t>07/07/2023</a:t>
            </a:fld>
            <a:endParaRPr lang="es-ES"/>
          </a:p>
        </p:txBody>
      </p:sp>
      <p:sp>
        <p:nvSpPr>
          <p:cNvPr id="5" name="Marcador de pie de página 4">
            <a:extLst>
              <a:ext uri="{FF2B5EF4-FFF2-40B4-BE49-F238E27FC236}">
                <a16:creationId xmlns:a16="http://schemas.microsoft.com/office/drawing/2014/main" id="{BDFEF990-EDC3-9DFB-7278-A508EEA1F6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DA2BD33-A30C-E342-B4CF-032034C488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472926-AD2F-4F38-AEDC-FE777BEC4C5C}" type="slidenum">
              <a:rPr lang="es-ES" smtClean="0"/>
              <a:t>‹Nº›</a:t>
            </a:fld>
            <a:endParaRPr lang="es-ES"/>
          </a:p>
        </p:txBody>
      </p:sp>
    </p:spTree>
    <p:extLst>
      <p:ext uri="{BB962C8B-B14F-4D97-AF65-F5344CB8AC3E}">
        <p14:creationId xmlns:p14="http://schemas.microsoft.com/office/powerpoint/2010/main" val="18390773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6.jpg"/><Relationship Id="rId4" Type="http://schemas.openxmlformats.org/officeDocument/2006/relationships/diagramLayout" Target="../diagrams/layout1.xml"/><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persona, interior, hombre, viendo&#10;&#10;Descripción generada automáticamente">
            <a:extLst>
              <a:ext uri="{FF2B5EF4-FFF2-40B4-BE49-F238E27FC236}">
                <a16:creationId xmlns:a16="http://schemas.microsoft.com/office/drawing/2014/main" id="{6BC68D34-0B57-DBDC-4E19-6843DEF2DB6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342613" y="577712"/>
            <a:ext cx="8458200" cy="4457700"/>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EAD54A08-3C56-C662-7BF3-F6D72C6C5CE7}"/>
              </a:ext>
            </a:extLst>
          </p:cNvPr>
          <p:cNvSpPr txBox="1"/>
          <p:nvPr/>
        </p:nvSpPr>
        <p:spPr>
          <a:xfrm>
            <a:off x="340879" y="4727635"/>
            <a:ext cx="2214196" cy="307777"/>
          </a:xfrm>
          <a:prstGeom prst="rect">
            <a:avLst/>
          </a:prstGeom>
          <a:noFill/>
        </p:spPr>
        <p:txBody>
          <a:bodyPr wrap="none" rtlCol="0">
            <a:spAutoFit/>
          </a:bodyPr>
          <a:lstStyle/>
          <a:p>
            <a:r>
              <a:rPr lang="es-ES" sz="1400" b="1" dirty="0">
                <a:solidFill>
                  <a:srgbClr val="C1B98B"/>
                </a:solidFill>
                <a:effectLst>
                  <a:outerShdw blurRad="38100" dist="38100" dir="2700000" algn="tl">
                    <a:srgbClr val="000000">
                      <a:alpha val="43137"/>
                    </a:srgbClr>
                  </a:outerShdw>
                </a:effectLst>
              </a:rPr>
              <a:t>Lesson 6 for August 5, 2023</a:t>
            </a:r>
          </a:p>
        </p:txBody>
      </p:sp>
      <p:sp>
        <p:nvSpPr>
          <p:cNvPr id="2" name="CuadroTexto 1">
            <a:extLst>
              <a:ext uri="{FF2B5EF4-FFF2-40B4-BE49-F238E27FC236}">
                <a16:creationId xmlns:a16="http://schemas.microsoft.com/office/drawing/2014/main" id="{7125790C-9097-B1C5-0417-660CE44DB83D}"/>
              </a:ext>
            </a:extLst>
          </p:cNvPr>
          <p:cNvSpPr txBox="1"/>
          <p:nvPr/>
        </p:nvSpPr>
        <p:spPr>
          <a:xfrm>
            <a:off x="-3468" y="-159847"/>
            <a:ext cx="9147468" cy="923330"/>
          </a:xfrm>
          <a:prstGeom prst="rect">
            <a:avLst/>
          </a:prstGeom>
          <a:noFill/>
        </p:spPr>
        <p:txBody>
          <a:bodyPr wrap="square" rtlCol="0">
            <a:spAutoFit/>
          </a:bodyPr>
          <a:lstStyle/>
          <a:p>
            <a:pPr algn="ctr"/>
            <a:r>
              <a:rPr lang="es-ES" sz="5200" b="1" spc="50" dirty="0">
                <a:ln w="0"/>
                <a:solidFill>
                  <a:schemeClr val="bg1"/>
                </a:solidFill>
                <a:effectLst>
                  <a:innerShdw blurRad="63500" dist="50800" dir="13500000">
                    <a:srgbClr val="000000">
                      <a:alpha val="50000"/>
                    </a:srgbClr>
                  </a:innerShdw>
                </a:effectLst>
              </a:rPr>
              <a:t>THE MYSTERY OF THE GOSPEL</a:t>
            </a:r>
          </a:p>
        </p:txBody>
      </p:sp>
    </p:spTree>
    <p:extLst>
      <p:ext uri="{BB962C8B-B14F-4D97-AF65-F5344CB8AC3E}">
        <p14:creationId xmlns:p14="http://schemas.microsoft.com/office/powerpoint/2010/main" val="276431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01E8561E-5C9C-288D-2064-8CFCCFB95A3D}"/>
              </a:ext>
            </a:extLst>
          </p:cNvPr>
          <p:cNvGrpSpPr/>
          <p:nvPr/>
        </p:nvGrpSpPr>
        <p:grpSpPr>
          <a:xfrm>
            <a:off x="62218" y="-85728"/>
            <a:ext cx="8976724" cy="1043042"/>
            <a:chOff x="62218" y="-85728"/>
            <a:chExt cx="8976724" cy="1043042"/>
          </a:xfrm>
        </p:grpSpPr>
        <p:sp>
          <p:nvSpPr>
            <p:cNvPr id="13" name="Rectángulo: esquina doblada 12">
              <a:extLst>
                <a:ext uri="{FF2B5EF4-FFF2-40B4-BE49-F238E27FC236}">
                  <a16:creationId xmlns:a16="http://schemas.microsoft.com/office/drawing/2014/main" id="{C2241346-828D-4F73-0EE0-EAFE1A687089}"/>
                </a:ext>
              </a:extLst>
            </p:cNvPr>
            <p:cNvSpPr/>
            <p:nvPr/>
          </p:nvSpPr>
          <p:spPr>
            <a:xfrm>
              <a:off x="62218" y="57150"/>
              <a:ext cx="8976724" cy="840795"/>
            </a:xfrm>
            <a:prstGeom prst="foldedCorner">
              <a:avLst>
                <a:gd name="adj" fmla="val 34509"/>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3" name="CuadroTexto 2">
              <a:extLst>
                <a:ext uri="{FF2B5EF4-FFF2-40B4-BE49-F238E27FC236}">
                  <a16:creationId xmlns:a16="http://schemas.microsoft.com/office/drawing/2014/main" id="{79E59C08-861E-C7D3-0C11-05DC3700673A}"/>
                </a:ext>
              </a:extLst>
            </p:cNvPr>
            <p:cNvSpPr txBox="1"/>
            <p:nvPr/>
          </p:nvSpPr>
          <p:spPr>
            <a:xfrm>
              <a:off x="105058" y="-85728"/>
              <a:ext cx="8871666" cy="104304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6">
                      <a:lumMod val="75000"/>
                    </a:schemeClr>
                  </a:solidFill>
                </a:rPr>
                <a:t>GLORY TO GOD IN CHRIST!</a:t>
              </a:r>
            </a:p>
            <a:p>
              <a:pPr algn="ctr">
                <a:lnSpc>
                  <a:spcPts val="2000"/>
                </a:lnSpc>
              </a:pPr>
              <a:r>
                <a:rPr lang="es-ES" sz="2400" b="1" dirty="0">
                  <a:ln/>
                  <a:solidFill>
                    <a:schemeClr val="accent6">
                      <a:lumMod val="75000"/>
                    </a:schemeClr>
                  </a:solidFill>
                </a:rPr>
                <a:t>Ephesians 3:20-21</a:t>
              </a:r>
            </a:p>
          </p:txBody>
        </p:sp>
      </p:grpSp>
      <p:sp>
        <p:nvSpPr>
          <p:cNvPr id="2" name="CuadroTexto 1">
            <a:extLst>
              <a:ext uri="{FF2B5EF4-FFF2-40B4-BE49-F238E27FC236}">
                <a16:creationId xmlns:a16="http://schemas.microsoft.com/office/drawing/2014/main" id="{B8BA4A60-FD87-614D-ECA7-40F176897376}"/>
              </a:ext>
            </a:extLst>
          </p:cNvPr>
          <p:cNvSpPr txBox="1"/>
          <p:nvPr/>
        </p:nvSpPr>
        <p:spPr>
          <a:xfrm>
            <a:off x="1903426" y="897945"/>
            <a:ext cx="3518679" cy="1477328"/>
          </a:xfrm>
          <a:prstGeom prst="rect">
            <a:avLst/>
          </a:prstGeom>
          <a:noFill/>
        </p:spPr>
        <p:txBody>
          <a:bodyPr wrap="square" rtlCol="0">
            <a:spAutoFit/>
          </a:bodyPr>
          <a:lstStyle/>
          <a:p>
            <a:pPr>
              <a:spcBef>
                <a:spcPts val="600"/>
              </a:spcBef>
            </a:pPr>
            <a:r>
              <a:rPr lang="es-ES" b="1" dirty="0">
                <a:solidFill>
                  <a:schemeClr val="bg1"/>
                </a:solidFill>
                <a:effectLst>
                  <a:outerShdw blurRad="38100" dist="38100" dir="2700000" algn="tl">
                    <a:srgbClr val="000000">
                      <a:alpha val="43137"/>
                    </a:srgbClr>
                  </a:outerShdw>
                </a:effectLst>
              </a:rPr>
              <a:t>As Paul meditates on the love of Christ, he bursts into a doxology of praise and glory, praying that Christ may be glorified in His Church.</a:t>
            </a:r>
          </a:p>
        </p:txBody>
      </p:sp>
      <p:graphicFrame>
        <p:nvGraphicFramePr>
          <p:cNvPr id="4" name="Diagrama 3">
            <a:extLst>
              <a:ext uri="{FF2B5EF4-FFF2-40B4-BE49-F238E27FC236}">
                <a16:creationId xmlns:a16="http://schemas.microsoft.com/office/drawing/2014/main" id="{CB2C4C75-FEFB-EFAB-672C-E8B7DD81EAFD}"/>
              </a:ext>
            </a:extLst>
          </p:cNvPr>
          <p:cNvGraphicFramePr/>
          <p:nvPr>
            <p:extLst>
              <p:ext uri="{D42A27DB-BD31-4B8C-83A1-F6EECF244321}">
                <p14:modId xmlns:p14="http://schemas.microsoft.com/office/powerpoint/2010/main" val="3980317105"/>
              </p:ext>
            </p:extLst>
          </p:nvPr>
        </p:nvGraphicFramePr>
        <p:xfrm>
          <a:off x="62218" y="2686050"/>
          <a:ext cx="5359887" cy="2390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0212C5C-F903-EED6-3893-309BCBBEDEE5}"/>
              </a:ext>
            </a:extLst>
          </p:cNvPr>
          <p:cNvSpPr txBox="1"/>
          <p:nvPr/>
        </p:nvSpPr>
        <p:spPr>
          <a:xfrm>
            <a:off x="1903426" y="2313122"/>
            <a:ext cx="3368477" cy="369332"/>
          </a:xfrm>
          <a:prstGeom prst="rect">
            <a:avLst/>
          </a:prstGeom>
          <a:noFill/>
        </p:spPr>
        <p:txBody>
          <a:bodyPr wrap="square">
            <a:spAutoFit/>
          </a:bodyPr>
          <a:lstStyle/>
          <a:p>
            <a:pPr>
              <a:spcBef>
                <a:spcPts val="600"/>
              </a:spcBef>
            </a:pPr>
            <a:r>
              <a:rPr lang="es-ES" b="1" dirty="0">
                <a:solidFill>
                  <a:schemeClr val="bg1"/>
                </a:solidFill>
                <a:effectLst>
                  <a:outerShdw blurRad="38100" dist="38100" dir="2700000" algn="tl">
                    <a:srgbClr val="000000">
                      <a:alpha val="43137"/>
                    </a:srgbClr>
                  </a:outerShdw>
                </a:effectLst>
              </a:rPr>
              <a:t>This doxology teaches us that:</a:t>
            </a:r>
          </a:p>
        </p:txBody>
      </p:sp>
      <p:pic>
        <p:nvPicPr>
          <p:cNvPr id="9" name="Imagen 8" descr="Un par de personas en una alberca&#10;&#10;Descripción generada automáticamente con confianza media">
            <a:extLst>
              <a:ext uri="{FF2B5EF4-FFF2-40B4-BE49-F238E27FC236}">
                <a16:creationId xmlns:a16="http://schemas.microsoft.com/office/drawing/2014/main" id="{05D843F7-D6F4-71A2-02A3-CC7D7C01267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520263" y="998260"/>
            <a:ext cx="3518679" cy="2966517"/>
          </a:xfrm>
          <a:prstGeom prst="roundRect">
            <a:avLst>
              <a:gd name="adj" fmla="val 4167"/>
            </a:avLst>
          </a:prstGeom>
          <a:solidFill>
            <a:srgbClr val="FFFFFF"/>
          </a:solidFill>
          <a:ln w="57150" cap="sq">
            <a:solidFill>
              <a:srgbClr val="FFD885"/>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F35D0290-2C41-A41B-022D-BE0254A60E1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5058" y="990390"/>
            <a:ext cx="1798368" cy="1581359"/>
          </a:xfrm>
          <a:prstGeom prst="roundRect">
            <a:avLst>
              <a:gd name="adj" fmla="val 107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E701728D-1C3C-50B8-794B-1A22A5F7F4CB}"/>
              </a:ext>
            </a:extLst>
          </p:cNvPr>
          <p:cNvSpPr txBox="1"/>
          <p:nvPr/>
        </p:nvSpPr>
        <p:spPr>
          <a:xfrm>
            <a:off x="5832992" y="4132227"/>
            <a:ext cx="2893219" cy="923330"/>
          </a:xfrm>
          <a:custGeom>
            <a:avLst/>
            <a:gdLst>
              <a:gd name="connsiteX0" fmla="*/ 0 w 2893219"/>
              <a:gd name="connsiteY0" fmla="*/ 0 h 923330"/>
              <a:gd name="connsiteX1" fmla="*/ 607576 w 2893219"/>
              <a:gd name="connsiteY1" fmla="*/ 0 h 923330"/>
              <a:gd name="connsiteX2" fmla="*/ 1128355 w 2893219"/>
              <a:gd name="connsiteY2" fmla="*/ 0 h 923330"/>
              <a:gd name="connsiteX3" fmla="*/ 1649135 w 2893219"/>
              <a:gd name="connsiteY3" fmla="*/ 0 h 923330"/>
              <a:gd name="connsiteX4" fmla="*/ 2285643 w 2893219"/>
              <a:gd name="connsiteY4" fmla="*/ 0 h 923330"/>
              <a:gd name="connsiteX5" fmla="*/ 2893219 w 2893219"/>
              <a:gd name="connsiteY5" fmla="*/ 0 h 923330"/>
              <a:gd name="connsiteX6" fmla="*/ 2893219 w 2893219"/>
              <a:gd name="connsiteY6" fmla="*/ 433965 h 923330"/>
              <a:gd name="connsiteX7" fmla="*/ 2893219 w 2893219"/>
              <a:gd name="connsiteY7" fmla="*/ 923330 h 923330"/>
              <a:gd name="connsiteX8" fmla="*/ 2372440 w 2893219"/>
              <a:gd name="connsiteY8" fmla="*/ 923330 h 923330"/>
              <a:gd name="connsiteX9" fmla="*/ 1851660 w 2893219"/>
              <a:gd name="connsiteY9" fmla="*/ 923330 h 923330"/>
              <a:gd name="connsiteX10" fmla="*/ 1244084 w 2893219"/>
              <a:gd name="connsiteY10" fmla="*/ 923330 h 923330"/>
              <a:gd name="connsiteX11" fmla="*/ 665440 w 2893219"/>
              <a:gd name="connsiteY11" fmla="*/ 923330 h 923330"/>
              <a:gd name="connsiteX12" fmla="*/ 0 w 2893219"/>
              <a:gd name="connsiteY12" fmla="*/ 923330 h 923330"/>
              <a:gd name="connsiteX13" fmla="*/ 0 w 2893219"/>
              <a:gd name="connsiteY13" fmla="*/ 489365 h 923330"/>
              <a:gd name="connsiteX14" fmla="*/ 0 w 2893219"/>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3219" h="923330" fill="none" extrusionOk="0">
                <a:moveTo>
                  <a:pt x="0" y="0"/>
                </a:moveTo>
                <a:cubicBezTo>
                  <a:pt x="215461" y="-36792"/>
                  <a:pt x="327076" y="30309"/>
                  <a:pt x="607576" y="0"/>
                </a:cubicBezTo>
                <a:cubicBezTo>
                  <a:pt x="888076" y="-30309"/>
                  <a:pt x="914088" y="51989"/>
                  <a:pt x="1128355" y="0"/>
                </a:cubicBezTo>
                <a:cubicBezTo>
                  <a:pt x="1342622" y="-51989"/>
                  <a:pt x="1482521" y="45324"/>
                  <a:pt x="1649135" y="0"/>
                </a:cubicBezTo>
                <a:cubicBezTo>
                  <a:pt x="1815749" y="-45324"/>
                  <a:pt x="2114365" y="21387"/>
                  <a:pt x="2285643" y="0"/>
                </a:cubicBezTo>
                <a:cubicBezTo>
                  <a:pt x="2456921" y="-21387"/>
                  <a:pt x="2650624" y="12252"/>
                  <a:pt x="2893219" y="0"/>
                </a:cubicBezTo>
                <a:cubicBezTo>
                  <a:pt x="2911198" y="172279"/>
                  <a:pt x="2843734" y="287302"/>
                  <a:pt x="2893219" y="433965"/>
                </a:cubicBezTo>
                <a:cubicBezTo>
                  <a:pt x="2942704" y="580629"/>
                  <a:pt x="2858559" y="774797"/>
                  <a:pt x="2893219" y="923330"/>
                </a:cubicBezTo>
                <a:cubicBezTo>
                  <a:pt x="2644317" y="944432"/>
                  <a:pt x="2482148" y="872775"/>
                  <a:pt x="2372440" y="923330"/>
                </a:cubicBezTo>
                <a:cubicBezTo>
                  <a:pt x="2262732" y="973885"/>
                  <a:pt x="1969621" y="889176"/>
                  <a:pt x="1851660" y="923330"/>
                </a:cubicBezTo>
                <a:cubicBezTo>
                  <a:pt x="1733699" y="957484"/>
                  <a:pt x="1487464" y="868105"/>
                  <a:pt x="1244084" y="923330"/>
                </a:cubicBezTo>
                <a:cubicBezTo>
                  <a:pt x="1000704" y="978555"/>
                  <a:pt x="799012" y="882970"/>
                  <a:pt x="665440" y="923330"/>
                </a:cubicBezTo>
                <a:cubicBezTo>
                  <a:pt x="531868" y="963690"/>
                  <a:pt x="139690" y="848145"/>
                  <a:pt x="0" y="923330"/>
                </a:cubicBezTo>
                <a:cubicBezTo>
                  <a:pt x="-25573" y="783580"/>
                  <a:pt x="40318" y="701757"/>
                  <a:pt x="0" y="489365"/>
                </a:cubicBezTo>
                <a:cubicBezTo>
                  <a:pt x="-40318" y="276973"/>
                  <a:pt x="55563" y="180002"/>
                  <a:pt x="0" y="0"/>
                </a:cubicBezTo>
                <a:close/>
              </a:path>
              <a:path w="2893219" h="923330" stroke="0" extrusionOk="0">
                <a:moveTo>
                  <a:pt x="0" y="0"/>
                </a:moveTo>
                <a:cubicBezTo>
                  <a:pt x="172058" y="-4781"/>
                  <a:pt x="375643" y="33132"/>
                  <a:pt x="491847" y="0"/>
                </a:cubicBezTo>
                <a:cubicBezTo>
                  <a:pt x="608051" y="-33132"/>
                  <a:pt x="869812" y="71567"/>
                  <a:pt x="1099423" y="0"/>
                </a:cubicBezTo>
                <a:cubicBezTo>
                  <a:pt x="1329034" y="-71567"/>
                  <a:pt x="1427327" y="19693"/>
                  <a:pt x="1649135" y="0"/>
                </a:cubicBezTo>
                <a:cubicBezTo>
                  <a:pt x="1870943" y="-19693"/>
                  <a:pt x="2054114" y="21915"/>
                  <a:pt x="2227779" y="0"/>
                </a:cubicBezTo>
                <a:cubicBezTo>
                  <a:pt x="2401444" y="-21915"/>
                  <a:pt x="2687394" y="4101"/>
                  <a:pt x="2893219" y="0"/>
                </a:cubicBezTo>
                <a:cubicBezTo>
                  <a:pt x="2893303" y="137198"/>
                  <a:pt x="2869858" y="281052"/>
                  <a:pt x="2893219" y="461665"/>
                </a:cubicBezTo>
                <a:cubicBezTo>
                  <a:pt x="2916580" y="642279"/>
                  <a:pt x="2886190" y="764665"/>
                  <a:pt x="2893219" y="923330"/>
                </a:cubicBezTo>
                <a:cubicBezTo>
                  <a:pt x="2637512" y="928951"/>
                  <a:pt x="2560459" y="919386"/>
                  <a:pt x="2372440" y="923330"/>
                </a:cubicBezTo>
                <a:cubicBezTo>
                  <a:pt x="2184421" y="927274"/>
                  <a:pt x="2081264" y="896728"/>
                  <a:pt x="1880592" y="923330"/>
                </a:cubicBezTo>
                <a:cubicBezTo>
                  <a:pt x="1679920" y="949932"/>
                  <a:pt x="1434471" y="887389"/>
                  <a:pt x="1301949" y="923330"/>
                </a:cubicBezTo>
                <a:cubicBezTo>
                  <a:pt x="1169427" y="959271"/>
                  <a:pt x="1012025" y="890729"/>
                  <a:pt x="810101" y="923330"/>
                </a:cubicBezTo>
                <a:cubicBezTo>
                  <a:pt x="608177" y="955931"/>
                  <a:pt x="162499" y="909776"/>
                  <a:pt x="0" y="923330"/>
                </a:cubicBezTo>
                <a:cubicBezTo>
                  <a:pt x="-7672" y="781764"/>
                  <a:pt x="9973" y="673212"/>
                  <a:pt x="0" y="480132"/>
                </a:cubicBezTo>
                <a:cubicBezTo>
                  <a:pt x="-9973" y="287052"/>
                  <a:pt x="33360" y="224427"/>
                  <a:pt x="0" y="0"/>
                </a:cubicBezTo>
                <a:close/>
              </a:path>
            </a:pathLst>
          </a:custGeom>
          <a:ln w="38100">
            <a:extLst>
              <a:ext uri="{C807C97D-BFC1-408E-A445-0C87EB9F89A2}">
                <ask:lineSketchStyleProps xmlns:ask="http://schemas.microsoft.com/office/drawing/2018/sketchyshapes" sd="3903634735">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spcBef>
                <a:spcPts val="600"/>
              </a:spcBef>
            </a:pPr>
            <a:r>
              <a:rPr lang="es-ES" b="1" dirty="0"/>
              <a:t>Which of these teachings are especially significant </a:t>
            </a:r>
            <a:br>
              <a:rPr lang="es-ES" b="1" dirty="0"/>
            </a:br>
            <a:r>
              <a:rPr lang="es-ES" b="1" dirty="0"/>
              <a:t>to you?</a:t>
            </a:r>
          </a:p>
        </p:txBody>
      </p:sp>
    </p:spTree>
    <p:extLst>
      <p:ext uri="{BB962C8B-B14F-4D97-AF65-F5344CB8AC3E}">
        <p14:creationId xmlns:p14="http://schemas.microsoft.com/office/powerpoint/2010/main" val="218873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4)">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graphicEl>
                                              <a:dgm id="{2EA483CD-4F73-4047-A1D7-53BC5AA2BC79}"/>
                                            </p:graphicEl>
                                          </p:spTgt>
                                        </p:tgtEl>
                                        <p:attrNameLst>
                                          <p:attrName>style.visibility</p:attrName>
                                        </p:attrNameLst>
                                      </p:cBhvr>
                                      <p:to>
                                        <p:strVal val="visible"/>
                                      </p:to>
                                    </p:set>
                                    <p:animEffect transition="in" filter="wipe(left)">
                                      <p:cBhvr>
                                        <p:cTn id="35" dur="500"/>
                                        <p:tgtEl>
                                          <p:spTgt spid="4">
                                            <p:graphicEl>
                                              <a:dgm id="{2EA483CD-4F73-4047-A1D7-53BC5AA2BC79}"/>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4">
                                            <p:graphicEl>
                                              <a:dgm id="{27323A74-AA91-4605-8D67-05C24AF5E16B}"/>
                                            </p:graphicEl>
                                          </p:spTgt>
                                        </p:tgtEl>
                                        <p:attrNameLst>
                                          <p:attrName>style.visibility</p:attrName>
                                        </p:attrNameLst>
                                      </p:cBhvr>
                                      <p:to>
                                        <p:strVal val="visible"/>
                                      </p:to>
                                    </p:set>
                                    <p:animEffect transition="in" filter="wipe(left)">
                                      <p:cBhvr>
                                        <p:cTn id="39" dur="500"/>
                                        <p:tgtEl>
                                          <p:spTgt spid="4">
                                            <p:graphicEl>
                                              <a:dgm id="{27323A74-AA91-4605-8D67-05C24AF5E16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graphicEl>
                                              <a:dgm id="{D7B02DF4-C8BE-47AF-BB51-5B98F0AFBF0B}"/>
                                            </p:graphicEl>
                                          </p:spTgt>
                                        </p:tgtEl>
                                        <p:attrNameLst>
                                          <p:attrName>style.visibility</p:attrName>
                                        </p:attrNameLst>
                                      </p:cBhvr>
                                      <p:to>
                                        <p:strVal val="visible"/>
                                      </p:to>
                                    </p:set>
                                    <p:animEffect transition="in" filter="wipe(left)">
                                      <p:cBhvr>
                                        <p:cTn id="44" dur="500"/>
                                        <p:tgtEl>
                                          <p:spTgt spid="4">
                                            <p:graphicEl>
                                              <a:dgm id="{D7B02DF4-C8BE-47AF-BB51-5B98F0AFBF0B}"/>
                                            </p:graphicEl>
                                          </p:spTgt>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graphicEl>
                                              <a:dgm id="{3B94DCAA-07AE-43C8-93ED-A8919A9B5731}"/>
                                            </p:graphicEl>
                                          </p:spTgt>
                                        </p:tgtEl>
                                        <p:attrNameLst>
                                          <p:attrName>style.visibility</p:attrName>
                                        </p:attrNameLst>
                                      </p:cBhvr>
                                      <p:to>
                                        <p:strVal val="visible"/>
                                      </p:to>
                                    </p:set>
                                    <p:animEffect transition="in" filter="wipe(left)">
                                      <p:cBhvr>
                                        <p:cTn id="48" dur="500"/>
                                        <p:tgtEl>
                                          <p:spTgt spid="4">
                                            <p:graphicEl>
                                              <a:dgm id="{3B94DCAA-07AE-43C8-93ED-A8919A9B5731}"/>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graphicEl>
                                              <a:dgm id="{566C3389-2B6C-493F-BC70-997B6F36EC93}"/>
                                            </p:graphicEl>
                                          </p:spTgt>
                                        </p:tgtEl>
                                        <p:attrNameLst>
                                          <p:attrName>style.visibility</p:attrName>
                                        </p:attrNameLst>
                                      </p:cBhvr>
                                      <p:to>
                                        <p:strVal val="visible"/>
                                      </p:to>
                                    </p:set>
                                    <p:animEffect transition="in" filter="wipe(left)">
                                      <p:cBhvr>
                                        <p:cTn id="53" dur="500"/>
                                        <p:tgtEl>
                                          <p:spTgt spid="4">
                                            <p:graphicEl>
                                              <a:dgm id="{566C3389-2B6C-493F-BC70-997B6F36EC93}"/>
                                            </p:graphicEl>
                                          </p:spTgt>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4">
                                            <p:graphicEl>
                                              <a:dgm id="{DDDA7A33-91B1-45B8-9DD1-3420E0FA39B1}"/>
                                            </p:graphicEl>
                                          </p:spTgt>
                                        </p:tgtEl>
                                        <p:attrNameLst>
                                          <p:attrName>style.visibility</p:attrName>
                                        </p:attrNameLst>
                                      </p:cBhvr>
                                      <p:to>
                                        <p:strVal val="visible"/>
                                      </p:to>
                                    </p:set>
                                    <p:animEffect transition="in" filter="wipe(left)">
                                      <p:cBhvr>
                                        <p:cTn id="57" dur="500"/>
                                        <p:tgtEl>
                                          <p:spTgt spid="4">
                                            <p:graphicEl>
                                              <a:dgm id="{DDDA7A33-91B1-45B8-9DD1-3420E0FA39B1}"/>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graphicEl>
                                              <a:dgm id="{F28B52E6-181A-4186-876A-ECAA24DEE9AD}"/>
                                            </p:graphicEl>
                                          </p:spTgt>
                                        </p:tgtEl>
                                        <p:attrNameLst>
                                          <p:attrName>style.visibility</p:attrName>
                                        </p:attrNameLst>
                                      </p:cBhvr>
                                      <p:to>
                                        <p:strVal val="visible"/>
                                      </p:to>
                                    </p:set>
                                    <p:animEffect transition="in" filter="wipe(left)">
                                      <p:cBhvr>
                                        <p:cTn id="62" dur="500"/>
                                        <p:tgtEl>
                                          <p:spTgt spid="4">
                                            <p:graphicEl>
                                              <a:dgm id="{F28B52E6-181A-4186-876A-ECAA24DEE9AD}"/>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
                                            <p:graphicEl>
                                              <a:dgm id="{634EF5F0-3CEF-475A-87FB-103BB2DE98AD}"/>
                                            </p:graphicEl>
                                          </p:spTgt>
                                        </p:tgtEl>
                                        <p:attrNameLst>
                                          <p:attrName>style.visibility</p:attrName>
                                        </p:attrNameLst>
                                      </p:cBhvr>
                                      <p:to>
                                        <p:strVal val="visible"/>
                                      </p:to>
                                    </p:set>
                                    <p:animEffect transition="in" filter="wipe(left)">
                                      <p:cBhvr>
                                        <p:cTn id="66" dur="500"/>
                                        <p:tgtEl>
                                          <p:spTgt spid="4">
                                            <p:graphicEl>
                                              <a:dgm id="{634EF5F0-3CEF-475A-87FB-103BB2DE98AD}"/>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1000" fill="hold"/>
                                        <p:tgtEl>
                                          <p:spTgt spid="6"/>
                                        </p:tgtEl>
                                        <p:attrNameLst>
                                          <p:attrName>ppt_w</p:attrName>
                                        </p:attrNameLst>
                                      </p:cBhvr>
                                      <p:tavLst>
                                        <p:tav tm="0">
                                          <p:val>
                                            <p:fltVal val="0"/>
                                          </p:val>
                                        </p:tav>
                                        <p:tav tm="100000">
                                          <p:val>
                                            <p:strVal val="#ppt_w"/>
                                          </p:val>
                                        </p:tav>
                                      </p:tavLst>
                                    </p:anim>
                                    <p:anim calcmode="lin" valueType="num">
                                      <p:cBhvr>
                                        <p:cTn id="72" dur="1000" fill="hold"/>
                                        <p:tgtEl>
                                          <p:spTgt spid="6"/>
                                        </p:tgtEl>
                                        <p:attrNameLst>
                                          <p:attrName>ppt_h</p:attrName>
                                        </p:attrNameLst>
                                      </p:cBhvr>
                                      <p:tavLst>
                                        <p:tav tm="0">
                                          <p:val>
                                            <p:fltVal val="0"/>
                                          </p:val>
                                        </p:tav>
                                        <p:tav tm="100000">
                                          <p:val>
                                            <p:strVal val="#ppt_h"/>
                                          </p:val>
                                        </p:tav>
                                      </p:tavLst>
                                    </p:anim>
                                    <p:anim calcmode="lin" valueType="num">
                                      <p:cBhvr>
                                        <p:cTn id="7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Dgm bld="one"/>
        </p:bldSub>
      </p:bldGraphic>
      <p:bldP spid="8"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539898-33A8-0150-026D-A01EB9DA8C27}"/>
              </a:ext>
            </a:extLst>
          </p:cNvPr>
          <p:cNvSpPr txBox="1"/>
          <p:nvPr/>
        </p:nvSpPr>
        <p:spPr>
          <a:xfrm>
            <a:off x="1304573" y="797647"/>
            <a:ext cx="7360795" cy="3477875"/>
          </a:xfrm>
          <a:prstGeom prst="rect">
            <a:avLst/>
          </a:prstGeom>
          <a:noFill/>
        </p:spPr>
        <p:txBody>
          <a:bodyPr wrap="square">
            <a:spAutoFit/>
          </a:bodyPr>
          <a:lstStyle/>
          <a:p>
            <a:pPr>
              <a:spcBef>
                <a:spcPts val="600"/>
              </a:spcBef>
            </a:pPr>
            <a:r>
              <a:rPr lang="es-ES" sz="2200" b="1" dirty="0">
                <a:latin typeface="Constantia" panose="02030602050306030303" pitchFamily="18" charset="0"/>
              </a:rPr>
              <a:t>“It is Christ dwelling in the soul that gives us spiritual power, and makes us channels of light. The more light we have, the more we can impart to others around us. The more closely we live to Jesus, the clearer views shall we have of His loveliness. As we behold Him in His purity, we discern more clearly our own faults of character. We yearn after Him, and for that fullness that is in Him, and that shines out in the perfection of His heavenly character; and by beholding we become changed into His image.”</a:t>
            </a:r>
          </a:p>
        </p:txBody>
      </p:sp>
      <p:sp>
        <p:nvSpPr>
          <p:cNvPr id="4" name="CuadroTexto 3">
            <a:extLst>
              <a:ext uri="{FF2B5EF4-FFF2-40B4-BE49-F238E27FC236}">
                <a16:creationId xmlns:a16="http://schemas.microsoft.com/office/drawing/2014/main" id="{394DDCF6-E485-C180-9DF4-4FDE32E2E1BD}"/>
              </a:ext>
            </a:extLst>
          </p:cNvPr>
          <p:cNvSpPr txBox="1"/>
          <p:nvPr/>
        </p:nvSpPr>
        <p:spPr>
          <a:xfrm>
            <a:off x="0" y="4683707"/>
            <a:ext cx="9144000" cy="307777"/>
          </a:xfrm>
          <a:prstGeom prst="rect">
            <a:avLst/>
          </a:prstGeom>
          <a:noFill/>
        </p:spPr>
        <p:txBody>
          <a:bodyPr wrap="square" rtlCol="0">
            <a:spAutoFit/>
          </a:bodyPr>
          <a:lstStyle/>
          <a:p>
            <a:pPr algn="ctr"/>
            <a:r>
              <a:rPr lang="es-ES" sz="1400" b="1" dirty="0">
                <a:solidFill>
                  <a:srgbClr val="E4BA68"/>
                </a:solidFill>
                <a:effectLst>
                  <a:outerShdw blurRad="38100" dist="38100" dir="2700000" algn="tl">
                    <a:srgbClr val="000000">
                      <a:alpha val="43137"/>
                    </a:srgbClr>
                  </a:outerShdw>
                </a:effectLst>
              </a:rPr>
              <a:t>E. G. W. (Lift Him Up, September 9)</a:t>
            </a:r>
          </a:p>
        </p:txBody>
      </p:sp>
    </p:spTree>
    <p:extLst>
      <p:ext uri="{BB962C8B-B14F-4D97-AF65-F5344CB8AC3E}">
        <p14:creationId xmlns:p14="http://schemas.microsoft.com/office/powerpoint/2010/main" val="12884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Sol brillando en el cielo&#10;&#10;Descripción generada automáticamente con confianza media">
            <a:extLst>
              <a:ext uri="{FF2B5EF4-FFF2-40B4-BE49-F238E27FC236}">
                <a16:creationId xmlns:a16="http://schemas.microsoft.com/office/drawing/2014/main" id="{61468F29-A611-E50D-B6FF-5BF4200E09B2}"/>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1" y="7"/>
            <a:ext cx="7252232" cy="5143493"/>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rgbClr val="FEFAD6"/>
              </a:gs>
              <a:gs pos="35000">
                <a:srgbClr val="FEFAD6"/>
              </a:gs>
              <a:gs pos="19000">
                <a:schemeClr val="bg1">
                  <a:alpha val="38000"/>
                </a:schemeClr>
              </a:gs>
              <a:gs pos="0">
                <a:schemeClr val="bg1">
                  <a:alpha val="0"/>
                </a:schemeClr>
              </a:gs>
              <a:gs pos="100000">
                <a:srgbClr val="FEFAD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6" name="CuadroTexto 5">
            <a:extLst>
              <a:ext uri="{FF2B5EF4-FFF2-40B4-BE49-F238E27FC236}">
                <a16:creationId xmlns:a16="http://schemas.microsoft.com/office/drawing/2014/main" id="{7DDDF656-8719-C19F-0C92-24884AC8E2AB}"/>
              </a:ext>
            </a:extLst>
          </p:cNvPr>
          <p:cNvSpPr txBox="1"/>
          <p:nvPr/>
        </p:nvSpPr>
        <p:spPr>
          <a:xfrm>
            <a:off x="5719622" y="78760"/>
            <a:ext cx="3287598" cy="4639732"/>
          </a:xfrm>
          <a:prstGeom prst="rect">
            <a:avLst/>
          </a:prstGeom>
          <a:noFill/>
        </p:spPr>
        <p:txBody>
          <a:bodyPr wrap="square">
            <a:spAutoFit/>
            <a:scene3d>
              <a:camera prst="orthographicFront"/>
              <a:lightRig rig="threePt" dir="t"/>
            </a:scene3d>
            <a:sp3d extrusionH="57150">
              <a:bevelT w="38100" h="38100"/>
            </a:sp3d>
          </a:bodyPr>
          <a:lstStyle/>
          <a:p>
            <a:pPr algn="ctr" defTabSz="685800"/>
            <a:r>
              <a:rPr lang="es-ES" sz="2250" b="1" dirty="0">
                <a:solidFill>
                  <a:srgbClr val="88125E"/>
                </a:solidFill>
                <a:latin typeface="Comic Sans MS" panose="030F0702030302020204" pitchFamily="66" charset="0"/>
              </a:rPr>
              <a:t>“Now to him who is able to do immeasurably more than all we ask or imagine, according to his power that is at work within us, to him be glory in the church and in Christ Jesus throughout all generations, for ever and ever! Amen”</a:t>
            </a:r>
          </a:p>
          <a:p>
            <a:pPr algn="ctr" defTabSz="685800">
              <a:spcBef>
                <a:spcPts val="900"/>
              </a:spcBef>
            </a:pPr>
            <a:r>
              <a:rPr lang="es-ES" b="1" dirty="0">
                <a:solidFill>
                  <a:srgbClr val="88125E"/>
                </a:solidFill>
                <a:latin typeface="Comic Sans MS" panose="030F0702030302020204" pitchFamily="66" charset="0"/>
              </a:rPr>
              <a:t>(Ephesians 3:20, 21, </a:t>
            </a:r>
            <a:r>
              <a:rPr lang="es-ES" sz="1600" b="1" dirty="0">
                <a:solidFill>
                  <a:srgbClr val="88125E"/>
                </a:solidFill>
                <a:latin typeface="Comic Sans MS" panose="030F0702030302020204" pitchFamily="66" charset="0"/>
              </a:rPr>
              <a:t>NIV</a:t>
            </a:r>
            <a:r>
              <a:rPr lang="es-ES" b="1" dirty="0">
                <a:solidFill>
                  <a:srgbClr val="88125E"/>
                </a:solidFill>
                <a:latin typeface="Comic Sans MS" panose="030F0702030302020204" pitchFamily="66" charset="0"/>
              </a:rPr>
              <a:t>)</a:t>
            </a:r>
          </a:p>
        </p:txBody>
      </p:sp>
    </p:spTree>
    <p:extLst>
      <p:ext uri="{BB962C8B-B14F-4D97-AF65-F5344CB8AC3E}">
        <p14:creationId xmlns:p14="http://schemas.microsoft.com/office/powerpoint/2010/main" val="259567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5DC1FF0-E201-F0E1-3161-D41FEF6F834E}"/>
              </a:ext>
            </a:extLst>
          </p:cNvPr>
          <p:cNvSpPr txBox="1"/>
          <p:nvPr/>
        </p:nvSpPr>
        <p:spPr>
          <a:xfrm>
            <a:off x="3420251" y="2841407"/>
            <a:ext cx="5635413" cy="2185214"/>
          </a:xfrm>
          <a:prstGeom prst="rect">
            <a:avLst/>
          </a:prstGeom>
          <a:noFill/>
        </p:spPr>
        <p:txBody>
          <a:bodyPr wrap="square" rtlCol="0">
            <a:spAutoFit/>
          </a:bodyPr>
          <a:lstStyle/>
          <a:p>
            <a:r>
              <a:rPr lang="es-ES" b="1" dirty="0">
                <a:solidFill>
                  <a:srgbClr val="FFD193"/>
                </a:solidFill>
              </a:rPr>
              <a:t>The receiver of the revelation.</a:t>
            </a:r>
            <a:r>
              <a:rPr lang="es-ES" b="1" dirty="0">
                <a:solidFill>
                  <a:schemeClr val="bg1"/>
                </a:solidFill>
              </a:rPr>
              <a:t> Ephesians 3:1, 13.</a:t>
            </a:r>
            <a:endParaRPr lang="es-ES" b="1" dirty="0">
              <a:solidFill>
                <a:srgbClr val="FFD193"/>
              </a:solidFill>
            </a:endParaRPr>
          </a:p>
          <a:p>
            <a:pPr>
              <a:spcBef>
                <a:spcPts val="600"/>
              </a:spcBef>
            </a:pPr>
            <a:r>
              <a:rPr lang="es-ES" b="1" dirty="0">
                <a:solidFill>
                  <a:srgbClr val="FFEE9B"/>
                </a:solidFill>
              </a:rPr>
              <a:t>The revelation:</a:t>
            </a:r>
          </a:p>
          <a:p>
            <a:r>
              <a:rPr lang="es-ES" b="1" dirty="0">
                <a:solidFill>
                  <a:schemeClr val="bg1"/>
                </a:solidFill>
              </a:rPr>
              <a:t>	The mystery of Christ: Ephesians 3:2-6</a:t>
            </a:r>
          </a:p>
          <a:p>
            <a:r>
              <a:rPr lang="es-ES" b="1" dirty="0">
                <a:solidFill>
                  <a:schemeClr val="bg1"/>
                </a:solidFill>
              </a:rPr>
              <a:t>	God revealed through His Church: Ephesians 3:7-12</a:t>
            </a:r>
          </a:p>
          <a:p>
            <a:pPr>
              <a:spcBef>
                <a:spcPts val="600"/>
              </a:spcBef>
            </a:pPr>
            <a:r>
              <a:rPr lang="es-ES" b="1" dirty="0">
                <a:solidFill>
                  <a:srgbClr val="ABFFAB"/>
                </a:solidFill>
              </a:rPr>
              <a:t>Consequences of the revelation:</a:t>
            </a:r>
          </a:p>
          <a:p>
            <a:r>
              <a:rPr lang="es-ES" b="1" dirty="0">
                <a:solidFill>
                  <a:schemeClr val="bg1"/>
                </a:solidFill>
              </a:rPr>
              <a:t>	A family that knows God: Ephesians 3:14-19</a:t>
            </a:r>
          </a:p>
          <a:p>
            <a:r>
              <a:rPr lang="es-ES" b="1" dirty="0">
                <a:solidFill>
                  <a:schemeClr val="bg1"/>
                </a:solidFill>
              </a:rPr>
              <a:t>	Glory to God in Christ! Ephesians 3:20-21</a:t>
            </a:r>
          </a:p>
        </p:txBody>
      </p:sp>
      <p:sp>
        <p:nvSpPr>
          <p:cNvPr id="3" name="CuadroTexto 2">
            <a:extLst>
              <a:ext uri="{FF2B5EF4-FFF2-40B4-BE49-F238E27FC236}">
                <a16:creationId xmlns:a16="http://schemas.microsoft.com/office/drawing/2014/main" id="{71018523-B829-B253-F480-2ACF4A01A016}"/>
              </a:ext>
            </a:extLst>
          </p:cNvPr>
          <p:cNvSpPr txBox="1"/>
          <p:nvPr/>
        </p:nvSpPr>
        <p:spPr>
          <a:xfrm>
            <a:off x="128691" y="140580"/>
            <a:ext cx="6275495" cy="646331"/>
          </a:xfrm>
          <a:prstGeom prst="rect">
            <a:avLst/>
          </a:prstGeom>
          <a:noFill/>
        </p:spPr>
        <p:txBody>
          <a:bodyPr wrap="square" rtlCol="0">
            <a:spAutoFit/>
          </a:bodyPr>
          <a:lstStyle/>
          <a:p>
            <a:pPr>
              <a:spcBef>
                <a:spcPts val="600"/>
              </a:spcBef>
            </a:pPr>
            <a:r>
              <a:rPr lang="es-ES" b="1" dirty="0"/>
              <a:t>Paul received extraordinary revelations (2 Corinthians 12:1-4) and he wanted to share them with the church in Ephesus.</a:t>
            </a:r>
          </a:p>
        </p:txBody>
      </p:sp>
      <p:sp>
        <p:nvSpPr>
          <p:cNvPr id="5" name="CuadroTexto 4">
            <a:extLst>
              <a:ext uri="{FF2B5EF4-FFF2-40B4-BE49-F238E27FC236}">
                <a16:creationId xmlns:a16="http://schemas.microsoft.com/office/drawing/2014/main" id="{A3C8A739-A5D7-B48E-0A13-AB886452D13A}"/>
              </a:ext>
            </a:extLst>
          </p:cNvPr>
          <p:cNvSpPr txBox="1"/>
          <p:nvPr/>
        </p:nvSpPr>
        <p:spPr>
          <a:xfrm>
            <a:off x="128690" y="1694852"/>
            <a:ext cx="6608266" cy="646331"/>
          </a:xfrm>
          <a:prstGeom prst="rect">
            <a:avLst/>
          </a:prstGeom>
          <a:noFill/>
        </p:spPr>
        <p:txBody>
          <a:bodyPr wrap="square">
            <a:spAutoFit/>
          </a:bodyPr>
          <a:lstStyle/>
          <a:p>
            <a:pPr>
              <a:spcBef>
                <a:spcPts val="600"/>
              </a:spcBef>
            </a:pPr>
            <a:r>
              <a:rPr lang="es-ES" b="1" dirty="0"/>
              <a:t>Chapter 3 of Ephesians concludes with a prayer in which the apostle invites the church to give glory to the Father "in Christ Jesus.”-</a:t>
            </a:r>
          </a:p>
        </p:txBody>
      </p:sp>
      <p:sp>
        <p:nvSpPr>
          <p:cNvPr id="7" name="CuadroTexto 6">
            <a:extLst>
              <a:ext uri="{FF2B5EF4-FFF2-40B4-BE49-F238E27FC236}">
                <a16:creationId xmlns:a16="http://schemas.microsoft.com/office/drawing/2014/main" id="{F7E519B9-1ABA-0F05-17F9-CAFE1DD12638}"/>
              </a:ext>
            </a:extLst>
          </p:cNvPr>
          <p:cNvSpPr txBox="1"/>
          <p:nvPr/>
        </p:nvSpPr>
        <p:spPr>
          <a:xfrm>
            <a:off x="128690" y="786911"/>
            <a:ext cx="6275494" cy="923330"/>
          </a:xfrm>
          <a:prstGeom prst="rect">
            <a:avLst/>
          </a:prstGeom>
          <a:noFill/>
        </p:spPr>
        <p:txBody>
          <a:bodyPr wrap="square">
            <a:spAutoFit/>
          </a:bodyPr>
          <a:lstStyle/>
          <a:p>
            <a:pPr>
              <a:spcBef>
                <a:spcPts val="600"/>
              </a:spcBef>
            </a:pPr>
            <a:r>
              <a:rPr lang="es-ES" b="1" dirty="0"/>
              <a:t>He hoped that with this knowledge, the church would represent God's character to "the principalities and powers in the heavenly places."</a:t>
            </a:r>
          </a:p>
        </p:txBody>
      </p:sp>
      <p:pic>
        <p:nvPicPr>
          <p:cNvPr id="6" name="Imagen 5" descr="Una persona con un micrófono en la mano&#10;&#10;Descripción generada automáticamente con confianza baja">
            <a:extLst>
              <a:ext uri="{FF2B5EF4-FFF2-40B4-BE49-F238E27FC236}">
                <a16:creationId xmlns:a16="http://schemas.microsoft.com/office/drawing/2014/main" id="{308ABC78-2F91-6998-EDC7-33608FDA82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7436" y="122975"/>
            <a:ext cx="2278353" cy="2501303"/>
          </a:xfrm>
          <a:prstGeom prst="roundRect">
            <a:avLst>
              <a:gd name="adj" fmla="val 4167"/>
            </a:avLst>
          </a:prstGeom>
          <a:solidFill>
            <a:srgbClr val="FFFFFF"/>
          </a:solidFill>
          <a:ln w="76200" cap="sq">
            <a:gradFill flip="none" rotWithShape="1">
              <a:gsLst>
                <a:gs pos="0">
                  <a:srgbClr val="000386"/>
                </a:gs>
                <a:gs pos="93000">
                  <a:srgbClr val="000386"/>
                </a:gs>
                <a:gs pos="95000">
                  <a:srgbClr val="BFCBD9"/>
                </a:gs>
                <a:gs pos="100000">
                  <a:srgbClr val="BFCBD9"/>
                </a:gs>
              </a:gsLst>
              <a:lin ang="5400000" scaled="1"/>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Un par de personas de pie&#10;&#10;Descripción generada automáticamente con confianza media">
            <a:extLst>
              <a:ext uri="{FF2B5EF4-FFF2-40B4-BE49-F238E27FC236}">
                <a16:creationId xmlns:a16="http://schemas.microsoft.com/office/drawing/2014/main" id="{1E828ABD-349E-B70B-63DE-A4128D84EEE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88336" y="2542242"/>
            <a:ext cx="2744242" cy="2485238"/>
          </a:xfrm>
          <a:prstGeom prst="roundRect">
            <a:avLst>
              <a:gd name="adj" fmla="val 4167"/>
            </a:avLst>
          </a:prstGeom>
          <a:solidFill>
            <a:srgbClr val="FFFFFF"/>
          </a:solidFill>
          <a:ln w="76200" cap="sq">
            <a:gradFill flip="none" rotWithShape="1">
              <a:gsLst>
                <a:gs pos="0">
                  <a:srgbClr val="000386"/>
                </a:gs>
                <a:gs pos="6000">
                  <a:srgbClr val="000386"/>
                </a:gs>
                <a:gs pos="7000">
                  <a:srgbClr val="BFCBD9"/>
                </a:gs>
                <a:gs pos="100000">
                  <a:srgbClr val="BFCBD9"/>
                </a:gs>
              </a:gsLst>
              <a:lin ang="5400000" scaled="1"/>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Icono&#10;&#10;Descripción generada automáticamente">
            <a:extLst>
              <a:ext uri="{FF2B5EF4-FFF2-40B4-BE49-F238E27FC236}">
                <a16:creationId xmlns:a16="http://schemas.microsoft.com/office/drawing/2014/main" id="{862A229A-9EA3-28C5-A8BA-AA0D03F069A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99677" y="4448285"/>
            <a:ext cx="184091" cy="196790"/>
          </a:xfrm>
          <a:prstGeom prst="rect">
            <a:avLst/>
          </a:prstGeom>
        </p:spPr>
      </p:pic>
      <p:pic>
        <p:nvPicPr>
          <p:cNvPr id="18" name="Imagen 17" descr="Imagen que contiene Icono&#10;&#10;Descripción generada automáticamente">
            <a:extLst>
              <a:ext uri="{FF2B5EF4-FFF2-40B4-BE49-F238E27FC236}">
                <a16:creationId xmlns:a16="http://schemas.microsoft.com/office/drawing/2014/main" id="{33E1D8E8-6D25-675E-7928-3D0C5DE3A4C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99677" y="4733284"/>
            <a:ext cx="184091" cy="196790"/>
          </a:xfrm>
          <a:prstGeom prst="rect">
            <a:avLst/>
          </a:prstGeom>
        </p:spPr>
      </p:pic>
      <p:pic>
        <p:nvPicPr>
          <p:cNvPr id="20" name="Imagen 19" descr="Forma&#10;&#10;Descripción generada automáticamente">
            <a:extLst>
              <a:ext uri="{FF2B5EF4-FFF2-40B4-BE49-F238E27FC236}">
                <a16:creationId xmlns:a16="http://schemas.microsoft.com/office/drawing/2014/main" id="{9F44E8C4-613A-DA48-59D5-75BE8015B90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99677" y="3550023"/>
            <a:ext cx="184091" cy="196790"/>
          </a:xfrm>
          <a:prstGeom prst="rect">
            <a:avLst/>
          </a:prstGeom>
        </p:spPr>
      </p:pic>
      <p:pic>
        <p:nvPicPr>
          <p:cNvPr id="23" name="Imagen 22" descr="Forma, Icono&#10;&#10;Descripción generada automáticamente">
            <a:extLst>
              <a:ext uri="{FF2B5EF4-FFF2-40B4-BE49-F238E27FC236}">
                <a16:creationId xmlns:a16="http://schemas.microsoft.com/office/drawing/2014/main" id="{ED4DB441-1197-5ABA-5F7A-220DAD2AFD7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699677" y="3831535"/>
            <a:ext cx="184091" cy="196790"/>
          </a:xfrm>
          <a:prstGeom prst="rect">
            <a:avLst/>
          </a:prstGeom>
        </p:spPr>
      </p:pic>
      <p:pic>
        <p:nvPicPr>
          <p:cNvPr id="25" name="Imagen 24" descr="Forma, Icono&#10;&#10;Descripción generada automáticamente">
            <a:extLst>
              <a:ext uri="{FF2B5EF4-FFF2-40B4-BE49-F238E27FC236}">
                <a16:creationId xmlns:a16="http://schemas.microsoft.com/office/drawing/2014/main" id="{6069EB40-16FA-76FB-6596-6B33252E5A5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069960" y="2899488"/>
            <a:ext cx="374190" cy="254464"/>
          </a:xfrm>
          <a:prstGeom prst="rect">
            <a:avLst/>
          </a:prstGeom>
        </p:spPr>
      </p:pic>
      <p:pic>
        <p:nvPicPr>
          <p:cNvPr id="26" name="Imagen 25" descr="Un conjunto de letras blancas en un fondo blanco&#10;&#10;Descripción generada automáticamente con confianza baja">
            <a:extLst>
              <a:ext uri="{FF2B5EF4-FFF2-40B4-BE49-F238E27FC236}">
                <a16:creationId xmlns:a16="http://schemas.microsoft.com/office/drawing/2014/main" id="{ECCAC048-B86D-86FC-ECCF-3BA1CCFF5FA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69960" y="3246362"/>
            <a:ext cx="374190" cy="254464"/>
          </a:xfrm>
          <a:prstGeom prst="rect">
            <a:avLst/>
          </a:prstGeom>
        </p:spPr>
      </p:pic>
      <p:pic>
        <p:nvPicPr>
          <p:cNvPr id="27" name="Imagen 26" descr="Forma, Flecha&#10;&#10;Descripción generada automáticamente">
            <a:extLst>
              <a:ext uri="{FF2B5EF4-FFF2-40B4-BE49-F238E27FC236}">
                <a16:creationId xmlns:a16="http://schemas.microsoft.com/office/drawing/2014/main" id="{F3817C71-BE5E-4F13-B620-72D90EDB0B9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069960" y="4150049"/>
            <a:ext cx="374190" cy="254464"/>
          </a:xfrm>
          <a:prstGeom prst="rect">
            <a:avLst/>
          </a:prstGeom>
        </p:spPr>
      </p:pic>
    </p:spTree>
    <p:extLst>
      <p:ext uri="{BB962C8B-B14F-4D97-AF65-F5344CB8AC3E}">
        <p14:creationId xmlns:p14="http://schemas.microsoft.com/office/powerpoint/2010/main" val="206134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0-#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0-#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wipe(left)">
                                      <p:cBhvr>
                                        <p:cTn id="45" dur="500"/>
                                        <p:tgtEl>
                                          <p:spTgt spid="2">
                                            <p:txEl>
                                              <p:pRg st="1" end="1"/>
                                            </p:txEl>
                                          </p:spTgt>
                                        </p:tgtEl>
                                      </p:cBhvr>
                                    </p:animEffect>
                                  </p:childTnLst>
                                </p:cTn>
                              </p:par>
                            </p:childTnLst>
                          </p:cTn>
                        </p:par>
                        <p:par>
                          <p:cTn id="46" fill="hold">
                            <p:stCondLst>
                              <p:cond delay="1000"/>
                            </p:stCondLst>
                            <p:childTnLst>
                              <p:par>
                                <p:cTn id="47" presetID="45"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anim calcmode="lin" valueType="num">
                                      <p:cBhvr>
                                        <p:cTn id="50" dur="500" fill="hold"/>
                                        <p:tgtEl>
                                          <p:spTgt spid="20"/>
                                        </p:tgtEl>
                                        <p:attrNameLst>
                                          <p:attrName>ppt_w</p:attrName>
                                        </p:attrNameLst>
                                      </p:cBhvr>
                                      <p:tavLst>
                                        <p:tav tm="0" fmla="#ppt_w*sin(2.5*pi*$)">
                                          <p:val>
                                            <p:fltVal val="0"/>
                                          </p:val>
                                        </p:tav>
                                        <p:tav tm="100000">
                                          <p:val>
                                            <p:fltVal val="1"/>
                                          </p:val>
                                        </p:tav>
                                      </p:tavLst>
                                    </p:anim>
                                    <p:anim calcmode="lin" valueType="num">
                                      <p:cBhvr>
                                        <p:cTn id="51" dur="500" fill="hold"/>
                                        <p:tgtEl>
                                          <p:spTgt spid="20"/>
                                        </p:tgtEl>
                                        <p:attrNameLst>
                                          <p:attrName>ppt_h</p:attrName>
                                        </p:attrNameLst>
                                      </p:cBhvr>
                                      <p:tavLst>
                                        <p:tav tm="0">
                                          <p:val>
                                            <p:strVal val="#ppt_h"/>
                                          </p:val>
                                        </p:tav>
                                        <p:tav tm="100000">
                                          <p:val>
                                            <p:strVal val="#ppt_h"/>
                                          </p:val>
                                        </p:tav>
                                      </p:tavLst>
                                    </p:anim>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par>
                          <p:cTn id="56" fill="hold">
                            <p:stCondLst>
                              <p:cond delay="2000"/>
                            </p:stCondLst>
                            <p:childTnLst>
                              <p:par>
                                <p:cTn id="57" presetID="45"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anim calcmode="lin" valueType="num">
                                      <p:cBhvr>
                                        <p:cTn id="60" dur="500" fill="hold"/>
                                        <p:tgtEl>
                                          <p:spTgt spid="23"/>
                                        </p:tgtEl>
                                        <p:attrNameLst>
                                          <p:attrName>ppt_w</p:attrName>
                                        </p:attrNameLst>
                                      </p:cBhvr>
                                      <p:tavLst>
                                        <p:tav tm="0" fmla="#ppt_w*sin(2.5*pi*$)">
                                          <p:val>
                                            <p:fltVal val="0"/>
                                          </p:val>
                                        </p:tav>
                                        <p:tav tm="100000">
                                          <p:val>
                                            <p:fltVal val="1"/>
                                          </p:val>
                                        </p:tav>
                                      </p:tavLst>
                                    </p:anim>
                                    <p:anim calcmode="lin" valueType="num">
                                      <p:cBhvr>
                                        <p:cTn id="61" dur="500" fill="hold"/>
                                        <p:tgtEl>
                                          <p:spTgt spid="23"/>
                                        </p:tgtEl>
                                        <p:attrNameLst>
                                          <p:attrName>ppt_h</p:attrName>
                                        </p:attrNameLst>
                                      </p:cBhvr>
                                      <p:tavLst>
                                        <p:tav tm="0">
                                          <p:val>
                                            <p:strVal val="#ppt_h"/>
                                          </p:val>
                                        </p:tav>
                                        <p:tav tm="100000">
                                          <p:val>
                                            <p:strVal val="#ppt_h"/>
                                          </p:val>
                                        </p:tav>
                                      </p:tavLst>
                                    </p:anim>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Effect transition="in" filter="wipe(left)">
                                      <p:cBhvr>
                                        <p:cTn id="65" dur="500"/>
                                        <p:tgtEl>
                                          <p:spTgt spid="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0-#ppt_w/2"/>
                                          </p:val>
                                        </p:tav>
                                        <p:tav tm="100000">
                                          <p:val>
                                            <p:strVal val="#ppt_x"/>
                                          </p:val>
                                        </p:tav>
                                      </p:tavLst>
                                    </p:anim>
                                    <p:anim calcmode="lin" valueType="num">
                                      <p:cBhvr additive="base">
                                        <p:cTn id="71" dur="500" fill="hold"/>
                                        <p:tgtEl>
                                          <p:spTgt spid="27"/>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txEl>
                                              <p:pRg st="4" end="4"/>
                                            </p:txEl>
                                          </p:spTgt>
                                        </p:tgtEl>
                                        <p:attrNameLst>
                                          <p:attrName>style.visibility</p:attrName>
                                        </p:attrNameLst>
                                      </p:cBhvr>
                                      <p:to>
                                        <p:strVal val="visible"/>
                                      </p:to>
                                    </p:set>
                                    <p:animEffect transition="in" filter="wipe(left)">
                                      <p:cBhvr>
                                        <p:cTn id="75" dur="500"/>
                                        <p:tgtEl>
                                          <p:spTgt spid="2">
                                            <p:txEl>
                                              <p:pRg st="4" end="4"/>
                                            </p:txEl>
                                          </p:spTgt>
                                        </p:tgtEl>
                                      </p:cBhvr>
                                    </p:animEffect>
                                  </p:childTnLst>
                                </p:cTn>
                              </p:par>
                            </p:childTnLst>
                          </p:cTn>
                        </p:par>
                        <p:par>
                          <p:cTn id="76" fill="hold">
                            <p:stCondLst>
                              <p:cond delay="1000"/>
                            </p:stCondLst>
                            <p:childTnLst>
                              <p:par>
                                <p:cTn id="77" presetID="45"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anim calcmode="lin" valueType="num">
                                      <p:cBhvr>
                                        <p:cTn id="80" dur="500" fill="hold"/>
                                        <p:tgtEl>
                                          <p:spTgt spid="15"/>
                                        </p:tgtEl>
                                        <p:attrNameLst>
                                          <p:attrName>ppt_w</p:attrName>
                                        </p:attrNameLst>
                                      </p:cBhvr>
                                      <p:tavLst>
                                        <p:tav tm="0" fmla="#ppt_w*sin(2.5*pi*$)">
                                          <p:val>
                                            <p:fltVal val="0"/>
                                          </p:val>
                                        </p:tav>
                                        <p:tav tm="100000">
                                          <p:val>
                                            <p:fltVal val="1"/>
                                          </p:val>
                                        </p:tav>
                                      </p:tavLst>
                                    </p:anim>
                                    <p:anim calcmode="lin" valueType="num">
                                      <p:cBhvr>
                                        <p:cTn id="81" dur="500" fill="hold"/>
                                        <p:tgtEl>
                                          <p:spTgt spid="15"/>
                                        </p:tgtEl>
                                        <p:attrNameLst>
                                          <p:attrName>ppt_h</p:attrName>
                                        </p:attrNameLst>
                                      </p:cBhvr>
                                      <p:tavLst>
                                        <p:tav tm="0">
                                          <p:val>
                                            <p:strVal val="#ppt_h"/>
                                          </p:val>
                                        </p:tav>
                                        <p:tav tm="100000">
                                          <p:val>
                                            <p:strVal val="#ppt_h"/>
                                          </p:val>
                                        </p:tav>
                                      </p:tavLst>
                                    </p:anim>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left)">
                                      <p:cBhvr>
                                        <p:cTn id="85" dur="500"/>
                                        <p:tgtEl>
                                          <p:spTgt spid="2">
                                            <p:txEl>
                                              <p:pRg st="5" end="5"/>
                                            </p:txEl>
                                          </p:spTgt>
                                        </p:tgtEl>
                                      </p:cBhvr>
                                    </p:animEffect>
                                  </p:childTnLst>
                                </p:cTn>
                              </p:par>
                            </p:childTnLst>
                          </p:cTn>
                        </p:par>
                        <p:par>
                          <p:cTn id="86" fill="hold">
                            <p:stCondLst>
                              <p:cond delay="2000"/>
                            </p:stCondLst>
                            <p:childTnLst>
                              <p:par>
                                <p:cTn id="87" presetID="45" presetClass="entr" presetSubtype="0" fill="hold" nodeType="after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anim calcmode="lin" valueType="num">
                                      <p:cBhvr>
                                        <p:cTn id="90" dur="500" fill="hold"/>
                                        <p:tgtEl>
                                          <p:spTgt spid="18"/>
                                        </p:tgtEl>
                                        <p:attrNameLst>
                                          <p:attrName>ppt_w</p:attrName>
                                        </p:attrNameLst>
                                      </p:cBhvr>
                                      <p:tavLst>
                                        <p:tav tm="0" fmla="#ppt_w*sin(2.5*pi*$)">
                                          <p:val>
                                            <p:fltVal val="0"/>
                                          </p:val>
                                        </p:tav>
                                        <p:tav tm="100000">
                                          <p:val>
                                            <p:fltVal val="1"/>
                                          </p:val>
                                        </p:tav>
                                      </p:tavLst>
                                    </p:anim>
                                    <p:anim calcmode="lin" valueType="num">
                                      <p:cBhvr>
                                        <p:cTn id="91" dur="500" fill="hold"/>
                                        <p:tgtEl>
                                          <p:spTgt spid="18"/>
                                        </p:tgtEl>
                                        <p:attrNameLst>
                                          <p:attrName>ppt_h</p:attrName>
                                        </p:attrNameLst>
                                      </p:cBhvr>
                                      <p:tavLst>
                                        <p:tav tm="0">
                                          <p:val>
                                            <p:strVal val="#ppt_h"/>
                                          </p:val>
                                        </p:tav>
                                        <p:tav tm="100000">
                                          <p:val>
                                            <p:strVal val="#ppt_h"/>
                                          </p:val>
                                        </p:tav>
                                      </p:tavLst>
                                    </p:anim>
                                  </p:childTnLst>
                                </p:cTn>
                              </p:par>
                            </p:childTnLst>
                          </p:cTn>
                        </p:par>
                        <p:par>
                          <p:cTn id="92" fill="hold">
                            <p:stCondLst>
                              <p:cond delay="2500"/>
                            </p:stCondLst>
                            <p:childTnLst>
                              <p:par>
                                <p:cTn id="93" presetID="22" presetClass="entr" presetSubtype="8" fill="hold" grpId="0" nodeType="afterEffect">
                                  <p:stCondLst>
                                    <p:cond delay="0"/>
                                  </p:stCondLst>
                                  <p:childTnLst>
                                    <p:set>
                                      <p:cBhvr>
                                        <p:cTn id="94" dur="1" fill="hold">
                                          <p:stCondLst>
                                            <p:cond delay="0"/>
                                          </p:stCondLst>
                                        </p:cTn>
                                        <p:tgtEl>
                                          <p:spTgt spid="2">
                                            <p:txEl>
                                              <p:pRg st="6" end="6"/>
                                            </p:txEl>
                                          </p:spTgt>
                                        </p:tgtEl>
                                        <p:attrNameLst>
                                          <p:attrName>style.visibility</p:attrName>
                                        </p:attrNameLst>
                                      </p:cBhvr>
                                      <p:to>
                                        <p:strVal val="visible"/>
                                      </p:to>
                                    </p:set>
                                    <p:animEffect transition="in" filter="wipe(left)">
                                      <p:cBhvr>
                                        <p:cTn id="9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8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724D93D0-57B3-E243-604A-68AE5B1ED03D}"/>
              </a:ext>
            </a:extLst>
          </p:cNvPr>
          <p:cNvCxnSpPr>
            <a:cxnSpLocks noGrp="1" noRot="1" noMove="1" noResize="1" noEditPoints="1" noAdjustHandles="1" noChangeArrowheads="1" noChangeShapeType="1"/>
          </p:cNvCxnSpPr>
          <p:nvPr/>
        </p:nvCxnSpPr>
        <p:spPr>
          <a:xfrm>
            <a:off x="0" y="1058334"/>
            <a:ext cx="9144000" cy="0"/>
          </a:xfrm>
          <a:prstGeom prst="line">
            <a:avLst/>
          </a:prstGeom>
          <a:ln w="28575">
            <a:solidFill>
              <a:srgbClr val="727A3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68CA7293-AFA3-9390-583F-D2ED799604AF}"/>
              </a:ext>
            </a:extLst>
          </p:cNvPr>
          <p:cNvSpPr txBox="1"/>
          <p:nvPr/>
        </p:nvSpPr>
        <p:spPr>
          <a:xfrm>
            <a:off x="0" y="0"/>
            <a:ext cx="9144000" cy="1091133"/>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RECEIVER OF THE REVELATION</a:t>
            </a:r>
          </a:p>
          <a:p>
            <a:pPr algn="ctr">
              <a:lnSpc>
                <a:spcPts val="2500"/>
              </a:lnSpc>
            </a:pPr>
            <a:r>
              <a:rPr lang="es-E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Ephesians 3:1, 13</a:t>
            </a:r>
          </a:p>
        </p:txBody>
      </p:sp>
      <p:sp>
        <p:nvSpPr>
          <p:cNvPr id="7" name="CuadroTexto 6">
            <a:extLst>
              <a:ext uri="{FF2B5EF4-FFF2-40B4-BE49-F238E27FC236}">
                <a16:creationId xmlns:a16="http://schemas.microsoft.com/office/drawing/2014/main" id="{11DA9CE7-1640-00B8-5810-9F03A9393F78}"/>
              </a:ext>
            </a:extLst>
          </p:cNvPr>
          <p:cNvSpPr txBox="1"/>
          <p:nvPr/>
        </p:nvSpPr>
        <p:spPr>
          <a:xfrm>
            <a:off x="162560" y="1058334"/>
            <a:ext cx="5793232" cy="1138773"/>
          </a:xfrm>
          <a:prstGeom prst="rect">
            <a:avLst/>
          </a:prstGeom>
          <a:noFill/>
        </p:spPr>
        <p:txBody>
          <a:bodyPr wrap="square" rtlCol="0">
            <a:spAutoFit/>
          </a:bodyPr>
          <a:lstStyle/>
          <a:p>
            <a:pPr>
              <a:spcBef>
                <a:spcPts val="600"/>
              </a:spcBef>
            </a:pPr>
            <a:r>
              <a:rPr lang="es-ES" sz="1700" b="1" dirty="0"/>
              <a:t>When Paul wrote to the Ephesians (62 AD), he was in chains (Ephesians 6:20). He expected to be judged before Nero. Therefore, he was considered a criminal suspect. This situation was causing discouragement among the Ephesians (3:13).</a:t>
            </a:r>
          </a:p>
        </p:txBody>
      </p:sp>
      <p:pic>
        <p:nvPicPr>
          <p:cNvPr id="4" name="Imagen 3" descr="Imagen que contiene persona, hombre, mujer, parado&#10;&#10;Descripción generada automáticamente">
            <a:extLst>
              <a:ext uri="{FF2B5EF4-FFF2-40B4-BE49-F238E27FC236}">
                <a16:creationId xmlns:a16="http://schemas.microsoft.com/office/drawing/2014/main" id="{E721907E-71E8-1004-57A6-5EDF368A3D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74627" y="1114807"/>
            <a:ext cx="3115968" cy="1872234"/>
          </a:xfrm>
          <a:prstGeom prst="round2DiagRect">
            <a:avLst>
              <a:gd name="adj1" fmla="val 9127"/>
              <a:gd name="adj2" fmla="val 0"/>
            </a:avLst>
          </a:prstGeom>
          <a:ln w="28575" cap="sq">
            <a:solidFill>
              <a:srgbClr val="FFFFFF"/>
            </a:solidFill>
            <a:miter lim="800000"/>
          </a:ln>
          <a:effectLst>
            <a:outerShdw blurRad="63500" sx="102000" sy="102000" algn="ctr" rotWithShape="0">
              <a:prstClr val="black">
                <a:alpha val="40000"/>
              </a:prstClr>
            </a:outerShdw>
          </a:effectLst>
        </p:spPr>
      </p:pic>
      <p:pic>
        <p:nvPicPr>
          <p:cNvPr id="8" name="Imagen 7" descr="Un grupo de personas disfrazadas&#10;&#10;Descripción generada automáticamente con confianza baja">
            <a:extLst>
              <a:ext uri="{FF2B5EF4-FFF2-40B4-BE49-F238E27FC236}">
                <a16:creationId xmlns:a16="http://schemas.microsoft.com/office/drawing/2014/main" id="{C7C6A24E-664F-1A96-C9E8-7FFB919DD0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859" y="2258664"/>
            <a:ext cx="2585512" cy="2777758"/>
          </a:xfrm>
          <a:prstGeom prst="round2DiagRect">
            <a:avLst>
              <a:gd name="adj1" fmla="val 0"/>
              <a:gd name="adj2" fmla="val 5333"/>
            </a:avLst>
          </a:prstGeom>
          <a:ln w="28575" cap="sq">
            <a:solidFill>
              <a:srgbClr val="FFFFFF"/>
            </a:solidFill>
            <a:miter lim="800000"/>
          </a:ln>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50540560-C600-C644-8CD7-4C7645AE4348}"/>
              </a:ext>
            </a:extLst>
          </p:cNvPr>
          <p:cNvSpPr txBox="1"/>
          <p:nvPr/>
        </p:nvSpPr>
        <p:spPr>
          <a:xfrm>
            <a:off x="2758199" y="4463431"/>
            <a:ext cx="6380480" cy="615553"/>
          </a:xfrm>
          <a:prstGeom prst="rect">
            <a:avLst/>
          </a:prstGeom>
          <a:noFill/>
        </p:spPr>
        <p:txBody>
          <a:bodyPr wrap="square">
            <a:spAutoFit/>
          </a:bodyPr>
          <a:lstStyle/>
          <a:p>
            <a:pPr>
              <a:spcBef>
                <a:spcPts val="600"/>
              </a:spcBef>
            </a:pPr>
            <a:r>
              <a:rPr lang="es-ES" sz="1700" b="1" dirty="0"/>
              <a:t>And even in his confinement, he continued to gather groups of people to proclaim the gospel to them (Ephesians 6:18-20).</a:t>
            </a:r>
          </a:p>
        </p:txBody>
      </p:sp>
      <p:sp>
        <p:nvSpPr>
          <p:cNvPr id="12" name="CuadroTexto 11">
            <a:extLst>
              <a:ext uri="{FF2B5EF4-FFF2-40B4-BE49-F238E27FC236}">
                <a16:creationId xmlns:a16="http://schemas.microsoft.com/office/drawing/2014/main" id="{FA52F9FE-106D-BE5C-DAAE-0D1D23E0A39F}"/>
              </a:ext>
            </a:extLst>
          </p:cNvPr>
          <p:cNvSpPr txBox="1"/>
          <p:nvPr/>
        </p:nvSpPr>
        <p:spPr>
          <a:xfrm>
            <a:off x="2763519" y="3061385"/>
            <a:ext cx="6380481" cy="1400383"/>
          </a:xfrm>
          <a:prstGeom prst="rect">
            <a:avLst/>
          </a:prstGeom>
          <a:noFill/>
        </p:spPr>
        <p:txBody>
          <a:bodyPr wrap="square">
            <a:spAutoFit/>
          </a:bodyPr>
          <a:lstStyle/>
          <a:p>
            <a:pPr>
              <a:spcBef>
                <a:spcPts val="600"/>
              </a:spcBef>
            </a:pPr>
            <a:r>
              <a:rPr lang="es-ES" sz="1700" b="1" dirty="0"/>
              <a:t>But Paul's conscience was clear. From other letters he wrote at the same time as Ephesians, we know that he was confident in being released soon (Philippians 2:24; Philemon 22). Furthermore, he never considered himself a prisoner of Rome. He was a "prisoner of Christ" (3:1). Imprisoned for believing and preaching Christ.</a:t>
            </a:r>
          </a:p>
        </p:txBody>
      </p:sp>
      <p:pic>
        <p:nvPicPr>
          <p:cNvPr id="14" name="Imagen 13" descr="Imagen que contiene interior, persona, cuarto, hombre&#10;&#10;Descripción generada automáticamente">
            <a:extLst>
              <a:ext uri="{FF2B5EF4-FFF2-40B4-BE49-F238E27FC236}">
                <a16:creationId xmlns:a16="http://schemas.microsoft.com/office/drawing/2014/main" id="{DF383E23-D3B2-CF64-F8E8-B0879C98A67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08263" y="2258664"/>
            <a:ext cx="2765106" cy="747858"/>
          </a:xfrm>
          <a:prstGeom prst="round2DiagRect">
            <a:avLst>
              <a:gd name="adj1" fmla="val 20549"/>
              <a:gd name="adj2" fmla="val 16497"/>
            </a:avLst>
          </a:prstGeom>
          <a:ln w="28575" cap="sq">
            <a:solidFill>
              <a:srgbClr val="FFFFFF"/>
            </a:solidFill>
            <a:miter lim="800000"/>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9976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900" decel="100000" fill="hold"/>
                                        <p:tgtEl>
                                          <p:spTgt spid="1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900" decel="100000" fill="hold"/>
                                        <p:tgtEl>
                                          <p:spTgt spid="1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5A8B53-145A-7D2D-D6D6-069E0EC311C8}"/>
              </a:ext>
            </a:extLst>
          </p:cNvPr>
          <p:cNvSpPr txBox="1"/>
          <p:nvPr/>
        </p:nvSpPr>
        <p:spPr>
          <a:xfrm>
            <a:off x="0" y="2017752"/>
            <a:ext cx="9144000" cy="1107996"/>
          </a:xfrm>
          <a:prstGeom prst="rect">
            <a:avLst/>
          </a:prstGeom>
          <a:noFill/>
        </p:spPr>
        <p:txBody>
          <a:bodyPr wrap="square">
            <a:spAutoFit/>
            <a:scene3d>
              <a:camera prst="orthographicFront"/>
              <a:lightRig rig="morning" dir="t"/>
            </a:scene3d>
            <a:sp3d extrusionH="57150" prstMaterial="softEdge">
              <a:bevelT w="25400" h="38100"/>
            </a:sp3d>
          </a:bodyPr>
          <a:lstStyle/>
          <a:p>
            <a:pPr algn="ctr"/>
            <a:r>
              <a:rPr lang="es-ES" sz="6600" b="1" spc="300" dirty="0">
                <a:ln/>
                <a:solidFill>
                  <a:srgbClr val="C17044"/>
                </a:solidFill>
              </a:rPr>
              <a:t>THE REVELATION</a:t>
            </a:r>
          </a:p>
        </p:txBody>
      </p:sp>
    </p:spTree>
    <p:extLst>
      <p:ext uri="{BB962C8B-B14F-4D97-AF65-F5344CB8AC3E}">
        <p14:creationId xmlns:p14="http://schemas.microsoft.com/office/powerpoint/2010/main" val="39567086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7000"/>
            <a:duotone>
              <a:schemeClr val="accent3">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8473BA-E068-95EF-41A6-7606D8B5544D}"/>
              </a:ext>
            </a:extLst>
          </p:cNvPr>
          <p:cNvSpPr txBox="1"/>
          <p:nvPr/>
        </p:nvSpPr>
        <p:spPr>
          <a:xfrm>
            <a:off x="1332613" y="0"/>
            <a:ext cx="5579815" cy="102957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rgbClr val="993A5C"/>
                </a:solidFill>
              </a:rPr>
              <a:t>THE MYSTERY OF CHRIST</a:t>
            </a:r>
          </a:p>
          <a:p>
            <a:pPr algn="ctr">
              <a:lnSpc>
                <a:spcPts val="2500"/>
              </a:lnSpc>
            </a:pPr>
            <a:r>
              <a:rPr lang="es-ES" sz="2400" b="1" dirty="0">
                <a:ln/>
                <a:solidFill>
                  <a:srgbClr val="993A5C"/>
                </a:solidFill>
              </a:rPr>
              <a:t>Ephesians 3:2-6</a:t>
            </a:r>
          </a:p>
        </p:txBody>
      </p:sp>
      <p:sp>
        <p:nvSpPr>
          <p:cNvPr id="4" name="CuadroTexto 3">
            <a:extLst>
              <a:ext uri="{FF2B5EF4-FFF2-40B4-BE49-F238E27FC236}">
                <a16:creationId xmlns:a16="http://schemas.microsoft.com/office/drawing/2014/main" id="{0502AACE-7BD6-EC8C-30CE-8801C7A8FB29}"/>
              </a:ext>
            </a:extLst>
          </p:cNvPr>
          <p:cNvSpPr txBox="1"/>
          <p:nvPr/>
        </p:nvSpPr>
        <p:spPr>
          <a:xfrm>
            <a:off x="1603824" y="970701"/>
            <a:ext cx="5308604" cy="1138773"/>
          </a:xfrm>
          <a:prstGeom prst="rect">
            <a:avLst/>
          </a:prstGeom>
          <a:noFill/>
        </p:spPr>
        <p:txBody>
          <a:bodyPr wrap="square" rtlCol="0">
            <a:spAutoFit/>
          </a:bodyPr>
          <a:lstStyle/>
          <a:p>
            <a:pPr>
              <a:spcBef>
                <a:spcPts val="600"/>
              </a:spcBef>
            </a:pPr>
            <a:r>
              <a:rPr lang="es-ES" sz="1700" b="1" dirty="0"/>
              <a:t>Jesus himself commissioned Paul as an apostle to the Gentiles (3:2; see Acts 9:15; 1 Timothy 2:7), and he wants to share with them the mystery that He revealed to him (3:3-4).</a:t>
            </a:r>
          </a:p>
        </p:txBody>
      </p:sp>
      <p:sp>
        <p:nvSpPr>
          <p:cNvPr id="5" name="CuadroTexto 4">
            <a:extLst>
              <a:ext uri="{FF2B5EF4-FFF2-40B4-BE49-F238E27FC236}">
                <a16:creationId xmlns:a16="http://schemas.microsoft.com/office/drawing/2014/main" id="{380C8E96-44EF-4707-01FA-47B67A88D12B}"/>
              </a:ext>
            </a:extLst>
          </p:cNvPr>
          <p:cNvSpPr txBox="1"/>
          <p:nvPr/>
        </p:nvSpPr>
        <p:spPr>
          <a:xfrm>
            <a:off x="118530" y="4308776"/>
            <a:ext cx="6802847" cy="877163"/>
          </a:xfrm>
          <a:prstGeom prst="rect">
            <a:avLst/>
          </a:prstGeom>
          <a:noFill/>
        </p:spPr>
        <p:txBody>
          <a:bodyPr wrap="square">
            <a:spAutoFit/>
          </a:bodyPr>
          <a:lstStyle/>
          <a:p>
            <a:pPr>
              <a:spcBef>
                <a:spcPts val="600"/>
              </a:spcBef>
            </a:pPr>
            <a:r>
              <a:rPr lang="es-ES" sz="1700" b="1" dirty="0"/>
              <a:t>Until the death of Jesus, God primarily revealed Himself to the people of Israel. Now the revelation encompasses everyone, without distinction of ethnicities.</a:t>
            </a:r>
          </a:p>
        </p:txBody>
      </p:sp>
      <p:sp>
        <p:nvSpPr>
          <p:cNvPr id="7" name="CuadroTexto 6">
            <a:extLst>
              <a:ext uri="{FF2B5EF4-FFF2-40B4-BE49-F238E27FC236}">
                <a16:creationId xmlns:a16="http://schemas.microsoft.com/office/drawing/2014/main" id="{28017F67-FB8F-952B-5F9E-7F1AC5DA8DA6}"/>
              </a:ext>
            </a:extLst>
          </p:cNvPr>
          <p:cNvSpPr txBox="1"/>
          <p:nvPr/>
        </p:nvSpPr>
        <p:spPr>
          <a:xfrm>
            <a:off x="2400903" y="2964801"/>
            <a:ext cx="4511525" cy="1400383"/>
          </a:xfrm>
          <a:prstGeom prst="rect">
            <a:avLst/>
          </a:prstGeom>
          <a:noFill/>
        </p:spPr>
        <p:txBody>
          <a:bodyPr wrap="square">
            <a:spAutoFit/>
          </a:bodyPr>
          <a:lstStyle/>
          <a:p>
            <a:pPr>
              <a:spcBef>
                <a:spcPts val="600"/>
              </a:spcBef>
            </a:pPr>
            <a:r>
              <a:rPr lang="es-ES" sz="1700" b="1" dirty="0"/>
              <a:t>And what is this mystery? "This mystery is that through the gospel the Gentiles are heirs together with Israel, members together of one body, and sharers together in the promise in Christ Jesus." (3:6, </a:t>
            </a:r>
            <a:r>
              <a:rPr lang="es-ES" sz="1400" b="1" dirty="0"/>
              <a:t>NIV</a:t>
            </a:r>
            <a:r>
              <a:rPr lang="es-ES" sz="1700" b="1" dirty="0"/>
              <a:t>).</a:t>
            </a:r>
          </a:p>
        </p:txBody>
      </p:sp>
      <p:sp>
        <p:nvSpPr>
          <p:cNvPr id="9" name="CuadroTexto 8">
            <a:extLst>
              <a:ext uri="{FF2B5EF4-FFF2-40B4-BE49-F238E27FC236}">
                <a16:creationId xmlns:a16="http://schemas.microsoft.com/office/drawing/2014/main" id="{54DC0CC7-9903-A394-C538-6ECCE661E912}"/>
              </a:ext>
            </a:extLst>
          </p:cNvPr>
          <p:cNvSpPr txBox="1"/>
          <p:nvPr/>
        </p:nvSpPr>
        <p:spPr>
          <a:xfrm>
            <a:off x="167297" y="2057079"/>
            <a:ext cx="6544399" cy="877163"/>
          </a:xfrm>
          <a:prstGeom prst="rect">
            <a:avLst/>
          </a:prstGeom>
          <a:noFill/>
        </p:spPr>
        <p:txBody>
          <a:bodyPr wrap="square">
            <a:spAutoFit/>
          </a:bodyPr>
          <a:lstStyle/>
          <a:p>
            <a:pPr>
              <a:spcBef>
                <a:spcPts val="600"/>
              </a:spcBef>
            </a:pPr>
            <a:r>
              <a:rPr lang="es-ES" sz="1700" b="1" dirty="0"/>
              <a:t>This mystery had not been fully revealed before but has now been disclosed through the apostles and prophets who have received the gift of the Holy Spirit (3:5).</a:t>
            </a:r>
          </a:p>
        </p:txBody>
      </p:sp>
      <p:pic>
        <p:nvPicPr>
          <p:cNvPr id="10" name="Imagen 9">
            <a:extLst>
              <a:ext uri="{FF2B5EF4-FFF2-40B4-BE49-F238E27FC236}">
                <a16:creationId xmlns:a16="http://schemas.microsoft.com/office/drawing/2014/main" id="{C6098478-8863-7058-0804-BED70FB0735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8528" y="115455"/>
            <a:ext cx="1395061" cy="1806188"/>
          </a:xfrm>
          <a:prstGeom prst="rect">
            <a:avLst/>
          </a:prstGeom>
          <a:effectLst>
            <a:outerShdw blurRad="50800" dist="38100" dir="2700000" algn="tl" rotWithShape="0">
              <a:prstClr val="black">
                <a:alpha val="40000"/>
              </a:prstClr>
            </a:outerShdw>
          </a:effectLst>
        </p:spPr>
      </p:pic>
      <p:pic>
        <p:nvPicPr>
          <p:cNvPr id="12" name="Imagen 11" descr="Imagen que contiene tabla, agua, ventana, hombre&#10;&#10;Descripción generada automáticamente">
            <a:extLst>
              <a:ext uri="{FF2B5EF4-FFF2-40B4-BE49-F238E27FC236}">
                <a16:creationId xmlns:a16="http://schemas.microsoft.com/office/drawing/2014/main" id="{7A3CA535-95CC-7381-D674-6B8DB6B477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39665" y="138267"/>
            <a:ext cx="2104092" cy="2537831"/>
          </a:xfrm>
          <a:prstGeom prst="rect">
            <a:avLst/>
          </a:prstGeom>
          <a:ln w="38100" cap="sq" cmpd="thickThin">
            <a:solidFill>
              <a:schemeClr val="accent6">
                <a:lumMod val="50000"/>
              </a:schemeClr>
            </a:solidFill>
            <a:prstDash val="solid"/>
            <a:miter lim="800000"/>
          </a:ln>
          <a:effectLst>
            <a:innerShdw blurRad="76200">
              <a:srgbClr val="000000"/>
            </a:innerShdw>
          </a:effectLst>
        </p:spPr>
      </p:pic>
      <p:pic>
        <p:nvPicPr>
          <p:cNvPr id="14" name="Imagen 13" descr="Un grupo de personas disfrazadas&#10;&#10;Descripción generada automáticamente con confianza media">
            <a:extLst>
              <a:ext uri="{FF2B5EF4-FFF2-40B4-BE49-F238E27FC236}">
                <a16:creationId xmlns:a16="http://schemas.microsoft.com/office/drawing/2014/main" id="{BDF1D361-6B05-940D-2A09-E3933D1F3FB3}"/>
              </a:ext>
            </a:extLst>
          </p:cNvPr>
          <p:cNvPicPr>
            <a:picLocks noChangeAspect="1"/>
          </p:cNvPicPr>
          <p:nvPr/>
        </p:nvPicPr>
        <p:blipFill rotWithShape="1">
          <a:blip r:embed="rId5">
            <a:extLst>
              <a:ext uri="{28A0092B-C50C-407E-A947-70E740481C1C}">
                <a14:useLocalDpi xmlns:a14="http://schemas.microsoft.com/office/drawing/2010/main"/>
              </a:ext>
            </a:extLst>
          </a:blip>
          <a:srcRect l="-73" t="11469" r="73" b="2087"/>
          <a:stretch/>
        </p:blipFill>
        <p:spPr>
          <a:xfrm>
            <a:off x="224857" y="2985092"/>
            <a:ext cx="1996304" cy="1293125"/>
          </a:xfrm>
          <a:prstGeom prst="rect">
            <a:avLst/>
          </a:prstGeom>
          <a:ln w="38100" cap="sq" cmpd="thickThin">
            <a:solidFill>
              <a:schemeClr val="accent6">
                <a:lumMod val="50000"/>
              </a:schemeClr>
            </a:solidFill>
            <a:prstDash val="solid"/>
            <a:miter lim="800000"/>
          </a:ln>
          <a:effectLst>
            <a:innerShdw blurRad="76200">
              <a:srgbClr val="000000"/>
            </a:innerShdw>
          </a:effectLst>
        </p:spPr>
      </p:pic>
      <p:pic>
        <p:nvPicPr>
          <p:cNvPr id="18" name="Imagen 17" descr="Una persona con los brazos extendidos&#10;&#10;Descripción generada automáticamente con confianza baja">
            <a:extLst>
              <a:ext uri="{FF2B5EF4-FFF2-40B4-BE49-F238E27FC236}">
                <a16:creationId xmlns:a16="http://schemas.microsoft.com/office/drawing/2014/main" id="{E95F0E3C-3DC6-6B53-BC40-B0E0A029352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21377" y="2814181"/>
            <a:ext cx="2104092" cy="22270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06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900" decel="100000" fill="hold"/>
                                        <p:tgtEl>
                                          <p:spTgt spid="1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1+#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1+#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randombar(horizontal)">
                                      <p:cBhvr>
                                        <p:cTn id="53" dur="500"/>
                                        <p:tgtEl>
                                          <p:spTgt spid="5"/>
                                        </p:tgtEl>
                                      </p:cBhvr>
                                    </p:animEffect>
                                  </p:childTnLst>
                                </p:cTn>
                              </p:par>
                              <p:par>
                                <p:cTn id="54" presetID="14" presetClass="entr" presetSubtype="1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0F7FCA-77C1-9682-AC26-449994764A77}"/>
              </a:ext>
            </a:extLst>
          </p:cNvPr>
          <p:cNvSpPr txBox="1"/>
          <p:nvPr/>
        </p:nvSpPr>
        <p:spPr>
          <a:xfrm>
            <a:off x="0" y="3761"/>
            <a:ext cx="9144000" cy="1029577"/>
          </a:xfrm>
          <a:prstGeom prst="rect">
            <a:avLst/>
          </a:prstGeom>
          <a:noFill/>
        </p:spPr>
        <p:txBody>
          <a:bodyPr wrap="square">
            <a:spAutoFit/>
            <a:scene3d>
              <a:camera prst="orthographicFront"/>
              <a:lightRig rig="brightRoom" dir="t"/>
            </a:scene3d>
            <a:sp3d extrusionH="57150">
              <a:bevelT w="57150" h="38100" prst="hardEdge"/>
            </a:sp3d>
          </a:bodyPr>
          <a:lstStyle/>
          <a:p>
            <a:pPr algn="ctr"/>
            <a:r>
              <a:rPr lang="es-ES" sz="40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effectLst>
              </a:rPr>
              <a:t>GOD REVEALED THROUGH HIS CHURCH</a:t>
            </a:r>
          </a:p>
          <a:p>
            <a:pPr algn="ctr">
              <a:lnSpc>
                <a:spcPts val="2500"/>
              </a:lnSpc>
            </a:pPr>
            <a:r>
              <a:rPr lang="es-ES" sz="24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effectLst>
              </a:rPr>
              <a:t>Ephesians 3:7-12</a:t>
            </a:r>
          </a:p>
        </p:txBody>
      </p:sp>
      <p:sp>
        <p:nvSpPr>
          <p:cNvPr id="4" name="CuadroTexto 3">
            <a:extLst>
              <a:ext uri="{FF2B5EF4-FFF2-40B4-BE49-F238E27FC236}">
                <a16:creationId xmlns:a16="http://schemas.microsoft.com/office/drawing/2014/main" id="{89188AEB-58F6-1331-A285-85C32CB87436}"/>
              </a:ext>
            </a:extLst>
          </p:cNvPr>
          <p:cNvSpPr txBox="1"/>
          <p:nvPr/>
        </p:nvSpPr>
        <p:spPr>
          <a:xfrm>
            <a:off x="1164387" y="1002617"/>
            <a:ext cx="3517341" cy="1477328"/>
          </a:xfrm>
          <a:prstGeom prst="rect">
            <a:avLst/>
          </a:prstGeom>
          <a:noFill/>
        </p:spPr>
        <p:txBody>
          <a:bodyPr wrap="square" rtlCol="0">
            <a:spAutoFit/>
          </a:bodyPr>
          <a:lstStyle/>
          <a:p>
            <a:pPr>
              <a:spcBef>
                <a:spcPts val="600"/>
              </a:spcBef>
            </a:pPr>
            <a:r>
              <a:rPr lang="es-ES" b="1" dirty="0">
                <a:solidFill>
                  <a:schemeClr val="bg1"/>
                </a:solidFill>
                <a:effectLst>
                  <a:glow rad="127000">
                    <a:srgbClr val="10278D"/>
                  </a:glow>
                  <a:outerShdw blurRad="38100" dist="38100" dir="2700000" algn="tl">
                    <a:srgbClr val="000000">
                      <a:alpha val="43137"/>
                    </a:srgbClr>
                  </a:outerShdw>
                </a:effectLst>
              </a:rPr>
              <a:t>Although Paul had received special revelations, he did not consider himself special. He had a sense of unworthiness (3:8); he saw himself as a sinner (1Tim. 1:15).</a:t>
            </a:r>
          </a:p>
        </p:txBody>
      </p:sp>
      <p:graphicFrame>
        <p:nvGraphicFramePr>
          <p:cNvPr id="5" name="Diagrama 4">
            <a:extLst>
              <a:ext uri="{FF2B5EF4-FFF2-40B4-BE49-F238E27FC236}">
                <a16:creationId xmlns:a16="http://schemas.microsoft.com/office/drawing/2014/main" id="{AF98FE7B-A49C-6EBA-D92F-B98ECCAD1C2C}"/>
              </a:ext>
            </a:extLst>
          </p:cNvPr>
          <p:cNvGraphicFramePr/>
          <p:nvPr>
            <p:extLst>
              <p:ext uri="{D42A27DB-BD31-4B8C-83A1-F6EECF244321}">
                <p14:modId xmlns:p14="http://schemas.microsoft.com/office/powerpoint/2010/main" val="3495176845"/>
              </p:ext>
            </p:extLst>
          </p:nvPr>
        </p:nvGraphicFramePr>
        <p:xfrm>
          <a:off x="4700692" y="972426"/>
          <a:ext cx="4321387" cy="218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96F69188-162A-59F5-2691-E617E5822C84}"/>
              </a:ext>
            </a:extLst>
          </p:cNvPr>
          <p:cNvSpPr txBox="1"/>
          <p:nvPr/>
        </p:nvSpPr>
        <p:spPr>
          <a:xfrm>
            <a:off x="67814" y="3893376"/>
            <a:ext cx="4646506" cy="1200329"/>
          </a:xfrm>
          <a:prstGeom prst="rect">
            <a:avLst/>
          </a:prstGeom>
          <a:noFill/>
        </p:spPr>
        <p:txBody>
          <a:bodyPr wrap="square">
            <a:spAutoFit/>
          </a:bodyPr>
          <a:lstStyle/>
          <a:p>
            <a:pPr>
              <a:spcBef>
                <a:spcPts val="600"/>
              </a:spcBef>
            </a:pPr>
            <a:r>
              <a:rPr lang="es-ES" b="1" dirty="0">
                <a:solidFill>
                  <a:schemeClr val="bg1"/>
                </a:solidFill>
                <a:effectLst>
                  <a:glow rad="127000">
                    <a:srgbClr val="10278D"/>
                  </a:glow>
                  <a:outerShdw blurRad="38100" dist="38100" dir="2700000" algn="tl">
                    <a:srgbClr val="000000">
                      <a:alpha val="43137"/>
                    </a:srgbClr>
                  </a:outerShdw>
                </a:effectLst>
              </a:rPr>
              <a:t>The change that occurs in our lives is a testimony that allows us to make known the wisdom of God even to the heavenly powers (3:10). In what sense does this happen?</a:t>
            </a:r>
          </a:p>
        </p:txBody>
      </p:sp>
      <p:sp>
        <p:nvSpPr>
          <p:cNvPr id="8" name="CuadroTexto 7">
            <a:extLst>
              <a:ext uri="{FF2B5EF4-FFF2-40B4-BE49-F238E27FC236}">
                <a16:creationId xmlns:a16="http://schemas.microsoft.com/office/drawing/2014/main" id="{8F5AE347-DA93-A7C3-7BA3-86ECD141FAC5}"/>
              </a:ext>
            </a:extLst>
          </p:cNvPr>
          <p:cNvSpPr txBox="1"/>
          <p:nvPr/>
        </p:nvSpPr>
        <p:spPr>
          <a:xfrm>
            <a:off x="67814" y="2443008"/>
            <a:ext cx="4578771" cy="1477328"/>
          </a:xfrm>
          <a:prstGeom prst="rect">
            <a:avLst/>
          </a:prstGeom>
          <a:noFill/>
        </p:spPr>
        <p:txBody>
          <a:bodyPr wrap="square">
            <a:spAutoFit/>
          </a:bodyPr>
          <a:lstStyle/>
          <a:p>
            <a:pPr>
              <a:spcBef>
                <a:spcPts val="600"/>
              </a:spcBef>
            </a:pPr>
            <a:r>
              <a:rPr lang="es-ES" b="1" dirty="0">
                <a:solidFill>
                  <a:schemeClr val="bg1"/>
                </a:solidFill>
                <a:effectLst>
                  <a:glow rad="127000">
                    <a:srgbClr val="10278D"/>
                  </a:glow>
                  <a:outerShdw blurRad="38100" dist="38100" dir="2700000" algn="tl">
                    <a:srgbClr val="000000">
                      <a:alpha val="43137"/>
                    </a:srgbClr>
                  </a:outerShdw>
                </a:effectLst>
              </a:rPr>
              <a:t>The closer we are to Jesus, the more unworthy we see ourselves, more aware of our sinful nature. But at the same time, we are being transformed into His image </a:t>
            </a:r>
            <a:br>
              <a:rPr lang="es-ES" b="1" dirty="0">
                <a:solidFill>
                  <a:schemeClr val="bg1"/>
                </a:solidFill>
                <a:effectLst>
                  <a:glow rad="127000">
                    <a:srgbClr val="10278D"/>
                  </a:glow>
                  <a:outerShdw blurRad="38100" dist="38100" dir="2700000" algn="tl">
                    <a:srgbClr val="000000">
                      <a:alpha val="43137"/>
                    </a:srgbClr>
                  </a:outerShdw>
                </a:effectLst>
              </a:rPr>
            </a:br>
            <a:r>
              <a:rPr lang="es-ES" b="1" dirty="0">
                <a:solidFill>
                  <a:schemeClr val="bg1"/>
                </a:solidFill>
                <a:effectLst>
                  <a:glow rad="127000">
                    <a:srgbClr val="10278D"/>
                  </a:glow>
                  <a:outerShdw blurRad="38100" dist="38100" dir="2700000" algn="tl">
                    <a:srgbClr val="000000">
                      <a:alpha val="43137"/>
                    </a:srgbClr>
                  </a:outerShdw>
                </a:effectLst>
              </a:rPr>
              <a:t>(2Cor. 3:18).</a:t>
            </a:r>
          </a:p>
        </p:txBody>
      </p:sp>
      <p:pic>
        <p:nvPicPr>
          <p:cNvPr id="7" name="Imagen 6">
            <a:extLst>
              <a:ext uri="{FF2B5EF4-FFF2-40B4-BE49-F238E27FC236}">
                <a16:creationId xmlns:a16="http://schemas.microsoft.com/office/drawing/2014/main" id="{9A9A5A9B-F9E8-5A42-795F-CE67E63EAF83}"/>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flipH="1">
            <a:off x="67814" y="754321"/>
            <a:ext cx="1097662" cy="1623119"/>
          </a:xfrm>
          <a:prstGeom prst="rect">
            <a:avLst/>
          </a:prstGeom>
          <a:effectLst>
            <a:glow rad="50800">
              <a:schemeClr val="bg1">
                <a:alpha val="85000"/>
              </a:schemeClr>
            </a:glow>
          </a:effectLst>
        </p:spPr>
      </p:pic>
      <p:pic>
        <p:nvPicPr>
          <p:cNvPr id="10" name="Imagen 9" descr="Persona con cabello largo&#10;&#10;Descripción generada automáticamente con confianza media">
            <a:extLst>
              <a:ext uri="{FF2B5EF4-FFF2-40B4-BE49-F238E27FC236}">
                <a16:creationId xmlns:a16="http://schemas.microsoft.com/office/drawing/2014/main" id="{825E69D9-6806-5290-30C6-EC6AAEE2425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00692" y="3210560"/>
            <a:ext cx="1517945" cy="182153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2D050"/>
            </a:contourClr>
          </a:sp3d>
        </p:spPr>
      </p:pic>
      <p:pic>
        <p:nvPicPr>
          <p:cNvPr id="12" name="Imagen 11" descr="Imagen que contiene interior, tabla, naranja, parado&#10;&#10;Descripción generada automáticamente">
            <a:extLst>
              <a:ext uri="{FF2B5EF4-FFF2-40B4-BE49-F238E27FC236}">
                <a16:creationId xmlns:a16="http://schemas.microsoft.com/office/drawing/2014/main" id="{C8E3E493-BC98-8DF0-4939-19776418C0D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6344094" y="3181672"/>
            <a:ext cx="2623878" cy="1850421"/>
          </a:xfrm>
          <a:prstGeom prst="roundRect">
            <a:avLst>
              <a:gd name="adj" fmla="val 4167"/>
            </a:avLst>
          </a:prstGeom>
          <a:solidFill>
            <a:srgbClr val="FFFFFF"/>
          </a:solidFill>
          <a:ln w="76200" cap="sq">
            <a:solidFill>
              <a:schemeClr val="accent5">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36147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0"/>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fltVal val="0"/>
                                          </p:val>
                                        </p:tav>
                                        <p:tav tm="100000">
                                          <p:val>
                                            <p:strVal val="#ppt_w"/>
                                          </p:val>
                                        </p:tav>
                                      </p:tavLst>
                                    </p:anim>
                                    <p:anim calcmode="lin" valueType="num">
                                      <p:cBhvr>
                                        <p:cTn id="46" dur="1000" fill="hold"/>
                                        <p:tgtEl>
                                          <p:spTgt spid="12"/>
                                        </p:tgtEl>
                                        <p:attrNameLst>
                                          <p:attrName>ppt_h</p:attrName>
                                        </p:attrNameLst>
                                      </p:cBhvr>
                                      <p:tavLst>
                                        <p:tav tm="0">
                                          <p:val>
                                            <p:fltVal val="0"/>
                                          </p:val>
                                        </p:tav>
                                        <p:tav tm="100000">
                                          <p:val>
                                            <p:strVal val="#ppt_h"/>
                                          </p:val>
                                        </p:tav>
                                      </p:tavLst>
                                    </p:anim>
                                    <p:anim calcmode="lin" valueType="num">
                                      <p:cBhvr>
                                        <p:cTn id="47"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5">
                                            <p:graphicEl>
                                              <a:dgm id="{17E27D17-E47C-4CDF-BB0D-64F3AEA24CF1}"/>
                                            </p:graphicEl>
                                          </p:spTgt>
                                        </p:tgtEl>
                                        <p:attrNameLst>
                                          <p:attrName>style.visibility</p:attrName>
                                        </p:attrNameLst>
                                      </p:cBhvr>
                                      <p:to>
                                        <p:strVal val="visible"/>
                                      </p:to>
                                    </p:set>
                                    <p:anim calcmode="lin" valueType="num">
                                      <p:cBhvr>
                                        <p:cTn id="57" dur="500" fill="hold"/>
                                        <p:tgtEl>
                                          <p:spTgt spid="5">
                                            <p:graphicEl>
                                              <a:dgm id="{17E27D17-E47C-4CDF-BB0D-64F3AEA24CF1}"/>
                                            </p:graphicEl>
                                          </p:spTgt>
                                        </p:tgtEl>
                                        <p:attrNameLst>
                                          <p:attrName>ppt_w</p:attrName>
                                        </p:attrNameLst>
                                      </p:cBhvr>
                                      <p:tavLst>
                                        <p:tav tm="0">
                                          <p:val>
                                            <p:fltVal val="0"/>
                                          </p:val>
                                        </p:tav>
                                        <p:tav tm="100000">
                                          <p:val>
                                            <p:strVal val="#ppt_w"/>
                                          </p:val>
                                        </p:tav>
                                      </p:tavLst>
                                    </p:anim>
                                    <p:anim calcmode="lin" valueType="num">
                                      <p:cBhvr>
                                        <p:cTn id="58" dur="500" fill="hold"/>
                                        <p:tgtEl>
                                          <p:spTgt spid="5">
                                            <p:graphicEl>
                                              <a:dgm id="{17E27D17-E47C-4CDF-BB0D-64F3AEA24CF1}"/>
                                            </p:graphicEl>
                                          </p:spTgt>
                                        </p:tgtEl>
                                        <p:attrNameLst>
                                          <p:attrName>ppt_h</p:attrName>
                                        </p:attrNameLst>
                                      </p:cBhvr>
                                      <p:tavLst>
                                        <p:tav tm="0">
                                          <p:val>
                                            <p:fltVal val="0"/>
                                          </p:val>
                                        </p:tav>
                                        <p:tav tm="100000">
                                          <p:val>
                                            <p:strVal val="#ppt_h"/>
                                          </p:val>
                                        </p:tav>
                                      </p:tavLst>
                                    </p:anim>
                                    <p:animEffect transition="in" filter="fade">
                                      <p:cBhvr>
                                        <p:cTn id="59" dur="500"/>
                                        <p:tgtEl>
                                          <p:spTgt spid="5">
                                            <p:graphicEl>
                                              <a:dgm id="{17E27D17-E47C-4CDF-BB0D-64F3AEA24CF1}"/>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5">
                                            <p:graphicEl>
                                              <a:dgm id="{9A6B9D9A-954F-4BA8-AE45-441F754C998D}"/>
                                            </p:graphicEl>
                                          </p:spTgt>
                                        </p:tgtEl>
                                        <p:attrNameLst>
                                          <p:attrName>style.visibility</p:attrName>
                                        </p:attrNameLst>
                                      </p:cBhvr>
                                      <p:to>
                                        <p:strVal val="visible"/>
                                      </p:to>
                                    </p:set>
                                    <p:animEffect transition="in" filter="fade">
                                      <p:cBhvr>
                                        <p:cTn id="64" dur="1000"/>
                                        <p:tgtEl>
                                          <p:spTgt spid="5">
                                            <p:graphicEl>
                                              <a:dgm id="{9A6B9D9A-954F-4BA8-AE45-441F754C998D}"/>
                                            </p:graphicEl>
                                          </p:spTgt>
                                        </p:tgtEl>
                                      </p:cBhvr>
                                    </p:animEffect>
                                    <p:anim calcmode="lin" valueType="num">
                                      <p:cBhvr>
                                        <p:cTn id="65" dur="1000" fill="hold"/>
                                        <p:tgtEl>
                                          <p:spTgt spid="5">
                                            <p:graphicEl>
                                              <a:dgm id="{9A6B9D9A-954F-4BA8-AE45-441F754C998D}"/>
                                            </p:graphicEl>
                                          </p:spTgt>
                                        </p:tgtEl>
                                        <p:attrNameLst>
                                          <p:attrName>ppt_x</p:attrName>
                                        </p:attrNameLst>
                                      </p:cBhvr>
                                      <p:tavLst>
                                        <p:tav tm="0">
                                          <p:val>
                                            <p:strVal val="#ppt_x"/>
                                          </p:val>
                                        </p:tav>
                                        <p:tav tm="100000">
                                          <p:val>
                                            <p:strVal val="#ppt_x"/>
                                          </p:val>
                                        </p:tav>
                                      </p:tavLst>
                                    </p:anim>
                                    <p:anim calcmode="lin" valueType="num">
                                      <p:cBhvr>
                                        <p:cTn id="66" dur="1000" fill="hold"/>
                                        <p:tgtEl>
                                          <p:spTgt spid="5">
                                            <p:graphicEl>
                                              <a:dgm id="{9A6B9D9A-954F-4BA8-AE45-441F754C998D}"/>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5">
                                            <p:graphicEl>
                                              <a:dgm id="{D4B1A092-76F4-488D-88FC-290C94D40B48}"/>
                                            </p:graphicEl>
                                          </p:spTgt>
                                        </p:tgtEl>
                                        <p:attrNameLst>
                                          <p:attrName>style.visibility</p:attrName>
                                        </p:attrNameLst>
                                      </p:cBhvr>
                                      <p:to>
                                        <p:strVal val="visible"/>
                                      </p:to>
                                    </p:set>
                                    <p:animEffect transition="in" filter="fade">
                                      <p:cBhvr>
                                        <p:cTn id="69" dur="1000"/>
                                        <p:tgtEl>
                                          <p:spTgt spid="5">
                                            <p:graphicEl>
                                              <a:dgm id="{D4B1A092-76F4-488D-88FC-290C94D40B48}"/>
                                            </p:graphicEl>
                                          </p:spTgt>
                                        </p:tgtEl>
                                      </p:cBhvr>
                                    </p:animEffect>
                                    <p:anim calcmode="lin" valueType="num">
                                      <p:cBhvr>
                                        <p:cTn id="70" dur="1000" fill="hold"/>
                                        <p:tgtEl>
                                          <p:spTgt spid="5">
                                            <p:graphicEl>
                                              <a:dgm id="{D4B1A092-76F4-488D-88FC-290C94D40B48}"/>
                                            </p:graphicEl>
                                          </p:spTgt>
                                        </p:tgtEl>
                                        <p:attrNameLst>
                                          <p:attrName>ppt_x</p:attrName>
                                        </p:attrNameLst>
                                      </p:cBhvr>
                                      <p:tavLst>
                                        <p:tav tm="0">
                                          <p:val>
                                            <p:strVal val="#ppt_x"/>
                                          </p:val>
                                        </p:tav>
                                        <p:tav tm="100000">
                                          <p:val>
                                            <p:strVal val="#ppt_x"/>
                                          </p:val>
                                        </p:tav>
                                      </p:tavLst>
                                    </p:anim>
                                    <p:anim calcmode="lin" valueType="num">
                                      <p:cBhvr>
                                        <p:cTn id="71" dur="1000" fill="hold"/>
                                        <p:tgtEl>
                                          <p:spTgt spid="5">
                                            <p:graphicEl>
                                              <a:dgm id="{D4B1A092-76F4-488D-88FC-290C94D40B48}"/>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5">
                                            <p:graphicEl>
                                              <a:dgm id="{49CF1917-1E0B-43E3-A6A4-1FE9D7AEF235}"/>
                                            </p:graphicEl>
                                          </p:spTgt>
                                        </p:tgtEl>
                                        <p:attrNameLst>
                                          <p:attrName>style.visibility</p:attrName>
                                        </p:attrNameLst>
                                      </p:cBhvr>
                                      <p:to>
                                        <p:strVal val="visible"/>
                                      </p:to>
                                    </p:set>
                                    <p:anim calcmode="lin" valueType="num">
                                      <p:cBhvr>
                                        <p:cTn id="76" dur="500" fill="hold"/>
                                        <p:tgtEl>
                                          <p:spTgt spid="5">
                                            <p:graphicEl>
                                              <a:dgm id="{49CF1917-1E0B-43E3-A6A4-1FE9D7AEF235}"/>
                                            </p:graphicEl>
                                          </p:spTgt>
                                        </p:tgtEl>
                                        <p:attrNameLst>
                                          <p:attrName>ppt_w</p:attrName>
                                        </p:attrNameLst>
                                      </p:cBhvr>
                                      <p:tavLst>
                                        <p:tav tm="0">
                                          <p:val>
                                            <p:fltVal val="0"/>
                                          </p:val>
                                        </p:tav>
                                        <p:tav tm="100000">
                                          <p:val>
                                            <p:strVal val="#ppt_w"/>
                                          </p:val>
                                        </p:tav>
                                      </p:tavLst>
                                    </p:anim>
                                    <p:anim calcmode="lin" valueType="num">
                                      <p:cBhvr>
                                        <p:cTn id="77" dur="500" fill="hold"/>
                                        <p:tgtEl>
                                          <p:spTgt spid="5">
                                            <p:graphicEl>
                                              <a:dgm id="{49CF1917-1E0B-43E3-A6A4-1FE9D7AEF235}"/>
                                            </p:graphicEl>
                                          </p:spTgt>
                                        </p:tgtEl>
                                        <p:attrNameLst>
                                          <p:attrName>ppt_h</p:attrName>
                                        </p:attrNameLst>
                                      </p:cBhvr>
                                      <p:tavLst>
                                        <p:tav tm="0">
                                          <p:val>
                                            <p:fltVal val="0"/>
                                          </p:val>
                                        </p:tav>
                                        <p:tav tm="100000">
                                          <p:val>
                                            <p:strVal val="#ppt_h"/>
                                          </p:val>
                                        </p:tav>
                                      </p:tavLst>
                                    </p:anim>
                                    <p:animEffect transition="in" filter="fade">
                                      <p:cBhvr>
                                        <p:cTn id="78" dur="500"/>
                                        <p:tgtEl>
                                          <p:spTgt spid="5">
                                            <p:graphicEl>
                                              <a:dgm id="{49CF1917-1E0B-43E3-A6A4-1FE9D7AEF23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5">
                                            <p:graphicEl>
                                              <a:dgm id="{E1F8ADE9-721D-425A-A958-93EB3C705C9A}"/>
                                            </p:graphicEl>
                                          </p:spTgt>
                                        </p:tgtEl>
                                        <p:attrNameLst>
                                          <p:attrName>style.visibility</p:attrName>
                                        </p:attrNameLst>
                                      </p:cBhvr>
                                      <p:to>
                                        <p:strVal val="visible"/>
                                      </p:to>
                                    </p:set>
                                    <p:animEffect transition="in" filter="fade">
                                      <p:cBhvr>
                                        <p:cTn id="83" dur="1000"/>
                                        <p:tgtEl>
                                          <p:spTgt spid="5">
                                            <p:graphicEl>
                                              <a:dgm id="{E1F8ADE9-721D-425A-A958-93EB3C705C9A}"/>
                                            </p:graphicEl>
                                          </p:spTgt>
                                        </p:tgtEl>
                                      </p:cBhvr>
                                    </p:animEffect>
                                    <p:anim calcmode="lin" valueType="num">
                                      <p:cBhvr>
                                        <p:cTn id="84" dur="1000" fill="hold"/>
                                        <p:tgtEl>
                                          <p:spTgt spid="5">
                                            <p:graphicEl>
                                              <a:dgm id="{E1F8ADE9-721D-425A-A958-93EB3C705C9A}"/>
                                            </p:graphicEl>
                                          </p:spTgt>
                                        </p:tgtEl>
                                        <p:attrNameLst>
                                          <p:attrName>ppt_x</p:attrName>
                                        </p:attrNameLst>
                                      </p:cBhvr>
                                      <p:tavLst>
                                        <p:tav tm="0">
                                          <p:val>
                                            <p:strVal val="#ppt_x"/>
                                          </p:val>
                                        </p:tav>
                                        <p:tav tm="100000">
                                          <p:val>
                                            <p:strVal val="#ppt_x"/>
                                          </p:val>
                                        </p:tav>
                                      </p:tavLst>
                                    </p:anim>
                                    <p:anim calcmode="lin" valueType="num">
                                      <p:cBhvr>
                                        <p:cTn id="85" dur="1000" fill="hold"/>
                                        <p:tgtEl>
                                          <p:spTgt spid="5">
                                            <p:graphicEl>
                                              <a:dgm id="{E1F8ADE9-721D-425A-A958-93EB3C705C9A}"/>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5">
                                            <p:graphicEl>
                                              <a:dgm id="{2BCCA452-2E14-48E8-A66F-032D12802508}"/>
                                            </p:graphicEl>
                                          </p:spTgt>
                                        </p:tgtEl>
                                        <p:attrNameLst>
                                          <p:attrName>style.visibility</p:attrName>
                                        </p:attrNameLst>
                                      </p:cBhvr>
                                      <p:to>
                                        <p:strVal val="visible"/>
                                      </p:to>
                                    </p:set>
                                    <p:animEffect transition="in" filter="fade">
                                      <p:cBhvr>
                                        <p:cTn id="88" dur="1000"/>
                                        <p:tgtEl>
                                          <p:spTgt spid="5">
                                            <p:graphicEl>
                                              <a:dgm id="{2BCCA452-2E14-48E8-A66F-032D12802508}"/>
                                            </p:graphicEl>
                                          </p:spTgt>
                                        </p:tgtEl>
                                      </p:cBhvr>
                                    </p:animEffect>
                                    <p:anim calcmode="lin" valueType="num">
                                      <p:cBhvr>
                                        <p:cTn id="89" dur="1000" fill="hold"/>
                                        <p:tgtEl>
                                          <p:spTgt spid="5">
                                            <p:graphicEl>
                                              <a:dgm id="{2BCCA452-2E14-48E8-A66F-032D12802508}"/>
                                            </p:graphicEl>
                                          </p:spTgt>
                                        </p:tgtEl>
                                        <p:attrNameLst>
                                          <p:attrName>ppt_x</p:attrName>
                                        </p:attrNameLst>
                                      </p:cBhvr>
                                      <p:tavLst>
                                        <p:tav tm="0">
                                          <p:val>
                                            <p:strVal val="#ppt_x"/>
                                          </p:val>
                                        </p:tav>
                                        <p:tav tm="100000">
                                          <p:val>
                                            <p:strVal val="#ppt_x"/>
                                          </p:val>
                                        </p:tav>
                                      </p:tavLst>
                                    </p:anim>
                                    <p:anim calcmode="lin" valueType="num">
                                      <p:cBhvr>
                                        <p:cTn id="90" dur="1000" fill="hold"/>
                                        <p:tgtEl>
                                          <p:spTgt spid="5">
                                            <p:graphicEl>
                                              <a:dgm id="{2BCCA452-2E14-48E8-A66F-032D1280250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5A8B53-145A-7D2D-D6D6-069E0EC311C8}"/>
              </a:ext>
            </a:extLst>
          </p:cNvPr>
          <p:cNvSpPr txBox="1"/>
          <p:nvPr/>
        </p:nvSpPr>
        <p:spPr>
          <a:xfrm>
            <a:off x="0" y="1694587"/>
            <a:ext cx="9144000" cy="1754326"/>
          </a:xfrm>
          <a:prstGeom prst="rect">
            <a:avLst/>
          </a:prstGeom>
          <a:noFill/>
        </p:spPr>
        <p:txBody>
          <a:bodyPr wrap="square">
            <a:spAutoFit/>
            <a:scene3d>
              <a:camera prst="orthographicFront"/>
              <a:lightRig rig="morning" dir="t"/>
            </a:scene3d>
            <a:sp3d extrusionH="57150" prstMaterial="softEdge">
              <a:bevelT w="25400" h="38100"/>
            </a:sp3d>
          </a:bodyPr>
          <a:lstStyle/>
          <a:p>
            <a:pPr algn="ctr"/>
            <a:r>
              <a:rPr lang="es-ES" sz="5400" b="1" spc="300" dirty="0">
                <a:ln/>
                <a:solidFill>
                  <a:srgbClr val="BA4996"/>
                </a:solidFill>
              </a:rPr>
              <a:t>CONSEQUENCES OF </a:t>
            </a:r>
            <a:br>
              <a:rPr lang="es-ES" sz="5400" b="1" spc="300" dirty="0">
                <a:ln/>
                <a:solidFill>
                  <a:srgbClr val="BA4996"/>
                </a:solidFill>
              </a:rPr>
            </a:br>
            <a:r>
              <a:rPr lang="es-ES" sz="5400" b="1" spc="300" dirty="0">
                <a:ln/>
                <a:solidFill>
                  <a:srgbClr val="BA4996"/>
                </a:solidFill>
              </a:rPr>
              <a:t>THE REVELATION</a:t>
            </a:r>
          </a:p>
        </p:txBody>
      </p:sp>
    </p:spTree>
    <p:extLst>
      <p:ext uri="{BB962C8B-B14F-4D97-AF65-F5344CB8AC3E}">
        <p14:creationId xmlns:p14="http://schemas.microsoft.com/office/powerpoint/2010/main" val="2000242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A90AC48-D7DE-76B6-B922-04CDAAA63666}"/>
              </a:ext>
            </a:extLst>
          </p:cNvPr>
          <p:cNvSpPr>
            <a:spLocks noGrp="1" noRot="1" noMove="1" noResize="1" noEditPoints="1" noAdjustHandles="1" noChangeArrowheads="1" noChangeShapeType="1"/>
          </p:cNvSpPr>
          <p:nvPr/>
        </p:nvSpPr>
        <p:spPr>
          <a:xfrm>
            <a:off x="0" y="0"/>
            <a:ext cx="9143999" cy="1047202"/>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EB252FD-E504-26FD-32AA-36415BA60B2A}"/>
              </a:ext>
            </a:extLst>
          </p:cNvPr>
          <p:cNvSpPr txBox="1"/>
          <p:nvPr/>
        </p:nvSpPr>
        <p:spPr>
          <a:xfrm>
            <a:off x="1984586" y="0"/>
            <a:ext cx="7159413" cy="1031051"/>
          </a:xfrm>
          <a:prstGeom prst="rect">
            <a:avLst/>
          </a:prstGeom>
          <a:noFill/>
        </p:spPr>
        <p:txBody>
          <a:bodyPr wrap="square">
            <a:spAutoFit/>
            <a:scene3d>
              <a:camera prst="orthographicFront"/>
              <a:lightRig rig="twoPt" dir="t"/>
            </a:scene3d>
            <a:sp3d extrusionH="57150">
              <a:bevelT w="38100" h="38100" prst="convex"/>
            </a:sp3d>
          </a:bodyPr>
          <a:lstStyle/>
          <a:p>
            <a:pPr algn="ctr"/>
            <a:r>
              <a:rPr lang="es-ES" sz="3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 FAMILY THAT KNOWS GOD</a:t>
            </a:r>
          </a:p>
          <a:p>
            <a:pPr algn="ct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Ephesians 3:14-19</a:t>
            </a:r>
          </a:p>
        </p:txBody>
      </p:sp>
      <p:sp>
        <p:nvSpPr>
          <p:cNvPr id="2" name="CuadroTexto 1">
            <a:extLst>
              <a:ext uri="{FF2B5EF4-FFF2-40B4-BE49-F238E27FC236}">
                <a16:creationId xmlns:a16="http://schemas.microsoft.com/office/drawing/2014/main" id="{719BC680-B568-EDEC-B90B-EF1124732E6B}"/>
              </a:ext>
            </a:extLst>
          </p:cNvPr>
          <p:cNvSpPr txBox="1"/>
          <p:nvPr/>
        </p:nvSpPr>
        <p:spPr>
          <a:xfrm>
            <a:off x="2074240" y="1134072"/>
            <a:ext cx="4724214" cy="1754326"/>
          </a:xfrm>
          <a:prstGeom prst="rect">
            <a:avLst/>
          </a:prstGeom>
          <a:noFill/>
        </p:spPr>
        <p:txBody>
          <a:bodyPr wrap="square" rtlCol="0">
            <a:spAutoFit/>
          </a:bodyPr>
          <a:lstStyle/>
          <a:p>
            <a:pPr>
              <a:spcBef>
                <a:spcPts val="600"/>
              </a:spcBef>
            </a:pPr>
            <a:r>
              <a:rPr lang="es-ES" b="1" dirty="0"/>
              <a:t>Paul kneels to pray to the Father. He begins with a beautiful statement (in Greek): every family (</a:t>
            </a:r>
            <a:r>
              <a:rPr lang="es-ES" b="1" i="1" dirty="0"/>
              <a:t>patria</a:t>
            </a:r>
            <a:r>
              <a:rPr lang="es-ES" b="1" dirty="0"/>
              <a:t>) takes its name from the Father (</a:t>
            </a:r>
            <a:r>
              <a:rPr lang="es-ES" b="1" i="1" dirty="0"/>
              <a:t>patēr</a:t>
            </a:r>
            <a:r>
              <a:rPr lang="es-ES" b="1" dirty="0"/>
              <a:t>). In other words, all families (no matter how imperfect they may be) belong to the Father (3:15).</a:t>
            </a:r>
          </a:p>
        </p:txBody>
      </p:sp>
      <p:sp>
        <p:nvSpPr>
          <p:cNvPr id="5" name="CuadroTexto 4">
            <a:extLst>
              <a:ext uri="{FF2B5EF4-FFF2-40B4-BE49-F238E27FC236}">
                <a16:creationId xmlns:a16="http://schemas.microsoft.com/office/drawing/2014/main" id="{91014971-9063-C966-C4D2-F54267B83339}"/>
              </a:ext>
            </a:extLst>
          </p:cNvPr>
          <p:cNvSpPr txBox="1"/>
          <p:nvPr/>
        </p:nvSpPr>
        <p:spPr>
          <a:xfrm>
            <a:off x="2074240" y="4410298"/>
            <a:ext cx="6969759" cy="646331"/>
          </a:xfrm>
          <a:prstGeom prst="rect">
            <a:avLst/>
          </a:prstGeom>
          <a:noFill/>
        </p:spPr>
        <p:txBody>
          <a:bodyPr wrap="square">
            <a:spAutoFit/>
          </a:bodyPr>
          <a:lstStyle/>
          <a:p>
            <a:pPr>
              <a:spcBef>
                <a:spcPts val="600"/>
              </a:spcBef>
            </a:pPr>
            <a:r>
              <a:rPr lang="es-ES" b="1" dirty="0"/>
              <a:t>He then asks the impossible, that we may know (in four dimensions) what "surpasses knowledge": the love of Christ (3:18-19).</a:t>
            </a:r>
          </a:p>
        </p:txBody>
      </p:sp>
      <p:sp>
        <p:nvSpPr>
          <p:cNvPr id="7" name="CuadroTexto 6">
            <a:extLst>
              <a:ext uri="{FF2B5EF4-FFF2-40B4-BE49-F238E27FC236}">
                <a16:creationId xmlns:a16="http://schemas.microsoft.com/office/drawing/2014/main" id="{01192317-BF0F-AC87-8DC1-BCC3E2F247F6}"/>
              </a:ext>
            </a:extLst>
          </p:cNvPr>
          <p:cNvSpPr txBox="1"/>
          <p:nvPr/>
        </p:nvSpPr>
        <p:spPr>
          <a:xfrm>
            <a:off x="2074240" y="2910684"/>
            <a:ext cx="4734561" cy="1477328"/>
          </a:xfrm>
          <a:prstGeom prst="rect">
            <a:avLst/>
          </a:prstGeom>
          <a:noFill/>
        </p:spPr>
        <p:txBody>
          <a:bodyPr wrap="square">
            <a:spAutoFit/>
          </a:bodyPr>
          <a:lstStyle/>
          <a:p>
            <a:pPr>
              <a:spcBef>
                <a:spcPts val="600"/>
              </a:spcBef>
            </a:pPr>
            <a:r>
              <a:rPr lang="es-ES" b="1" dirty="0"/>
              <a:t>Then he asks God to give us spiritual strength through His Spirit (3:16) and for Christ to dwell in us so that, through the combined action of the Trinity, we may be "rooted and grounded in love" (3:17).</a:t>
            </a:r>
          </a:p>
        </p:txBody>
      </p:sp>
      <p:pic>
        <p:nvPicPr>
          <p:cNvPr id="9" name="Imagen 8" descr="Imagen que contiene posando, hombre, grupo&#10;&#10;Descripción generada automáticamente">
            <a:extLst>
              <a:ext uri="{FF2B5EF4-FFF2-40B4-BE49-F238E27FC236}">
                <a16:creationId xmlns:a16="http://schemas.microsoft.com/office/drawing/2014/main" id="{FA879D0E-307C-4D76-113A-832F7BE319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88" y="145198"/>
            <a:ext cx="2150719"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descr="Un dibujo de una persona&#10;&#10;Descripción generada automáticamente con confianza baja">
            <a:extLst>
              <a:ext uri="{FF2B5EF4-FFF2-40B4-BE49-F238E27FC236}">
                <a16:creationId xmlns:a16="http://schemas.microsoft.com/office/drawing/2014/main" id="{DDD1C73D-37CE-C508-3378-EF274BADFF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7013" y="1142137"/>
            <a:ext cx="2150719" cy="3128654"/>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pic>
      <p:pic>
        <p:nvPicPr>
          <p:cNvPr id="13" name="Imagen 12" descr="Un dibujo de una persona&#10;&#10;Descripción generada automáticamente con confianza baja">
            <a:extLst>
              <a:ext uri="{FF2B5EF4-FFF2-40B4-BE49-F238E27FC236}">
                <a16:creationId xmlns:a16="http://schemas.microsoft.com/office/drawing/2014/main" id="{FE177C2C-60F8-6A2F-87D8-90CE9EDA743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4828" y="3164680"/>
            <a:ext cx="1896532" cy="1891949"/>
          </a:xfrm>
          <a:prstGeom prst="snip2DiagRect">
            <a:avLst>
              <a:gd name="adj1" fmla="val 13971"/>
              <a:gd name="adj2" fmla="val 16667"/>
            </a:avLst>
          </a:prstGeom>
          <a:solidFill>
            <a:srgbClr val="FFFFFF">
              <a:shade val="85000"/>
            </a:srgbClr>
          </a:solidFill>
          <a:ln w="57150" cap="sq">
            <a:solidFill>
              <a:srgbClr val="81480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53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7"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002060"/>
      </a:accent1>
      <a:accent2>
        <a:srgbClr val="A6B727"/>
      </a:accent2>
      <a:accent3>
        <a:srgbClr val="7030A0"/>
      </a:accent3>
      <a:accent4>
        <a:srgbClr val="33CCCC"/>
      </a:accent4>
      <a:accent5>
        <a:srgbClr val="FEC306"/>
      </a:accent5>
      <a:accent6>
        <a:srgbClr val="DF5327"/>
      </a:accent6>
      <a:hlink>
        <a:srgbClr val="F59E00"/>
      </a:hlink>
      <a:folHlink>
        <a:srgbClr val="B2B2B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612</TotalTime>
  <Words>998</Words>
  <Application>Microsoft Office PowerPoint</Application>
  <PresentationFormat>Presentación en pantalla (16:9)</PresentationFormat>
  <Paragraphs>52</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Calibri Light</vt:lpstr>
      <vt:lpstr>Comic Sans MS</vt:lpstr>
      <vt:lpstr>Constantia</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74</cp:revision>
  <dcterms:created xsi:type="dcterms:W3CDTF">2023-07-02T14:33:48Z</dcterms:created>
  <dcterms:modified xsi:type="dcterms:W3CDTF">2023-07-07T15:08:54Z</dcterms:modified>
</cp:coreProperties>
</file>