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87" r:id="rId3"/>
    <p:sldId id="280" r:id="rId4"/>
    <p:sldId id="257" r:id="rId5"/>
    <p:sldId id="258" r:id="rId6"/>
    <p:sldId id="289" r:id="rId7"/>
    <p:sldId id="260" r:id="rId8"/>
    <p:sldId id="261" r:id="rId9"/>
    <p:sldId id="262" r:id="rId10"/>
    <p:sldId id="263" r:id="rId11"/>
    <p:sldId id="281" r:id="rId12"/>
    <p:sldId id="290" r:id="rId13"/>
    <p:sldId id="291" r:id="rId14"/>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Comic Sans MS" panose="030F0702030302020204" pitchFamily="66" charset="0"/>
      <p:regular r:id="rId21"/>
      <p:bold r:id="rId22"/>
      <p:italic r:id="rId23"/>
      <p:boldItalic r:id="rId24"/>
    </p:embeddedFont>
    <p:embeddedFont>
      <p:font typeface="Constantia" panose="02030602050306030303" pitchFamily="18" charset="0"/>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2987"/>
    <a:srgbClr val="0F6F3D"/>
    <a:srgbClr val="1B4CC0"/>
    <a:srgbClr val="6C530E"/>
    <a:srgbClr val="BB3701"/>
    <a:srgbClr val="7030A0"/>
    <a:srgbClr val="567BE4"/>
    <a:srgbClr val="876812"/>
    <a:srgbClr val="598B1D"/>
    <a:srgbClr val="72B3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492063-EE8A-4F26-A662-1FDE4490FDD4}" v="402" dt="2023-07-22T09:16:39.5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8" autoAdjust="0"/>
    <p:restoredTop sz="94660"/>
  </p:normalViewPr>
  <p:slideViewPr>
    <p:cSldViewPr snapToGrid="0">
      <p:cViewPr varScale="1">
        <p:scale>
          <a:sx n="141" d="100"/>
          <a:sy n="141" d="100"/>
        </p:scale>
        <p:origin x="40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_rels/data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 Id="rId4" Type="http://schemas.openxmlformats.org/officeDocument/2006/relationships/image" Target="../media/image36.jpeg"/></Relationships>
</file>

<file path=ppt/diagrams/_rels/data4.xml.rels><?xml version="1.0" encoding="UTF-8" standalone="yes"?>
<Relationships xmlns="http://schemas.openxmlformats.org/package/2006/relationships"><Relationship Id="rId1" Type="http://schemas.openxmlformats.org/officeDocument/2006/relationships/image" Target="../media/image3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 Id="rId4" Type="http://schemas.openxmlformats.org/officeDocument/2006/relationships/image" Target="../media/image36.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37.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47D728-21BA-459C-B7F1-EA10083904CE}" type="doc">
      <dgm:prSet loTypeId="urn:microsoft.com/office/officeart/2008/layout/PictureStrips" loCatId="picture" qsTypeId="urn:microsoft.com/office/officeart/2005/8/quickstyle/simple2" qsCatId="simple" csTypeId="urn:microsoft.com/office/officeart/2005/8/colors/accent0_1" csCatId="mainScheme" phldr="1"/>
      <dgm:spPr/>
      <dgm:t>
        <a:bodyPr/>
        <a:lstStyle/>
        <a:p>
          <a:endParaRPr lang="es-ES"/>
        </a:p>
      </dgm:t>
    </dgm:pt>
    <dgm:pt modelId="{6334FF27-1740-4585-A11F-FC2816EB5A87}">
      <dgm:prSet custT="1"/>
      <dgm:spPr>
        <a:solidFill>
          <a:schemeClr val="accent5">
            <a:lumMod val="20000"/>
            <a:lumOff val="80000"/>
          </a:schemeClr>
        </a:solidFill>
        <a:ln w="28575">
          <a:solidFill>
            <a:schemeClr val="accent5">
              <a:lumMod val="50000"/>
            </a:schemeClr>
          </a:solidFill>
        </a:ln>
        <a:scene3d>
          <a:camera prst="orthographicFront"/>
          <a:lightRig rig="threePt" dir="t"/>
        </a:scene3d>
        <a:sp3d>
          <a:bevelT prst="slope"/>
        </a:sp3d>
      </dgm:spPr>
      <dgm:t>
        <a:bodyPr/>
        <a:lstStyle/>
        <a:p>
          <a:r>
            <a:rPr lang="en-US" sz="1800" b="1">
              <a:solidFill>
                <a:srgbClr val="1B8D51"/>
              </a:solidFill>
            </a:rPr>
            <a:t>With humility</a:t>
          </a:r>
          <a:r>
            <a:rPr lang="es-ES" sz="1800" b="1"/>
            <a:t>. </a:t>
          </a:r>
          <a:r>
            <a:rPr lang="en-US" sz="1800" b="1"/>
            <a:t>A virtue that allows us to appreciate and serve others (Philippians 2:3)</a:t>
          </a:r>
          <a:endParaRPr lang="es-ES" sz="1800" dirty="0"/>
        </a:p>
      </dgm:t>
    </dgm:pt>
    <dgm:pt modelId="{0D2A2180-C085-4BDE-8203-FCA45E96CB82}" type="parTrans" cxnId="{2A5C9F32-8A3F-4B40-BE52-0C1E095E5C82}">
      <dgm:prSet/>
      <dgm:spPr/>
      <dgm:t>
        <a:bodyPr/>
        <a:lstStyle/>
        <a:p>
          <a:endParaRPr lang="es-ES" sz="1800"/>
        </a:p>
      </dgm:t>
    </dgm:pt>
    <dgm:pt modelId="{D8E06611-4811-465A-9B00-676B8F4FD9E1}" type="sibTrans" cxnId="{2A5C9F32-8A3F-4B40-BE52-0C1E095E5C82}">
      <dgm:prSet/>
      <dgm:spPr/>
      <dgm:t>
        <a:bodyPr/>
        <a:lstStyle/>
        <a:p>
          <a:endParaRPr lang="es-ES" sz="1800"/>
        </a:p>
      </dgm:t>
    </dgm:pt>
    <dgm:pt modelId="{D6555BA8-B9A3-47E5-B48C-ECFDAFA6B09C}">
      <dgm:prSet custT="1"/>
      <dgm:spPr>
        <a:solidFill>
          <a:srgbClr val="97D2FF"/>
        </a:solidFill>
        <a:ln w="28575">
          <a:solidFill>
            <a:srgbClr val="0070C0"/>
          </a:solidFill>
        </a:ln>
        <a:scene3d>
          <a:camera prst="orthographicFront"/>
          <a:lightRig rig="threePt" dir="t"/>
        </a:scene3d>
        <a:sp3d>
          <a:bevelT prst="slope"/>
        </a:sp3d>
      </dgm:spPr>
      <dgm:t>
        <a:bodyPr/>
        <a:lstStyle/>
        <a:p>
          <a:r>
            <a:rPr lang="en-US" sz="1800" b="1">
              <a:solidFill>
                <a:srgbClr val="005696"/>
              </a:solidFill>
            </a:rPr>
            <a:t>With gentleness</a:t>
          </a:r>
          <a:r>
            <a:rPr lang="es-ES" sz="1800" b="1"/>
            <a:t>. </a:t>
          </a:r>
          <a:r>
            <a:rPr lang="en-US" sz="1800" b="1"/>
            <a:t>Treating one another with courtesy, consideration, and kindness (Galatians 6:1)</a:t>
          </a:r>
          <a:endParaRPr lang="es-ES" sz="1800" dirty="0"/>
        </a:p>
      </dgm:t>
    </dgm:pt>
    <dgm:pt modelId="{F7AD5064-8CC8-4110-8D78-B8634FF08B50}" type="parTrans" cxnId="{214B41EA-FE5C-4F90-A5BB-24EDFC8DF209}">
      <dgm:prSet/>
      <dgm:spPr/>
      <dgm:t>
        <a:bodyPr/>
        <a:lstStyle/>
        <a:p>
          <a:endParaRPr lang="es-ES" sz="1800"/>
        </a:p>
      </dgm:t>
    </dgm:pt>
    <dgm:pt modelId="{99A78908-DC4E-4071-8D9B-5ACBF698A03E}" type="sibTrans" cxnId="{214B41EA-FE5C-4F90-A5BB-24EDFC8DF209}">
      <dgm:prSet/>
      <dgm:spPr/>
      <dgm:t>
        <a:bodyPr/>
        <a:lstStyle/>
        <a:p>
          <a:endParaRPr lang="es-ES" sz="1800"/>
        </a:p>
      </dgm:t>
    </dgm:pt>
    <dgm:pt modelId="{F13A05CC-338E-4CB8-8C5C-B2A3FE979A4B}">
      <dgm:prSet custT="1"/>
      <dgm:spPr>
        <a:solidFill>
          <a:schemeClr val="accent2">
            <a:lumMod val="20000"/>
            <a:lumOff val="80000"/>
          </a:schemeClr>
        </a:solidFill>
        <a:ln w="28575">
          <a:solidFill>
            <a:schemeClr val="accent2">
              <a:lumMod val="75000"/>
            </a:schemeClr>
          </a:solidFill>
        </a:ln>
        <a:scene3d>
          <a:camera prst="orthographicFront"/>
          <a:lightRig rig="threePt" dir="t"/>
        </a:scene3d>
        <a:sp3d>
          <a:bevelT prst="slope"/>
        </a:sp3d>
      </dgm:spPr>
      <dgm:t>
        <a:bodyPr/>
        <a:lstStyle/>
        <a:p>
          <a:r>
            <a:rPr lang="en-US" sz="1800" b="1">
              <a:solidFill>
                <a:schemeClr val="accent2">
                  <a:lumMod val="75000"/>
                </a:schemeClr>
              </a:solidFill>
            </a:rPr>
            <a:t>With patience</a:t>
          </a:r>
          <a:r>
            <a:rPr lang="es-ES" sz="1800" b="1"/>
            <a:t>. </a:t>
          </a:r>
          <a:r>
            <a:rPr lang="en-US" sz="1800" b="1"/>
            <a:t>Being able to endure provocation or trials (4:2)</a:t>
          </a:r>
          <a:endParaRPr lang="es-ES" sz="1800" dirty="0"/>
        </a:p>
      </dgm:t>
    </dgm:pt>
    <dgm:pt modelId="{36CECA53-51EC-471C-B0DE-DFA98F97E977}" type="parTrans" cxnId="{6993DDBF-2777-4A69-A70F-A53728CDB413}">
      <dgm:prSet/>
      <dgm:spPr/>
      <dgm:t>
        <a:bodyPr/>
        <a:lstStyle/>
        <a:p>
          <a:endParaRPr lang="es-ES" sz="1800"/>
        </a:p>
      </dgm:t>
    </dgm:pt>
    <dgm:pt modelId="{5814758A-3213-4711-A14E-ACAF81ED810E}" type="sibTrans" cxnId="{6993DDBF-2777-4A69-A70F-A53728CDB413}">
      <dgm:prSet/>
      <dgm:spPr/>
      <dgm:t>
        <a:bodyPr/>
        <a:lstStyle/>
        <a:p>
          <a:endParaRPr lang="es-ES" sz="1800"/>
        </a:p>
      </dgm:t>
    </dgm:pt>
    <dgm:pt modelId="{EDE28EB3-68D9-42F3-B129-A696B730CB8B}">
      <dgm:prSet custT="1"/>
      <dgm:spPr>
        <a:solidFill>
          <a:srgbClr val="FFFFCC"/>
        </a:solidFill>
        <a:ln w="28575">
          <a:solidFill>
            <a:srgbClr val="959200"/>
          </a:solidFill>
        </a:ln>
        <a:scene3d>
          <a:camera prst="orthographicFront"/>
          <a:lightRig rig="threePt" dir="t"/>
        </a:scene3d>
        <a:sp3d>
          <a:bevelT prst="slope"/>
        </a:sp3d>
      </dgm:spPr>
      <dgm:t>
        <a:bodyPr/>
        <a:lstStyle/>
        <a:p>
          <a:r>
            <a:rPr lang="en-US" sz="1800" b="1">
              <a:solidFill>
                <a:srgbClr val="747100"/>
              </a:solidFill>
            </a:rPr>
            <a:t>With peace</a:t>
          </a:r>
          <a:r>
            <a:rPr lang="es-ES" sz="1800" b="1"/>
            <a:t>. </a:t>
          </a:r>
          <a:r>
            <a:rPr lang="en-US" sz="1800" b="1"/>
            <a:t>A bond (union) that is achieved when each member of the church develops the three preceding virtues (4:3)</a:t>
          </a:r>
          <a:endParaRPr lang="es-ES" sz="1800" dirty="0"/>
        </a:p>
      </dgm:t>
    </dgm:pt>
    <dgm:pt modelId="{50AE5C9D-CBB1-4D92-AE93-B2608E148C5C}" type="parTrans" cxnId="{1DCCF5A1-7E29-48F6-9B29-8456EF81E5F3}">
      <dgm:prSet/>
      <dgm:spPr/>
      <dgm:t>
        <a:bodyPr/>
        <a:lstStyle/>
        <a:p>
          <a:endParaRPr lang="es-ES" sz="1800"/>
        </a:p>
      </dgm:t>
    </dgm:pt>
    <dgm:pt modelId="{ACC3817E-3130-4276-B9BB-53F25724C2A1}" type="sibTrans" cxnId="{1DCCF5A1-7E29-48F6-9B29-8456EF81E5F3}">
      <dgm:prSet/>
      <dgm:spPr/>
      <dgm:t>
        <a:bodyPr/>
        <a:lstStyle/>
        <a:p>
          <a:endParaRPr lang="es-ES" sz="1800"/>
        </a:p>
      </dgm:t>
    </dgm:pt>
    <dgm:pt modelId="{68554FE9-90B4-47BF-9B8A-96D45DFFD5FE}" type="pres">
      <dgm:prSet presAssocID="{DB47D728-21BA-459C-B7F1-EA10083904CE}" presName="Name0" presStyleCnt="0">
        <dgm:presLayoutVars>
          <dgm:dir/>
          <dgm:resizeHandles val="exact"/>
        </dgm:presLayoutVars>
      </dgm:prSet>
      <dgm:spPr/>
    </dgm:pt>
    <dgm:pt modelId="{60760D44-0A7F-461A-B47D-D30CB458BAD4}" type="pres">
      <dgm:prSet presAssocID="{6334FF27-1740-4585-A11F-FC2816EB5A87}" presName="composite" presStyleCnt="0"/>
      <dgm:spPr/>
    </dgm:pt>
    <dgm:pt modelId="{FD246AF8-6DB6-4532-B80F-882651495C53}" type="pres">
      <dgm:prSet presAssocID="{6334FF27-1740-4585-A11F-FC2816EB5A87}" presName="rect1" presStyleLbl="trAlignAcc1" presStyleIdx="0" presStyleCnt="4" custScaleX="113627" custLinFactNeighborX="-409" custLinFactNeighborY="2218">
        <dgm:presLayoutVars>
          <dgm:bulletEnabled val="1"/>
        </dgm:presLayoutVars>
      </dgm:prSet>
      <dgm:spPr/>
    </dgm:pt>
    <dgm:pt modelId="{F15F3927-FC7A-4DC5-8789-07BAD2CD4794}" type="pres">
      <dgm:prSet presAssocID="{6334FF27-1740-4585-A11F-FC2816EB5A87}" presName="rect2" presStyleLbl="fgImgPlace1" presStyleIdx="0" presStyleCnt="4" custLinFactNeighborX="-59301" custLinFactNeighborY="-1235"/>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solidFill>
            <a:schemeClr val="accent5">
              <a:lumMod val="50000"/>
            </a:schemeClr>
          </a:solidFill>
        </a:ln>
        <a:effectLst>
          <a:outerShdw blurRad="50800" dist="38100" dir="8100000" algn="tr" rotWithShape="0">
            <a:prstClr val="black">
              <a:alpha val="40000"/>
            </a:prstClr>
          </a:outerShdw>
        </a:effectLst>
      </dgm:spPr>
    </dgm:pt>
    <dgm:pt modelId="{81622B93-13DC-4977-AC9A-43890F3CAC82}" type="pres">
      <dgm:prSet presAssocID="{D8E06611-4811-465A-9B00-676B8F4FD9E1}" presName="sibTrans" presStyleCnt="0"/>
      <dgm:spPr/>
    </dgm:pt>
    <dgm:pt modelId="{84393846-AF5D-4896-9719-40FA53EAA90E}" type="pres">
      <dgm:prSet presAssocID="{D6555BA8-B9A3-47E5-B48C-ECFDAFA6B09C}" presName="composite" presStyleCnt="0"/>
      <dgm:spPr/>
    </dgm:pt>
    <dgm:pt modelId="{D3C7AFAD-DC0C-4792-9349-845D73986898}" type="pres">
      <dgm:prSet presAssocID="{D6555BA8-B9A3-47E5-B48C-ECFDAFA6B09C}" presName="rect1" presStyleLbl="trAlignAcc1" presStyleIdx="1" presStyleCnt="4" custScaleX="114093" custLinFactNeighborX="14562" custLinFactNeighborY="3610">
        <dgm:presLayoutVars>
          <dgm:bulletEnabled val="1"/>
        </dgm:presLayoutVars>
      </dgm:prSet>
      <dgm:spPr/>
    </dgm:pt>
    <dgm:pt modelId="{EF11658B-63F6-49CD-8134-7143B68DBA52}" type="pres">
      <dgm:prSet presAssocID="{D6555BA8-B9A3-47E5-B48C-ECFDAFA6B09C}" presName="rect2" presStyleLbl="fgImgPlace1" presStyleIdx="1" presStyleCnt="4" custLinFactNeighborX="8996" custLinFactNeighborY="600"/>
      <dgm:spPr>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solidFill>
            <a:srgbClr val="0070C0"/>
          </a:solidFill>
        </a:ln>
        <a:effectLst>
          <a:outerShdw blurRad="50800" dist="38100" dir="8100000" algn="tr" rotWithShape="0">
            <a:prstClr val="black">
              <a:alpha val="40000"/>
            </a:prstClr>
          </a:outerShdw>
        </a:effectLst>
      </dgm:spPr>
    </dgm:pt>
    <dgm:pt modelId="{DF74DFEB-AC9A-444B-8A90-06D4C6CAF455}" type="pres">
      <dgm:prSet presAssocID="{99A78908-DC4E-4071-8D9B-5ACBF698A03E}" presName="sibTrans" presStyleCnt="0"/>
      <dgm:spPr/>
    </dgm:pt>
    <dgm:pt modelId="{FB6521BF-FC89-49C9-9E75-8368AE124B28}" type="pres">
      <dgm:prSet presAssocID="{F13A05CC-338E-4CB8-8C5C-B2A3FE979A4B}" presName="composite" presStyleCnt="0"/>
      <dgm:spPr/>
    </dgm:pt>
    <dgm:pt modelId="{94E397D8-C1C1-4D3D-8FD2-65F6742F4BC2}" type="pres">
      <dgm:prSet presAssocID="{F13A05CC-338E-4CB8-8C5C-B2A3FE979A4B}" presName="rect1" presStyleLbl="trAlignAcc1" presStyleIdx="2" presStyleCnt="4" custScaleX="113942">
        <dgm:presLayoutVars>
          <dgm:bulletEnabled val="1"/>
        </dgm:presLayoutVars>
      </dgm:prSet>
      <dgm:spPr/>
    </dgm:pt>
    <dgm:pt modelId="{A8D6A96E-0F24-47DA-BB0E-91648BAD72B0}" type="pres">
      <dgm:prSet presAssocID="{F13A05CC-338E-4CB8-8C5C-B2A3FE979A4B}" presName="rect2" presStyleLbl="fgImgPlace1" presStyleIdx="2" presStyleCnt="4" custLinFactNeighborX="-55455" custLinFactNeighborY="-5998"/>
      <dgm:spPr>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r="1045"/>
          </a:stretch>
        </a:blipFill>
        <a:ln>
          <a:solidFill>
            <a:schemeClr val="accent2">
              <a:lumMod val="75000"/>
            </a:schemeClr>
          </a:solidFill>
        </a:ln>
        <a:effectLst>
          <a:outerShdw blurRad="50800" dist="38100" dir="8100000" algn="tr" rotWithShape="0">
            <a:prstClr val="black">
              <a:alpha val="40000"/>
            </a:prstClr>
          </a:outerShdw>
        </a:effectLst>
      </dgm:spPr>
    </dgm:pt>
    <dgm:pt modelId="{BA7AE0C7-B758-4FA2-B70D-B4AE687A69E4}" type="pres">
      <dgm:prSet presAssocID="{5814758A-3213-4711-A14E-ACAF81ED810E}" presName="sibTrans" presStyleCnt="0"/>
      <dgm:spPr/>
    </dgm:pt>
    <dgm:pt modelId="{D7C76405-1505-4898-818D-733C64117168}" type="pres">
      <dgm:prSet presAssocID="{EDE28EB3-68D9-42F3-B129-A696B730CB8B}" presName="composite" presStyleCnt="0"/>
      <dgm:spPr/>
    </dgm:pt>
    <dgm:pt modelId="{21403EAD-2D9D-4B68-8CDD-B570F21103EC}" type="pres">
      <dgm:prSet presAssocID="{EDE28EB3-68D9-42F3-B129-A696B730CB8B}" presName="rect1" presStyleLbl="trAlignAcc1" presStyleIdx="3" presStyleCnt="4" custScaleX="113791" custLinFactNeighborX="11414">
        <dgm:presLayoutVars>
          <dgm:bulletEnabled val="1"/>
        </dgm:presLayoutVars>
      </dgm:prSet>
      <dgm:spPr/>
    </dgm:pt>
    <dgm:pt modelId="{2A27E7CF-667B-4C2D-B733-8BA9515DDE21}" type="pres">
      <dgm:prSet presAssocID="{EDE28EB3-68D9-42F3-B129-A696B730CB8B}" presName="rect2" presStyleLbl="fgImgPlace1" presStyleIdx="3" presStyleCnt="4"/>
      <dgm:spPr>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t="600"/>
          </a:stretch>
        </a:blipFill>
        <a:ln>
          <a:solidFill>
            <a:srgbClr val="959200"/>
          </a:solidFill>
        </a:ln>
        <a:effectLst>
          <a:outerShdw blurRad="50800" dist="38100" dir="8100000" algn="tr" rotWithShape="0">
            <a:prstClr val="black">
              <a:alpha val="40000"/>
            </a:prstClr>
          </a:outerShdw>
        </a:effectLst>
      </dgm:spPr>
    </dgm:pt>
  </dgm:ptLst>
  <dgm:cxnLst>
    <dgm:cxn modelId="{6EC96D03-A4F6-4A38-B440-0A5FD20F0DD2}" type="presOf" srcId="{DB47D728-21BA-459C-B7F1-EA10083904CE}" destId="{68554FE9-90B4-47BF-9B8A-96D45DFFD5FE}" srcOrd="0" destOrd="0" presId="urn:microsoft.com/office/officeart/2008/layout/PictureStrips"/>
    <dgm:cxn modelId="{79862432-FE69-4523-AAD1-187CEE249EA5}" type="presOf" srcId="{D6555BA8-B9A3-47E5-B48C-ECFDAFA6B09C}" destId="{D3C7AFAD-DC0C-4792-9349-845D73986898}" srcOrd="0" destOrd="0" presId="urn:microsoft.com/office/officeart/2008/layout/PictureStrips"/>
    <dgm:cxn modelId="{2A5C9F32-8A3F-4B40-BE52-0C1E095E5C82}" srcId="{DB47D728-21BA-459C-B7F1-EA10083904CE}" destId="{6334FF27-1740-4585-A11F-FC2816EB5A87}" srcOrd="0" destOrd="0" parTransId="{0D2A2180-C085-4BDE-8203-FCA45E96CB82}" sibTransId="{D8E06611-4811-465A-9B00-676B8F4FD9E1}"/>
    <dgm:cxn modelId="{922E2C6D-8216-458A-B635-758C5788445C}" type="presOf" srcId="{EDE28EB3-68D9-42F3-B129-A696B730CB8B}" destId="{21403EAD-2D9D-4B68-8CDD-B570F21103EC}" srcOrd="0" destOrd="0" presId="urn:microsoft.com/office/officeart/2008/layout/PictureStrips"/>
    <dgm:cxn modelId="{B4AFAA89-E2C6-4636-AB33-97BC030C18BC}" type="presOf" srcId="{F13A05CC-338E-4CB8-8C5C-B2A3FE979A4B}" destId="{94E397D8-C1C1-4D3D-8FD2-65F6742F4BC2}" srcOrd="0" destOrd="0" presId="urn:microsoft.com/office/officeart/2008/layout/PictureStrips"/>
    <dgm:cxn modelId="{1DCCF5A1-7E29-48F6-9B29-8456EF81E5F3}" srcId="{DB47D728-21BA-459C-B7F1-EA10083904CE}" destId="{EDE28EB3-68D9-42F3-B129-A696B730CB8B}" srcOrd="3" destOrd="0" parTransId="{50AE5C9D-CBB1-4D92-AE93-B2608E148C5C}" sibTransId="{ACC3817E-3130-4276-B9BB-53F25724C2A1}"/>
    <dgm:cxn modelId="{6993DDBF-2777-4A69-A70F-A53728CDB413}" srcId="{DB47D728-21BA-459C-B7F1-EA10083904CE}" destId="{F13A05CC-338E-4CB8-8C5C-B2A3FE979A4B}" srcOrd="2" destOrd="0" parTransId="{36CECA53-51EC-471C-B0DE-DFA98F97E977}" sibTransId="{5814758A-3213-4711-A14E-ACAF81ED810E}"/>
    <dgm:cxn modelId="{214B41EA-FE5C-4F90-A5BB-24EDFC8DF209}" srcId="{DB47D728-21BA-459C-B7F1-EA10083904CE}" destId="{D6555BA8-B9A3-47E5-B48C-ECFDAFA6B09C}" srcOrd="1" destOrd="0" parTransId="{F7AD5064-8CC8-4110-8D78-B8634FF08B50}" sibTransId="{99A78908-DC4E-4071-8D9B-5ACBF698A03E}"/>
    <dgm:cxn modelId="{676630F4-6BBF-4BF3-9052-60EDA19B494B}" type="presOf" srcId="{6334FF27-1740-4585-A11F-FC2816EB5A87}" destId="{FD246AF8-6DB6-4532-B80F-882651495C53}" srcOrd="0" destOrd="0" presId="urn:microsoft.com/office/officeart/2008/layout/PictureStrips"/>
    <dgm:cxn modelId="{FE9FC88F-013F-4C92-A925-D8175F774FD5}" type="presParOf" srcId="{68554FE9-90B4-47BF-9B8A-96D45DFFD5FE}" destId="{60760D44-0A7F-461A-B47D-D30CB458BAD4}" srcOrd="0" destOrd="0" presId="urn:microsoft.com/office/officeart/2008/layout/PictureStrips"/>
    <dgm:cxn modelId="{64CA8DE4-97ED-409F-A4DB-CAB350D9DAC2}" type="presParOf" srcId="{60760D44-0A7F-461A-B47D-D30CB458BAD4}" destId="{FD246AF8-6DB6-4532-B80F-882651495C53}" srcOrd="0" destOrd="0" presId="urn:microsoft.com/office/officeart/2008/layout/PictureStrips"/>
    <dgm:cxn modelId="{D5F3957B-5C44-4F56-8EBC-218478F90650}" type="presParOf" srcId="{60760D44-0A7F-461A-B47D-D30CB458BAD4}" destId="{F15F3927-FC7A-4DC5-8789-07BAD2CD4794}" srcOrd="1" destOrd="0" presId="urn:microsoft.com/office/officeart/2008/layout/PictureStrips"/>
    <dgm:cxn modelId="{0A0E5866-DF57-44D8-BDBB-89CD37125431}" type="presParOf" srcId="{68554FE9-90B4-47BF-9B8A-96D45DFFD5FE}" destId="{81622B93-13DC-4977-AC9A-43890F3CAC82}" srcOrd="1" destOrd="0" presId="urn:microsoft.com/office/officeart/2008/layout/PictureStrips"/>
    <dgm:cxn modelId="{F6C35232-342A-4CF2-9C5D-7EAD175A8E12}" type="presParOf" srcId="{68554FE9-90B4-47BF-9B8A-96D45DFFD5FE}" destId="{84393846-AF5D-4896-9719-40FA53EAA90E}" srcOrd="2" destOrd="0" presId="urn:microsoft.com/office/officeart/2008/layout/PictureStrips"/>
    <dgm:cxn modelId="{6A915B28-78C7-4E51-AD86-3868719DFA50}" type="presParOf" srcId="{84393846-AF5D-4896-9719-40FA53EAA90E}" destId="{D3C7AFAD-DC0C-4792-9349-845D73986898}" srcOrd="0" destOrd="0" presId="urn:microsoft.com/office/officeart/2008/layout/PictureStrips"/>
    <dgm:cxn modelId="{9D062429-985B-471E-8705-D158619A3314}" type="presParOf" srcId="{84393846-AF5D-4896-9719-40FA53EAA90E}" destId="{EF11658B-63F6-49CD-8134-7143B68DBA52}" srcOrd="1" destOrd="0" presId="urn:microsoft.com/office/officeart/2008/layout/PictureStrips"/>
    <dgm:cxn modelId="{B2A3329E-0BEA-4D1D-8A3E-AE9338D27FFD}" type="presParOf" srcId="{68554FE9-90B4-47BF-9B8A-96D45DFFD5FE}" destId="{DF74DFEB-AC9A-444B-8A90-06D4C6CAF455}" srcOrd="3" destOrd="0" presId="urn:microsoft.com/office/officeart/2008/layout/PictureStrips"/>
    <dgm:cxn modelId="{291D9250-584E-4765-AD1D-0BFC1C6CB34B}" type="presParOf" srcId="{68554FE9-90B4-47BF-9B8A-96D45DFFD5FE}" destId="{FB6521BF-FC89-49C9-9E75-8368AE124B28}" srcOrd="4" destOrd="0" presId="urn:microsoft.com/office/officeart/2008/layout/PictureStrips"/>
    <dgm:cxn modelId="{39C7FFBD-7F64-4FC6-B65A-0FAA1AA651AE}" type="presParOf" srcId="{FB6521BF-FC89-49C9-9E75-8368AE124B28}" destId="{94E397D8-C1C1-4D3D-8FD2-65F6742F4BC2}" srcOrd="0" destOrd="0" presId="urn:microsoft.com/office/officeart/2008/layout/PictureStrips"/>
    <dgm:cxn modelId="{B5A62C31-C4EF-4C01-B950-9170FF5BC804}" type="presParOf" srcId="{FB6521BF-FC89-49C9-9E75-8368AE124B28}" destId="{A8D6A96E-0F24-47DA-BB0E-91648BAD72B0}" srcOrd="1" destOrd="0" presId="urn:microsoft.com/office/officeart/2008/layout/PictureStrips"/>
    <dgm:cxn modelId="{312B7400-A35C-4E12-AF03-2DA8B774AC33}" type="presParOf" srcId="{68554FE9-90B4-47BF-9B8A-96D45DFFD5FE}" destId="{BA7AE0C7-B758-4FA2-B70D-B4AE687A69E4}" srcOrd="5" destOrd="0" presId="urn:microsoft.com/office/officeart/2008/layout/PictureStrips"/>
    <dgm:cxn modelId="{04F20535-183A-43ED-AF65-EB9F484E7FF0}" type="presParOf" srcId="{68554FE9-90B4-47BF-9B8A-96D45DFFD5FE}" destId="{D7C76405-1505-4898-818D-733C64117168}" srcOrd="6" destOrd="0" presId="urn:microsoft.com/office/officeart/2008/layout/PictureStrips"/>
    <dgm:cxn modelId="{88331077-C5A3-4A8A-97FF-0518E63389A7}" type="presParOf" srcId="{D7C76405-1505-4898-818D-733C64117168}" destId="{21403EAD-2D9D-4B68-8CDD-B570F21103EC}" srcOrd="0" destOrd="0" presId="urn:microsoft.com/office/officeart/2008/layout/PictureStrips"/>
    <dgm:cxn modelId="{EADD93F5-1791-4004-B8F8-C33DA340CCFF}" type="presParOf" srcId="{D7C76405-1505-4898-818D-733C64117168}" destId="{2A27E7CF-667B-4C2D-B733-8BA9515DDE21}"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DEF964-5041-442D-BF08-AA52362FF57C}" type="doc">
      <dgm:prSet loTypeId="urn:microsoft.com/office/officeart/2005/8/layout/hierarchy1" loCatId="hierarchy" qsTypeId="urn:microsoft.com/office/officeart/2005/8/quickstyle/3d1" qsCatId="3D" csTypeId="urn:microsoft.com/office/officeart/2005/8/colors/colorful3" csCatId="colorful" phldr="1"/>
      <dgm:spPr/>
      <dgm:t>
        <a:bodyPr/>
        <a:lstStyle/>
        <a:p>
          <a:endParaRPr lang="es-ES"/>
        </a:p>
      </dgm:t>
    </dgm:pt>
    <dgm:pt modelId="{5DC7FC0B-2E3C-4F2F-9D5F-4357A26BD45F}">
      <dgm:prSet phldrT="[Texto]" custT="1"/>
      <dgm:spPr>
        <a:solidFill>
          <a:schemeClr val="accent2">
            <a:lumMod val="20000"/>
            <a:lumOff val="80000"/>
          </a:schemeClr>
        </a:solidFill>
      </dgm:spPr>
      <dgm:t>
        <a:bodyPr/>
        <a:lstStyle/>
        <a:p>
          <a:r>
            <a:rPr lang="en-US" sz="1800" b="1"/>
            <a:t>Unity based on what is already ONE</a:t>
          </a:r>
          <a:endParaRPr lang="es-ES" sz="1800" b="1" dirty="0"/>
        </a:p>
      </dgm:t>
    </dgm:pt>
    <dgm:pt modelId="{157C0907-2508-4294-B991-6E451F424B90}" type="parTrans" cxnId="{1CBE9ED5-D62F-4D14-A420-891744D6285B}">
      <dgm:prSet/>
      <dgm:spPr/>
      <dgm:t>
        <a:bodyPr/>
        <a:lstStyle/>
        <a:p>
          <a:endParaRPr lang="es-ES" sz="1800" b="1"/>
        </a:p>
      </dgm:t>
    </dgm:pt>
    <dgm:pt modelId="{B70B92C5-047C-48FB-9A7F-716C06AD28B9}" type="sibTrans" cxnId="{1CBE9ED5-D62F-4D14-A420-891744D6285B}">
      <dgm:prSet/>
      <dgm:spPr/>
      <dgm:t>
        <a:bodyPr/>
        <a:lstStyle/>
        <a:p>
          <a:endParaRPr lang="es-ES" sz="1800" b="1"/>
        </a:p>
      </dgm:t>
    </dgm:pt>
    <dgm:pt modelId="{F028EDBE-7805-4195-BCE6-BD129ACE5D97}">
      <dgm:prSet phldrT="[Texto]" custT="1"/>
      <dgm:spPr>
        <a:solidFill>
          <a:schemeClr val="accent6">
            <a:lumMod val="40000"/>
            <a:lumOff val="60000"/>
          </a:schemeClr>
        </a:solidFill>
      </dgm:spPr>
      <dgm:t>
        <a:bodyPr/>
        <a:lstStyle/>
        <a:p>
          <a:r>
            <a:rPr lang="en-US" sz="1800" b="1"/>
            <a:t>The Holy Spirit (4:4)</a:t>
          </a:r>
          <a:endParaRPr lang="es-ES" sz="1800" b="1" dirty="0"/>
        </a:p>
      </dgm:t>
    </dgm:pt>
    <dgm:pt modelId="{D276772C-F428-495A-BD88-97DA2372B3DF}" type="parTrans" cxnId="{18A5D028-28A0-4CE6-B964-329CA7971F25}">
      <dgm:prSet/>
      <dgm:spPr/>
      <dgm:t>
        <a:bodyPr/>
        <a:lstStyle/>
        <a:p>
          <a:endParaRPr lang="es-ES" sz="1800" b="1"/>
        </a:p>
      </dgm:t>
    </dgm:pt>
    <dgm:pt modelId="{8AE47E14-12EF-4E47-8476-539D905C5B09}" type="sibTrans" cxnId="{18A5D028-28A0-4CE6-B964-329CA7971F25}">
      <dgm:prSet/>
      <dgm:spPr/>
      <dgm:t>
        <a:bodyPr/>
        <a:lstStyle/>
        <a:p>
          <a:endParaRPr lang="es-ES" sz="1800" b="1"/>
        </a:p>
      </dgm:t>
    </dgm:pt>
    <dgm:pt modelId="{7332C6F5-08DF-4C7E-AC05-2DB0352E1232}">
      <dgm:prSet phldrT="[Texto]" custT="1"/>
      <dgm:spPr>
        <a:solidFill>
          <a:schemeClr val="accent5">
            <a:lumMod val="20000"/>
            <a:lumOff val="80000"/>
          </a:schemeClr>
        </a:solidFill>
      </dgm:spPr>
      <dgm:t>
        <a:bodyPr/>
        <a:lstStyle/>
        <a:p>
          <a:r>
            <a:rPr lang="es-ES" sz="1800" b="1"/>
            <a:t>One body</a:t>
          </a:r>
          <a:endParaRPr lang="es-ES" sz="1800" b="1" dirty="0"/>
        </a:p>
      </dgm:t>
    </dgm:pt>
    <dgm:pt modelId="{86571CC0-5A70-4644-9D77-16B532B004A8}" type="parTrans" cxnId="{D7C97C54-0B6E-4FD4-8798-8C40175604A5}">
      <dgm:prSet/>
      <dgm:spPr/>
      <dgm:t>
        <a:bodyPr/>
        <a:lstStyle/>
        <a:p>
          <a:endParaRPr lang="es-ES" sz="1800" b="1"/>
        </a:p>
      </dgm:t>
    </dgm:pt>
    <dgm:pt modelId="{FCFD0EAD-39C9-4FA0-A574-3AEB365FD299}" type="sibTrans" cxnId="{D7C97C54-0B6E-4FD4-8798-8C40175604A5}">
      <dgm:prSet/>
      <dgm:spPr/>
      <dgm:t>
        <a:bodyPr/>
        <a:lstStyle/>
        <a:p>
          <a:endParaRPr lang="es-ES" sz="1800" b="1"/>
        </a:p>
      </dgm:t>
    </dgm:pt>
    <dgm:pt modelId="{C2DE968E-CB10-44A8-B3D5-4F23B0CC667E}">
      <dgm:prSet phldrT="[Texto]" custT="1"/>
      <dgm:spPr>
        <a:solidFill>
          <a:schemeClr val="accent5">
            <a:lumMod val="20000"/>
            <a:lumOff val="80000"/>
          </a:schemeClr>
        </a:solidFill>
      </dgm:spPr>
      <dgm:t>
        <a:bodyPr/>
        <a:lstStyle/>
        <a:p>
          <a:r>
            <a:rPr lang="es-ES" sz="1800" b="1"/>
            <a:t>One Spirit</a:t>
          </a:r>
          <a:endParaRPr lang="es-ES" sz="1800" b="1" dirty="0"/>
        </a:p>
      </dgm:t>
    </dgm:pt>
    <dgm:pt modelId="{CFDD47EE-6F0C-43BB-8FA9-5A7CE6DC550C}" type="parTrans" cxnId="{284DB466-D052-4EE1-B805-A09730673496}">
      <dgm:prSet/>
      <dgm:spPr/>
      <dgm:t>
        <a:bodyPr/>
        <a:lstStyle/>
        <a:p>
          <a:endParaRPr lang="es-ES" sz="1800" b="1"/>
        </a:p>
      </dgm:t>
    </dgm:pt>
    <dgm:pt modelId="{ACD2A8C0-48EC-4AEC-B803-31A4CC2045D1}" type="sibTrans" cxnId="{284DB466-D052-4EE1-B805-A09730673496}">
      <dgm:prSet/>
      <dgm:spPr/>
      <dgm:t>
        <a:bodyPr/>
        <a:lstStyle/>
        <a:p>
          <a:endParaRPr lang="es-ES" sz="1800" b="1"/>
        </a:p>
      </dgm:t>
    </dgm:pt>
    <dgm:pt modelId="{82D09935-14CA-48B4-9F21-CF8DA3E0F056}">
      <dgm:prSet phldrT="[Texto]" custT="1"/>
      <dgm:spPr>
        <a:solidFill>
          <a:schemeClr val="accent6">
            <a:lumMod val="40000"/>
            <a:lumOff val="60000"/>
          </a:schemeClr>
        </a:solidFill>
      </dgm:spPr>
      <dgm:t>
        <a:bodyPr/>
        <a:lstStyle/>
        <a:p>
          <a:r>
            <a:rPr lang="es-ES" sz="1800" b="1"/>
            <a:t>The Son </a:t>
          </a:r>
          <a:r>
            <a:rPr lang="es-ES" sz="1800" b="1" dirty="0"/>
            <a:t>(4:5)</a:t>
          </a:r>
        </a:p>
      </dgm:t>
    </dgm:pt>
    <dgm:pt modelId="{0BECD20C-CEF1-4A9B-B6AB-A12133194F09}" type="parTrans" cxnId="{B851C079-7CC6-440B-93E7-0048897DCDAF}">
      <dgm:prSet/>
      <dgm:spPr/>
      <dgm:t>
        <a:bodyPr/>
        <a:lstStyle/>
        <a:p>
          <a:endParaRPr lang="es-ES" sz="1800" b="1"/>
        </a:p>
      </dgm:t>
    </dgm:pt>
    <dgm:pt modelId="{CE94E4C5-37D6-405E-82C7-B1D7986BC4AF}" type="sibTrans" cxnId="{B851C079-7CC6-440B-93E7-0048897DCDAF}">
      <dgm:prSet/>
      <dgm:spPr/>
      <dgm:t>
        <a:bodyPr/>
        <a:lstStyle/>
        <a:p>
          <a:endParaRPr lang="es-ES" sz="1800" b="1"/>
        </a:p>
      </dgm:t>
    </dgm:pt>
    <dgm:pt modelId="{10947E9B-BA46-484F-BDE4-561C8F2A3313}">
      <dgm:prSet phldrT="[Texto]" custT="1"/>
      <dgm:spPr>
        <a:solidFill>
          <a:schemeClr val="accent5">
            <a:lumMod val="20000"/>
            <a:lumOff val="80000"/>
          </a:schemeClr>
        </a:solidFill>
      </dgm:spPr>
      <dgm:t>
        <a:bodyPr/>
        <a:lstStyle/>
        <a:p>
          <a:r>
            <a:rPr lang="es-ES" sz="1800" b="1"/>
            <a:t>One Lord</a:t>
          </a:r>
          <a:endParaRPr lang="es-ES" sz="1800" b="1" dirty="0"/>
        </a:p>
      </dgm:t>
    </dgm:pt>
    <dgm:pt modelId="{6E51BB9D-2C6E-4DFA-92FC-3DA0AA2B39EB}" type="parTrans" cxnId="{44DD7636-5CF0-4D91-B228-0E7238904A51}">
      <dgm:prSet/>
      <dgm:spPr/>
      <dgm:t>
        <a:bodyPr/>
        <a:lstStyle/>
        <a:p>
          <a:endParaRPr lang="es-ES" sz="1800" b="1"/>
        </a:p>
      </dgm:t>
    </dgm:pt>
    <dgm:pt modelId="{3680B72B-9D3F-45FC-9C1F-D7D339E016D0}" type="sibTrans" cxnId="{44DD7636-5CF0-4D91-B228-0E7238904A51}">
      <dgm:prSet/>
      <dgm:spPr/>
      <dgm:t>
        <a:bodyPr/>
        <a:lstStyle/>
        <a:p>
          <a:endParaRPr lang="es-ES" sz="1800" b="1"/>
        </a:p>
      </dgm:t>
    </dgm:pt>
    <dgm:pt modelId="{218FE43A-7739-4A5C-AB02-8727B19A0DED}">
      <dgm:prSet phldrT="[Texto]" custT="1"/>
      <dgm:spPr>
        <a:solidFill>
          <a:schemeClr val="accent5">
            <a:lumMod val="20000"/>
            <a:lumOff val="80000"/>
          </a:schemeClr>
        </a:solidFill>
      </dgm:spPr>
      <dgm:t>
        <a:bodyPr/>
        <a:lstStyle/>
        <a:p>
          <a:r>
            <a:rPr lang="es-ES" sz="1800" b="1"/>
            <a:t>One </a:t>
          </a:r>
          <a:br>
            <a:rPr lang="es-ES" sz="1800" b="1"/>
          </a:br>
          <a:r>
            <a:rPr lang="es-ES" sz="1800" b="1"/>
            <a:t>hope</a:t>
          </a:r>
          <a:endParaRPr lang="es-ES" sz="1800" b="1" dirty="0"/>
        </a:p>
      </dgm:t>
    </dgm:pt>
    <dgm:pt modelId="{1A36E1FF-4791-4F29-9C37-36EC43243DC9}" type="parTrans" cxnId="{B24D720D-2EB0-4774-AE32-82F98E2C5973}">
      <dgm:prSet/>
      <dgm:spPr/>
      <dgm:t>
        <a:bodyPr/>
        <a:lstStyle/>
        <a:p>
          <a:endParaRPr lang="es-ES" sz="1800" b="1"/>
        </a:p>
      </dgm:t>
    </dgm:pt>
    <dgm:pt modelId="{9D668F1D-615C-4F46-B4AA-D1BC7ED10AA8}" type="sibTrans" cxnId="{B24D720D-2EB0-4774-AE32-82F98E2C5973}">
      <dgm:prSet/>
      <dgm:spPr/>
      <dgm:t>
        <a:bodyPr/>
        <a:lstStyle/>
        <a:p>
          <a:endParaRPr lang="es-ES" sz="1800" b="1"/>
        </a:p>
      </dgm:t>
    </dgm:pt>
    <dgm:pt modelId="{EE84124E-A781-4725-A3A1-CAE03B47C51C}">
      <dgm:prSet phldrT="[Texto]" custT="1"/>
      <dgm:spPr>
        <a:solidFill>
          <a:schemeClr val="accent5">
            <a:lumMod val="20000"/>
            <a:lumOff val="80000"/>
          </a:schemeClr>
        </a:solidFill>
      </dgm:spPr>
      <dgm:t>
        <a:bodyPr/>
        <a:lstStyle/>
        <a:p>
          <a:r>
            <a:rPr lang="es-ES" sz="1800" b="1"/>
            <a:t>One</a:t>
          </a:r>
          <a:br>
            <a:rPr lang="es-ES" sz="1800" b="1"/>
          </a:br>
          <a:r>
            <a:rPr lang="es-ES" sz="1800" b="1"/>
            <a:t>faith</a:t>
          </a:r>
          <a:endParaRPr lang="es-ES" sz="1800" b="1" dirty="0"/>
        </a:p>
      </dgm:t>
    </dgm:pt>
    <dgm:pt modelId="{D3A3AE12-A612-41F3-8FBD-9128C7B3A482}" type="parTrans" cxnId="{3D8264D3-AD90-4A38-BC6E-7C0F972F3C9D}">
      <dgm:prSet/>
      <dgm:spPr/>
      <dgm:t>
        <a:bodyPr/>
        <a:lstStyle/>
        <a:p>
          <a:endParaRPr lang="es-ES" sz="1800" b="1"/>
        </a:p>
      </dgm:t>
    </dgm:pt>
    <dgm:pt modelId="{6ACA1929-CD0F-486B-B7FB-1701834DB9A3}" type="sibTrans" cxnId="{3D8264D3-AD90-4A38-BC6E-7C0F972F3C9D}">
      <dgm:prSet/>
      <dgm:spPr/>
      <dgm:t>
        <a:bodyPr/>
        <a:lstStyle/>
        <a:p>
          <a:endParaRPr lang="es-ES" sz="1800" b="1"/>
        </a:p>
      </dgm:t>
    </dgm:pt>
    <dgm:pt modelId="{649207DE-36C0-4B35-A735-8A26BF7A1A19}">
      <dgm:prSet phldrT="[Texto]" custT="1"/>
      <dgm:spPr>
        <a:solidFill>
          <a:schemeClr val="accent5">
            <a:lumMod val="20000"/>
            <a:lumOff val="80000"/>
          </a:schemeClr>
        </a:solidFill>
      </dgm:spPr>
      <dgm:t>
        <a:bodyPr/>
        <a:lstStyle/>
        <a:p>
          <a:r>
            <a:rPr lang="es-ES" sz="1800" b="1"/>
            <a:t>One</a:t>
          </a:r>
          <a:br>
            <a:rPr lang="es-ES" sz="1800" b="1"/>
          </a:br>
          <a:r>
            <a:rPr lang="es-ES" sz="1800" b="1"/>
            <a:t>baptism</a:t>
          </a:r>
          <a:endParaRPr lang="es-ES" sz="1800" b="1" dirty="0"/>
        </a:p>
      </dgm:t>
    </dgm:pt>
    <dgm:pt modelId="{527597B4-ED4D-4697-8F92-F05485EDC67C}" type="parTrans" cxnId="{EBD1103B-C8E6-44B8-A478-F90F8A549F63}">
      <dgm:prSet/>
      <dgm:spPr/>
      <dgm:t>
        <a:bodyPr/>
        <a:lstStyle/>
        <a:p>
          <a:endParaRPr lang="es-ES" sz="1800" b="1"/>
        </a:p>
      </dgm:t>
    </dgm:pt>
    <dgm:pt modelId="{E77A8A5A-9920-4CE4-9974-1E828233C2A5}" type="sibTrans" cxnId="{EBD1103B-C8E6-44B8-A478-F90F8A549F63}">
      <dgm:prSet/>
      <dgm:spPr/>
      <dgm:t>
        <a:bodyPr/>
        <a:lstStyle/>
        <a:p>
          <a:endParaRPr lang="es-ES" sz="1800" b="1"/>
        </a:p>
      </dgm:t>
    </dgm:pt>
    <dgm:pt modelId="{68DE4B4D-2A88-4719-B2CA-096D937CB472}">
      <dgm:prSet phldrT="[Texto]" custT="1"/>
      <dgm:spPr>
        <a:solidFill>
          <a:schemeClr val="accent6">
            <a:lumMod val="40000"/>
            <a:lumOff val="60000"/>
          </a:schemeClr>
        </a:solidFill>
      </dgm:spPr>
      <dgm:t>
        <a:bodyPr/>
        <a:lstStyle/>
        <a:p>
          <a:r>
            <a:rPr lang="es-ES" sz="1800" b="1"/>
            <a:t>The Father </a:t>
          </a:r>
          <a:r>
            <a:rPr lang="es-ES" sz="1800" b="1" dirty="0"/>
            <a:t>(4:6)</a:t>
          </a:r>
        </a:p>
      </dgm:t>
    </dgm:pt>
    <dgm:pt modelId="{129E8685-F413-4D04-B7E2-6FC1AB46F4EA}" type="parTrans" cxnId="{67BC6DDC-1446-4D1B-B7EF-F5268A3A62C4}">
      <dgm:prSet/>
      <dgm:spPr/>
      <dgm:t>
        <a:bodyPr/>
        <a:lstStyle/>
        <a:p>
          <a:endParaRPr lang="es-ES" sz="1800" b="1"/>
        </a:p>
      </dgm:t>
    </dgm:pt>
    <dgm:pt modelId="{81425959-7E79-4277-9C99-9CFD1929E5AF}" type="sibTrans" cxnId="{67BC6DDC-1446-4D1B-B7EF-F5268A3A62C4}">
      <dgm:prSet/>
      <dgm:spPr/>
      <dgm:t>
        <a:bodyPr/>
        <a:lstStyle/>
        <a:p>
          <a:endParaRPr lang="es-ES" sz="1800" b="1"/>
        </a:p>
      </dgm:t>
    </dgm:pt>
    <dgm:pt modelId="{71C8EB1E-4283-44BF-BA8F-1A5C532BA19A}">
      <dgm:prSet phldrT="[Texto]" custT="1"/>
      <dgm:spPr>
        <a:solidFill>
          <a:schemeClr val="accent5">
            <a:lumMod val="20000"/>
            <a:lumOff val="80000"/>
          </a:schemeClr>
        </a:solidFill>
      </dgm:spPr>
      <dgm:t>
        <a:bodyPr/>
        <a:lstStyle/>
        <a:p>
          <a:r>
            <a:rPr lang="es-ES" sz="1800" b="1"/>
            <a:t>One</a:t>
          </a:r>
          <a:br>
            <a:rPr lang="es-ES" sz="1800" b="1"/>
          </a:br>
          <a:r>
            <a:rPr lang="es-ES" sz="1800" b="1"/>
            <a:t>God</a:t>
          </a:r>
          <a:endParaRPr lang="es-ES" sz="1800" b="1" dirty="0"/>
        </a:p>
      </dgm:t>
    </dgm:pt>
    <dgm:pt modelId="{E3F8A76E-0CA4-4909-BF9D-F83E4FE24EAA}" type="parTrans" cxnId="{CE67FDD9-8920-46D1-BD77-595EFE546BE5}">
      <dgm:prSet/>
      <dgm:spPr/>
      <dgm:t>
        <a:bodyPr/>
        <a:lstStyle/>
        <a:p>
          <a:endParaRPr lang="es-ES" sz="1800" b="1"/>
        </a:p>
      </dgm:t>
    </dgm:pt>
    <dgm:pt modelId="{B52E07E1-BD3B-4C9D-B666-BD5E70163625}" type="sibTrans" cxnId="{CE67FDD9-8920-46D1-BD77-595EFE546BE5}">
      <dgm:prSet/>
      <dgm:spPr/>
      <dgm:t>
        <a:bodyPr/>
        <a:lstStyle/>
        <a:p>
          <a:endParaRPr lang="es-ES" sz="1800" b="1"/>
        </a:p>
      </dgm:t>
    </dgm:pt>
    <dgm:pt modelId="{B66359E3-C929-427F-AAE8-28BA152F14CD}" type="pres">
      <dgm:prSet presAssocID="{8BDEF964-5041-442D-BF08-AA52362FF57C}" presName="hierChild1" presStyleCnt="0">
        <dgm:presLayoutVars>
          <dgm:chPref val="1"/>
          <dgm:dir/>
          <dgm:animOne val="branch"/>
          <dgm:animLvl val="lvl"/>
          <dgm:resizeHandles/>
        </dgm:presLayoutVars>
      </dgm:prSet>
      <dgm:spPr/>
    </dgm:pt>
    <dgm:pt modelId="{E64ED218-59E3-4B43-AAB8-CDDDF97B3862}" type="pres">
      <dgm:prSet presAssocID="{5DC7FC0B-2E3C-4F2F-9D5F-4357A26BD45F}" presName="hierRoot1" presStyleCnt="0"/>
      <dgm:spPr/>
    </dgm:pt>
    <dgm:pt modelId="{70F12554-326E-4B6F-AD0D-488923D3E082}" type="pres">
      <dgm:prSet presAssocID="{5DC7FC0B-2E3C-4F2F-9D5F-4357A26BD45F}" presName="composite" presStyleCnt="0"/>
      <dgm:spPr/>
    </dgm:pt>
    <dgm:pt modelId="{5558D0E1-B51A-4863-81F5-A389D12F9B16}" type="pres">
      <dgm:prSet presAssocID="{5DC7FC0B-2E3C-4F2F-9D5F-4357A26BD45F}" presName="background" presStyleLbl="node0" presStyleIdx="0" presStyleCnt="1"/>
      <dgm:spPr/>
    </dgm:pt>
    <dgm:pt modelId="{C9025EA1-1196-48E5-A223-EB6FF0F9397D}" type="pres">
      <dgm:prSet presAssocID="{5DC7FC0B-2E3C-4F2F-9D5F-4357A26BD45F}" presName="text" presStyleLbl="fgAcc0" presStyleIdx="0" presStyleCnt="1" custScaleX="377429" custScaleY="61073">
        <dgm:presLayoutVars>
          <dgm:chPref val="3"/>
        </dgm:presLayoutVars>
      </dgm:prSet>
      <dgm:spPr/>
    </dgm:pt>
    <dgm:pt modelId="{3D226B65-DC12-412C-8686-AF8231A9237A}" type="pres">
      <dgm:prSet presAssocID="{5DC7FC0B-2E3C-4F2F-9D5F-4357A26BD45F}" presName="hierChild2" presStyleCnt="0"/>
      <dgm:spPr/>
    </dgm:pt>
    <dgm:pt modelId="{64148C9B-250D-4C7D-8588-6B811971A869}" type="pres">
      <dgm:prSet presAssocID="{D276772C-F428-495A-BD88-97DA2372B3DF}" presName="Name10" presStyleLbl="parChTrans1D2" presStyleIdx="0" presStyleCnt="3"/>
      <dgm:spPr/>
    </dgm:pt>
    <dgm:pt modelId="{5F327399-CD4B-4BF5-864A-33B47306E0FF}" type="pres">
      <dgm:prSet presAssocID="{F028EDBE-7805-4195-BCE6-BD129ACE5D97}" presName="hierRoot2" presStyleCnt="0"/>
      <dgm:spPr/>
    </dgm:pt>
    <dgm:pt modelId="{F0C8DB28-4D60-4B59-BD68-72631603E145}" type="pres">
      <dgm:prSet presAssocID="{F028EDBE-7805-4195-BCE6-BD129ACE5D97}" presName="composite2" presStyleCnt="0"/>
      <dgm:spPr/>
    </dgm:pt>
    <dgm:pt modelId="{AA8CBA4F-39A1-4857-9030-5F7615309BAC}" type="pres">
      <dgm:prSet presAssocID="{F028EDBE-7805-4195-BCE6-BD129ACE5D97}" presName="background2" presStyleLbl="node2" presStyleIdx="0" presStyleCnt="3"/>
      <dgm:spPr/>
    </dgm:pt>
    <dgm:pt modelId="{E08E96AE-7691-4AB1-A017-8464EBAA4E6F}" type="pres">
      <dgm:prSet presAssocID="{F028EDBE-7805-4195-BCE6-BD129ACE5D97}" presName="text2" presStyleLbl="fgAcc2" presStyleIdx="0" presStyleCnt="3" custScaleX="137481" custLinFactNeighborX="89887" custLinFactNeighborY="-3193">
        <dgm:presLayoutVars>
          <dgm:chPref val="3"/>
        </dgm:presLayoutVars>
      </dgm:prSet>
      <dgm:spPr/>
    </dgm:pt>
    <dgm:pt modelId="{31C8445F-F3B9-494B-95FB-2E148D83DD7F}" type="pres">
      <dgm:prSet presAssocID="{F028EDBE-7805-4195-BCE6-BD129ACE5D97}" presName="hierChild3" presStyleCnt="0"/>
      <dgm:spPr/>
    </dgm:pt>
    <dgm:pt modelId="{F72BA96E-3149-4C99-B4A9-77FD58784F69}" type="pres">
      <dgm:prSet presAssocID="{86571CC0-5A70-4644-9D77-16B532B004A8}" presName="Name17" presStyleLbl="parChTrans1D3" presStyleIdx="0" presStyleCnt="7"/>
      <dgm:spPr/>
    </dgm:pt>
    <dgm:pt modelId="{496FB6DF-2EFB-4407-8914-B027493BB314}" type="pres">
      <dgm:prSet presAssocID="{7332C6F5-08DF-4C7E-AC05-2DB0352E1232}" presName="hierRoot3" presStyleCnt="0"/>
      <dgm:spPr/>
    </dgm:pt>
    <dgm:pt modelId="{3356E361-0741-480B-81FA-2CCB0ED995B4}" type="pres">
      <dgm:prSet presAssocID="{7332C6F5-08DF-4C7E-AC05-2DB0352E1232}" presName="composite3" presStyleCnt="0"/>
      <dgm:spPr/>
    </dgm:pt>
    <dgm:pt modelId="{0B137019-D111-4750-B183-EB55A8792132}" type="pres">
      <dgm:prSet presAssocID="{7332C6F5-08DF-4C7E-AC05-2DB0352E1232}" presName="background3" presStyleLbl="node3" presStyleIdx="0" presStyleCnt="7"/>
      <dgm:spPr/>
    </dgm:pt>
    <dgm:pt modelId="{DABC09D3-2556-42AE-A621-B95D680A025D}" type="pres">
      <dgm:prSet presAssocID="{7332C6F5-08DF-4C7E-AC05-2DB0352E1232}" presName="text3" presStyleLbl="fgAcc3" presStyleIdx="0" presStyleCnt="7">
        <dgm:presLayoutVars>
          <dgm:chPref val="3"/>
        </dgm:presLayoutVars>
      </dgm:prSet>
      <dgm:spPr/>
    </dgm:pt>
    <dgm:pt modelId="{133A3A36-EE69-43DD-ABE5-F289AB3EA1DB}" type="pres">
      <dgm:prSet presAssocID="{7332C6F5-08DF-4C7E-AC05-2DB0352E1232}" presName="hierChild4" presStyleCnt="0"/>
      <dgm:spPr/>
    </dgm:pt>
    <dgm:pt modelId="{C9433165-CE91-4589-AC8D-76EB2F373E3A}" type="pres">
      <dgm:prSet presAssocID="{CFDD47EE-6F0C-43BB-8FA9-5A7CE6DC550C}" presName="Name17" presStyleLbl="parChTrans1D3" presStyleIdx="1" presStyleCnt="7"/>
      <dgm:spPr/>
    </dgm:pt>
    <dgm:pt modelId="{86A277CE-50DE-47A3-A194-F557C1495042}" type="pres">
      <dgm:prSet presAssocID="{C2DE968E-CB10-44A8-B3D5-4F23B0CC667E}" presName="hierRoot3" presStyleCnt="0"/>
      <dgm:spPr/>
    </dgm:pt>
    <dgm:pt modelId="{5909F4A8-99B0-471B-8046-967A825DC06D}" type="pres">
      <dgm:prSet presAssocID="{C2DE968E-CB10-44A8-B3D5-4F23B0CC667E}" presName="composite3" presStyleCnt="0"/>
      <dgm:spPr/>
    </dgm:pt>
    <dgm:pt modelId="{544B3B76-CB81-4F94-AD55-0309B6FE128C}" type="pres">
      <dgm:prSet presAssocID="{C2DE968E-CB10-44A8-B3D5-4F23B0CC667E}" presName="background3" presStyleLbl="node3" presStyleIdx="1" presStyleCnt="7"/>
      <dgm:spPr/>
    </dgm:pt>
    <dgm:pt modelId="{D63BCC58-576A-4037-802E-F12BF4C1C627}" type="pres">
      <dgm:prSet presAssocID="{C2DE968E-CB10-44A8-B3D5-4F23B0CC667E}" presName="text3" presStyleLbl="fgAcc3" presStyleIdx="1" presStyleCnt="7">
        <dgm:presLayoutVars>
          <dgm:chPref val="3"/>
        </dgm:presLayoutVars>
      </dgm:prSet>
      <dgm:spPr/>
    </dgm:pt>
    <dgm:pt modelId="{9FD971E4-4D66-4449-B802-F2B3A22E40DD}" type="pres">
      <dgm:prSet presAssocID="{C2DE968E-CB10-44A8-B3D5-4F23B0CC667E}" presName="hierChild4" presStyleCnt="0"/>
      <dgm:spPr/>
    </dgm:pt>
    <dgm:pt modelId="{CB23E611-3EC2-4226-A043-A79B671CFEA9}" type="pres">
      <dgm:prSet presAssocID="{1A36E1FF-4791-4F29-9C37-36EC43243DC9}" presName="Name17" presStyleLbl="parChTrans1D3" presStyleIdx="2" presStyleCnt="7"/>
      <dgm:spPr/>
    </dgm:pt>
    <dgm:pt modelId="{E1939275-E4F9-4611-9F8A-9C6D98A64AE8}" type="pres">
      <dgm:prSet presAssocID="{218FE43A-7739-4A5C-AB02-8727B19A0DED}" presName="hierRoot3" presStyleCnt="0"/>
      <dgm:spPr/>
    </dgm:pt>
    <dgm:pt modelId="{4258CABC-0271-4A41-BCF8-53E89C59B5BD}" type="pres">
      <dgm:prSet presAssocID="{218FE43A-7739-4A5C-AB02-8727B19A0DED}" presName="composite3" presStyleCnt="0"/>
      <dgm:spPr/>
    </dgm:pt>
    <dgm:pt modelId="{EAF9F8C1-6F13-41BA-95CF-D959B9B5E625}" type="pres">
      <dgm:prSet presAssocID="{218FE43A-7739-4A5C-AB02-8727B19A0DED}" presName="background3" presStyleLbl="node3" presStyleIdx="2" presStyleCnt="7"/>
      <dgm:spPr/>
    </dgm:pt>
    <dgm:pt modelId="{295B3605-C5C2-461F-967F-9E3887A37DC5}" type="pres">
      <dgm:prSet presAssocID="{218FE43A-7739-4A5C-AB02-8727B19A0DED}" presName="text3" presStyleLbl="fgAcc3" presStyleIdx="2" presStyleCnt="7" custScaleX="112983">
        <dgm:presLayoutVars>
          <dgm:chPref val="3"/>
        </dgm:presLayoutVars>
      </dgm:prSet>
      <dgm:spPr/>
    </dgm:pt>
    <dgm:pt modelId="{AEFD2199-49B5-4732-AFA4-15DE3A489556}" type="pres">
      <dgm:prSet presAssocID="{218FE43A-7739-4A5C-AB02-8727B19A0DED}" presName="hierChild4" presStyleCnt="0"/>
      <dgm:spPr/>
    </dgm:pt>
    <dgm:pt modelId="{605FFE05-B8CF-4178-9C16-E103AD577B48}" type="pres">
      <dgm:prSet presAssocID="{0BECD20C-CEF1-4A9B-B6AB-A12133194F09}" presName="Name10" presStyleLbl="parChTrans1D2" presStyleIdx="1" presStyleCnt="3"/>
      <dgm:spPr/>
    </dgm:pt>
    <dgm:pt modelId="{DB8F68EC-E471-42BF-A838-6A9C5B9BB229}" type="pres">
      <dgm:prSet presAssocID="{82D09935-14CA-48B4-9F21-CF8DA3E0F056}" presName="hierRoot2" presStyleCnt="0"/>
      <dgm:spPr/>
    </dgm:pt>
    <dgm:pt modelId="{7FD08247-4A91-48D5-82C8-9A86DF30279F}" type="pres">
      <dgm:prSet presAssocID="{82D09935-14CA-48B4-9F21-CF8DA3E0F056}" presName="composite2" presStyleCnt="0"/>
      <dgm:spPr/>
    </dgm:pt>
    <dgm:pt modelId="{D1BF69D4-902D-40D6-AE54-0CF46F5DB796}" type="pres">
      <dgm:prSet presAssocID="{82D09935-14CA-48B4-9F21-CF8DA3E0F056}" presName="background2" presStyleLbl="node2" presStyleIdx="1" presStyleCnt="3"/>
      <dgm:spPr/>
    </dgm:pt>
    <dgm:pt modelId="{9C54552C-AF66-439F-B0AE-71D8D947E0AC}" type="pres">
      <dgm:prSet presAssocID="{82D09935-14CA-48B4-9F21-CF8DA3E0F056}" presName="text2" presStyleLbl="fgAcc2" presStyleIdx="1" presStyleCnt="3" custScaleX="111207">
        <dgm:presLayoutVars>
          <dgm:chPref val="3"/>
        </dgm:presLayoutVars>
      </dgm:prSet>
      <dgm:spPr/>
    </dgm:pt>
    <dgm:pt modelId="{BA49EE0F-3D8D-471E-B88C-2F2DFA7E3689}" type="pres">
      <dgm:prSet presAssocID="{82D09935-14CA-48B4-9F21-CF8DA3E0F056}" presName="hierChild3" presStyleCnt="0"/>
      <dgm:spPr/>
    </dgm:pt>
    <dgm:pt modelId="{E15D4123-303E-4E48-887A-E78F3E2DF52C}" type="pres">
      <dgm:prSet presAssocID="{6E51BB9D-2C6E-4DFA-92FC-3DA0AA2B39EB}" presName="Name17" presStyleLbl="parChTrans1D3" presStyleIdx="3" presStyleCnt="7"/>
      <dgm:spPr/>
    </dgm:pt>
    <dgm:pt modelId="{C3E22339-AB52-4ED3-88AF-05E9D33B314A}" type="pres">
      <dgm:prSet presAssocID="{10947E9B-BA46-484F-BDE4-561C8F2A3313}" presName="hierRoot3" presStyleCnt="0"/>
      <dgm:spPr/>
    </dgm:pt>
    <dgm:pt modelId="{F4D4F63E-62DE-4BBD-8639-11DCE73B7F4B}" type="pres">
      <dgm:prSet presAssocID="{10947E9B-BA46-484F-BDE4-561C8F2A3313}" presName="composite3" presStyleCnt="0"/>
      <dgm:spPr/>
    </dgm:pt>
    <dgm:pt modelId="{B899769C-A8D0-416A-BD9E-D7904BFFBA94}" type="pres">
      <dgm:prSet presAssocID="{10947E9B-BA46-484F-BDE4-561C8F2A3313}" presName="background3" presStyleLbl="node3" presStyleIdx="3" presStyleCnt="7"/>
      <dgm:spPr/>
    </dgm:pt>
    <dgm:pt modelId="{1F88BECE-5BFD-41D7-AF88-7C60EBFCBB59}" type="pres">
      <dgm:prSet presAssocID="{10947E9B-BA46-484F-BDE4-561C8F2A3313}" presName="text3" presStyleLbl="fgAcc3" presStyleIdx="3" presStyleCnt="7">
        <dgm:presLayoutVars>
          <dgm:chPref val="3"/>
        </dgm:presLayoutVars>
      </dgm:prSet>
      <dgm:spPr/>
    </dgm:pt>
    <dgm:pt modelId="{1EF4725D-EEAB-4937-8191-55F1B1D9692C}" type="pres">
      <dgm:prSet presAssocID="{10947E9B-BA46-484F-BDE4-561C8F2A3313}" presName="hierChild4" presStyleCnt="0"/>
      <dgm:spPr/>
    </dgm:pt>
    <dgm:pt modelId="{884B83BF-7D87-45B1-AA87-29CF359A3A8F}" type="pres">
      <dgm:prSet presAssocID="{D3A3AE12-A612-41F3-8FBD-9128C7B3A482}" presName="Name17" presStyleLbl="parChTrans1D3" presStyleIdx="4" presStyleCnt="7"/>
      <dgm:spPr/>
    </dgm:pt>
    <dgm:pt modelId="{83DF1F41-519C-4955-9D87-508CAD365F71}" type="pres">
      <dgm:prSet presAssocID="{EE84124E-A781-4725-A3A1-CAE03B47C51C}" presName="hierRoot3" presStyleCnt="0"/>
      <dgm:spPr/>
    </dgm:pt>
    <dgm:pt modelId="{886870FA-71FB-4D2E-9E3B-64E46603CAE4}" type="pres">
      <dgm:prSet presAssocID="{EE84124E-A781-4725-A3A1-CAE03B47C51C}" presName="composite3" presStyleCnt="0"/>
      <dgm:spPr/>
    </dgm:pt>
    <dgm:pt modelId="{44C6CA75-64F9-4F37-AE78-0A1A305F7AA5}" type="pres">
      <dgm:prSet presAssocID="{EE84124E-A781-4725-A3A1-CAE03B47C51C}" presName="background3" presStyleLbl="node3" presStyleIdx="4" presStyleCnt="7"/>
      <dgm:spPr/>
    </dgm:pt>
    <dgm:pt modelId="{77AC4A91-327C-48A4-862A-27C2D8583F33}" type="pres">
      <dgm:prSet presAssocID="{EE84124E-A781-4725-A3A1-CAE03B47C51C}" presName="text3" presStyleLbl="fgAcc3" presStyleIdx="4" presStyleCnt="7">
        <dgm:presLayoutVars>
          <dgm:chPref val="3"/>
        </dgm:presLayoutVars>
      </dgm:prSet>
      <dgm:spPr/>
    </dgm:pt>
    <dgm:pt modelId="{1B259353-3E10-47D7-A5F7-8E540C0FCF39}" type="pres">
      <dgm:prSet presAssocID="{EE84124E-A781-4725-A3A1-CAE03B47C51C}" presName="hierChild4" presStyleCnt="0"/>
      <dgm:spPr/>
    </dgm:pt>
    <dgm:pt modelId="{A2B4117B-1F7C-4A85-87FA-EDCCDEC54DC1}" type="pres">
      <dgm:prSet presAssocID="{527597B4-ED4D-4697-8F92-F05485EDC67C}" presName="Name17" presStyleLbl="parChTrans1D3" presStyleIdx="5" presStyleCnt="7"/>
      <dgm:spPr/>
    </dgm:pt>
    <dgm:pt modelId="{DEC8E7CF-D50A-4844-ADB2-6C57F2C142A5}" type="pres">
      <dgm:prSet presAssocID="{649207DE-36C0-4B35-A735-8A26BF7A1A19}" presName="hierRoot3" presStyleCnt="0"/>
      <dgm:spPr/>
    </dgm:pt>
    <dgm:pt modelId="{66420721-C90F-4C93-A40D-86FAF2B496CF}" type="pres">
      <dgm:prSet presAssocID="{649207DE-36C0-4B35-A735-8A26BF7A1A19}" presName="composite3" presStyleCnt="0"/>
      <dgm:spPr/>
    </dgm:pt>
    <dgm:pt modelId="{9421C55D-9FF5-4C9E-88AD-FC8AF8AC0356}" type="pres">
      <dgm:prSet presAssocID="{649207DE-36C0-4B35-A735-8A26BF7A1A19}" presName="background3" presStyleLbl="node3" presStyleIdx="5" presStyleCnt="7"/>
      <dgm:spPr/>
    </dgm:pt>
    <dgm:pt modelId="{9A0DB549-6AE9-4A01-890F-67E0CCA0E0C9}" type="pres">
      <dgm:prSet presAssocID="{649207DE-36C0-4B35-A735-8A26BF7A1A19}" presName="text3" presStyleLbl="fgAcc3" presStyleIdx="5" presStyleCnt="7" custScaleX="112983">
        <dgm:presLayoutVars>
          <dgm:chPref val="3"/>
        </dgm:presLayoutVars>
      </dgm:prSet>
      <dgm:spPr/>
    </dgm:pt>
    <dgm:pt modelId="{92F1B64C-6C5D-44B5-89F6-A2DEBE2A32D5}" type="pres">
      <dgm:prSet presAssocID="{649207DE-36C0-4B35-A735-8A26BF7A1A19}" presName="hierChild4" presStyleCnt="0"/>
      <dgm:spPr/>
    </dgm:pt>
    <dgm:pt modelId="{8D37D5A4-57CD-441B-A84B-A11FA15428DD}" type="pres">
      <dgm:prSet presAssocID="{129E8685-F413-4D04-B7E2-6FC1AB46F4EA}" presName="Name10" presStyleLbl="parChTrans1D2" presStyleIdx="2" presStyleCnt="3"/>
      <dgm:spPr/>
    </dgm:pt>
    <dgm:pt modelId="{100DFA00-2139-4AA4-89A5-5AC058D8B7AD}" type="pres">
      <dgm:prSet presAssocID="{68DE4B4D-2A88-4719-B2CA-096D937CB472}" presName="hierRoot2" presStyleCnt="0"/>
      <dgm:spPr/>
    </dgm:pt>
    <dgm:pt modelId="{959441A5-36E9-4EFB-929A-C4E5662C52B9}" type="pres">
      <dgm:prSet presAssocID="{68DE4B4D-2A88-4719-B2CA-096D937CB472}" presName="composite2" presStyleCnt="0"/>
      <dgm:spPr/>
    </dgm:pt>
    <dgm:pt modelId="{9C8276BB-BCE3-4B8B-A77D-1CCA8FEC6083}" type="pres">
      <dgm:prSet presAssocID="{68DE4B4D-2A88-4719-B2CA-096D937CB472}" presName="background2" presStyleLbl="node2" presStyleIdx="2" presStyleCnt="3"/>
      <dgm:spPr/>
    </dgm:pt>
    <dgm:pt modelId="{A16C3125-1568-4697-9EA5-5E29DA098E18}" type="pres">
      <dgm:prSet presAssocID="{68DE4B4D-2A88-4719-B2CA-096D937CB472}" presName="text2" presStyleLbl="fgAcc2" presStyleIdx="2" presStyleCnt="3" custScaleX="118620">
        <dgm:presLayoutVars>
          <dgm:chPref val="3"/>
        </dgm:presLayoutVars>
      </dgm:prSet>
      <dgm:spPr/>
    </dgm:pt>
    <dgm:pt modelId="{EBB8FBCE-0AB2-4084-9616-50A3106FC88A}" type="pres">
      <dgm:prSet presAssocID="{68DE4B4D-2A88-4719-B2CA-096D937CB472}" presName="hierChild3" presStyleCnt="0"/>
      <dgm:spPr/>
    </dgm:pt>
    <dgm:pt modelId="{DFC0AA5E-9D96-4020-B104-CEA9E546EB96}" type="pres">
      <dgm:prSet presAssocID="{E3F8A76E-0CA4-4909-BF9D-F83E4FE24EAA}" presName="Name17" presStyleLbl="parChTrans1D3" presStyleIdx="6" presStyleCnt="7"/>
      <dgm:spPr/>
    </dgm:pt>
    <dgm:pt modelId="{100A59ED-7E03-4249-B23E-9C90B68ED953}" type="pres">
      <dgm:prSet presAssocID="{71C8EB1E-4283-44BF-BA8F-1A5C532BA19A}" presName="hierRoot3" presStyleCnt="0"/>
      <dgm:spPr/>
    </dgm:pt>
    <dgm:pt modelId="{0A6D8F5E-DF63-4465-8E2F-F6B8D0A6D0E8}" type="pres">
      <dgm:prSet presAssocID="{71C8EB1E-4283-44BF-BA8F-1A5C532BA19A}" presName="composite3" presStyleCnt="0"/>
      <dgm:spPr/>
    </dgm:pt>
    <dgm:pt modelId="{4440854E-B7FD-411E-88D9-95F9091B1E79}" type="pres">
      <dgm:prSet presAssocID="{71C8EB1E-4283-44BF-BA8F-1A5C532BA19A}" presName="background3" presStyleLbl="node3" presStyleIdx="6" presStyleCnt="7"/>
      <dgm:spPr/>
    </dgm:pt>
    <dgm:pt modelId="{AD9EB98D-3C88-4DB6-8D41-8404EC7F541A}" type="pres">
      <dgm:prSet presAssocID="{71C8EB1E-4283-44BF-BA8F-1A5C532BA19A}" presName="text3" presStyleLbl="fgAcc3" presStyleIdx="6" presStyleCnt="7">
        <dgm:presLayoutVars>
          <dgm:chPref val="3"/>
        </dgm:presLayoutVars>
      </dgm:prSet>
      <dgm:spPr/>
    </dgm:pt>
    <dgm:pt modelId="{E8206A72-72A5-4256-83D2-31DBC61DB5C0}" type="pres">
      <dgm:prSet presAssocID="{71C8EB1E-4283-44BF-BA8F-1A5C532BA19A}" presName="hierChild4" presStyleCnt="0"/>
      <dgm:spPr/>
    </dgm:pt>
  </dgm:ptLst>
  <dgm:cxnLst>
    <dgm:cxn modelId="{E9B94006-63A3-4240-947A-9B9A6B4AE1CA}" type="presOf" srcId="{218FE43A-7739-4A5C-AB02-8727B19A0DED}" destId="{295B3605-C5C2-461F-967F-9E3887A37DC5}" srcOrd="0" destOrd="0" presId="urn:microsoft.com/office/officeart/2005/8/layout/hierarchy1"/>
    <dgm:cxn modelId="{EFA3CF06-6C49-441E-8F45-E48051CA008D}" type="presOf" srcId="{1A36E1FF-4791-4F29-9C37-36EC43243DC9}" destId="{CB23E611-3EC2-4226-A043-A79B671CFEA9}" srcOrd="0" destOrd="0" presId="urn:microsoft.com/office/officeart/2005/8/layout/hierarchy1"/>
    <dgm:cxn modelId="{2A38A508-E77B-40E3-9A3C-6640F44CE1F6}" type="presOf" srcId="{86571CC0-5A70-4644-9D77-16B532B004A8}" destId="{F72BA96E-3149-4C99-B4A9-77FD58784F69}" srcOrd="0" destOrd="0" presId="urn:microsoft.com/office/officeart/2005/8/layout/hierarchy1"/>
    <dgm:cxn modelId="{4C6F360A-EA03-4470-8EDE-6AC8141D0112}" type="presOf" srcId="{82D09935-14CA-48B4-9F21-CF8DA3E0F056}" destId="{9C54552C-AF66-439F-B0AE-71D8D947E0AC}" srcOrd="0" destOrd="0" presId="urn:microsoft.com/office/officeart/2005/8/layout/hierarchy1"/>
    <dgm:cxn modelId="{B24D720D-2EB0-4774-AE32-82F98E2C5973}" srcId="{F028EDBE-7805-4195-BCE6-BD129ACE5D97}" destId="{218FE43A-7739-4A5C-AB02-8727B19A0DED}" srcOrd="2" destOrd="0" parTransId="{1A36E1FF-4791-4F29-9C37-36EC43243DC9}" sibTransId="{9D668F1D-615C-4F46-B4AA-D1BC7ED10AA8}"/>
    <dgm:cxn modelId="{2C44DE0F-DF27-4BF0-A16F-1C50F7436CC0}" type="presOf" srcId="{E3F8A76E-0CA4-4909-BF9D-F83E4FE24EAA}" destId="{DFC0AA5E-9D96-4020-B104-CEA9E546EB96}" srcOrd="0" destOrd="0" presId="urn:microsoft.com/office/officeart/2005/8/layout/hierarchy1"/>
    <dgm:cxn modelId="{81DC6C19-554D-4054-9789-3C0599A541CA}" type="presOf" srcId="{10947E9B-BA46-484F-BDE4-561C8F2A3313}" destId="{1F88BECE-5BFD-41D7-AF88-7C60EBFCBB59}" srcOrd="0" destOrd="0" presId="urn:microsoft.com/office/officeart/2005/8/layout/hierarchy1"/>
    <dgm:cxn modelId="{458FBE20-8F19-4347-928A-542F8BF96877}" type="presOf" srcId="{129E8685-F413-4D04-B7E2-6FC1AB46F4EA}" destId="{8D37D5A4-57CD-441B-A84B-A11FA15428DD}" srcOrd="0" destOrd="0" presId="urn:microsoft.com/office/officeart/2005/8/layout/hierarchy1"/>
    <dgm:cxn modelId="{18A5D028-28A0-4CE6-B964-329CA7971F25}" srcId="{5DC7FC0B-2E3C-4F2F-9D5F-4357A26BD45F}" destId="{F028EDBE-7805-4195-BCE6-BD129ACE5D97}" srcOrd="0" destOrd="0" parTransId="{D276772C-F428-495A-BD88-97DA2372B3DF}" sibTransId="{8AE47E14-12EF-4E47-8476-539D905C5B09}"/>
    <dgm:cxn modelId="{C14FC52A-2BBD-4146-9510-336D2514618F}" type="presOf" srcId="{C2DE968E-CB10-44A8-B3D5-4F23B0CC667E}" destId="{D63BCC58-576A-4037-802E-F12BF4C1C627}" srcOrd="0" destOrd="0" presId="urn:microsoft.com/office/officeart/2005/8/layout/hierarchy1"/>
    <dgm:cxn modelId="{D855A831-3482-4ECD-854C-CF41042DA563}" type="presOf" srcId="{527597B4-ED4D-4697-8F92-F05485EDC67C}" destId="{A2B4117B-1F7C-4A85-87FA-EDCCDEC54DC1}" srcOrd="0" destOrd="0" presId="urn:microsoft.com/office/officeart/2005/8/layout/hierarchy1"/>
    <dgm:cxn modelId="{44DD7636-5CF0-4D91-B228-0E7238904A51}" srcId="{82D09935-14CA-48B4-9F21-CF8DA3E0F056}" destId="{10947E9B-BA46-484F-BDE4-561C8F2A3313}" srcOrd="0" destOrd="0" parTransId="{6E51BB9D-2C6E-4DFA-92FC-3DA0AA2B39EB}" sibTransId="{3680B72B-9D3F-45FC-9C1F-D7D339E016D0}"/>
    <dgm:cxn modelId="{EBD1103B-C8E6-44B8-A478-F90F8A549F63}" srcId="{82D09935-14CA-48B4-9F21-CF8DA3E0F056}" destId="{649207DE-36C0-4B35-A735-8A26BF7A1A19}" srcOrd="2" destOrd="0" parTransId="{527597B4-ED4D-4697-8F92-F05485EDC67C}" sibTransId="{E77A8A5A-9920-4CE4-9974-1E828233C2A5}"/>
    <dgm:cxn modelId="{8BF42B3F-BB91-4C22-AE3B-C86F87F6264B}" type="presOf" srcId="{F028EDBE-7805-4195-BCE6-BD129ACE5D97}" destId="{E08E96AE-7691-4AB1-A017-8464EBAA4E6F}" srcOrd="0" destOrd="0" presId="urn:microsoft.com/office/officeart/2005/8/layout/hierarchy1"/>
    <dgm:cxn modelId="{EC5B6C41-9635-4163-80B8-5521E1AD19F8}" type="presOf" srcId="{CFDD47EE-6F0C-43BB-8FA9-5A7CE6DC550C}" destId="{C9433165-CE91-4589-AC8D-76EB2F373E3A}" srcOrd="0" destOrd="0" presId="urn:microsoft.com/office/officeart/2005/8/layout/hierarchy1"/>
    <dgm:cxn modelId="{284DB466-D052-4EE1-B805-A09730673496}" srcId="{F028EDBE-7805-4195-BCE6-BD129ACE5D97}" destId="{C2DE968E-CB10-44A8-B3D5-4F23B0CC667E}" srcOrd="1" destOrd="0" parTransId="{CFDD47EE-6F0C-43BB-8FA9-5A7CE6DC550C}" sibTransId="{ACD2A8C0-48EC-4AEC-B803-31A4CC2045D1}"/>
    <dgm:cxn modelId="{FC420E47-7253-4A35-8FEB-E12266ABF294}" type="presOf" srcId="{6E51BB9D-2C6E-4DFA-92FC-3DA0AA2B39EB}" destId="{E15D4123-303E-4E48-887A-E78F3E2DF52C}" srcOrd="0" destOrd="0" presId="urn:microsoft.com/office/officeart/2005/8/layout/hierarchy1"/>
    <dgm:cxn modelId="{D7C97C54-0B6E-4FD4-8798-8C40175604A5}" srcId="{F028EDBE-7805-4195-BCE6-BD129ACE5D97}" destId="{7332C6F5-08DF-4C7E-AC05-2DB0352E1232}" srcOrd="0" destOrd="0" parTransId="{86571CC0-5A70-4644-9D77-16B532B004A8}" sibTransId="{FCFD0EAD-39C9-4FA0-A574-3AEB365FD299}"/>
    <dgm:cxn modelId="{66AC5076-9F70-45CC-BFF2-8B09E0FB0CA8}" type="presOf" srcId="{D3A3AE12-A612-41F3-8FBD-9128C7B3A482}" destId="{884B83BF-7D87-45B1-AA87-29CF359A3A8F}" srcOrd="0" destOrd="0" presId="urn:microsoft.com/office/officeart/2005/8/layout/hierarchy1"/>
    <dgm:cxn modelId="{B851C079-7CC6-440B-93E7-0048897DCDAF}" srcId="{5DC7FC0B-2E3C-4F2F-9D5F-4357A26BD45F}" destId="{82D09935-14CA-48B4-9F21-CF8DA3E0F056}" srcOrd="1" destOrd="0" parTransId="{0BECD20C-CEF1-4A9B-B6AB-A12133194F09}" sibTransId="{CE94E4C5-37D6-405E-82C7-B1D7986BC4AF}"/>
    <dgm:cxn modelId="{F984E37F-E02B-4015-84C5-03614825C3BF}" type="presOf" srcId="{EE84124E-A781-4725-A3A1-CAE03B47C51C}" destId="{77AC4A91-327C-48A4-862A-27C2D8583F33}" srcOrd="0" destOrd="0" presId="urn:microsoft.com/office/officeart/2005/8/layout/hierarchy1"/>
    <dgm:cxn modelId="{FEB89283-8243-4828-9D75-401C2D7BF193}" type="presOf" srcId="{71C8EB1E-4283-44BF-BA8F-1A5C532BA19A}" destId="{AD9EB98D-3C88-4DB6-8D41-8404EC7F541A}" srcOrd="0" destOrd="0" presId="urn:microsoft.com/office/officeart/2005/8/layout/hierarchy1"/>
    <dgm:cxn modelId="{B766AC86-A0E4-4195-9A74-07CCF361DFD5}" type="presOf" srcId="{0BECD20C-CEF1-4A9B-B6AB-A12133194F09}" destId="{605FFE05-B8CF-4178-9C16-E103AD577B48}" srcOrd="0" destOrd="0" presId="urn:microsoft.com/office/officeart/2005/8/layout/hierarchy1"/>
    <dgm:cxn modelId="{39E7C88A-CA3F-463B-9E82-250E2B7D2BC8}" type="presOf" srcId="{8BDEF964-5041-442D-BF08-AA52362FF57C}" destId="{B66359E3-C929-427F-AAE8-28BA152F14CD}" srcOrd="0" destOrd="0" presId="urn:microsoft.com/office/officeart/2005/8/layout/hierarchy1"/>
    <dgm:cxn modelId="{631C1194-D53A-4307-8A05-572DAC6ED06F}" type="presOf" srcId="{649207DE-36C0-4B35-A735-8A26BF7A1A19}" destId="{9A0DB549-6AE9-4A01-890F-67E0CCA0E0C9}" srcOrd="0" destOrd="0" presId="urn:microsoft.com/office/officeart/2005/8/layout/hierarchy1"/>
    <dgm:cxn modelId="{02D5CC99-D890-4575-B687-24EBA34464CB}" type="presOf" srcId="{68DE4B4D-2A88-4719-B2CA-096D937CB472}" destId="{A16C3125-1568-4697-9EA5-5E29DA098E18}" srcOrd="0" destOrd="0" presId="urn:microsoft.com/office/officeart/2005/8/layout/hierarchy1"/>
    <dgm:cxn modelId="{4A5F549B-E528-4B34-87DC-FC45D8FFCFC1}" type="presOf" srcId="{5DC7FC0B-2E3C-4F2F-9D5F-4357A26BD45F}" destId="{C9025EA1-1196-48E5-A223-EB6FF0F9397D}" srcOrd="0" destOrd="0" presId="urn:microsoft.com/office/officeart/2005/8/layout/hierarchy1"/>
    <dgm:cxn modelId="{0B9BA6C0-FA59-4138-80F6-CD4B10381041}" type="presOf" srcId="{D276772C-F428-495A-BD88-97DA2372B3DF}" destId="{64148C9B-250D-4C7D-8588-6B811971A869}" srcOrd="0" destOrd="0" presId="urn:microsoft.com/office/officeart/2005/8/layout/hierarchy1"/>
    <dgm:cxn modelId="{3F81DFCF-99BE-4956-A8B1-4E8697065FC9}" type="presOf" srcId="{7332C6F5-08DF-4C7E-AC05-2DB0352E1232}" destId="{DABC09D3-2556-42AE-A621-B95D680A025D}" srcOrd="0" destOrd="0" presId="urn:microsoft.com/office/officeart/2005/8/layout/hierarchy1"/>
    <dgm:cxn modelId="{3D8264D3-AD90-4A38-BC6E-7C0F972F3C9D}" srcId="{82D09935-14CA-48B4-9F21-CF8DA3E0F056}" destId="{EE84124E-A781-4725-A3A1-CAE03B47C51C}" srcOrd="1" destOrd="0" parTransId="{D3A3AE12-A612-41F3-8FBD-9128C7B3A482}" sibTransId="{6ACA1929-CD0F-486B-B7FB-1701834DB9A3}"/>
    <dgm:cxn modelId="{1CBE9ED5-D62F-4D14-A420-891744D6285B}" srcId="{8BDEF964-5041-442D-BF08-AA52362FF57C}" destId="{5DC7FC0B-2E3C-4F2F-9D5F-4357A26BD45F}" srcOrd="0" destOrd="0" parTransId="{157C0907-2508-4294-B991-6E451F424B90}" sibTransId="{B70B92C5-047C-48FB-9A7F-716C06AD28B9}"/>
    <dgm:cxn modelId="{CE67FDD9-8920-46D1-BD77-595EFE546BE5}" srcId="{68DE4B4D-2A88-4719-B2CA-096D937CB472}" destId="{71C8EB1E-4283-44BF-BA8F-1A5C532BA19A}" srcOrd="0" destOrd="0" parTransId="{E3F8A76E-0CA4-4909-BF9D-F83E4FE24EAA}" sibTransId="{B52E07E1-BD3B-4C9D-B666-BD5E70163625}"/>
    <dgm:cxn modelId="{67BC6DDC-1446-4D1B-B7EF-F5268A3A62C4}" srcId="{5DC7FC0B-2E3C-4F2F-9D5F-4357A26BD45F}" destId="{68DE4B4D-2A88-4719-B2CA-096D937CB472}" srcOrd="2" destOrd="0" parTransId="{129E8685-F413-4D04-B7E2-6FC1AB46F4EA}" sibTransId="{81425959-7E79-4277-9C99-9CFD1929E5AF}"/>
    <dgm:cxn modelId="{3B3AEDA3-45F0-4D14-8B89-5FF6A44C60E5}" type="presParOf" srcId="{B66359E3-C929-427F-AAE8-28BA152F14CD}" destId="{E64ED218-59E3-4B43-AAB8-CDDDF97B3862}" srcOrd="0" destOrd="0" presId="urn:microsoft.com/office/officeart/2005/8/layout/hierarchy1"/>
    <dgm:cxn modelId="{108FA569-07C0-4E6C-B68B-5D0BE4CEDE7D}" type="presParOf" srcId="{E64ED218-59E3-4B43-AAB8-CDDDF97B3862}" destId="{70F12554-326E-4B6F-AD0D-488923D3E082}" srcOrd="0" destOrd="0" presId="urn:microsoft.com/office/officeart/2005/8/layout/hierarchy1"/>
    <dgm:cxn modelId="{EC6FA0E9-7AA6-46D0-ADF1-371FE02A0FCD}" type="presParOf" srcId="{70F12554-326E-4B6F-AD0D-488923D3E082}" destId="{5558D0E1-B51A-4863-81F5-A389D12F9B16}" srcOrd="0" destOrd="0" presId="urn:microsoft.com/office/officeart/2005/8/layout/hierarchy1"/>
    <dgm:cxn modelId="{28E42EA1-94C0-490F-90A1-EFF451C9CB4F}" type="presParOf" srcId="{70F12554-326E-4B6F-AD0D-488923D3E082}" destId="{C9025EA1-1196-48E5-A223-EB6FF0F9397D}" srcOrd="1" destOrd="0" presId="urn:microsoft.com/office/officeart/2005/8/layout/hierarchy1"/>
    <dgm:cxn modelId="{A878A3F1-9B23-47BA-851C-5CCF653C29ED}" type="presParOf" srcId="{E64ED218-59E3-4B43-AAB8-CDDDF97B3862}" destId="{3D226B65-DC12-412C-8686-AF8231A9237A}" srcOrd="1" destOrd="0" presId="urn:microsoft.com/office/officeart/2005/8/layout/hierarchy1"/>
    <dgm:cxn modelId="{6E7B321D-CC69-4672-9955-5985E965CAA5}" type="presParOf" srcId="{3D226B65-DC12-412C-8686-AF8231A9237A}" destId="{64148C9B-250D-4C7D-8588-6B811971A869}" srcOrd="0" destOrd="0" presId="urn:microsoft.com/office/officeart/2005/8/layout/hierarchy1"/>
    <dgm:cxn modelId="{BE4A14C1-D0C7-4EA1-8A55-72BBB7BCCB5C}" type="presParOf" srcId="{3D226B65-DC12-412C-8686-AF8231A9237A}" destId="{5F327399-CD4B-4BF5-864A-33B47306E0FF}" srcOrd="1" destOrd="0" presId="urn:microsoft.com/office/officeart/2005/8/layout/hierarchy1"/>
    <dgm:cxn modelId="{BC325FE2-4945-4616-9E06-105468496049}" type="presParOf" srcId="{5F327399-CD4B-4BF5-864A-33B47306E0FF}" destId="{F0C8DB28-4D60-4B59-BD68-72631603E145}" srcOrd="0" destOrd="0" presId="urn:microsoft.com/office/officeart/2005/8/layout/hierarchy1"/>
    <dgm:cxn modelId="{388AC19A-22A8-4544-A433-3AB9687B4492}" type="presParOf" srcId="{F0C8DB28-4D60-4B59-BD68-72631603E145}" destId="{AA8CBA4F-39A1-4857-9030-5F7615309BAC}" srcOrd="0" destOrd="0" presId="urn:microsoft.com/office/officeart/2005/8/layout/hierarchy1"/>
    <dgm:cxn modelId="{255A43BA-4E6F-4B58-8BEA-8F9D50FA0654}" type="presParOf" srcId="{F0C8DB28-4D60-4B59-BD68-72631603E145}" destId="{E08E96AE-7691-4AB1-A017-8464EBAA4E6F}" srcOrd="1" destOrd="0" presId="urn:microsoft.com/office/officeart/2005/8/layout/hierarchy1"/>
    <dgm:cxn modelId="{D94A8267-3F5A-4947-98AC-FD07E92F13EF}" type="presParOf" srcId="{5F327399-CD4B-4BF5-864A-33B47306E0FF}" destId="{31C8445F-F3B9-494B-95FB-2E148D83DD7F}" srcOrd="1" destOrd="0" presId="urn:microsoft.com/office/officeart/2005/8/layout/hierarchy1"/>
    <dgm:cxn modelId="{06164D6F-598B-428C-8839-A5B638B61413}" type="presParOf" srcId="{31C8445F-F3B9-494B-95FB-2E148D83DD7F}" destId="{F72BA96E-3149-4C99-B4A9-77FD58784F69}" srcOrd="0" destOrd="0" presId="urn:microsoft.com/office/officeart/2005/8/layout/hierarchy1"/>
    <dgm:cxn modelId="{E3B54794-4C55-45A1-86BE-CB76160AA903}" type="presParOf" srcId="{31C8445F-F3B9-494B-95FB-2E148D83DD7F}" destId="{496FB6DF-2EFB-4407-8914-B027493BB314}" srcOrd="1" destOrd="0" presId="urn:microsoft.com/office/officeart/2005/8/layout/hierarchy1"/>
    <dgm:cxn modelId="{F81C5158-4743-4B8D-8F20-DF67BBE58CCB}" type="presParOf" srcId="{496FB6DF-2EFB-4407-8914-B027493BB314}" destId="{3356E361-0741-480B-81FA-2CCB0ED995B4}" srcOrd="0" destOrd="0" presId="urn:microsoft.com/office/officeart/2005/8/layout/hierarchy1"/>
    <dgm:cxn modelId="{4B978D20-B2CB-4210-8A9D-6233CE8E303D}" type="presParOf" srcId="{3356E361-0741-480B-81FA-2CCB0ED995B4}" destId="{0B137019-D111-4750-B183-EB55A8792132}" srcOrd="0" destOrd="0" presId="urn:microsoft.com/office/officeart/2005/8/layout/hierarchy1"/>
    <dgm:cxn modelId="{1B44D652-3E1B-45DA-B19B-460D9C9AD1DE}" type="presParOf" srcId="{3356E361-0741-480B-81FA-2CCB0ED995B4}" destId="{DABC09D3-2556-42AE-A621-B95D680A025D}" srcOrd="1" destOrd="0" presId="urn:microsoft.com/office/officeart/2005/8/layout/hierarchy1"/>
    <dgm:cxn modelId="{CE859355-54F8-477E-9D98-B90E089672F3}" type="presParOf" srcId="{496FB6DF-2EFB-4407-8914-B027493BB314}" destId="{133A3A36-EE69-43DD-ABE5-F289AB3EA1DB}" srcOrd="1" destOrd="0" presId="urn:microsoft.com/office/officeart/2005/8/layout/hierarchy1"/>
    <dgm:cxn modelId="{E8A42C37-7C12-4C24-977B-90870AB8B9BB}" type="presParOf" srcId="{31C8445F-F3B9-494B-95FB-2E148D83DD7F}" destId="{C9433165-CE91-4589-AC8D-76EB2F373E3A}" srcOrd="2" destOrd="0" presId="urn:microsoft.com/office/officeart/2005/8/layout/hierarchy1"/>
    <dgm:cxn modelId="{422F9FF5-665D-4B5D-9B7A-3896AF0BD42E}" type="presParOf" srcId="{31C8445F-F3B9-494B-95FB-2E148D83DD7F}" destId="{86A277CE-50DE-47A3-A194-F557C1495042}" srcOrd="3" destOrd="0" presId="urn:microsoft.com/office/officeart/2005/8/layout/hierarchy1"/>
    <dgm:cxn modelId="{5D478B49-32DC-4B8C-ADAD-54EE4D57964A}" type="presParOf" srcId="{86A277CE-50DE-47A3-A194-F557C1495042}" destId="{5909F4A8-99B0-471B-8046-967A825DC06D}" srcOrd="0" destOrd="0" presId="urn:microsoft.com/office/officeart/2005/8/layout/hierarchy1"/>
    <dgm:cxn modelId="{A3734C97-7224-4D05-9FCD-79CD02CFA35C}" type="presParOf" srcId="{5909F4A8-99B0-471B-8046-967A825DC06D}" destId="{544B3B76-CB81-4F94-AD55-0309B6FE128C}" srcOrd="0" destOrd="0" presId="urn:microsoft.com/office/officeart/2005/8/layout/hierarchy1"/>
    <dgm:cxn modelId="{A91A2603-5373-43B6-810B-E9223F5E9D83}" type="presParOf" srcId="{5909F4A8-99B0-471B-8046-967A825DC06D}" destId="{D63BCC58-576A-4037-802E-F12BF4C1C627}" srcOrd="1" destOrd="0" presId="urn:microsoft.com/office/officeart/2005/8/layout/hierarchy1"/>
    <dgm:cxn modelId="{C46595B3-98C2-411C-A601-E4188AAA304F}" type="presParOf" srcId="{86A277CE-50DE-47A3-A194-F557C1495042}" destId="{9FD971E4-4D66-4449-B802-F2B3A22E40DD}" srcOrd="1" destOrd="0" presId="urn:microsoft.com/office/officeart/2005/8/layout/hierarchy1"/>
    <dgm:cxn modelId="{FFBA9E3E-440A-4F71-A481-84B834D5D5D9}" type="presParOf" srcId="{31C8445F-F3B9-494B-95FB-2E148D83DD7F}" destId="{CB23E611-3EC2-4226-A043-A79B671CFEA9}" srcOrd="4" destOrd="0" presId="urn:microsoft.com/office/officeart/2005/8/layout/hierarchy1"/>
    <dgm:cxn modelId="{B10C9BC8-91D1-4C94-8B9C-8EA890F16577}" type="presParOf" srcId="{31C8445F-F3B9-494B-95FB-2E148D83DD7F}" destId="{E1939275-E4F9-4611-9F8A-9C6D98A64AE8}" srcOrd="5" destOrd="0" presId="urn:microsoft.com/office/officeart/2005/8/layout/hierarchy1"/>
    <dgm:cxn modelId="{948A722B-24F8-4452-8567-B6E208CBE236}" type="presParOf" srcId="{E1939275-E4F9-4611-9F8A-9C6D98A64AE8}" destId="{4258CABC-0271-4A41-BCF8-53E89C59B5BD}" srcOrd="0" destOrd="0" presId="urn:microsoft.com/office/officeart/2005/8/layout/hierarchy1"/>
    <dgm:cxn modelId="{FD46A09F-5AEF-46A4-BADB-31CEC5D1FC80}" type="presParOf" srcId="{4258CABC-0271-4A41-BCF8-53E89C59B5BD}" destId="{EAF9F8C1-6F13-41BA-95CF-D959B9B5E625}" srcOrd="0" destOrd="0" presId="urn:microsoft.com/office/officeart/2005/8/layout/hierarchy1"/>
    <dgm:cxn modelId="{81AA110E-864D-4049-861B-C948FBD2E83E}" type="presParOf" srcId="{4258CABC-0271-4A41-BCF8-53E89C59B5BD}" destId="{295B3605-C5C2-461F-967F-9E3887A37DC5}" srcOrd="1" destOrd="0" presId="urn:microsoft.com/office/officeart/2005/8/layout/hierarchy1"/>
    <dgm:cxn modelId="{70602227-4BD6-4852-85BB-62041E3B1F92}" type="presParOf" srcId="{E1939275-E4F9-4611-9F8A-9C6D98A64AE8}" destId="{AEFD2199-49B5-4732-AFA4-15DE3A489556}" srcOrd="1" destOrd="0" presId="urn:microsoft.com/office/officeart/2005/8/layout/hierarchy1"/>
    <dgm:cxn modelId="{C3ABEFF9-527A-43FA-A6BB-0B7E35D664B1}" type="presParOf" srcId="{3D226B65-DC12-412C-8686-AF8231A9237A}" destId="{605FFE05-B8CF-4178-9C16-E103AD577B48}" srcOrd="2" destOrd="0" presId="urn:microsoft.com/office/officeart/2005/8/layout/hierarchy1"/>
    <dgm:cxn modelId="{C1F904BA-88D0-4E78-9AEC-9EDDA22E6ACE}" type="presParOf" srcId="{3D226B65-DC12-412C-8686-AF8231A9237A}" destId="{DB8F68EC-E471-42BF-A838-6A9C5B9BB229}" srcOrd="3" destOrd="0" presId="urn:microsoft.com/office/officeart/2005/8/layout/hierarchy1"/>
    <dgm:cxn modelId="{A0DC90A8-7180-4FC6-B06D-ADBE813F071F}" type="presParOf" srcId="{DB8F68EC-E471-42BF-A838-6A9C5B9BB229}" destId="{7FD08247-4A91-48D5-82C8-9A86DF30279F}" srcOrd="0" destOrd="0" presId="urn:microsoft.com/office/officeart/2005/8/layout/hierarchy1"/>
    <dgm:cxn modelId="{EC1E0394-1F6C-44F0-BA24-9974D05274DD}" type="presParOf" srcId="{7FD08247-4A91-48D5-82C8-9A86DF30279F}" destId="{D1BF69D4-902D-40D6-AE54-0CF46F5DB796}" srcOrd="0" destOrd="0" presId="urn:microsoft.com/office/officeart/2005/8/layout/hierarchy1"/>
    <dgm:cxn modelId="{FB09D48E-1277-4630-BC96-A66B695C37B0}" type="presParOf" srcId="{7FD08247-4A91-48D5-82C8-9A86DF30279F}" destId="{9C54552C-AF66-439F-B0AE-71D8D947E0AC}" srcOrd="1" destOrd="0" presId="urn:microsoft.com/office/officeart/2005/8/layout/hierarchy1"/>
    <dgm:cxn modelId="{4BE1B81E-DB3B-40A7-83D4-44073216B559}" type="presParOf" srcId="{DB8F68EC-E471-42BF-A838-6A9C5B9BB229}" destId="{BA49EE0F-3D8D-471E-B88C-2F2DFA7E3689}" srcOrd="1" destOrd="0" presId="urn:microsoft.com/office/officeart/2005/8/layout/hierarchy1"/>
    <dgm:cxn modelId="{DBB4F20A-3865-44F4-B1C1-F0BD26C0BF61}" type="presParOf" srcId="{BA49EE0F-3D8D-471E-B88C-2F2DFA7E3689}" destId="{E15D4123-303E-4E48-887A-E78F3E2DF52C}" srcOrd="0" destOrd="0" presId="urn:microsoft.com/office/officeart/2005/8/layout/hierarchy1"/>
    <dgm:cxn modelId="{5BFCCBD5-65A0-4DFE-BA3B-B4E03D4E458E}" type="presParOf" srcId="{BA49EE0F-3D8D-471E-B88C-2F2DFA7E3689}" destId="{C3E22339-AB52-4ED3-88AF-05E9D33B314A}" srcOrd="1" destOrd="0" presId="urn:microsoft.com/office/officeart/2005/8/layout/hierarchy1"/>
    <dgm:cxn modelId="{03796874-F388-4BA3-BCB9-E8C765B7306A}" type="presParOf" srcId="{C3E22339-AB52-4ED3-88AF-05E9D33B314A}" destId="{F4D4F63E-62DE-4BBD-8639-11DCE73B7F4B}" srcOrd="0" destOrd="0" presId="urn:microsoft.com/office/officeart/2005/8/layout/hierarchy1"/>
    <dgm:cxn modelId="{B8CF794D-6999-4A5D-B9EE-0003ADFB58CA}" type="presParOf" srcId="{F4D4F63E-62DE-4BBD-8639-11DCE73B7F4B}" destId="{B899769C-A8D0-416A-BD9E-D7904BFFBA94}" srcOrd="0" destOrd="0" presId="urn:microsoft.com/office/officeart/2005/8/layout/hierarchy1"/>
    <dgm:cxn modelId="{F420089D-E3DF-4B06-B126-7A9C20380D19}" type="presParOf" srcId="{F4D4F63E-62DE-4BBD-8639-11DCE73B7F4B}" destId="{1F88BECE-5BFD-41D7-AF88-7C60EBFCBB59}" srcOrd="1" destOrd="0" presId="urn:microsoft.com/office/officeart/2005/8/layout/hierarchy1"/>
    <dgm:cxn modelId="{61F76CA6-80AB-4820-8F5F-A7E5EABD36A8}" type="presParOf" srcId="{C3E22339-AB52-4ED3-88AF-05E9D33B314A}" destId="{1EF4725D-EEAB-4937-8191-55F1B1D9692C}" srcOrd="1" destOrd="0" presId="urn:microsoft.com/office/officeart/2005/8/layout/hierarchy1"/>
    <dgm:cxn modelId="{28460532-8780-49AB-B5E0-4DD87855F9A4}" type="presParOf" srcId="{BA49EE0F-3D8D-471E-B88C-2F2DFA7E3689}" destId="{884B83BF-7D87-45B1-AA87-29CF359A3A8F}" srcOrd="2" destOrd="0" presId="urn:microsoft.com/office/officeart/2005/8/layout/hierarchy1"/>
    <dgm:cxn modelId="{14ACE23B-5FD0-4E64-917B-285392CC7ADC}" type="presParOf" srcId="{BA49EE0F-3D8D-471E-B88C-2F2DFA7E3689}" destId="{83DF1F41-519C-4955-9D87-508CAD365F71}" srcOrd="3" destOrd="0" presId="urn:microsoft.com/office/officeart/2005/8/layout/hierarchy1"/>
    <dgm:cxn modelId="{E5AE13D6-7E57-425E-8E20-50023BDE7801}" type="presParOf" srcId="{83DF1F41-519C-4955-9D87-508CAD365F71}" destId="{886870FA-71FB-4D2E-9E3B-64E46603CAE4}" srcOrd="0" destOrd="0" presId="urn:microsoft.com/office/officeart/2005/8/layout/hierarchy1"/>
    <dgm:cxn modelId="{711AE86E-7298-4F5C-8F12-B14D445EA67F}" type="presParOf" srcId="{886870FA-71FB-4D2E-9E3B-64E46603CAE4}" destId="{44C6CA75-64F9-4F37-AE78-0A1A305F7AA5}" srcOrd="0" destOrd="0" presId="urn:microsoft.com/office/officeart/2005/8/layout/hierarchy1"/>
    <dgm:cxn modelId="{43736E0C-655A-4216-BC9E-027FE7F6DB2A}" type="presParOf" srcId="{886870FA-71FB-4D2E-9E3B-64E46603CAE4}" destId="{77AC4A91-327C-48A4-862A-27C2D8583F33}" srcOrd="1" destOrd="0" presId="urn:microsoft.com/office/officeart/2005/8/layout/hierarchy1"/>
    <dgm:cxn modelId="{47BBC706-E552-45BD-9FE4-B98090AAAD8E}" type="presParOf" srcId="{83DF1F41-519C-4955-9D87-508CAD365F71}" destId="{1B259353-3E10-47D7-A5F7-8E540C0FCF39}" srcOrd="1" destOrd="0" presId="urn:microsoft.com/office/officeart/2005/8/layout/hierarchy1"/>
    <dgm:cxn modelId="{E7A50DDF-9F63-453B-AC72-45FC048D15DD}" type="presParOf" srcId="{BA49EE0F-3D8D-471E-B88C-2F2DFA7E3689}" destId="{A2B4117B-1F7C-4A85-87FA-EDCCDEC54DC1}" srcOrd="4" destOrd="0" presId="urn:microsoft.com/office/officeart/2005/8/layout/hierarchy1"/>
    <dgm:cxn modelId="{F2624A48-918A-4C97-872E-29003B6F8D97}" type="presParOf" srcId="{BA49EE0F-3D8D-471E-B88C-2F2DFA7E3689}" destId="{DEC8E7CF-D50A-4844-ADB2-6C57F2C142A5}" srcOrd="5" destOrd="0" presId="urn:microsoft.com/office/officeart/2005/8/layout/hierarchy1"/>
    <dgm:cxn modelId="{63A5A1F0-1A8D-4E5A-9FB1-3298DCB142CA}" type="presParOf" srcId="{DEC8E7CF-D50A-4844-ADB2-6C57F2C142A5}" destId="{66420721-C90F-4C93-A40D-86FAF2B496CF}" srcOrd="0" destOrd="0" presId="urn:microsoft.com/office/officeart/2005/8/layout/hierarchy1"/>
    <dgm:cxn modelId="{EA3C4157-130F-421E-A6F1-F14E3C6ADECB}" type="presParOf" srcId="{66420721-C90F-4C93-A40D-86FAF2B496CF}" destId="{9421C55D-9FF5-4C9E-88AD-FC8AF8AC0356}" srcOrd="0" destOrd="0" presId="urn:microsoft.com/office/officeart/2005/8/layout/hierarchy1"/>
    <dgm:cxn modelId="{A7CDFAEE-CE9B-456A-A8E1-A905D66FE87A}" type="presParOf" srcId="{66420721-C90F-4C93-A40D-86FAF2B496CF}" destId="{9A0DB549-6AE9-4A01-890F-67E0CCA0E0C9}" srcOrd="1" destOrd="0" presId="urn:microsoft.com/office/officeart/2005/8/layout/hierarchy1"/>
    <dgm:cxn modelId="{914C1DE9-E965-4515-978C-68C1747B1CB8}" type="presParOf" srcId="{DEC8E7CF-D50A-4844-ADB2-6C57F2C142A5}" destId="{92F1B64C-6C5D-44B5-89F6-A2DEBE2A32D5}" srcOrd="1" destOrd="0" presId="urn:microsoft.com/office/officeart/2005/8/layout/hierarchy1"/>
    <dgm:cxn modelId="{34931322-EB6B-467C-BC33-1074106E6474}" type="presParOf" srcId="{3D226B65-DC12-412C-8686-AF8231A9237A}" destId="{8D37D5A4-57CD-441B-A84B-A11FA15428DD}" srcOrd="4" destOrd="0" presId="urn:microsoft.com/office/officeart/2005/8/layout/hierarchy1"/>
    <dgm:cxn modelId="{5DF38D7B-0743-470B-8C94-8E39522F23DA}" type="presParOf" srcId="{3D226B65-DC12-412C-8686-AF8231A9237A}" destId="{100DFA00-2139-4AA4-89A5-5AC058D8B7AD}" srcOrd="5" destOrd="0" presId="urn:microsoft.com/office/officeart/2005/8/layout/hierarchy1"/>
    <dgm:cxn modelId="{8AE133CA-C855-4BEA-9035-1572F996A7A5}" type="presParOf" srcId="{100DFA00-2139-4AA4-89A5-5AC058D8B7AD}" destId="{959441A5-36E9-4EFB-929A-C4E5662C52B9}" srcOrd="0" destOrd="0" presId="urn:microsoft.com/office/officeart/2005/8/layout/hierarchy1"/>
    <dgm:cxn modelId="{4F250355-56E4-46D6-8821-C83BA3654979}" type="presParOf" srcId="{959441A5-36E9-4EFB-929A-C4E5662C52B9}" destId="{9C8276BB-BCE3-4B8B-A77D-1CCA8FEC6083}" srcOrd="0" destOrd="0" presId="urn:microsoft.com/office/officeart/2005/8/layout/hierarchy1"/>
    <dgm:cxn modelId="{3CA6788E-366D-4153-80F8-542835ECF6B1}" type="presParOf" srcId="{959441A5-36E9-4EFB-929A-C4E5662C52B9}" destId="{A16C3125-1568-4697-9EA5-5E29DA098E18}" srcOrd="1" destOrd="0" presId="urn:microsoft.com/office/officeart/2005/8/layout/hierarchy1"/>
    <dgm:cxn modelId="{96594206-6805-468B-99B3-A656AC5164FF}" type="presParOf" srcId="{100DFA00-2139-4AA4-89A5-5AC058D8B7AD}" destId="{EBB8FBCE-0AB2-4084-9616-50A3106FC88A}" srcOrd="1" destOrd="0" presId="urn:microsoft.com/office/officeart/2005/8/layout/hierarchy1"/>
    <dgm:cxn modelId="{CF178504-FB52-4529-8E71-A4DF1A38EEAC}" type="presParOf" srcId="{EBB8FBCE-0AB2-4084-9616-50A3106FC88A}" destId="{DFC0AA5E-9D96-4020-B104-CEA9E546EB96}" srcOrd="0" destOrd="0" presId="urn:microsoft.com/office/officeart/2005/8/layout/hierarchy1"/>
    <dgm:cxn modelId="{73E3CBFE-232E-4C75-8BF9-2437A3BC2E07}" type="presParOf" srcId="{EBB8FBCE-0AB2-4084-9616-50A3106FC88A}" destId="{100A59ED-7E03-4249-B23E-9C90B68ED953}" srcOrd="1" destOrd="0" presId="urn:microsoft.com/office/officeart/2005/8/layout/hierarchy1"/>
    <dgm:cxn modelId="{1CB5B6EE-1960-4B25-BA5F-4B225D101C1A}" type="presParOf" srcId="{100A59ED-7E03-4249-B23E-9C90B68ED953}" destId="{0A6D8F5E-DF63-4465-8E2F-F6B8D0A6D0E8}" srcOrd="0" destOrd="0" presId="urn:microsoft.com/office/officeart/2005/8/layout/hierarchy1"/>
    <dgm:cxn modelId="{6D049039-6619-4258-93E7-9BAF2C49C628}" type="presParOf" srcId="{0A6D8F5E-DF63-4465-8E2F-F6B8D0A6D0E8}" destId="{4440854E-B7FD-411E-88D9-95F9091B1E79}" srcOrd="0" destOrd="0" presId="urn:microsoft.com/office/officeart/2005/8/layout/hierarchy1"/>
    <dgm:cxn modelId="{1FACF18F-27E0-4327-A03F-28CE739D452B}" type="presParOf" srcId="{0A6D8F5E-DF63-4465-8E2F-F6B8D0A6D0E8}" destId="{AD9EB98D-3C88-4DB6-8D41-8404EC7F541A}" srcOrd="1" destOrd="0" presId="urn:microsoft.com/office/officeart/2005/8/layout/hierarchy1"/>
    <dgm:cxn modelId="{968FFF8B-5D0C-4818-A666-D4DF8CA87D36}" type="presParOf" srcId="{100A59ED-7E03-4249-B23E-9C90B68ED953}" destId="{E8206A72-72A5-4256-83D2-31DBC61DB5C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300125-E452-4C46-A904-ACE180C5EC67}" type="doc">
      <dgm:prSet loTypeId="urn:microsoft.com/office/officeart/2008/layout/BendingPictureCaptionList" loCatId="picture" qsTypeId="urn:microsoft.com/office/officeart/2005/8/quickstyle/3d1" qsCatId="3D" csTypeId="urn:microsoft.com/office/officeart/2005/8/colors/colorful1" csCatId="colorful" phldr="1"/>
      <dgm:spPr/>
      <dgm:t>
        <a:bodyPr/>
        <a:lstStyle/>
        <a:p>
          <a:endParaRPr lang="es-ES"/>
        </a:p>
      </dgm:t>
    </dgm:pt>
    <dgm:pt modelId="{EFE7FBB5-DDFB-4A1A-ABA1-046B4633C2D7}">
      <dgm:prSet phldrT="[Texto]" custT="1"/>
      <dgm:spPr>
        <a:effectLst>
          <a:outerShdw blurRad="50800" dist="38100" dir="2700000" algn="tl" rotWithShape="0">
            <a:prstClr val="black">
              <a:alpha val="40000"/>
            </a:prstClr>
          </a:outerShdw>
        </a:effectLst>
      </dgm:spPr>
      <dgm:t>
        <a:bodyPr/>
        <a:lstStyle/>
        <a:p>
          <a:r>
            <a:rPr lang="es-ES" sz="1400" b="1">
              <a:effectLst>
                <a:outerShdw blurRad="38100" dist="38100" dir="2700000" algn="tl">
                  <a:srgbClr val="000000">
                    <a:alpha val="43137"/>
                  </a:srgbClr>
                </a:outerShdw>
              </a:effectLst>
            </a:rPr>
            <a:t>Apostles</a:t>
          </a:r>
          <a:endParaRPr lang="es-ES" sz="1400" b="1" dirty="0">
            <a:effectLst>
              <a:outerShdw blurRad="38100" dist="38100" dir="2700000" algn="tl">
                <a:srgbClr val="000000">
                  <a:alpha val="43137"/>
                </a:srgbClr>
              </a:outerShdw>
            </a:effectLst>
          </a:endParaRPr>
        </a:p>
      </dgm:t>
    </dgm:pt>
    <dgm:pt modelId="{D1D2FFE7-8C13-412B-A1A8-DB4518C3A761}" type="parTrans" cxnId="{72ABF505-FBE5-4FE1-8762-E480B8D2BEBD}">
      <dgm:prSet/>
      <dgm:spPr/>
      <dgm:t>
        <a:bodyPr/>
        <a:lstStyle/>
        <a:p>
          <a:endParaRPr lang="es-ES" sz="1400" b="1">
            <a:effectLst>
              <a:outerShdw blurRad="38100" dist="38100" dir="2700000" algn="tl">
                <a:srgbClr val="000000">
                  <a:alpha val="43137"/>
                </a:srgbClr>
              </a:outerShdw>
            </a:effectLst>
          </a:endParaRPr>
        </a:p>
      </dgm:t>
    </dgm:pt>
    <dgm:pt modelId="{DE7CA075-40CF-4E5C-909C-19BC904ECFC9}" type="sibTrans" cxnId="{72ABF505-FBE5-4FE1-8762-E480B8D2BEBD}">
      <dgm:prSet/>
      <dgm:spPr/>
      <dgm:t>
        <a:bodyPr/>
        <a:lstStyle/>
        <a:p>
          <a:endParaRPr lang="es-ES" sz="1400" b="1">
            <a:effectLst>
              <a:outerShdw blurRad="38100" dist="38100" dir="2700000" algn="tl">
                <a:srgbClr val="000000">
                  <a:alpha val="43137"/>
                </a:srgbClr>
              </a:outerShdw>
            </a:effectLst>
          </a:endParaRPr>
        </a:p>
      </dgm:t>
    </dgm:pt>
    <dgm:pt modelId="{A22C15E7-F7C5-4EF3-A49A-F30750181E85}">
      <dgm:prSet phldrT="[Texto]" custT="1"/>
      <dgm:spPr>
        <a:solidFill>
          <a:schemeClr val="accent1">
            <a:lumMod val="75000"/>
          </a:schemeClr>
        </a:solidFill>
        <a:effectLst>
          <a:outerShdw blurRad="50800" dist="38100" dir="2700000" algn="tl" rotWithShape="0">
            <a:prstClr val="black">
              <a:alpha val="40000"/>
            </a:prstClr>
          </a:outerShdw>
        </a:effectLst>
      </dgm:spPr>
      <dgm:t>
        <a:bodyPr/>
        <a:lstStyle/>
        <a:p>
          <a:r>
            <a:rPr lang="es-ES" sz="1400" b="1">
              <a:effectLst>
                <a:outerShdw blurRad="38100" dist="38100" dir="2700000" algn="tl">
                  <a:srgbClr val="000000">
                    <a:alpha val="43137"/>
                  </a:srgbClr>
                </a:outerShdw>
              </a:effectLst>
            </a:rPr>
            <a:t>Prophets</a:t>
          </a:r>
          <a:endParaRPr lang="es-ES" sz="1400" b="1" dirty="0">
            <a:effectLst>
              <a:outerShdw blurRad="38100" dist="38100" dir="2700000" algn="tl">
                <a:srgbClr val="000000">
                  <a:alpha val="43137"/>
                </a:srgbClr>
              </a:outerShdw>
            </a:effectLst>
          </a:endParaRPr>
        </a:p>
      </dgm:t>
    </dgm:pt>
    <dgm:pt modelId="{524BFEF7-71D3-4E41-822D-0F5E38A15F43}" type="parTrans" cxnId="{D5793E7C-E1C7-471E-B9F9-9CC890B55529}">
      <dgm:prSet/>
      <dgm:spPr/>
      <dgm:t>
        <a:bodyPr/>
        <a:lstStyle/>
        <a:p>
          <a:endParaRPr lang="es-ES" sz="1400" b="1">
            <a:effectLst>
              <a:outerShdw blurRad="38100" dist="38100" dir="2700000" algn="tl">
                <a:srgbClr val="000000">
                  <a:alpha val="43137"/>
                </a:srgbClr>
              </a:outerShdw>
            </a:effectLst>
          </a:endParaRPr>
        </a:p>
      </dgm:t>
    </dgm:pt>
    <dgm:pt modelId="{0A0B6E4E-4EFB-4B2A-BC37-D039E1F65A95}" type="sibTrans" cxnId="{D5793E7C-E1C7-471E-B9F9-9CC890B55529}">
      <dgm:prSet/>
      <dgm:spPr/>
      <dgm:t>
        <a:bodyPr/>
        <a:lstStyle/>
        <a:p>
          <a:endParaRPr lang="es-ES" sz="1400" b="1">
            <a:effectLst>
              <a:outerShdw blurRad="38100" dist="38100" dir="2700000" algn="tl">
                <a:srgbClr val="000000">
                  <a:alpha val="43137"/>
                </a:srgbClr>
              </a:outerShdw>
            </a:effectLst>
          </a:endParaRPr>
        </a:p>
      </dgm:t>
    </dgm:pt>
    <dgm:pt modelId="{F9148E6C-C84E-419C-8D0C-0BA25C05A952}">
      <dgm:prSet phldrT="[Texto]" custT="1"/>
      <dgm:spPr>
        <a:effectLst>
          <a:outerShdw blurRad="50800" dist="38100" dir="2700000" algn="tl" rotWithShape="0">
            <a:prstClr val="black">
              <a:alpha val="40000"/>
            </a:prstClr>
          </a:outerShdw>
        </a:effectLst>
      </dgm:spPr>
      <dgm:t>
        <a:bodyPr/>
        <a:lstStyle/>
        <a:p>
          <a:r>
            <a:rPr lang="es-ES" sz="1400" b="1">
              <a:effectLst>
                <a:outerShdw blurRad="38100" dist="38100" dir="2700000" algn="tl">
                  <a:srgbClr val="000000">
                    <a:alpha val="43137"/>
                  </a:srgbClr>
                </a:outerShdw>
              </a:effectLst>
            </a:rPr>
            <a:t>Evangelists</a:t>
          </a:r>
          <a:endParaRPr lang="es-ES" sz="1400" b="1" dirty="0">
            <a:effectLst>
              <a:outerShdw blurRad="38100" dist="38100" dir="2700000" algn="tl">
                <a:srgbClr val="000000">
                  <a:alpha val="43137"/>
                </a:srgbClr>
              </a:outerShdw>
            </a:effectLst>
          </a:endParaRPr>
        </a:p>
      </dgm:t>
    </dgm:pt>
    <dgm:pt modelId="{5D095F03-4D4B-4F65-9A66-700E182754CB}" type="parTrans" cxnId="{12FCCF00-9852-40DD-A866-8474EA5C3C49}">
      <dgm:prSet/>
      <dgm:spPr/>
      <dgm:t>
        <a:bodyPr/>
        <a:lstStyle/>
        <a:p>
          <a:endParaRPr lang="es-ES" sz="1400" b="1">
            <a:effectLst>
              <a:outerShdw blurRad="38100" dist="38100" dir="2700000" algn="tl">
                <a:srgbClr val="000000">
                  <a:alpha val="43137"/>
                </a:srgbClr>
              </a:outerShdw>
            </a:effectLst>
          </a:endParaRPr>
        </a:p>
      </dgm:t>
    </dgm:pt>
    <dgm:pt modelId="{7F829A02-E47A-47C9-B708-3B461D35F29D}" type="sibTrans" cxnId="{12FCCF00-9852-40DD-A866-8474EA5C3C49}">
      <dgm:prSet/>
      <dgm:spPr/>
      <dgm:t>
        <a:bodyPr/>
        <a:lstStyle/>
        <a:p>
          <a:endParaRPr lang="es-ES" sz="1400" b="1">
            <a:effectLst>
              <a:outerShdw blurRad="38100" dist="38100" dir="2700000" algn="tl">
                <a:srgbClr val="000000">
                  <a:alpha val="43137"/>
                </a:srgbClr>
              </a:outerShdw>
            </a:effectLst>
          </a:endParaRPr>
        </a:p>
      </dgm:t>
    </dgm:pt>
    <dgm:pt modelId="{AB936C9F-649F-47C4-9B83-136C99AAD60E}">
      <dgm:prSet phldrT="[Texto]" custT="1"/>
      <dgm:spPr>
        <a:effectLst>
          <a:outerShdw blurRad="50800" dist="38100" dir="2700000" algn="tl" rotWithShape="0">
            <a:prstClr val="black">
              <a:alpha val="40000"/>
            </a:prstClr>
          </a:outerShdw>
        </a:effectLst>
      </dgm:spPr>
      <dgm:t>
        <a:bodyPr anchor="t" anchorCtr="0"/>
        <a:lstStyle/>
        <a:p>
          <a:pPr>
            <a:lnSpc>
              <a:spcPts val="1200"/>
            </a:lnSpc>
            <a:spcAft>
              <a:spcPts val="0"/>
            </a:spcAft>
          </a:pPr>
          <a:r>
            <a:rPr lang="es-ES" sz="1400" b="1">
              <a:effectLst>
                <a:outerShdw blurRad="38100" dist="38100" dir="2700000" algn="tl">
                  <a:srgbClr val="000000">
                    <a:alpha val="43137"/>
                  </a:srgbClr>
                </a:outerShdw>
              </a:effectLst>
            </a:rPr>
            <a:t>Pastors and teachers</a:t>
          </a:r>
          <a:endParaRPr lang="es-ES" sz="1400" b="1" dirty="0">
            <a:effectLst>
              <a:outerShdw blurRad="38100" dist="38100" dir="2700000" algn="tl">
                <a:srgbClr val="000000">
                  <a:alpha val="43137"/>
                </a:srgbClr>
              </a:outerShdw>
            </a:effectLst>
          </a:endParaRPr>
        </a:p>
      </dgm:t>
    </dgm:pt>
    <dgm:pt modelId="{0A7A26E3-0CCC-4E8D-9587-10A784D4811A}" type="parTrans" cxnId="{BA6095C6-E366-4584-91D5-90B04A343B77}">
      <dgm:prSet/>
      <dgm:spPr/>
      <dgm:t>
        <a:bodyPr/>
        <a:lstStyle/>
        <a:p>
          <a:endParaRPr lang="es-ES" sz="1400" b="1">
            <a:effectLst>
              <a:outerShdw blurRad="38100" dist="38100" dir="2700000" algn="tl">
                <a:srgbClr val="000000">
                  <a:alpha val="43137"/>
                </a:srgbClr>
              </a:outerShdw>
            </a:effectLst>
          </a:endParaRPr>
        </a:p>
      </dgm:t>
    </dgm:pt>
    <dgm:pt modelId="{57762B8C-5BEE-4F22-9230-123C41825107}" type="sibTrans" cxnId="{BA6095C6-E366-4584-91D5-90B04A343B77}">
      <dgm:prSet/>
      <dgm:spPr/>
      <dgm:t>
        <a:bodyPr/>
        <a:lstStyle/>
        <a:p>
          <a:endParaRPr lang="es-ES" sz="1400" b="1">
            <a:effectLst>
              <a:outerShdw blurRad="38100" dist="38100" dir="2700000" algn="tl">
                <a:srgbClr val="000000">
                  <a:alpha val="43137"/>
                </a:srgbClr>
              </a:outerShdw>
            </a:effectLst>
          </a:endParaRPr>
        </a:p>
      </dgm:t>
    </dgm:pt>
    <dgm:pt modelId="{DA616A45-2BB0-4A1D-A5F5-956EFEA5087F}" type="pres">
      <dgm:prSet presAssocID="{16300125-E452-4C46-A904-ACE180C5EC67}" presName="Name0" presStyleCnt="0">
        <dgm:presLayoutVars>
          <dgm:dir/>
          <dgm:resizeHandles val="exact"/>
        </dgm:presLayoutVars>
      </dgm:prSet>
      <dgm:spPr/>
    </dgm:pt>
    <dgm:pt modelId="{DBF568D5-FAAB-4CB9-B6AB-D0C4726A8460}" type="pres">
      <dgm:prSet presAssocID="{EFE7FBB5-DDFB-4A1A-ABA1-046B4633C2D7}" presName="composite" presStyleCnt="0"/>
      <dgm:spPr/>
    </dgm:pt>
    <dgm:pt modelId="{9A55D8B4-1D87-4F1F-B655-40AE0841C214}" type="pres">
      <dgm:prSet presAssocID="{EFE7FBB5-DDFB-4A1A-ABA1-046B4633C2D7}" presName="rect1" presStyleLbl="bgImgPlace1" presStyleIdx="0" presStyleCnt="4"/>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b="1602"/>
          </a:stretch>
        </a:blipFill>
        <a:effectLst>
          <a:outerShdw blurRad="50800" dist="38100" dir="2700000" algn="tl" rotWithShape="0">
            <a:prstClr val="black">
              <a:alpha val="40000"/>
            </a:prstClr>
          </a:outerShdw>
        </a:effectLst>
      </dgm:spPr>
    </dgm:pt>
    <dgm:pt modelId="{51C2B7F8-A5D8-4BEF-8E4D-78F87FDBE81D}" type="pres">
      <dgm:prSet presAssocID="{EFE7FBB5-DDFB-4A1A-ABA1-046B4633C2D7}" presName="wedgeRectCallout1" presStyleLbl="node1" presStyleIdx="0" presStyleCnt="4">
        <dgm:presLayoutVars>
          <dgm:bulletEnabled val="1"/>
        </dgm:presLayoutVars>
      </dgm:prSet>
      <dgm:spPr/>
    </dgm:pt>
    <dgm:pt modelId="{47CE929C-DC0B-49D7-B304-859A25F1BE0F}" type="pres">
      <dgm:prSet presAssocID="{DE7CA075-40CF-4E5C-909C-19BC904ECFC9}" presName="sibTrans" presStyleCnt="0"/>
      <dgm:spPr/>
    </dgm:pt>
    <dgm:pt modelId="{AC824741-B4B1-4616-A996-0CB772849A11}" type="pres">
      <dgm:prSet presAssocID="{A22C15E7-F7C5-4EF3-A49A-F30750181E85}" presName="composite" presStyleCnt="0"/>
      <dgm:spPr/>
    </dgm:pt>
    <dgm:pt modelId="{5D35BC41-D904-4028-81C9-790761369C8C}" type="pres">
      <dgm:prSet presAssocID="{A22C15E7-F7C5-4EF3-A49A-F30750181E85}" presName="rect1" presStyleLbl="bgImgPlace1" presStyleIdx="1" presStyleCnt="4"/>
      <dgm:spPr>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7A86298F-CD6E-48B4-9483-38C6235E57FD}" type="pres">
      <dgm:prSet presAssocID="{A22C15E7-F7C5-4EF3-A49A-F30750181E85}" presName="wedgeRectCallout1" presStyleLbl="node1" presStyleIdx="1" presStyleCnt="4">
        <dgm:presLayoutVars>
          <dgm:bulletEnabled val="1"/>
        </dgm:presLayoutVars>
      </dgm:prSet>
      <dgm:spPr/>
    </dgm:pt>
    <dgm:pt modelId="{8C24761D-8CEE-4C4C-B5CA-A42248EC211C}" type="pres">
      <dgm:prSet presAssocID="{0A0B6E4E-4EFB-4B2A-BC37-D039E1F65A95}" presName="sibTrans" presStyleCnt="0"/>
      <dgm:spPr/>
    </dgm:pt>
    <dgm:pt modelId="{8A6A1D04-6915-4ADA-89C0-D4966BAA95EB}" type="pres">
      <dgm:prSet presAssocID="{F9148E6C-C84E-419C-8D0C-0BA25C05A952}" presName="composite" presStyleCnt="0"/>
      <dgm:spPr/>
    </dgm:pt>
    <dgm:pt modelId="{CC393F12-9928-4513-A68B-BAFE568D7475}" type="pres">
      <dgm:prSet presAssocID="{F9148E6C-C84E-419C-8D0C-0BA25C05A952}" presName="rect1" presStyleLbl="bgImgPlace1" presStyleIdx="2" presStyleCnt="4"/>
      <dgm:spPr>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DECE15C5-214A-4811-B3C4-02AD108FF52E}" type="pres">
      <dgm:prSet presAssocID="{F9148E6C-C84E-419C-8D0C-0BA25C05A952}" presName="wedgeRectCallout1" presStyleLbl="node1" presStyleIdx="2" presStyleCnt="4">
        <dgm:presLayoutVars>
          <dgm:bulletEnabled val="1"/>
        </dgm:presLayoutVars>
      </dgm:prSet>
      <dgm:spPr/>
    </dgm:pt>
    <dgm:pt modelId="{07A7175E-4149-41F6-9F25-A085AAFBC610}" type="pres">
      <dgm:prSet presAssocID="{7F829A02-E47A-47C9-B708-3B461D35F29D}" presName="sibTrans" presStyleCnt="0"/>
      <dgm:spPr/>
    </dgm:pt>
    <dgm:pt modelId="{3410BF52-4A7E-4106-B4D0-4963B049D796}" type="pres">
      <dgm:prSet presAssocID="{AB936C9F-649F-47C4-9B83-136C99AAD60E}" presName="composite" presStyleCnt="0"/>
      <dgm:spPr/>
    </dgm:pt>
    <dgm:pt modelId="{A03897D0-F71A-48CC-98E8-6985F202436D}" type="pres">
      <dgm:prSet presAssocID="{AB936C9F-649F-47C4-9B83-136C99AAD60E}" presName="rect1" presStyleLbl="bgImgPlace1" presStyleIdx="3" presStyleCnt="4"/>
      <dgm:spPr>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l="26"/>
          </a:stretch>
        </a:blipFill>
        <a:effectLst>
          <a:outerShdw blurRad="50800" dist="38100" dir="2700000" algn="tl" rotWithShape="0">
            <a:prstClr val="black">
              <a:alpha val="40000"/>
            </a:prstClr>
          </a:outerShdw>
        </a:effectLst>
      </dgm:spPr>
    </dgm:pt>
    <dgm:pt modelId="{BB128597-F968-47D7-9895-BEEA81FD1B7A}" type="pres">
      <dgm:prSet presAssocID="{AB936C9F-649F-47C4-9B83-136C99AAD60E}" presName="wedgeRectCallout1" presStyleLbl="node1" presStyleIdx="3" presStyleCnt="4">
        <dgm:presLayoutVars>
          <dgm:bulletEnabled val="1"/>
        </dgm:presLayoutVars>
      </dgm:prSet>
      <dgm:spPr/>
    </dgm:pt>
  </dgm:ptLst>
  <dgm:cxnLst>
    <dgm:cxn modelId="{12FCCF00-9852-40DD-A866-8474EA5C3C49}" srcId="{16300125-E452-4C46-A904-ACE180C5EC67}" destId="{F9148E6C-C84E-419C-8D0C-0BA25C05A952}" srcOrd="2" destOrd="0" parTransId="{5D095F03-4D4B-4F65-9A66-700E182754CB}" sibTransId="{7F829A02-E47A-47C9-B708-3B461D35F29D}"/>
    <dgm:cxn modelId="{72ABF505-FBE5-4FE1-8762-E480B8D2BEBD}" srcId="{16300125-E452-4C46-A904-ACE180C5EC67}" destId="{EFE7FBB5-DDFB-4A1A-ABA1-046B4633C2D7}" srcOrd="0" destOrd="0" parTransId="{D1D2FFE7-8C13-412B-A1A8-DB4518C3A761}" sibTransId="{DE7CA075-40CF-4E5C-909C-19BC904ECFC9}"/>
    <dgm:cxn modelId="{40D8262D-6FB3-4A9E-B28A-9B042B2C779C}" type="presOf" srcId="{AB936C9F-649F-47C4-9B83-136C99AAD60E}" destId="{BB128597-F968-47D7-9895-BEEA81FD1B7A}" srcOrd="0" destOrd="0" presId="urn:microsoft.com/office/officeart/2008/layout/BendingPictureCaptionList"/>
    <dgm:cxn modelId="{275C165F-EAC1-4875-B8D4-1DC82CC09701}" type="presOf" srcId="{16300125-E452-4C46-A904-ACE180C5EC67}" destId="{DA616A45-2BB0-4A1D-A5F5-956EFEA5087F}" srcOrd="0" destOrd="0" presId="urn:microsoft.com/office/officeart/2008/layout/BendingPictureCaptionList"/>
    <dgm:cxn modelId="{D5793E7C-E1C7-471E-B9F9-9CC890B55529}" srcId="{16300125-E452-4C46-A904-ACE180C5EC67}" destId="{A22C15E7-F7C5-4EF3-A49A-F30750181E85}" srcOrd="1" destOrd="0" parTransId="{524BFEF7-71D3-4E41-822D-0F5E38A15F43}" sibTransId="{0A0B6E4E-4EFB-4B2A-BC37-D039E1F65A95}"/>
    <dgm:cxn modelId="{9642EA8B-2A7B-45D4-8957-949547F7250F}" type="presOf" srcId="{EFE7FBB5-DDFB-4A1A-ABA1-046B4633C2D7}" destId="{51C2B7F8-A5D8-4BEF-8E4D-78F87FDBE81D}" srcOrd="0" destOrd="0" presId="urn:microsoft.com/office/officeart/2008/layout/BendingPictureCaptionList"/>
    <dgm:cxn modelId="{9F41A68E-8614-4669-96C3-858ABFDC427B}" type="presOf" srcId="{F9148E6C-C84E-419C-8D0C-0BA25C05A952}" destId="{DECE15C5-214A-4811-B3C4-02AD108FF52E}" srcOrd="0" destOrd="0" presId="urn:microsoft.com/office/officeart/2008/layout/BendingPictureCaptionList"/>
    <dgm:cxn modelId="{8ECE4AAE-3D03-4C1B-96F9-B8ACA0E4213D}" type="presOf" srcId="{A22C15E7-F7C5-4EF3-A49A-F30750181E85}" destId="{7A86298F-CD6E-48B4-9483-38C6235E57FD}" srcOrd="0" destOrd="0" presId="urn:microsoft.com/office/officeart/2008/layout/BendingPictureCaptionList"/>
    <dgm:cxn modelId="{BA6095C6-E366-4584-91D5-90B04A343B77}" srcId="{16300125-E452-4C46-A904-ACE180C5EC67}" destId="{AB936C9F-649F-47C4-9B83-136C99AAD60E}" srcOrd="3" destOrd="0" parTransId="{0A7A26E3-0CCC-4E8D-9587-10A784D4811A}" sibTransId="{57762B8C-5BEE-4F22-9230-123C41825107}"/>
    <dgm:cxn modelId="{A772DEAB-8DD3-46F8-8A2A-0791ECE735D2}" type="presParOf" srcId="{DA616A45-2BB0-4A1D-A5F5-956EFEA5087F}" destId="{DBF568D5-FAAB-4CB9-B6AB-D0C4726A8460}" srcOrd="0" destOrd="0" presId="urn:microsoft.com/office/officeart/2008/layout/BendingPictureCaptionList"/>
    <dgm:cxn modelId="{219B0B85-A3A7-472E-8585-BDBF4C02F4F9}" type="presParOf" srcId="{DBF568D5-FAAB-4CB9-B6AB-D0C4726A8460}" destId="{9A55D8B4-1D87-4F1F-B655-40AE0841C214}" srcOrd="0" destOrd="0" presId="urn:microsoft.com/office/officeart/2008/layout/BendingPictureCaptionList"/>
    <dgm:cxn modelId="{85A9E70E-99CC-4808-B3F9-3841E7F88467}" type="presParOf" srcId="{DBF568D5-FAAB-4CB9-B6AB-D0C4726A8460}" destId="{51C2B7F8-A5D8-4BEF-8E4D-78F87FDBE81D}" srcOrd="1" destOrd="0" presId="urn:microsoft.com/office/officeart/2008/layout/BendingPictureCaptionList"/>
    <dgm:cxn modelId="{CC374604-B811-4127-907E-8F143E245AB1}" type="presParOf" srcId="{DA616A45-2BB0-4A1D-A5F5-956EFEA5087F}" destId="{47CE929C-DC0B-49D7-B304-859A25F1BE0F}" srcOrd="1" destOrd="0" presId="urn:microsoft.com/office/officeart/2008/layout/BendingPictureCaptionList"/>
    <dgm:cxn modelId="{29EBCF55-35B8-4FB8-960D-326A225A0055}" type="presParOf" srcId="{DA616A45-2BB0-4A1D-A5F5-956EFEA5087F}" destId="{AC824741-B4B1-4616-A996-0CB772849A11}" srcOrd="2" destOrd="0" presId="urn:microsoft.com/office/officeart/2008/layout/BendingPictureCaptionList"/>
    <dgm:cxn modelId="{792E4EA9-0FF2-4E8A-801B-706E516E05B2}" type="presParOf" srcId="{AC824741-B4B1-4616-A996-0CB772849A11}" destId="{5D35BC41-D904-4028-81C9-790761369C8C}" srcOrd="0" destOrd="0" presId="urn:microsoft.com/office/officeart/2008/layout/BendingPictureCaptionList"/>
    <dgm:cxn modelId="{925F065C-792C-4033-9A07-E7E9A15C6338}" type="presParOf" srcId="{AC824741-B4B1-4616-A996-0CB772849A11}" destId="{7A86298F-CD6E-48B4-9483-38C6235E57FD}" srcOrd="1" destOrd="0" presId="urn:microsoft.com/office/officeart/2008/layout/BendingPictureCaptionList"/>
    <dgm:cxn modelId="{96BEEE2D-0AAB-4BE0-A3E9-20780447B51A}" type="presParOf" srcId="{DA616A45-2BB0-4A1D-A5F5-956EFEA5087F}" destId="{8C24761D-8CEE-4C4C-B5CA-A42248EC211C}" srcOrd="3" destOrd="0" presId="urn:microsoft.com/office/officeart/2008/layout/BendingPictureCaptionList"/>
    <dgm:cxn modelId="{C8075764-85FD-4406-92AC-FA419C252642}" type="presParOf" srcId="{DA616A45-2BB0-4A1D-A5F5-956EFEA5087F}" destId="{8A6A1D04-6915-4ADA-89C0-D4966BAA95EB}" srcOrd="4" destOrd="0" presId="urn:microsoft.com/office/officeart/2008/layout/BendingPictureCaptionList"/>
    <dgm:cxn modelId="{43597FA5-784A-4991-B93A-499EDDDC0996}" type="presParOf" srcId="{8A6A1D04-6915-4ADA-89C0-D4966BAA95EB}" destId="{CC393F12-9928-4513-A68B-BAFE568D7475}" srcOrd="0" destOrd="0" presId="urn:microsoft.com/office/officeart/2008/layout/BendingPictureCaptionList"/>
    <dgm:cxn modelId="{86387529-15AD-4DCC-9485-A9844BFA64AA}" type="presParOf" srcId="{8A6A1D04-6915-4ADA-89C0-D4966BAA95EB}" destId="{DECE15C5-214A-4811-B3C4-02AD108FF52E}" srcOrd="1" destOrd="0" presId="urn:microsoft.com/office/officeart/2008/layout/BendingPictureCaptionList"/>
    <dgm:cxn modelId="{AA3BD790-0B00-48AA-B8C0-936A44D09307}" type="presParOf" srcId="{DA616A45-2BB0-4A1D-A5F5-956EFEA5087F}" destId="{07A7175E-4149-41F6-9F25-A085AAFBC610}" srcOrd="5" destOrd="0" presId="urn:microsoft.com/office/officeart/2008/layout/BendingPictureCaptionList"/>
    <dgm:cxn modelId="{8AB9BE36-EC03-43AD-AD78-7EA24B186246}" type="presParOf" srcId="{DA616A45-2BB0-4A1D-A5F5-956EFEA5087F}" destId="{3410BF52-4A7E-4106-B4D0-4963B049D796}" srcOrd="6" destOrd="0" presId="urn:microsoft.com/office/officeart/2008/layout/BendingPictureCaptionList"/>
    <dgm:cxn modelId="{3962AD25-A894-4D1C-9FD9-C519323D9B31}" type="presParOf" srcId="{3410BF52-4A7E-4106-B4D0-4963B049D796}" destId="{A03897D0-F71A-48CC-98E8-6985F202436D}" srcOrd="0" destOrd="0" presId="urn:microsoft.com/office/officeart/2008/layout/BendingPictureCaptionList"/>
    <dgm:cxn modelId="{7F124D89-EBF0-4767-93EE-320698A0A58E}" type="presParOf" srcId="{3410BF52-4A7E-4106-B4D0-4963B049D796}" destId="{BB128597-F968-47D7-9895-BEEA81FD1B7A}" srcOrd="1" destOrd="0" presId="urn:microsoft.com/office/officeart/2008/layout/BendingPictureCa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5EAC18-3E28-4534-A69F-CB0C54BEBD11}" type="doc">
      <dgm:prSet loTypeId="urn:microsoft.com/office/officeart/2008/layout/BendingPictureCaptionList" loCatId="picture" qsTypeId="urn:microsoft.com/office/officeart/2005/8/quickstyle/3d1" qsCatId="3D" csTypeId="urn:microsoft.com/office/officeart/2005/8/colors/accent1_2" csCatId="accent1" phldr="1"/>
      <dgm:spPr/>
      <dgm:t>
        <a:bodyPr/>
        <a:lstStyle/>
        <a:p>
          <a:endParaRPr lang="es-ES"/>
        </a:p>
      </dgm:t>
    </dgm:pt>
    <dgm:pt modelId="{93E32CF4-F7CC-48A2-B887-A90C99B68AEA}">
      <dgm:prSet phldrT="[Texto]" custT="1"/>
      <dgm:spPr>
        <a:solidFill>
          <a:srgbClr val="7030A0"/>
        </a:solidFill>
        <a:effectLst>
          <a:outerShdw blurRad="50800" dist="38100" dir="2700000" algn="tl" rotWithShape="0">
            <a:prstClr val="black">
              <a:alpha val="40000"/>
            </a:prstClr>
          </a:outerShdw>
        </a:effectLst>
      </dgm:spPr>
      <dgm:t>
        <a:bodyPr anchor="t" anchorCtr="0"/>
        <a:lstStyle/>
        <a:p>
          <a:r>
            <a:rPr lang="es-ES" sz="1400" b="1">
              <a:effectLst>
                <a:outerShdw blurRad="38100" dist="38100" dir="2700000" algn="tl">
                  <a:srgbClr val="000000">
                    <a:alpha val="43137"/>
                  </a:srgbClr>
                </a:outerShdw>
              </a:effectLst>
            </a:rPr>
            <a:t>Ellen </a:t>
          </a:r>
          <a:r>
            <a:rPr lang="es-ES" sz="1400" b="1" dirty="0">
              <a:effectLst>
                <a:outerShdw blurRad="38100" dist="38100" dir="2700000" algn="tl">
                  <a:srgbClr val="000000">
                    <a:alpha val="43137"/>
                  </a:srgbClr>
                </a:outerShdw>
              </a:effectLst>
            </a:rPr>
            <a:t>G. White</a:t>
          </a:r>
        </a:p>
      </dgm:t>
    </dgm:pt>
    <dgm:pt modelId="{CEA4BE5F-ADFD-40AE-9F4D-776143D98EF1}" type="parTrans" cxnId="{4A805B77-6831-40F3-88F6-5BE409755833}">
      <dgm:prSet/>
      <dgm:spPr/>
      <dgm:t>
        <a:bodyPr/>
        <a:lstStyle/>
        <a:p>
          <a:endParaRPr lang="es-ES">
            <a:effectLst>
              <a:outerShdw blurRad="38100" dist="38100" dir="2700000" algn="tl">
                <a:srgbClr val="000000">
                  <a:alpha val="43137"/>
                </a:srgbClr>
              </a:outerShdw>
            </a:effectLst>
          </a:endParaRPr>
        </a:p>
      </dgm:t>
    </dgm:pt>
    <dgm:pt modelId="{C359EA97-E2B7-4911-B7C5-E595B0779997}" type="sibTrans" cxnId="{4A805B77-6831-40F3-88F6-5BE409755833}">
      <dgm:prSet/>
      <dgm:spPr/>
      <dgm:t>
        <a:bodyPr/>
        <a:lstStyle/>
        <a:p>
          <a:endParaRPr lang="es-ES">
            <a:effectLst>
              <a:outerShdw blurRad="38100" dist="38100" dir="2700000" algn="tl">
                <a:srgbClr val="000000">
                  <a:alpha val="43137"/>
                </a:srgbClr>
              </a:outerShdw>
            </a:effectLst>
          </a:endParaRPr>
        </a:p>
      </dgm:t>
    </dgm:pt>
    <dgm:pt modelId="{8424901E-2505-484B-9A30-6E66D3330F6F}" type="pres">
      <dgm:prSet presAssocID="{6B5EAC18-3E28-4534-A69F-CB0C54BEBD11}" presName="Name0" presStyleCnt="0">
        <dgm:presLayoutVars>
          <dgm:dir/>
          <dgm:resizeHandles val="exact"/>
        </dgm:presLayoutVars>
      </dgm:prSet>
      <dgm:spPr/>
    </dgm:pt>
    <dgm:pt modelId="{DD1CCA04-A33E-4B9B-A61D-07ADCCEF56EA}" type="pres">
      <dgm:prSet presAssocID="{93E32CF4-F7CC-48A2-B887-A90C99B68AEA}" presName="composite" presStyleCnt="0"/>
      <dgm:spPr/>
    </dgm:pt>
    <dgm:pt modelId="{86105661-A426-4AC2-9396-39A4861B3CB5}" type="pres">
      <dgm:prSet presAssocID="{93E32CF4-F7CC-48A2-B887-A90C99B68AEA}" presName="rect1" presStyleLbl="bgImgPlace1" presStyleIdx="0" presStyleCnt="1" custScaleX="179021" custScaleY="120885"/>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b="1943"/>
          </a:stretch>
        </a:blipFill>
        <a:effectLst>
          <a:outerShdw blurRad="50800" dist="38100" dir="2700000" algn="tl" rotWithShape="0">
            <a:prstClr val="black">
              <a:alpha val="40000"/>
            </a:prstClr>
          </a:outerShdw>
        </a:effectLst>
      </dgm:spPr>
    </dgm:pt>
    <dgm:pt modelId="{AECD26AA-31B1-42A2-AA63-B67CB22E8C80}" type="pres">
      <dgm:prSet presAssocID="{93E32CF4-F7CC-48A2-B887-A90C99B68AEA}" presName="wedgeRectCallout1" presStyleLbl="node1" presStyleIdx="0" presStyleCnt="1" custScaleX="179021" custScaleY="68799">
        <dgm:presLayoutVars>
          <dgm:bulletEnabled val="1"/>
        </dgm:presLayoutVars>
      </dgm:prSet>
      <dgm:spPr/>
    </dgm:pt>
  </dgm:ptLst>
  <dgm:cxnLst>
    <dgm:cxn modelId="{7AB76507-44F6-4F62-9E5B-F23092484746}" type="presOf" srcId="{93E32CF4-F7CC-48A2-B887-A90C99B68AEA}" destId="{AECD26AA-31B1-42A2-AA63-B67CB22E8C80}" srcOrd="0" destOrd="0" presId="urn:microsoft.com/office/officeart/2008/layout/BendingPictureCaptionList"/>
    <dgm:cxn modelId="{4A805B77-6831-40F3-88F6-5BE409755833}" srcId="{6B5EAC18-3E28-4534-A69F-CB0C54BEBD11}" destId="{93E32CF4-F7CC-48A2-B887-A90C99B68AEA}" srcOrd="0" destOrd="0" parTransId="{CEA4BE5F-ADFD-40AE-9F4D-776143D98EF1}" sibTransId="{C359EA97-E2B7-4911-B7C5-E595B0779997}"/>
    <dgm:cxn modelId="{05B9C0D5-B59F-40CE-AA79-7715E61DC217}" type="presOf" srcId="{6B5EAC18-3E28-4534-A69F-CB0C54BEBD11}" destId="{8424901E-2505-484B-9A30-6E66D3330F6F}" srcOrd="0" destOrd="0" presId="urn:microsoft.com/office/officeart/2008/layout/BendingPictureCaptionList"/>
    <dgm:cxn modelId="{8EC12FC2-398F-474B-AE6D-A90F3979DD04}" type="presParOf" srcId="{8424901E-2505-484B-9A30-6E66D3330F6F}" destId="{DD1CCA04-A33E-4B9B-A61D-07ADCCEF56EA}" srcOrd="0" destOrd="0" presId="urn:microsoft.com/office/officeart/2008/layout/BendingPictureCaptionList"/>
    <dgm:cxn modelId="{3E25EE07-D490-4870-A350-79ABDD862815}" type="presParOf" srcId="{DD1CCA04-A33E-4B9B-A61D-07ADCCEF56EA}" destId="{86105661-A426-4AC2-9396-39A4861B3CB5}" srcOrd="0" destOrd="0" presId="urn:microsoft.com/office/officeart/2008/layout/BendingPictureCaptionList"/>
    <dgm:cxn modelId="{BFC822C3-BB90-4BC4-9501-5375B7ED483A}" type="presParOf" srcId="{DD1CCA04-A33E-4B9B-A61D-07ADCCEF56EA}" destId="{AECD26AA-31B1-42A2-AA63-B67CB22E8C80}"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57ECBD-BE90-4560-87B9-1A32DE1765C1}"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es-ES"/>
        </a:p>
      </dgm:t>
    </dgm:pt>
    <dgm:pt modelId="{DDBE5650-393E-4659-9569-F91458A190EB}">
      <dgm:prSet custT="1"/>
      <dgm:spPr/>
      <dgm:t>
        <a:bodyPr/>
        <a:lstStyle/>
        <a:p>
          <a:r>
            <a:rPr lang="en-US" sz="1800" b="1">
              <a:effectLst>
                <a:outerShdw blurRad="38100" dist="38100" dir="2700000" algn="tl">
                  <a:srgbClr val="000000">
                    <a:alpha val="43137"/>
                  </a:srgbClr>
                </a:outerShdw>
              </a:effectLst>
            </a:rPr>
            <a:t>Lack of growth ("infants")</a:t>
          </a:r>
          <a:endParaRPr lang="es-ES" sz="1800" b="1">
            <a:effectLst>
              <a:outerShdw blurRad="38100" dist="38100" dir="2700000" algn="tl">
                <a:srgbClr val="000000">
                  <a:alpha val="43137"/>
                </a:srgbClr>
              </a:outerShdw>
            </a:effectLst>
          </a:endParaRPr>
        </a:p>
      </dgm:t>
    </dgm:pt>
    <dgm:pt modelId="{B679797A-2E86-4B41-BA31-E94FC1241BD1}" type="parTrans" cxnId="{90CF053F-36D3-4758-9898-84DE74343521}">
      <dgm:prSet/>
      <dgm:spPr/>
      <dgm:t>
        <a:bodyPr/>
        <a:lstStyle/>
        <a:p>
          <a:endParaRPr lang="es-ES" sz="1800" b="1">
            <a:effectLst>
              <a:outerShdw blurRad="38100" dist="38100" dir="2700000" algn="tl">
                <a:srgbClr val="000000">
                  <a:alpha val="43137"/>
                </a:srgbClr>
              </a:outerShdw>
            </a:effectLst>
          </a:endParaRPr>
        </a:p>
      </dgm:t>
    </dgm:pt>
    <dgm:pt modelId="{CBA39D96-CE2A-42A4-B2AF-ECE72E49C144}" type="sibTrans" cxnId="{90CF053F-36D3-4758-9898-84DE74343521}">
      <dgm:prSet/>
      <dgm:spPr/>
      <dgm:t>
        <a:bodyPr/>
        <a:lstStyle/>
        <a:p>
          <a:endParaRPr lang="es-ES" sz="1800" b="1">
            <a:effectLst>
              <a:outerShdw blurRad="38100" dist="38100" dir="2700000" algn="tl">
                <a:srgbClr val="000000">
                  <a:alpha val="43137"/>
                </a:srgbClr>
              </a:outerShdw>
            </a:effectLst>
          </a:endParaRPr>
        </a:p>
      </dgm:t>
    </dgm:pt>
    <dgm:pt modelId="{EFE0925F-B54A-4DD3-81C6-A152FB04BA0D}">
      <dgm:prSet custT="1"/>
      <dgm:spPr/>
      <dgm:t>
        <a:bodyPr/>
        <a:lstStyle/>
        <a:p>
          <a:r>
            <a:rPr lang="en-US" sz="1800" b="1">
              <a:effectLst>
                <a:outerShdw blurRad="38100" dist="38100" dir="2700000" algn="tl">
                  <a:srgbClr val="000000">
                    <a:alpha val="43137"/>
                  </a:srgbClr>
                </a:outerShdw>
              </a:effectLst>
            </a:rPr>
            <a:t>Acceptance of false teachings ("tossed back and forth by the waves")</a:t>
          </a:r>
          <a:endParaRPr lang="es-ES" sz="1800" b="1">
            <a:effectLst>
              <a:outerShdw blurRad="38100" dist="38100" dir="2700000" algn="tl">
                <a:srgbClr val="000000">
                  <a:alpha val="43137"/>
                </a:srgbClr>
              </a:outerShdw>
            </a:effectLst>
          </a:endParaRPr>
        </a:p>
      </dgm:t>
    </dgm:pt>
    <dgm:pt modelId="{54B5D33F-1675-49D7-89CD-9B374FF5807E}" type="parTrans" cxnId="{C95ECD17-1601-4B53-A4E5-827746BE5338}">
      <dgm:prSet/>
      <dgm:spPr/>
      <dgm:t>
        <a:bodyPr/>
        <a:lstStyle/>
        <a:p>
          <a:endParaRPr lang="es-ES" sz="1800" b="1">
            <a:effectLst>
              <a:outerShdw blurRad="38100" dist="38100" dir="2700000" algn="tl">
                <a:srgbClr val="000000">
                  <a:alpha val="43137"/>
                </a:srgbClr>
              </a:outerShdw>
            </a:effectLst>
          </a:endParaRPr>
        </a:p>
      </dgm:t>
    </dgm:pt>
    <dgm:pt modelId="{461DFBCB-3655-4767-99AF-64FF59A42206}" type="sibTrans" cxnId="{C95ECD17-1601-4B53-A4E5-827746BE5338}">
      <dgm:prSet/>
      <dgm:spPr/>
      <dgm:t>
        <a:bodyPr/>
        <a:lstStyle/>
        <a:p>
          <a:endParaRPr lang="es-ES" sz="1800" b="1">
            <a:effectLst>
              <a:outerShdw blurRad="38100" dist="38100" dir="2700000" algn="tl">
                <a:srgbClr val="000000">
                  <a:alpha val="43137"/>
                </a:srgbClr>
              </a:outerShdw>
            </a:effectLst>
          </a:endParaRPr>
        </a:p>
      </dgm:t>
    </dgm:pt>
    <dgm:pt modelId="{970583E0-BE56-4310-91ED-D9AAC7D60949}">
      <dgm:prSet custT="1"/>
      <dgm:spPr>
        <a:gradFill rotWithShape="0">
          <a:gsLst>
            <a:gs pos="0">
              <a:srgbClr val="AFA637"/>
            </a:gs>
            <a:gs pos="50000">
              <a:srgbClr val="9B9111"/>
            </a:gs>
            <a:gs pos="100000">
              <a:srgbClr val="8A8108"/>
            </a:gs>
          </a:gsLst>
        </a:gradFill>
      </dgm:spPr>
      <dgm:t>
        <a:bodyPr/>
        <a:lstStyle/>
        <a:p>
          <a:r>
            <a:rPr lang="en-US" sz="1800" b="1">
              <a:effectLst>
                <a:outerShdw blurRad="38100" dist="38100" dir="2700000" algn="tl">
                  <a:srgbClr val="000000">
                    <a:alpha val="43137"/>
                  </a:srgbClr>
                </a:outerShdw>
              </a:effectLst>
            </a:rPr>
            <a:t>Spiritual wolves ("craftiness of people in their deceitful scheming")</a:t>
          </a:r>
          <a:endParaRPr lang="es-ES" sz="1800" b="1">
            <a:effectLst>
              <a:outerShdw blurRad="38100" dist="38100" dir="2700000" algn="tl">
                <a:srgbClr val="000000">
                  <a:alpha val="43137"/>
                </a:srgbClr>
              </a:outerShdw>
            </a:effectLst>
          </a:endParaRPr>
        </a:p>
      </dgm:t>
    </dgm:pt>
    <dgm:pt modelId="{ECC282BC-FF21-4094-BD51-B0207FB289EF}" type="parTrans" cxnId="{BE35FCFD-123F-49D0-8445-063842EA939B}">
      <dgm:prSet/>
      <dgm:spPr/>
      <dgm:t>
        <a:bodyPr/>
        <a:lstStyle/>
        <a:p>
          <a:endParaRPr lang="es-ES" sz="1800" b="1">
            <a:effectLst>
              <a:outerShdw blurRad="38100" dist="38100" dir="2700000" algn="tl">
                <a:srgbClr val="000000">
                  <a:alpha val="43137"/>
                </a:srgbClr>
              </a:outerShdw>
            </a:effectLst>
          </a:endParaRPr>
        </a:p>
      </dgm:t>
    </dgm:pt>
    <dgm:pt modelId="{EB7393AE-FC26-412E-8678-A49C404402DF}" type="sibTrans" cxnId="{BE35FCFD-123F-49D0-8445-063842EA939B}">
      <dgm:prSet/>
      <dgm:spPr/>
      <dgm:t>
        <a:bodyPr/>
        <a:lstStyle/>
        <a:p>
          <a:endParaRPr lang="es-ES" sz="1800" b="1">
            <a:effectLst>
              <a:outerShdw blurRad="38100" dist="38100" dir="2700000" algn="tl">
                <a:srgbClr val="000000">
                  <a:alpha val="43137"/>
                </a:srgbClr>
              </a:outerShdw>
            </a:effectLst>
          </a:endParaRPr>
        </a:p>
      </dgm:t>
    </dgm:pt>
    <dgm:pt modelId="{35E78C84-2144-4EE2-8F8F-F133273388EB}" type="pres">
      <dgm:prSet presAssocID="{E757ECBD-BE90-4560-87B9-1A32DE1765C1}" presName="diagram" presStyleCnt="0">
        <dgm:presLayoutVars>
          <dgm:dir/>
          <dgm:resizeHandles val="exact"/>
        </dgm:presLayoutVars>
      </dgm:prSet>
      <dgm:spPr/>
    </dgm:pt>
    <dgm:pt modelId="{F02A2D90-4388-4AB4-A26F-BECCC06362BD}" type="pres">
      <dgm:prSet presAssocID="{DDBE5650-393E-4659-9569-F91458A190EB}" presName="node" presStyleLbl="node1" presStyleIdx="0" presStyleCnt="3" custScaleY="117416">
        <dgm:presLayoutVars>
          <dgm:bulletEnabled val="1"/>
        </dgm:presLayoutVars>
      </dgm:prSet>
      <dgm:spPr/>
    </dgm:pt>
    <dgm:pt modelId="{D884FB61-B59B-43B0-826E-A1C12BFC27D8}" type="pres">
      <dgm:prSet presAssocID="{CBA39D96-CE2A-42A4-B2AF-ECE72E49C144}" presName="sibTrans" presStyleCnt="0"/>
      <dgm:spPr/>
    </dgm:pt>
    <dgm:pt modelId="{7E3B1FE3-9A93-4262-A473-F920F2DE0B16}" type="pres">
      <dgm:prSet presAssocID="{EFE0925F-B54A-4DD3-81C6-A152FB04BA0D}" presName="node" presStyleLbl="node1" presStyleIdx="1" presStyleCnt="3" custScaleY="117416">
        <dgm:presLayoutVars>
          <dgm:bulletEnabled val="1"/>
        </dgm:presLayoutVars>
      </dgm:prSet>
      <dgm:spPr/>
    </dgm:pt>
    <dgm:pt modelId="{F14E9E44-C1F1-4341-A125-C5B61F19E9E5}" type="pres">
      <dgm:prSet presAssocID="{461DFBCB-3655-4767-99AF-64FF59A42206}" presName="sibTrans" presStyleCnt="0"/>
      <dgm:spPr/>
    </dgm:pt>
    <dgm:pt modelId="{DF3C966A-33E5-46E3-B59D-8BBB212EC96C}" type="pres">
      <dgm:prSet presAssocID="{970583E0-BE56-4310-91ED-D9AAC7D60949}" presName="node" presStyleLbl="node1" presStyleIdx="2" presStyleCnt="3" custScaleY="117416">
        <dgm:presLayoutVars>
          <dgm:bulletEnabled val="1"/>
        </dgm:presLayoutVars>
      </dgm:prSet>
      <dgm:spPr/>
    </dgm:pt>
  </dgm:ptLst>
  <dgm:cxnLst>
    <dgm:cxn modelId="{17B4E80E-8FD9-48A9-AE2B-66FC073993D9}" type="presOf" srcId="{E757ECBD-BE90-4560-87B9-1A32DE1765C1}" destId="{35E78C84-2144-4EE2-8F8F-F133273388EB}" srcOrd="0" destOrd="0" presId="urn:microsoft.com/office/officeart/2005/8/layout/default"/>
    <dgm:cxn modelId="{C95ECD17-1601-4B53-A4E5-827746BE5338}" srcId="{E757ECBD-BE90-4560-87B9-1A32DE1765C1}" destId="{EFE0925F-B54A-4DD3-81C6-A152FB04BA0D}" srcOrd="1" destOrd="0" parTransId="{54B5D33F-1675-49D7-89CD-9B374FF5807E}" sibTransId="{461DFBCB-3655-4767-99AF-64FF59A42206}"/>
    <dgm:cxn modelId="{BF60532C-C77B-4233-A2FC-0B353AB43007}" type="presOf" srcId="{DDBE5650-393E-4659-9569-F91458A190EB}" destId="{F02A2D90-4388-4AB4-A26F-BECCC06362BD}" srcOrd="0" destOrd="0" presId="urn:microsoft.com/office/officeart/2005/8/layout/default"/>
    <dgm:cxn modelId="{90CF053F-36D3-4758-9898-84DE74343521}" srcId="{E757ECBD-BE90-4560-87B9-1A32DE1765C1}" destId="{DDBE5650-393E-4659-9569-F91458A190EB}" srcOrd="0" destOrd="0" parTransId="{B679797A-2E86-4B41-BA31-E94FC1241BD1}" sibTransId="{CBA39D96-CE2A-42A4-B2AF-ECE72E49C144}"/>
    <dgm:cxn modelId="{0E0824D2-0A4D-4EAC-A3D6-719E6FB4FA62}" type="presOf" srcId="{970583E0-BE56-4310-91ED-D9AAC7D60949}" destId="{DF3C966A-33E5-46E3-B59D-8BBB212EC96C}" srcOrd="0" destOrd="0" presId="urn:microsoft.com/office/officeart/2005/8/layout/default"/>
    <dgm:cxn modelId="{2E178AE9-EB12-4106-9230-C52D25369D6E}" type="presOf" srcId="{EFE0925F-B54A-4DD3-81C6-A152FB04BA0D}" destId="{7E3B1FE3-9A93-4262-A473-F920F2DE0B16}" srcOrd="0" destOrd="0" presId="urn:microsoft.com/office/officeart/2005/8/layout/default"/>
    <dgm:cxn modelId="{BE35FCFD-123F-49D0-8445-063842EA939B}" srcId="{E757ECBD-BE90-4560-87B9-1A32DE1765C1}" destId="{970583E0-BE56-4310-91ED-D9AAC7D60949}" srcOrd="2" destOrd="0" parTransId="{ECC282BC-FF21-4094-BD51-B0207FB289EF}" sibTransId="{EB7393AE-FC26-412E-8678-A49C404402DF}"/>
    <dgm:cxn modelId="{8ACC0BD5-2B22-4C4D-BCCD-DD829D780DCB}" type="presParOf" srcId="{35E78C84-2144-4EE2-8F8F-F133273388EB}" destId="{F02A2D90-4388-4AB4-A26F-BECCC06362BD}" srcOrd="0" destOrd="0" presId="urn:microsoft.com/office/officeart/2005/8/layout/default"/>
    <dgm:cxn modelId="{315A2DE6-21CB-455E-B23A-9FE9D104CA78}" type="presParOf" srcId="{35E78C84-2144-4EE2-8F8F-F133273388EB}" destId="{D884FB61-B59B-43B0-826E-A1C12BFC27D8}" srcOrd="1" destOrd="0" presId="urn:microsoft.com/office/officeart/2005/8/layout/default"/>
    <dgm:cxn modelId="{30ABD60B-9C00-4C82-933D-CBCA1355C438}" type="presParOf" srcId="{35E78C84-2144-4EE2-8F8F-F133273388EB}" destId="{7E3B1FE3-9A93-4262-A473-F920F2DE0B16}" srcOrd="2" destOrd="0" presId="urn:microsoft.com/office/officeart/2005/8/layout/default"/>
    <dgm:cxn modelId="{B0D24883-A3AE-4556-8397-6D4CB875A883}" type="presParOf" srcId="{35E78C84-2144-4EE2-8F8F-F133273388EB}" destId="{F14E9E44-C1F1-4341-A125-C5B61F19E9E5}" srcOrd="3" destOrd="0" presId="urn:microsoft.com/office/officeart/2005/8/layout/default"/>
    <dgm:cxn modelId="{99996EBF-1946-4081-A59E-EAEED044083A}" type="presParOf" srcId="{35E78C84-2144-4EE2-8F8F-F133273388EB}" destId="{DF3C966A-33E5-46E3-B59D-8BBB212EC96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46AF8-6DB6-4532-B80F-882651495C53}">
      <dsp:nvSpPr>
        <dsp:cNvPr id="0" name=""/>
        <dsp:cNvSpPr/>
      </dsp:nvSpPr>
      <dsp:spPr>
        <a:xfrm>
          <a:off x="475499" y="194312"/>
          <a:ext cx="3797132" cy="1044297"/>
        </a:xfrm>
        <a:prstGeom prst="rect">
          <a:avLst/>
        </a:prstGeom>
        <a:solidFill>
          <a:schemeClr val="accent5">
            <a:lumMod val="20000"/>
            <a:lumOff val="80000"/>
          </a:schemeClr>
        </a:solidFill>
        <a:ln w="28575" cap="flat" cmpd="sng" algn="ctr">
          <a:solidFill>
            <a:schemeClr val="accent5">
              <a:lumMod val="50000"/>
            </a:schemeClr>
          </a:solidFill>
          <a:prstDash val="solid"/>
          <a:miter lim="800000"/>
        </a:ln>
        <a:effectLst/>
        <a:scene3d>
          <a:camera prst="orthographicFront"/>
          <a:lightRig rig="threePt" dir="t"/>
        </a:scene3d>
        <a:sp3d>
          <a:bevelT prst="slope"/>
        </a:sp3d>
      </dsp:spPr>
      <dsp:style>
        <a:lnRef idx="1">
          <a:scrgbClr r="0" g="0" b="0"/>
        </a:lnRef>
        <a:fillRef idx="1">
          <a:scrgbClr r="0" g="0" b="0"/>
        </a:fillRef>
        <a:effectRef idx="0">
          <a:scrgbClr r="0" g="0" b="0"/>
        </a:effectRef>
        <a:fontRef idx="minor"/>
      </dsp:style>
      <dsp:txBody>
        <a:bodyPr spcFirstLastPara="0" vert="horz" wrap="square" lIns="707338"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solidFill>
                <a:srgbClr val="1B8D51"/>
              </a:solidFill>
            </a:rPr>
            <a:t>With humility</a:t>
          </a:r>
          <a:r>
            <a:rPr lang="es-ES" sz="1800" b="1" kern="1200"/>
            <a:t>. </a:t>
          </a:r>
          <a:r>
            <a:rPr lang="en-US" sz="1800" b="1" kern="1200"/>
            <a:t>A virtue that allows us to appreciate and serve others (Philippians 2:3)</a:t>
          </a:r>
          <a:endParaRPr lang="es-ES" sz="1800" kern="1200" dirty="0"/>
        </a:p>
      </dsp:txBody>
      <dsp:txXfrm>
        <a:off x="475499" y="194312"/>
        <a:ext cx="3797132" cy="1044297"/>
      </dsp:txXfrm>
    </dsp:sp>
    <dsp:sp modelId="{F15F3927-FC7A-4DC5-8789-07BAD2CD4794}">
      <dsp:nvSpPr>
        <dsp:cNvPr id="0" name=""/>
        <dsp:cNvSpPr/>
      </dsp:nvSpPr>
      <dsp:spPr>
        <a:xfrm>
          <a:off x="144122" y="6764"/>
          <a:ext cx="731008" cy="1096512"/>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9050" cap="flat" cmpd="sng" algn="ctr">
          <a:solidFill>
            <a:schemeClr val="accent5">
              <a:lumMod val="5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dsp:style>
    </dsp:sp>
    <dsp:sp modelId="{D3C7AFAD-DC0C-4792-9349-845D73986898}">
      <dsp:nvSpPr>
        <dsp:cNvPr id="0" name=""/>
        <dsp:cNvSpPr/>
      </dsp:nvSpPr>
      <dsp:spPr>
        <a:xfrm>
          <a:off x="4898566" y="194315"/>
          <a:ext cx="3927086" cy="1075626"/>
        </a:xfrm>
        <a:prstGeom prst="rect">
          <a:avLst/>
        </a:prstGeom>
        <a:solidFill>
          <a:srgbClr val="97D2FF"/>
        </a:solidFill>
        <a:ln w="28575" cap="flat" cmpd="sng" algn="ctr">
          <a:solidFill>
            <a:srgbClr val="0070C0"/>
          </a:solidFill>
          <a:prstDash val="solid"/>
          <a:miter lim="800000"/>
        </a:ln>
        <a:effectLst/>
        <a:scene3d>
          <a:camera prst="orthographicFront"/>
          <a:lightRig rig="threePt" dir="t"/>
        </a:scene3d>
        <a:sp3d>
          <a:bevelT prst="slope"/>
        </a:sp3d>
      </dsp:spPr>
      <dsp:style>
        <a:lnRef idx="1">
          <a:scrgbClr r="0" g="0" b="0"/>
        </a:lnRef>
        <a:fillRef idx="1">
          <a:scrgbClr r="0" g="0" b="0"/>
        </a:fillRef>
        <a:effectRef idx="0">
          <a:scrgbClr r="0" g="0" b="0"/>
        </a:effectRef>
        <a:fontRef idx="minor"/>
      </dsp:style>
      <dsp:txBody>
        <a:bodyPr spcFirstLastPara="0" vert="horz" wrap="square" lIns="728558"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solidFill>
                <a:srgbClr val="005696"/>
              </a:solidFill>
            </a:rPr>
            <a:t>With gentleness</a:t>
          </a:r>
          <a:r>
            <a:rPr lang="es-ES" sz="1800" b="1" kern="1200"/>
            <a:t>. </a:t>
          </a:r>
          <a:r>
            <a:rPr lang="en-US" sz="1800" b="1" kern="1200"/>
            <a:t>Treating one another with courtesy, consideration, and kindness (Galatians 6:1)</a:t>
          </a:r>
          <a:endParaRPr lang="es-ES" sz="1800" kern="1200" dirty="0"/>
        </a:p>
      </dsp:txBody>
      <dsp:txXfrm>
        <a:off x="4898566" y="194315"/>
        <a:ext cx="3927086" cy="1075626"/>
      </dsp:txXfrm>
    </dsp:sp>
    <dsp:sp modelId="{EF11658B-63F6-49CD-8134-7143B68DBA52}">
      <dsp:nvSpPr>
        <dsp:cNvPr id="0" name=""/>
        <dsp:cNvSpPr/>
      </dsp:nvSpPr>
      <dsp:spPr>
        <a:xfrm>
          <a:off x="4580434" y="11418"/>
          <a:ext cx="752938" cy="1129407"/>
        </a:xfrm>
        <a:prstGeom prst="rect">
          <a:avLst/>
        </a:prstGeom>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w="19050" cap="flat" cmpd="sng" algn="ctr">
          <a:solidFill>
            <a:srgbClr val="0070C0"/>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dsp:style>
    </dsp:sp>
    <dsp:sp modelId="{94E397D8-C1C1-4D3D-8FD2-65F6742F4BC2}">
      <dsp:nvSpPr>
        <dsp:cNvPr id="0" name=""/>
        <dsp:cNvSpPr/>
      </dsp:nvSpPr>
      <dsp:spPr>
        <a:xfrm>
          <a:off x="431986" y="1505054"/>
          <a:ext cx="3921888" cy="1075626"/>
        </a:xfrm>
        <a:prstGeom prst="rect">
          <a:avLst/>
        </a:prstGeom>
        <a:solidFill>
          <a:schemeClr val="accent2">
            <a:lumMod val="20000"/>
            <a:lumOff val="80000"/>
          </a:schemeClr>
        </a:solidFill>
        <a:ln w="28575" cap="flat" cmpd="sng" algn="ctr">
          <a:solidFill>
            <a:schemeClr val="accent2">
              <a:lumMod val="75000"/>
            </a:schemeClr>
          </a:solidFill>
          <a:prstDash val="solid"/>
          <a:miter lim="800000"/>
        </a:ln>
        <a:effectLst/>
        <a:scene3d>
          <a:camera prst="orthographicFront"/>
          <a:lightRig rig="threePt" dir="t"/>
        </a:scene3d>
        <a:sp3d>
          <a:bevelT prst="slope"/>
        </a:sp3d>
      </dsp:spPr>
      <dsp:style>
        <a:lnRef idx="1">
          <a:scrgbClr r="0" g="0" b="0"/>
        </a:lnRef>
        <a:fillRef idx="1">
          <a:scrgbClr r="0" g="0" b="0"/>
        </a:fillRef>
        <a:effectRef idx="0">
          <a:scrgbClr r="0" g="0" b="0"/>
        </a:effectRef>
        <a:fontRef idx="minor"/>
      </dsp:style>
      <dsp:txBody>
        <a:bodyPr spcFirstLastPara="0" vert="horz" wrap="square" lIns="728558"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accent2">
                  <a:lumMod val="75000"/>
                </a:schemeClr>
              </a:solidFill>
            </a:rPr>
            <a:t>With patience</a:t>
          </a:r>
          <a:r>
            <a:rPr lang="es-ES" sz="1800" b="1" kern="1200"/>
            <a:t>. </a:t>
          </a:r>
          <a:r>
            <a:rPr lang="en-US" sz="1800" b="1" kern="1200"/>
            <a:t>Being able to endure provocation or trials (4:2)</a:t>
          </a:r>
          <a:endParaRPr lang="es-ES" sz="1800" kern="1200" dirty="0"/>
        </a:p>
      </dsp:txBody>
      <dsp:txXfrm>
        <a:off x="431986" y="1505054"/>
        <a:ext cx="3921888" cy="1075626"/>
      </dsp:txXfrm>
    </dsp:sp>
    <dsp:sp modelId="{A8D6A96E-0F24-47DA-BB0E-91648BAD72B0}">
      <dsp:nvSpPr>
        <dsp:cNvPr id="0" name=""/>
        <dsp:cNvSpPr/>
      </dsp:nvSpPr>
      <dsp:spPr>
        <a:xfrm>
          <a:off x="115146" y="1286469"/>
          <a:ext cx="752938" cy="1129407"/>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r="1045"/>
          </a:stretch>
        </a:blipFill>
        <a:ln w="19050" cap="flat" cmpd="sng" algn="ctr">
          <a:solidFill>
            <a:schemeClr val="accent2">
              <a:lumMod val="75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dsp:style>
    </dsp:sp>
    <dsp:sp modelId="{21403EAD-2D9D-4B68-8CDD-B570F21103EC}">
      <dsp:nvSpPr>
        <dsp:cNvPr id="0" name=""/>
        <dsp:cNvSpPr/>
      </dsp:nvSpPr>
      <dsp:spPr>
        <a:xfrm>
          <a:off x="4869845" y="1505054"/>
          <a:ext cx="3916691" cy="1075626"/>
        </a:xfrm>
        <a:prstGeom prst="rect">
          <a:avLst/>
        </a:prstGeom>
        <a:solidFill>
          <a:srgbClr val="FFFFCC"/>
        </a:solidFill>
        <a:ln w="28575" cap="flat" cmpd="sng" algn="ctr">
          <a:solidFill>
            <a:srgbClr val="959200"/>
          </a:solidFill>
          <a:prstDash val="solid"/>
          <a:miter lim="800000"/>
        </a:ln>
        <a:effectLst/>
        <a:scene3d>
          <a:camera prst="orthographicFront"/>
          <a:lightRig rig="threePt" dir="t"/>
        </a:scene3d>
        <a:sp3d>
          <a:bevelT prst="slope"/>
        </a:sp3d>
      </dsp:spPr>
      <dsp:style>
        <a:lnRef idx="1">
          <a:scrgbClr r="0" g="0" b="0"/>
        </a:lnRef>
        <a:fillRef idx="1">
          <a:scrgbClr r="0" g="0" b="0"/>
        </a:fillRef>
        <a:effectRef idx="0">
          <a:scrgbClr r="0" g="0" b="0"/>
        </a:effectRef>
        <a:fontRef idx="minor"/>
      </dsp:style>
      <dsp:txBody>
        <a:bodyPr spcFirstLastPara="0" vert="horz" wrap="square" lIns="728558"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solidFill>
                <a:srgbClr val="747100"/>
              </a:solidFill>
            </a:rPr>
            <a:t>With peace</a:t>
          </a:r>
          <a:r>
            <a:rPr lang="es-ES" sz="1800" b="1" kern="1200"/>
            <a:t>. </a:t>
          </a:r>
          <a:r>
            <a:rPr lang="en-US" sz="1800" b="1" kern="1200"/>
            <a:t>A bond (union) that is achieved when each member of the church develops the three preceding virtues (4:3)</a:t>
          </a:r>
          <a:endParaRPr lang="es-ES" sz="1800" kern="1200" dirty="0"/>
        </a:p>
      </dsp:txBody>
      <dsp:txXfrm>
        <a:off x="4869845" y="1505054"/>
        <a:ext cx="3916691" cy="1075626"/>
      </dsp:txXfrm>
    </dsp:sp>
    <dsp:sp modelId="{2A27E7CF-667B-4C2D-B733-8BA9515DDE21}">
      <dsp:nvSpPr>
        <dsp:cNvPr id="0" name=""/>
        <dsp:cNvSpPr/>
      </dsp:nvSpPr>
      <dsp:spPr>
        <a:xfrm>
          <a:off x="4575078" y="1354211"/>
          <a:ext cx="752938" cy="1129407"/>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t="600"/>
          </a:stretch>
        </a:blipFill>
        <a:ln w="19050" cap="flat" cmpd="sng" algn="ctr">
          <a:solidFill>
            <a:srgbClr val="959200"/>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0AA5E-9D96-4020-B104-CEA9E546EB96}">
      <dsp:nvSpPr>
        <dsp:cNvPr id="0" name=""/>
        <dsp:cNvSpPr/>
      </dsp:nvSpPr>
      <dsp:spPr>
        <a:xfrm>
          <a:off x="8158247" y="1419787"/>
          <a:ext cx="91440" cy="294717"/>
        </a:xfrm>
        <a:custGeom>
          <a:avLst/>
          <a:gdLst/>
          <a:ahLst/>
          <a:cxnLst/>
          <a:rect l="0" t="0" r="0" b="0"/>
          <a:pathLst>
            <a:path>
              <a:moveTo>
                <a:pt x="45720" y="0"/>
              </a:moveTo>
              <a:lnTo>
                <a:pt x="45720" y="29471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D37D5A4-57CD-441B-A84B-A11FA15428DD}">
      <dsp:nvSpPr>
        <dsp:cNvPr id="0" name=""/>
        <dsp:cNvSpPr/>
      </dsp:nvSpPr>
      <dsp:spPr>
        <a:xfrm>
          <a:off x="4961151" y="481589"/>
          <a:ext cx="3242815" cy="294717"/>
        </a:xfrm>
        <a:custGeom>
          <a:avLst/>
          <a:gdLst/>
          <a:ahLst/>
          <a:cxnLst/>
          <a:rect l="0" t="0" r="0" b="0"/>
          <a:pathLst>
            <a:path>
              <a:moveTo>
                <a:pt x="0" y="0"/>
              </a:moveTo>
              <a:lnTo>
                <a:pt x="0" y="200841"/>
              </a:lnTo>
              <a:lnTo>
                <a:pt x="3242815" y="200841"/>
              </a:lnTo>
              <a:lnTo>
                <a:pt x="3242815" y="294717"/>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2B4117B-1F7C-4A85-87FA-EDCCDEC54DC1}">
      <dsp:nvSpPr>
        <dsp:cNvPr id="0" name=""/>
        <dsp:cNvSpPr/>
      </dsp:nvSpPr>
      <dsp:spPr>
        <a:xfrm>
          <a:off x="5661096" y="1419787"/>
          <a:ext cx="1238544" cy="294717"/>
        </a:xfrm>
        <a:custGeom>
          <a:avLst/>
          <a:gdLst/>
          <a:ahLst/>
          <a:cxnLst/>
          <a:rect l="0" t="0" r="0" b="0"/>
          <a:pathLst>
            <a:path>
              <a:moveTo>
                <a:pt x="0" y="0"/>
              </a:moveTo>
              <a:lnTo>
                <a:pt x="0" y="200841"/>
              </a:lnTo>
              <a:lnTo>
                <a:pt x="1238544" y="200841"/>
              </a:lnTo>
              <a:lnTo>
                <a:pt x="1238544" y="29471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84B83BF-7D87-45B1-AA87-29CF359A3A8F}">
      <dsp:nvSpPr>
        <dsp:cNvPr id="0" name=""/>
        <dsp:cNvSpPr/>
      </dsp:nvSpPr>
      <dsp:spPr>
        <a:xfrm>
          <a:off x="5549595" y="1419787"/>
          <a:ext cx="91440" cy="294717"/>
        </a:xfrm>
        <a:custGeom>
          <a:avLst/>
          <a:gdLst/>
          <a:ahLst/>
          <a:cxnLst/>
          <a:rect l="0" t="0" r="0" b="0"/>
          <a:pathLst>
            <a:path>
              <a:moveTo>
                <a:pt x="111501" y="0"/>
              </a:moveTo>
              <a:lnTo>
                <a:pt x="111501" y="200841"/>
              </a:lnTo>
              <a:lnTo>
                <a:pt x="45720" y="200841"/>
              </a:lnTo>
              <a:lnTo>
                <a:pt x="45720" y="29471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15D4123-303E-4E48-887A-E78F3E2DF52C}">
      <dsp:nvSpPr>
        <dsp:cNvPr id="0" name=""/>
        <dsp:cNvSpPr/>
      </dsp:nvSpPr>
      <dsp:spPr>
        <a:xfrm>
          <a:off x="4356770" y="1419787"/>
          <a:ext cx="1304326" cy="294717"/>
        </a:xfrm>
        <a:custGeom>
          <a:avLst/>
          <a:gdLst/>
          <a:ahLst/>
          <a:cxnLst/>
          <a:rect l="0" t="0" r="0" b="0"/>
          <a:pathLst>
            <a:path>
              <a:moveTo>
                <a:pt x="1304326" y="0"/>
              </a:moveTo>
              <a:lnTo>
                <a:pt x="1304326" y="200841"/>
              </a:lnTo>
              <a:lnTo>
                <a:pt x="0" y="200841"/>
              </a:lnTo>
              <a:lnTo>
                <a:pt x="0" y="29471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05FFE05-B8CF-4178-9C16-E103AD577B48}">
      <dsp:nvSpPr>
        <dsp:cNvPr id="0" name=""/>
        <dsp:cNvSpPr/>
      </dsp:nvSpPr>
      <dsp:spPr>
        <a:xfrm>
          <a:off x="4961151" y="481589"/>
          <a:ext cx="699945" cy="294717"/>
        </a:xfrm>
        <a:custGeom>
          <a:avLst/>
          <a:gdLst/>
          <a:ahLst/>
          <a:cxnLst/>
          <a:rect l="0" t="0" r="0" b="0"/>
          <a:pathLst>
            <a:path>
              <a:moveTo>
                <a:pt x="0" y="0"/>
              </a:moveTo>
              <a:lnTo>
                <a:pt x="0" y="200841"/>
              </a:lnTo>
              <a:lnTo>
                <a:pt x="699945" y="200841"/>
              </a:lnTo>
              <a:lnTo>
                <a:pt x="699945" y="294717"/>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B23E611-3EC2-4226-A043-A79B671CFEA9}">
      <dsp:nvSpPr>
        <dsp:cNvPr id="0" name=""/>
        <dsp:cNvSpPr/>
      </dsp:nvSpPr>
      <dsp:spPr>
        <a:xfrm>
          <a:off x="2724774" y="1399240"/>
          <a:ext cx="327670" cy="315263"/>
        </a:xfrm>
        <a:custGeom>
          <a:avLst/>
          <a:gdLst/>
          <a:ahLst/>
          <a:cxnLst/>
          <a:rect l="0" t="0" r="0" b="0"/>
          <a:pathLst>
            <a:path>
              <a:moveTo>
                <a:pt x="0" y="0"/>
              </a:moveTo>
              <a:lnTo>
                <a:pt x="0" y="221387"/>
              </a:lnTo>
              <a:lnTo>
                <a:pt x="327670" y="221387"/>
              </a:lnTo>
              <a:lnTo>
                <a:pt x="327670" y="315263"/>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433165-CE91-4589-AC8D-76EB2F373E3A}">
      <dsp:nvSpPr>
        <dsp:cNvPr id="0" name=""/>
        <dsp:cNvSpPr/>
      </dsp:nvSpPr>
      <dsp:spPr>
        <a:xfrm>
          <a:off x="1748118" y="1399240"/>
          <a:ext cx="976655" cy="315263"/>
        </a:xfrm>
        <a:custGeom>
          <a:avLst/>
          <a:gdLst/>
          <a:ahLst/>
          <a:cxnLst/>
          <a:rect l="0" t="0" r="0" b="0"/>
          <a:pathLst>
            <a:path>
              <a:moveTo>
                <a:pt x="976655" y="0"/>
              </a:moveTo>
              <a:lnTo>
                <a:pt x="976655" y="221387"/>
              </a:lnTo>
              <a:lnTo>
                <a:pt x="0" y="221387"/>
              </a:lnTo>
              <a:lnTo>
                <a:pt x="0" y="315263"/>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72BA96E-3149-4C99-B4A9-77FD58784F69}">
      <dsp:nvSpPr>
        <dsp:cNvPr id="0" name=""/>
        <dsp:cNvSpPr/>
      </dsp:nvSpPr>
      <dsp:spPr>
        <a:xfrm>
          <a:off x="509574" y="1399240"/>
          <a:ext cx="2215199" cy="315263"/>
        </a:xfrm>
        <a:custGeom>
          <a:avLst/>
          <a:gdLst/>
          <a:ahLst/>
          <a:cxnLst/>
          <a:rect l="0" t="0" r="0" b="0"/>
          <a:pathLst>
            <a:path>
              <a:moveTo>
                <a:pt x="2215199" y="0"/>
              </a:moveTo>
              <a:lnTo>
                <a:pt x="2215199" y="221387"/>
              </a:lnTo>
              <a:lnTo>
                <a:pt x="0" y="221387"/>
              </a:lnTo>
              <a:lnTo>
                <a:pt x="0" y="315263"/>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4148C9B-250D-4C7D-8588-6B811971A869}">
      <dsp:nvSpPr>
        <dsp:cNvPr id="0" name=""/>
        <dsp:cNvSpPr/>
      </dsp:nvSpPr>
      <dsp:spPr>
        <a:xfrm>
          <a:off x="2724774" y="481589"/>
          <a:ext cx="2236377" cy="274170"/>
        </a:xfrm>
        <a:custGeom>
          <a:avLst/>
          <a:gdLst/>
          <a:ahLst/>
          <a:cxnLst/>
          <a:rect l="0" t="0" r="0" b="0"/>
          <a:pathLst>
            <a:path>
              <a:moveTo>
                <a:pt x="2236377" y="0"/>
              </a:moveTo>
              <a:lnTo>
                <a:pt x="2236377" y="180294"/>
              </a:lnTo>
              <a:lnTo>
                <a:pt x="0" y="180294"/>
              </a:lnTo>
              <a:lnTo>
                <a:pt x="0" y="274170"/>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558D0E1-B51A-4863-81F5-A389D12F9B16}">
      <dsp:nvSpPr>
        <dsp:cNvPr id="0" name=""/>
        <dsp:cNvSpPr/>
      </dsp:nvSpPr>
      <dsp:spPr>
        <a:xfrm>
          <a:off x="3048805" y="88597"/>
          <a:ext cx="3824693" cy="39299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025EA1-1196-48E5-A223-EB6FF0F9397D}">
      <dsp:nvSpPr>
        <dsp:cNvPr id="0" name=""/>
        <dsp:cNvSpPr/>
      </dsp:nvSpPr>
      <dsp:spPr>
        <a:xfrm>
          <a:off x="3161400" y="195562"/>
          <a:ext cx="3824693" cy="392992"/>
        </a:xfrm>
        <a:prstGeom prst="roundRect">
          <a:avLst>
            <a:gd name="adj" fmla="val 10000"/>
          </a:avLst>
        </a:prstGeom>
        <a:solidFill>
          <a:schemeClr val="accent2">
            <a:lumMod val="20000"/>
            <a:lumOff val="8000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Unity based on what is already ONE</a:t>
          </a:r>
          <a:endParaRPr lang="es-ES" sz="1800" b="1" kern="1200" dirty="0"/>
        </a:p>
      </dsp:txBody>
      <dsp:txXfrm>
        <a:off x="3172910" y="207072"/>
        <a:ext cx="3801673" cy="369972"/>
      </dsp:txXfrm>
    </dsp:sp>
    <dsp:sp modelId="{AA8CBA4F-39A1-4857-9030-5F7615309BAC}">
      <dsp:nvSpPr>
        <dsp:cNvPr id="0" name=""/>
        <dsp:cNvSpPr/>
      </dsp:nvSpPr>
      <dsp:spPr>
        <a:xfrm>
          <a:off x="2028189" y="755760"/>
          <a:ext cx="1393169" cy="64348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08E96AE-7691-4AB1-A017-8464EBAA4E6F}">
      <dsp:nvSpPr>
        <dsp:cNvPr id="0" name=""/>
        <dsp:cNvSpPr/>
      </dsp:nvSpPr>
      <dsp:spPr>
        <a:xfrm>
          <a:off x="2140784" y="862726"/>
          <a:ext cx="1393169" cy="643480"/>
        </a:xfrm>
        <a:prstGeom prst="roundRect">
          <a:avLst>
            <a:gd name="adj" fmla="val 10000"/>
          </a:avLst>
        </a:prstGeom>
        <a:solidFill>
          <a:schemeClr val="accent6">
            <a:lumMod val="40000"/>
            <a:lumOff val="6000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The Holy Spirit (4:4)</a:t>
          </a:r>
          <a:endParaRPr lang="es-ES" sz="1800" b="1" kern="1200" dirty="0"/>
        </a:p>
      </dsp:txBody>
      <dsp:txXfrm>
        <a:off x="2159631" y="881573"/>
        <a:ext cx="1355475" cy="605786"/>
      </dsp:txXfrm>
    </dsp:sp>
    <dsp:sp modelId="{0B137019-D111-4750-B183-EB55A8792132}">
      <dsp:nvSpPr>
        <dsp:cNvPr id="0" name=""/>
        <dsp:cNvSpPr/>
      </dsp:nvSpPr>
      <dsp:spPr>
        <a:xfrm>
          <a:off x="2897" y="1714504"/>
          <a:ext cx="1013354" cy="64348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ABC09D3-2556-42AE-A621-B95D680A025D}">
      <dsp:nvSpPr>
        <dsp:cNvPr id="0" name=""/>
        <dsp:cNvSpPr/>
      </dsp:nvSpPr>
      <dsp:spPr>
        <a:xfrm>
          <a:off x="115492" y="1821469"/>
          <a:ext cx="1013354" cy="643480"/>
        </a:xfrm>
        <a:prstGeom prst="roundRect">
          <a:avLst>
            <a:gd name="adj" fmla="val 10000"/>
          </a:avLst>
        </a:prstGeom>
        <a:solidFill>
          <a:schemeClr val="accent5">
            <a:lumMod val="20000"/>
            <a:lumOff val="8000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t>One body</a:t>
          </a:r>
          <a:endParaRPr lang="es-ES" sz="1800" b="1" kern="1200" dirty="0"/>
        </a:p>
      </dsp:txBody>
      <dsp:txXfrm>
        <a:off x="134339" y="1840316"/>
        <a:ext cx="975660" cy="605786"/>
      </dsp:txXfrm>
    </dsp:sp>
    <dsp:sp modelId="{544B3B76-CB81-4F94-AD55-0309B6FE128C}">
      <dsp:nvSpPr>
        <dsp:cNvPr id="0" name=""/>
        <dsp:cNvSpPr/>
      </dsp:nvSpPr>
      <dsp:spPr>
        <a:xfrm>
          <a:off x="1241441" y="1714504"/>
          <a:ext cx="1013354" cy="64348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63BCC58-576A-4037-802E-F12BF4C1C627}">
      <dsp:nvSpPr>
        <dsp:cNvPr id="0" name=""/>
        <dsp:cNvSpPr/>
      </dsp:nvSpPr>
      <dsp:spPr>
        <a:xfrm>
          <a:off x="1354036" y="1821469"/>
          <a:ext cx="1013354" cy="643480"/>
        </a:xfrm>
        <a:prstGeom prst="roundRect">
          <a:avLst>
            <a:gd name="adj" fmla="val 10000"/>
          </a:avLst>
        </a:prstGeom>
        <a:solidFill>
          <a:schemeClr val="accent5">
            <a:lumMod val="20000"/>
            <a:lumOff val="8000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t>One Spirit</a:t>
          </a:r>
          <a:endParaRPr lang="es-ES" sz="1800" b="1" kern="1200" dirty="0"/>
        </a:p>
      </dsp:txBody>
      <dsp:txXfrm>
        <a:off x="1372883" y="1840316"/>
        <a:ext cx="975660" cy="605786"/>
      </dsp:txXfrm>
    </dsp:sp>
    <dsp:sp modelId="{EAF9F8C1-6F13-41BA-95CF-D959B9B5E625}">
      <dsp:nvSpPr>
        <dsp:cNvPr id="0" name=""/>
        <dsp:cNvSpPr/>
      </dsp:nvSpPr>
      <dsp:spPr>
        <a:xfrm>
          <a:off x="2479985" y="1714504"/>
          <a:ext cx="1144918" cy="64348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295B3605-C5C2-461F-967F-9E3887A37DC5}">
      <dsp:nvSpPr>
        <dsp:cNvPr id="0" name=""/>
        <dsp:cNvSpPr/>
      </dsp:nvSpPr>
      <dsp:spPr>
        <a:xfrm>
          <a:off x="2592580" y="1821469"/>
          <a:ext cx="1144918" cy="643480"/>
        </a:xfrm>
        <a:prstGeom prst="roundRect">
          <a:avLst>
            <a:gd name="adj" fmla="val 10000"/>
          </a:avLst>
        </a:prstGeom>
        <a:solidFill>
          <a:schemeClr val="accent5">
            <a:lumMod val="20000"/>
            <a:lumOff val="8000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t>One </a:t>
          </a:r>
          <a:br>
            <a:rPr lang="es-ES" sz="1800" b="1" kern="1200"/>
          </a:br>
          <a:r>
            <a:rPr lang="es-ES" sz="1800" b="1" kern="1200"/>
            <a:t>hope</a:t>
          </a:r>
          <a:endParaRPr lang="es-ES" sz="1800" b="1" kern="1200" dirty="0"/>
        </a:p>
      </dsp:txBody>
      <dsp:txXfrm>
        <a:off x="2611427" y="1840316"/>
        <a:ext cx="1107224" cy="605786"/>
      </dsp:txXfrm>
    </dsp:sp>
    <dsp:sp modelId="{D1BF69D4-902D-40D6-AE54-0CF46F5DB796}">
      <dsp:nvSpPr>
        <dsp:cNvPr id="0" name=""/>
        <dsp:cNvSpPr/>
      </dsp:nvSpPr>
      <dsp:spPr>
        <a:xfrm>
          <a:off x="5097636" y="776307"/>
          <a:ext cx="1126920" cy="64348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C54552C-AF66-439F-B0AE-71D8D947E0AC}">
      <dsp:nvSpPr>
        <dsp:cNvPr id="0" name=""/>
        <dsp:cNvSpPr/>
      </dsp:nvSpPr>
      <dsp:spPr>
        <a:xfrm>
          <a:off x="5210231" y="883272"/>
          <a:ext cx="1126920" cy="643480"/>
        </a:xfrm>
        <a:prstGeom prst="roundRect">
          <a:avLst>
            <a:gd name="adj" fmla="val 10000"/>
          </a:avLst>
        </a:prstGeom>
        <a:solidFill>
          <a:schemeClr val="accent6">
            <a:lumMod val="40000"/>
            <a:lumOff val="6000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t>The Son </a:t>
          </a:r>
          <a:r>
            <a:rPr lang="es-ES" sz="1800" b="1" kern="1200" dirty="0"/>
            <a:t>(4:5)</a:t>
          </a:r>
        </a:p>
      </dsp:txBody>
      <dsp:txXfrm>
        <a:off x="5229078" y="902119"/>
        <a:ext cx="1089226" cy="605786"/>
      </dsp:txXfrm>
    </dsp:sp>
    <dsp:sp modelId="{B899769C-A8D0-416A-BD9E-D7904BFFBA94}">
      <dsp:nvSpPr>
        <dsp:cNvPr id="0" name=""/>
        <dsp:cNvSpPr/>
      </dsp:nvSpPr>
      <dsp:spPr>
        <a:xfrm>
          <a:off x="3850093" y="1714504"/>
          <a:ext cx="1013354" cy="64348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F88BECE-5BFD-41D7-AF88-7C60EBFCBB59}">
      <dsp:nvSpPr>
        <dsp:cNvPr id="0" name=""/>
        <dsp:cNvSpPr/>
      </dsp:nvSpPr>
      <dsp:spPr>
        <a:xfrm>
          <a:off x="3962688" y="1821469"/>
          <a:ext cx="1013354" cy="643480"/>
        </a:xfrm>
        <a:prstGeom prst="roundRect">
          <a:avLst>
            <a:gd name="adj" fmla="val 10000"/>
          </a:avLst>
        </a:prstGeom>
        <a:solidFill>
          <a:schemeClr val="accent5">
            <a:lumMod val="20000"/>
            <a:lumOff val="8000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t>One Lord</a:t>
          </a:r>
          <a:endParaRPr lang="es-ES" sz="1800" b="1" kern="1200" dirty="0"/>
        </a:p>
      </dsp:txBody>
      <dsp:txXfrm>
        <a:off x="3981535" y="1840316"/>
        <a:ext cx="975660" cy="605786"/>
      </dsp:txXfrm>
    </dsp:sp>
    <dsp:sp modelId="{44C6CA75-64F9-4F37-AE78-0A1A305F7AA5}">
      <dsp:nvSpPr>
        <dsp:cNvPr id="0" name=""/>
        <dsp:cNvSpPr/>
      </dsp:nvSpPr>
      <dsp:spPr>
        <a:xfrm>
          <a:off x="5088637" y="1714504"/>
          <a:ext cx="1013354" cy="64348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7AC4A91-327C-48A4-862A-27C2D8583F33}">
      <dsp:nvSpPr>
        <dsp:cNvPr id="0" name=""/>
        <dsp:cNvSpPr/>
      </dsp:nvSpPr>
      <dsp:spPr>
        <a:xfrm>
          <a:off x="5201232" y="1821469"/>
          <a:ext cx="1013354" cy="643480"/>
        </a:xfrm>
        <a:prstGeom prst="roundRect">
          <a:avLst>
            <a:gd name="adj" fmla="val 10000"/>
          </a:avLst>
        </a:prstGeom>
        <a:solidFill>
          <a:schemeClr val="accent5">
            <a:lumMod val="20000"/>
            <a:lumOff val="8000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t>One</a:t>
          </a:r>
          <a:br>
            <a:rPr lang="es-ES" sz="1800" b="1" kern="1200"/>
          </a:br>
          <a:r>
            <a:rPr lang="es-ES" sz="1800" b="1" kern="1200"/>
            <a:t>faith</a:t>
          </a:r>
          <a:endParaRPr lang="es-ES" sz="1800" b="1" kern="1200" dirty="0"/>
        </a:p>
      </dsp:txBody>
      <dsp:txXfrm>
        <a:off x="5220079" y="1840316"/>
        <a:ext cx="975660" cy="605786"/>
      </dsp:txXfrm>
    </dsp:sp>
    <dsp:sp modelId="{9421C55D-9FF5-4C9E-88AD-FC8AF8AC0356}">
      <dsp:nvSpPr>
        <dsp:cNvPr id="0" name=""/>
        <dsp:cNvSpPr/>
      </dsp:nvSpPr>
      <dsp:spPr>
        <a:xfrm>
          <a:off x="6327182" y="1714504"/>
          <a:ext cx="1144918" cy="64348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A0DB549-6AE9-4A01-890F-67E0CCA0E0C9}">
      <dsp:nvSpPr>
        <dsp:cNvPr id="0" name=""/>
        <dsp:cNvSpPr/>
      </dsp:nvSpPr>
      <dsp:spPr>
        <a:xfrm>
          <a:off x="6439777" y="1821469"/>
          <a:ext cx="1144918" cy="643480"/>
        </a:xfrm>
        <a:prstGeom prst="roundRect">
          <a:avLst>
            <a:gd name="adj" fmla="val 10000"/>
          </a:avLst>
        </a:prstGeom>
        <a:solidFill>
          <a:schemeClr val="accent5">
            <a:lumMod val="20000"/>
            <a:lumOff val="8000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t>One</a:t>
          </a:r>
          <a:br>
            <a:rPr lang="es-ES" sz="1800" b="1" kern="1200"/>
          </a:br>
          <a:r>
            <a:rPr lang="es-ES" sz="1800" b="1" kern="1200"/>
            <a:t>baptism</a:t>
          </a:r>
          <a:endParaRPr lang="es-ES" sz="1800" b="1" kern="1200" dirty="0"/>
        </a:p>
      </dsp:txBody>
      <dsp:txXfrm>
        <a:off x="6458624" y="1840316"/>
        <a:ext cx="1107224" cy="605786"/>
      </dsp:txXfrm>
    </dsp:sp>
    <dsp:sp modelId="{9C8276BB-BCE3-4B8B-A77D-1CCA8FEC6083}">
      <dsp:nvSpPr>
        <dsp:cNvPr id="0" name=""/>
        <dsp:cNvSpPr/>
      </dsp:nvSpPr>
      <dsp:spPr>
        <a:xfrm>
          <a:off x="7602946" y="776307"/>
          <a:ext cx="1202040" cy="64348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16C3125-1568-4697-9EA5-5E29DA098E18}">
      <dsp:nvSpPr>
        <dsp:cNvPr id="0" name=""/>
        <dsp:cNvSpPr/>
      </dsp:nvSpPr>
      <dsp:spPr>
        <a:xfrm>
          <a:off x="7715541" y="883272"/>
          <a:ext cx="1202040" cy="643480"/>
        </a:xfrm>
        <a:prstGeom prst="roundRect">
          <a:avLst>
            <a:gd name="adj" fmla="val 10000"/>
          </a:avLst>
        </a:prstGeom>
        <a:solidFill>
          <a:schemeClr val="accent6">
            <a:lumMod val="40000"/>
            <a:lumOff val="6000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t>The Father </a:t>
          </a:r>
          <a:r>
            <a:rPr lang="es-ES" sz="1800" b="1" kern="1200" dirty="0"/>
            <a:t>(4:6)</a:t>
          </a:r>
        </a:p>
      </dsp:txBody>
      <dsp:txXfrm>
        <a:off x="7734388" y="902119"/>
        <a:ext cx="1164346" cy="605786"/>
      </dsp:txXfrm>
    </dsp:sp>
    <dsp:sp modelId="{4440854E-B7FD-411E-88D9-95F9091B1E79}">
      <dsp:nvSpPr>
        <dsp:cNvPr id="0" name=""/>
        <dsp:cNvSpPr/>
      </dsp:nvSpPr>
      <dsp:spPr>
        <a:xfrm>
          <a:off x="7697290" y="1714504"/>
          <a:ext cx="1013354" cy="64348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D9EB98D-3C88-4DB6-8D41-8404EC7F541A}">
      <dsp:nvSpPr>
        <dsp:cNvPr id="0" name=""/>
        <dsp:cNvSpPr/>
      </dsp:nvSpPr>
      <dsp:spPr>
        <a:xfrm>
          <a:off x="7809884" y="1821469"/>
          <a:ext cx="1013354" cy="643480"/>
        </a:xfrm>
        <a:prstGeom prst="roundRect">
          <a:avLst>
            <a:gd name="adj" fmla="val 10000"/>
          </a:avLst>
        </a:prstGeom>
        <a:solidFill>
          <a:schemeClr val="accent5">
            <a:lumMod val="20000"/>
            <a:lumOff val="8000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t>One</a:t>
          </a:r>
          <a:br>
            <a:rPr lang="es-ES" sz="1800" b="1" kern="1200"/>
          </a:br>
          <a:r>
            <a:rPr lang="es-ES" sz="1800" b="1" kern="1200"/>
            <a:t>God</a:t>
          </a:r>
          <a:endParaRPr lang="es-ES" sz="1800" b="1" kern="1200" dirty="0"/>
        </a:p>
      </dsp:txBody>
      <dsp:txXfrm>
        <a:off x="7828731" y="1840316"/>
        <a:ext cx="975660" cy="6057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5D8B4-1D87-4F1F-B655-40AE0841C214}">
      <dsp:nvSpPr>
        <dsp:cNvPr id="0" name=""/>
        <dsp:cNvSpPr/>
      </dsp:nvSpPr>
      <dsp:spPr>
        <a:xfrm>
          <a:off x="322" y="54297"/>
          <a:ext cx="1258806" cy="1007045"/>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b="1602"/>
          </a:stretch>
        </a:blipFill>
        <a:ln>
          <a:noFill/>
        </a:ln>
        <a:effectLst>
          <a:outerShdw blurRad="50800" dist="38100" dir="2700000" algn="tl" rotWithShape="0">
            <a:prstClr val="black">
              <a:alpha val="40000"/>
            </a:prst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51C2B7F8-A5D8-4BEF-8E4D-78F87FDBE81D}">
      <dsp:nvSpPr>
        <dsp:cNvPr id="0" name=""/>
        <dsp:cNvSpPr/>
      </dsp:nvSpPr>
      <dsp:spPr>
        <a:xfrm>
          <a:off x="113615" y="960638"/>
          <a:ext cx="1120338" cy="352465"/>
        </a:xfrm>
        <a:prstGeom prst="wedgeRectCallout">
          <a:avLst>
            <a:gd name="adj1" fmla="val 20250"/>
            <a:gd name="adj2" fmla="val -607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a:effectLst>
                <a:outerShdw blurRad="38100" dist="38100" dir="2700000" algn="tl">
                  <a:srgbClr val="000000">
                    <a:alpha val="43137"/>
                  </a:srgbClr>
                </a:outerShdw>
              </a:effectLst>
            </a:rPr>
            <a:t>Apostles</a:t>
          </a:r>
          <a:endParaRPr lang="es-ES" sz="1400" b="1" kern="1200" dirty="0">
            <a:effectLst>
              <a:outerShdw blurRad="38100" dist="38100" dir="2700000" algn="tl">
                <a:srgbClr val="000000">
                  <a:alpha val="43137"/>
                </a:srgbClr>
              </a:outerShdw>
            </a:effectLst>
          </a:endParaRPr>
        </a:p>
      </dsp:txBody>
      <dsp:txXfrm>
        <a:off x="113615" y="960638"/>
        <a:ext cx="1120338" cy="352465"/>
      </dsp:txXfrm>
    </dsp:sp>
    <dsp:sp modelId="{5D35BC41-D904-4028-81C9-790761369C8C}">
      <dsp:nvSpPr>
        <dsp:cNvPr id="0" name=""/>
        <dsp:cNvSpPr/>
      </dsp:nvSpPr>
      <dsp:spPr>
        <a:xfrm>
          <a:off x="1385010" y="54297"/>
          <a:ext cx="1258806" cy="1007045"/>
        </a:xfrm>
        <a:prstGeom prst="rect">
          <a:avLst/>
        </a:prstGeom>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7A86298F-CD6E-48B4-9483-38C6235E57FD}">
      <dsp:nvSpPr>
        <dsp:cNvPr id="0" name=""/>
        <dsp:cNvSpPr/>
      </dsp:nvSpPr>
      <dsp:spPr>
        <a:xfrm>
          <a:off x="1498302" y="960638"/>
          <a:ext cx="1120338" cy="352465"/>
        </a:xfrm>
        <a:prstGeom prst="wedgeRectCallout">
          <a:avLst>
            <a:gd name="adj1" fmla="val 20250"/>
            <a:gd name="adj2" fmla="val -60700"/>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a:effectLst>
                <a:outerShdw blurRad="38100" dist="38100" dir="2700000" algn="tl">
                  <a:srgbClr val="000000">
                    <a:alpha val="43137"/>
                  </a:srgbClr>
                </a:outerShdw>
              </a:effectLst>
            </a:rPr>
            <a:t>Prophets</a:t>
          </a:r>
          <a:endParaRPr lang="es-ES" sz="1400" b="1" kern="1200" dirty="0">
            <a:effectLst>
              <a:outerShdw blurRad="38100" dist="38100" dir="2700000" algn="tl">
                <a:srgbClr val="000000">
                  <a:alpha val="43137"/>
                </a:srgbClr>
              </a:outerShdw>
            </a:effectLst>
          </a:endParaRPr>
        </a:p>
      </dsp:txBody>
      <dsp:txXfrm>
        <a:off x="1498302" y="960638"/>
        <a:ext cx="1120338" cy="352465"/>
      </dsp:txXfrm>
    </dsp:sp>
    <dsp:sp modelId="{CC393F12-9928-4513-A68B-BAFE568D7475}">
      <dsp:nvSpPr>
        <dsp:cNvPr id="0" name=""/>
        <dsp:cNvSpPr/>
      </dsp:nvSpPr>
      <dsp:spPr>
        <a:xfrm>
          <a:off x="322" y="1438985"/>
          <a:ext cx="1258806" cy="1007045"/>
        </a:xfrm>
        <a:prstGeom prst="rect">
          <a:avLst/>
        </a:prstGeom>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DECE15C5-214A-4811-B3C4-02AD108FF52E}">
      <dsp:nvSpPr>
        <dsp:cNvPr id="0" name=""/>
        <dsp:cNvSpPr/>
      </dsp:nvSpPr>
      <dsp:spPr>
        <a:xfrm>
          <a:off x="113615" y="2345326"/>
          <a:ext cx="1120338" cy="352465"/>
        </a:xfrm>
        <a:prstGeom prst="wedgeRectCallout">
          <a:avLst>
            <a:gd name="adj1" fmla="val 20250"/>
            <a:gd name="adj2" fmla="val -607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a:effectLst>
                <a:outerShdw blurRad="38100" dist="38100" dir="2700000" algn="tl">
                  <a:srgbClr val="000000">
                    <a:alpha val="43137"/>
                  </a:srgbClr>
                </a:outerShdw>
              </a:effectLst>
            </a:rPr>
            <a:t>Evangelists</a:t>
          </a:r>
          <a:endParaRPr lang="es-ES" sz="1400" b="1" kern="1200" dirty="0">
            <a:effectLst>
              <a:outerShdw blurRad="38100" dist="38100" dir="2700000" algn="tl">
                <a:srgbClr val="000000">
                  <a:alpha val="43137"/>
                </a:srgbClr>
              </a:outerShdw>
            </a:effectLst>
          </a:endParaRPr>
        </a:p>
      </dsp:txBody>
      <dsp:txXfrm>
        <a:off x="113615" y="2345326"/>
        <a:ext cx="1120338" cy="352465"/>
      </dsp:txXfrm>
    </dsp:sp>
    <dsp:sp modelId="{A03897D0-F71A-48CC-98E8-6985F202436D}">
      <dsp:nvSpPr>
        <dsp:cNvPr id="0" name=""/>
        <dsp:cNvSpPr/>
      </dsp:nvSpPr>
      <dsp:spPr>
        <a:xfrm>
          <a:off x="1385010" y="1438985"/>
          <a:ext cx="1258806" cy="1007045"/>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l="26"/>
          </a:stretch>
        </a:blipFill>
        <a:ln>
          <a:noFill/>
        </a:ln>
        <a:effectLst>
          <a:outerShdw blurRad="50800" dist="38100" dir="2700000" algn="tl" rotWithShape="0">
            <a:prstClr val="black">
              <a:alpha val="40000"/>
            </a:prst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BB128597-F968-47D7-9895-BEEA81FD1B7A}">
      <dsp:nvSpPr>
        <dsp:cNvPr id="0" name=""/>
        <dsp:cNvSpPr/>
      </dsp:nvSpPr>
      <dsp:spPr>
        <a:xfrm>
          <a:off x="1498302" y="2345326"/>
          <a:ext cx="1120338" cy="352465"/>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ts val="1200"/>
            </a:lnSpc>
            <a:spcBef>
              <a:spcPct val="0"/>
            </a:spcBef>
            <a:spcAft>
              <a:spcPts val="0"/>
            </a:spcAft>
            <a:buNone/>
          </a:pPr>
          <a:r>
            <a:rPr lang="es-ES" sz="1400" b="1" kern="1200">
              <a:effectLst>
                <a:outerShdw blurRad="38100" dist="38100" dir="2700000" algn="tl">
                  <a:srgbClr val="000000">
                    <a:alpha val="43137"/>
                  </a:srgbClr>
                </a:outerShdw>
              </a:effectLst>
            </a:rPr>
            <a:t>Pastors and teachers</a:t>
          </a:r>
          <a:endParaRPr lang="es-ES" sz="1400" b="1" kern="1200" dirty="0">
            <a:effectLst>
              <a:outerShdw blurRad="38100" dist="38100" dir="2700000" algn="tl">
                <a:srgbClr val="000000">
                  <a:alpha val="43137"/>
                </a:srgbClr>
              </a:outerShdw>
            </a:effectLst>
          </a:endParaRPr>
        </a:p>
      </dsp:txBody>
      <dsp:txXfrm>
        <a:off x="1498302" y="2345326"/>
        <a:ext cx="1120338" cy="3524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05661-A426-4AC2-9396-39A4861B3CB5}">
      <dsp:nvSpPr>
        <dsp:cNvPr id="0" name=""/>
        <dsp:cNvSpPr/>
      </dsp:nvSpPr>
      <dsp:spPr>
        <a:xfrm>
          <a:off x="2311" y="71606"/>
          <a:ext cx="2639517" cy="1425880"/>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b="1943"/>
          </a:stretch>
        </a:blipFill>
        <a:ln>
          <a:noFill/>
        </a:ln>
        <a:effectLst>
          <a:outerShdw blurRad="50800" dist="38100" dir="2700000" algn="tl" rotWithShape="0">
            <a:prstClr val="black">
              <a:alpha val="40000"/>
            </a:prst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AECD26AA-31B1-42A2-AA63-B67CB22E8C80}">
      <dsp:nvSpPr>
        <dsp:cNvPr id="0" name=""/>
        <dsp:cNvSpPr/>
      </dsp:nvSpPr>
      <dsp:spPr>
        <a:xfrm>
          <a:off x="199089" y="1320765"/>
          <a:ext cx="2349170" cy="284027"/>
        </a:xfrm>
        <a:prstGeom prst="wedgeRectCallout">
          <a:avLst>
            <a:gd name="adj1" fmla="val 20250"/>
            <a:gd name="adj2" fmla="val -60700"/>
          </a:avLst>
        </a:prstGeom>
        <a:solidFill>
          <a:srgbClr val="7030A0"/>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s-ES" sz="1400" b="1" kern="1200">
              <a:effectLst>
                <a:outerShdw blurRad="38100" dist="38100" dir="2700000" algn="tl">
                  <a:srgbClr val="000000">
                    <a:alpha val="43137"/>
                  </a:srgbClr>
                </a:outerShdw>
              </a:effectLst>
            </a:rPr>
            <a:t>Ellen </a:t>
          </a:r>
          <a:r>
            <a:rPr lang="es-ES" sz="1400" b="1" kern="1200" dirty="0">
              <a:effectLst>
                <a:outerShdw blurRad="38100" dist="38100" dir="2700000" algn="tl">
                  <a:srgbClr val="000000">
                    <a:alpha val="43137"/>
                  </a:srgbClr>
                </a:outerShdw>
              </a:effectLst>
            </a:rPr>
            <a:t>G. White</a:t>
          </a:r>
        </a:p>
      </dsp:txBody>
      <dsp:txXfrm>
        <a:off x="199089" y="1320765"/>
        <a:ext cx="2349170" cy="2840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A2D90-4388-4AB4-A26F-BECCC06362BD}">
      <dsp:nvSpPr>
        <dsp:cNvPr id="0" name=""/>
        <dsp:cNvSpPr/>
      </dsp:nvSpPr>
      <dsp:spPr>
        <a:xfrm>
          <a:off x="0" y="70893"/>
          <a:ext cx="1895739" cy="133554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Lack of growth ("infants")</a:t>
          </a:r>
          <a:endParaRPr lang="es-ES" sz="1800" b="1" kern="1200">
            <a:effectLst>
              <a:outerShdw blurRad="38100" dist="38100" dir="2700000" algn="tl">
                <a:srgbClr val="000000">
                  <a:alpha val="43137"/>
                </a:srgbClr>
              </a:outerShdw>
            </a:effectLst>
          </a:endParaRPr>
        </a:p>
      </dsp:txBody>
      <dsp:txXfrm>
        <a:off x="0" y="70893"/>
        <a:ext cx="1895739" cy="1335541"/>
      </dsp:txXfrm>
    </dsp:sp>
    <dsp:sp modelId="{7E3B1FE3-9A93-4262-A473-F920F2DE0B16}">
      <dsp:nvSpPr>
        <dsp:cNvPr id="0" name=""/>
        <dsp:cNvSpPr/>
      </dsp:nvSpPr>
      <dsp:spPr>
        <a:xfrm>
          <a:off x="2085313" y="70893"/>
          <a:ext cx="1895739" cy="1335541"/>
        </a:xfrm>
        <a:prstGeom prst="rect">
          <a:avLst/>
        </a:prstGeom>
        <a:gradFill rotWithShape="0">
          <a:gsLst>
            <a:gs pos="0">
              <a:schemeClr val="accent2">
                <a:hueOff val="1137670"/>
                <a:satOff val="-8535"/>
                <a:lumOff val="2449"/>
                <a:alphaOff val="0"/>
                <a:satMod val="103000"/>
                <a:lumMod val="102000"/>
                <a:tint val="94000"/>
              </a:schemeClr>
            </a:gs>
            <a:gs pos="50000">
              <a:schemeClr val="accent2">
                <a:hueOff val="1137670"/>
                <a:satOff val="-8535"/>
                <a:lumOff val="2449"/>
                <a:alphaOff val="0"/>
                <a:satMod val="110000"/>
                <a:lumMod val="100000"/>
                <a:shade val="100000"/>
              </a:schemeClr>
            </a:gs>
            <a:gs pos="100000">
              <a:schemeClr val="accent2">
                <a:hueOff val="1137670"/>
                <a:satOff val="-8535"/>
                <a:lumOff val="244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Acceptance of false teachings ("tossed back and forth by the waves")</a:t>
          </a:r>
          <a:endParaRPr lang="es-ES" sz="1800" b="1" kern="1200">
            <a:effectLst>
              <a:outerShdw blurRad="38100" dist="38100" dir="2700000" algn="tl">
                <a:srgbClr val="000000">
                  <a:alpha val="43137"/>
                </a:srgbClr>
              </a:outerShdw>
            </a:effectLst>
          </a:endParaRPr>
        </a:p>
      </dsp:txBody>
      <dsp:txXfrm>
        <a:off x="2085313" y="70893"/>
        <a:ext cx="1895739" cy="1335541"/>
      </dsp:txXfrm>
    </dsp:sp>
    <dsp:sp modelId="{DF3C966A-33E5-46E3-B59D-8BBB212EC96C}">
      <dsp:nvSpPr>
        <dsp:cNvPr id="0" name=""/>
        <dsp:cNvSpPr/>
      </dsp:nvSpPr>
      <dsp:spPr>
        <a:xfrm>
          <a:off x="4170627" y="70893"/>
          <a:ext cx="1895739" cy="1335541"/>
        </a:xfrm>
        <a:prstGeom prst="rect">
          <a:avLst/>
        </a:prstGeom>
        <a:gradFill rotWithShape="0">
          <a:gsLst>
            <a:gs pos="0">
              <a:srgbClr val="AFA637"/>
            </a:gs>
            <a:gs pos="50000">
              <a:srgbClr val="9B9111"/>
            </a:gs>
            <a:gs pos="100000">
              <a:srgbClr val="8A8108"/>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Spiritual wolves ("craftiness of people in their deceitful scheming")</a:t>
          </a:r>
          <a:endParaRPr lang="es-ES" sz="1800" b="1" kern="1200">
            <a:effectLst>
              <a:outerShdw blurRad="38100" dist="38100" dir="2700000" algn="tl">
                <a:srgbClr val="000000">
                  <a:alpha val="43137"/>
                </a:srgbClr>
              </a:outerShdw>
            </a:effectLst>
          </a:endParaRPr>
        </a:p>
      </dsp:txBody>
      <dsp:txXfrm>
        <a:off x="4170627" y="70893"/>
        <a:ext cx="1895739" cy="1335541"/>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96F017B-9F72-4A1A-B968-B24B0A892027}" type="datetimeFigureOut">
              <a:rPr lang="es-ES" smtClean="0"/>
              <a:t>22/07/2023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A1E589F-A168-47FF-AA39-D791F15F9290}" type="slidenum">
              <a:rPr lang="es-ES" smtClean="0"/>
              <a:t>‹Nº›</a:t>
            </a:fld>
            <a:endParaRPr lang="es-ES"/>
          </a:p>
        </p:txBody>
      </p:sp>
    </p:spTree>
    <p:extLst>
      <p:ext uri="{BB962C8B-B14F-4D97-AF65-F5344CB8AC3E}">
        <p14:creationId xmlns:p14="http://schemas.microsoft.com/office/powerpoint/2010/main" val="421172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96F017B-9F72-4A1A-B968-B24B0A892027}" type="datetimeFigureOut">
              <a:rPr lang="es-ES" smtClean="0"/>
              <a:t>22/07/2023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A1E589F-A168-47FF-AA39-D791F15F9290}" type="slidenum">
              <a:rPr lang="es-ES" smtClean="0"/>
              <a:t>‹Nº›</a:t>
            </a:fld>
            <a:endParaRPr lang="es-ES"/>
          </a:p>
        </p:txBody>
      </p:sp>
    </p:spTree>
    <p:extLst>
      <p:ext uri="{BB962C8B-B14F-4D97-AF65-F5344CB8AC3E}">
        <p14:creationId xmlns:p14="http://schemas.microsoft.com/office/powerpoint/2010/main" val="256934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96F017B-9F72-4A1A-B968-B24B0A892027}" type="datetimeFigureOut">
              <a:rPr lang="es-ES" smtClean="0"/>
              <a:t>22/07/2023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A1E589F-A168-47FF-AA39-D791F15F9290}" type="slidenum">
              <a:rPr lang="es-ES" smtClean="0"/>
              <a:t>‹Nº›</a:t>
            </a:fld>
            <a:endParaRPr lang="es-ES"/>
          </a:p>
        </p:txBody>
      </p:sp>
    </p:spTree>
    <p:extLst>
      <p:ext uri="{BB962C8B-B14F-4D97-AF65-F5344CB8AC3E}">
        <p14:creationId xmlns:p14="http://schemas.microsoft.com/office/powerpoint/2010/main" val="372905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4AD3D9-B3DB-C39C-3DB4-7A9CA32861BD}"/>
              </a:ext>
            </a:extLst>
          </p:cNvPr>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8DCDE70-20E2-94E5-38F0-2461F41F79F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762E9F6-3BB6-BFBA-1BB8-2DD8F4CAA7B3}"/>
              </a:ext>
            </a:extLst>
          </p:cNvPr>
          <p:cNvSpPr>
            <a:spLocks noGrp="1"/>
          </p:cNvSpPr>
          <p:nvPr>
            <p:ph type="dt" sz="half" idx="10"/>
          </p:nvPr>
        </p:nvSpPr>
        <p:spPr/>
        <p:txBody>
          <a:bodyPr/>
          <a:lstStyle/>
          <a:p>
            <a:fld id="{D116B645-7F65-43CC-BC8B-8884ACC8048C}" type="datetimeFigureOut">
              <a:rPr lang="es-ES" smtClean="0"/>
              <a:t>22/07/2023</a:t>
            </a:fld>
            <a:endParaRPr lang="es-ES"/>
          </a:p>
        </p:txBody>
      </p:sp>
      <p:sp>
        <p:nvSpPr>
          <p:cNvPr id="5" name="Marcador de pie de página 4">
            <a:extLst>
              <a:ext uri="{FF2B5EF4-FFF2-40B4-BE49-F238E27FC236}">
                <a16:creationId xmlns:a16="http://schemas.microsoft.com/office/drawing/2014/main" id="{85BA155A-EFB3-ED65-F2BE-1ED861E30FC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C153495-FF41-4A0A-6B4C-274AF6B7FF4E}"/>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247682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08C158-3E81-4E23-BA10-B611A33B78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30846A-67E0-E38F-AFA2-061C317F7F6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B9CC658-1018-4B62-7076-9DE2613858F9}"/>
              </a:ext>
            </a:extLst>
          </p:cNvPr>
          <p:cNvSpPr>
            <a:spLocks noGrp="1"/>
          </p:cNvSpPr>
          <p:nvPr>
            <p:ph type="dt" sz="half" idx="10"/>
          </p:nvPr>
        </p:nvSpPr>
        <p:spPr/>
        <p:txBody>
          <a:bodyPr/>
          <a:lstStyle/>
          <a:p>
            <a:fld id="{D116B645-7F65-43CC-BC8B-8884ACC8048C}" type="datetimeFigureOut">
              <a:rPr lang="es-ES" smtClean="0"/>
              <a:t>22/07/2023</a:t>
            </a:fld>
            <a:endParaRPr lang="es-ES"/>
          </a:p>
        </p:txBody>
      </p:sp>
      <p:sp>
        <p:nvSpPr>
          <p:cNvPr id="5" name="Marcador de pie de página 4">
            <a:extLst>
              <a:ext uri="{FF2B5EF4-FFF2-40B4-BE49-F238E27FC236}">
                <a16:creationId xmlns:a16="http://schemas.microsoft.com/office/drawing/2014/main" id="{2CCF9770-F8FF-5FA3-B63A-0FDD7697479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3CF5CBF-A580-7C57-5A4E-67AFBAC48196}"/>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231549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4BAB77-92C5-5C33-AF16-985958C65053}"/>
              </a:ext>
            </a:extLst>
          </p:cNvPr>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EAEC50-2311-C58D-B96D-9E81AEDA98B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03EAA0F-6554-7A54-14DC-3A46D5773957}"/>
              </a:ext>
            </a:extLst>
          </p:cNvPr>
          <p:cNvSpPr>
            <a:spLocks noGrp="1"/>
          </p:cNvSpPr>
          <p:nvPr>
            <p:ph type="dt" sz="half" idx="10"/>
          </p:nvPr>
        </p:nvSpPr>
        <p:spPr/>
        <p:txBody>
          <a:bodyPr/>
          <a:lstStyle/>
          <a:p>
            <a:fld id="{D116B645-7F65-43CC-BC8B-8884ACC8048C}" type="datetimeFigureOut">
              <a:rPr lang="es-ES" smtClean="0"/>
              <a:t>22/07/2023</a:t>
            </a:fld>
            <a:endParaRPr lang="es-ES"/>
          </a:p>
        </p:txBody>
      </p:sp>
      <p:sp>
        <p:nvSpPr>
          <p:cNvPr id="5" name="Marcador de pie de página 4">
            <a:extLst>
              <a:ext uri="{FF2B5EF4-FFF2-40B4-BE49-F238E27FC236}">
                <a16:creationId xmlns:a16="http://schemas.microsoft.com/office/drawing/2014/main" id="{B3B8CC78-8655-0A96-1EC4-648592557D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DE4384E-CA6B-CB35-FDF3-0EA8FE2E9E40}"/>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381186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EC684A-6EA8-26E8-85AE-6F35E53FD46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4C8AA8E-9397-4BAD-EF9C-96660EBCB2E5}"/>
              </a:ext>
            </a:extLst>
          </p:cNvPr>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1A275E7-FB90-E21A-CC6F-B138E0074A56}"/>
              </a:ext>
            </a:extLst>
          </p:cNvPr>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13CAE79-FD9B-A79B-3FBE-79F1F9729CA3}"/>
              </a:ext>
            </a:extLst>
          </p:cNvPr>
          <p:cNvSpPr>
            <a:spLocks noGrp="1"/>
          </p:cNvSpPr>
          <p:nvPr>
            <p:ph type="dt" sz="half" idx="10"/>
          </p:nvPr>
        </p:nvSpPr>
        <p:spPr/>
        <p:txBody>
          <a:bodyPr/>
          <a:lstStyle/>
          <a:p>
            <a:fld id="{D116B645-7F65-43CC-BC8B-8884ACC8048C}" type="datetimeFigureOut">
              <a:rPr lang="es-ES" smtClean="0"/>
              <a:t>22/07/2023</a:t>
            </a:fld>
            <a:endParaRPr lang="es-ES"/>
          </a:p>
        </p:txBody>
      </p:sp>
      <p:sp>
        <p:nvSpPr>
          <p:cNvPr id="6" name="Marcador de pie de página 5">
            <a:extLst>
              <a:ext uri="{FF2B5EF4-FFF2-40B4-BE49-F238E27FC236}">
                <a16:creationId xmlns:a16="http://schemas.microsoft.com/office/drawing/2014/main" id="{95CACEFD-514A-1794-1E30-27C2412589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9C5DED-3C9B-B523-A431-904B330B514F}"/>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248619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7EA489-CA05-8085-587A-F653CC072581}"/>
              </a:ext>
            </a:extLst>
          </p:cNvPr>
          <p:cNvSpPr>
            <a:spLocks noGrp="1"/>
          </p:cNvSpPr>
          <p:nvPr>
            <p:ph type="title"/>
          </p:nvPr>
        </p:nvSpPr>
        <p:spPr>
          <a:xfrm>
            <a:off x="629841" y="273844"/>
            <a:ext cx="7886700" cy="994172"/>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DA3CDDF-FEDC-3EA0-7AD7-83F560028E2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AFBCE96-1CC5-F16D-ACEA-1E53BECB5B2B}"/>
              </a:ext>
            </a:extLst>
          </p:cNvPr>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06FD511-906B-23F5-5A95-F6112BD9468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578B51A-E75B-EC1A-7158-0DECB4F4D24F}"/>
              </a:ext>
            </a:extLst>
          </p:cNvPr>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04D6CE2-6E29-A4DE-7FAF-A582237DBBF4}"/>
              </a:ext>
            </a:extLst>
          </p:cNvPr>
          <p:cNvSpPr>
            <a:spLocks noGrp="1"/>
          </p:cNvSpPr>
          <p:nvPr>
            <p:ph type="dt" sz="half" idx="10"/>
          </p:nvPr>
        </p:nvSpPr>
        <p:spPr/>
        <p:txBody>
          <a:bodyPr/>
          <a:lstStyle/>
          <a:p>
            <a:fld id="{D116B645-7F65-43CC-BC8B-8884ACC8048C}" type="datetimeFigureOut">
              <a:rPr lang="es-ES" smtClean="0"/>
              <a:t>22/07/2023</a:t>
            </a:fld>
            <a:endParaRPr lang="es-ES"/>
          </a:p>
        </p:txBody>
      </p:sp>
      <p:sp>
        <p:nvSpPr>
          <p:cNvPr id="8" name="Marcador de pie de página 7">
            <a:extLst>
              <a:ext uri="{FF2B5EF4-FFF2-40B4-BE49-F238E27FC236}">
                <a16:creationId xmlns:a16="http://schemas.microsoft.com/office/drawing/2014/main" id="{6D026CE0-BD9E-3858-DEA7-EC30066D336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E8EFA2E-531A-6422-1EAF-75FAE9FD077C}"/>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158444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D65EF8-5DBA-3D31-4CEE-F2209C9EDBE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8C677CF-90A4-16E6-1C9E-46156553EEAC}"/>
              </a:ext>
            </a:extLst>
          </p:cNvPr>
          <p:cNvSpPr>
            <a:spLocks noGrp="1"/>
          </p:cNvSpPr>
          <p:nvPr>
            <p:ph type="dt" sz="half" idx="10"/>
          </p:nvPr>
        </p:nvSpPr>
        <p:spPr/>
        <p:txBody>
          <a:bodyPr/>
          <a:lstStyle/>
          <a:p>
            <a:fld id="{D116B645-7F65-43CC-BC8B-8884ACC8048C}" type="datetimeFigureOut">
              <a:rPr lang="es-ES" smtClean="0"/>
              <a:t>22/07/2023</a:t>
            </a:fld>
            <a:endParaRPr lang="es-ES"/>
          </a:p>
        </p:txBody>
      </p:sp>
      <p:sp>
        <p:nvSpPr>
          <p:cNvPr id="4" name="Marcador de pie de página 3">
            <a:extLst>
              <a:ext uri="{FF2B5EF4-FFF2-40B4-BE49-F238E27FC236}">
                <a16:creationId xmlns:a16="http://schemas.microsoft.com/office/drawing/2014/main" id="{E09DB5F3-B883-B17F-4DB5-C63110A9893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6BB94FA-079B-A0AD-E0CA-EDB1265C9F2C}"/>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242380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1B32CF7-92BF-4DC5-F914-CBD7D65ADF90}"/>
              </a:ext>
            </a:extLst>
          </p:cNvPr>
          <p:cNvSpPr>
            <a:spLocks noGrp="1"/>
          </p:cNvSpPr>
          <p:nvPr>
            <p:ph type="dt" sz="half" idx="10"/>
          </p:nvPr>
        </p:nvSpPr>
        <p:spPr/>
        <p:txBody>
          <a:bodyPr/>
          <a:lstStyle/>
          <a:p>
            <a:fld id="{D116B645-7F65-43CC-BC8B-8884ACC8048C}" type="datetimeFigureOut">
              <a:rPr lang="es-ES" smtClean="0"/>
              <a:t>22/07/2023</a:t>
            </a:fld>
            <a:endParaRPr lang="es-ES"/>
          </a:p>
        </p:txBody>
      </p:sp>
      <p:sp>
        <p:nvSpPr>
          <p:cNvPr id="3" name="Marcador de pie de página 2">
            <a:extLst>
              <a:ext uri="{FF2B5EF4-FFF2-40B4-BE49-F238E27FC236}">
                <a16:creationId xmlns:a16="http://schemas.microsoft.com/office/drawing/2014/main" id="{732CE1AB-7B9C-6238-CC50-5D74B62ABB3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43FF6DB-55A5-7147-1902-96093C82AF9F}"/>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228306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3F3507-B4E3-A519-D4AD-DD4B77242F38}"/>
              </a:ext>
            </a:extLst>
          </p:cNvPr>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426A4E-30AB-078A-A303-9B5255DD5CB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DF457C3-8888-C25E-B938-D37ACFD1BE5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A8D751B-9066-E586-22E0-B0A0D746EDA1}"/>
              </a:ext>
            </a:extLst>
          </p:cNvPr>
          <p:cNvSpPr>
            <a:spLocks noGrp="1"/>
          </p:cNvSpPr>
          <p:nvPr>
            <p:ph type="dt" sz="half" idx="10"/>
          </p:nvPr>
        </p:nvSpPr>
        <p:spPr/>
        <p:txBody>
          <a:bodyPr/>
          <a:lstStyle/>
          <a:p>
            <a:fld id="{D116B645-7F65-43CC-BC8B-8884ACC8048C}" type="datetimeFigureOut">
              <a:rPr lang="es-ES" smtClean="0"/>
              <a:t>22/07/2023</a:t>
            </a:fld>
            <a:endParaRPr lang="es-ES"/>
          </a:p>
        </p:txBody>
      </p:sp>
      <p:sp>
        <p:nvSpPr>
          <p:cNvPr id="6" name="Marcador de pie de página 5">
            <a:extLst>
              <a:ext uri="{FF2B5EF4-FFF2-40B4-BE49-F238E27FC236}">
                <a16:creationId xmlns:a16="http://schemas.microsoft.com/office/drawing/2014/main" id="{06F985E2-EFAD-6C51-0E11-408B2395495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5A9959-35C1-FC8B-2155-825F1BDF696C}"/>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386751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96F017B-9F72-4A1A-B968-B24B0A892027}" type="datetimeFigureOut">
              <a:rPr lang="es-ES" smtClean="0"/>
              <a:t>22/07/2023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A1E589F-A168-47FF-AA39-D791F15F9290}" type="slidenum">
              <a:rPr lang="es-ES" smtClean="0"/>
              <a:t>‹Nº›</a:t>
            </a:fld>
            <a:endParaRPr lang="es-ES"/>
          </a:p>
        </p:txBody>
      </p:sp>
    </p:spTree>
    <p:extLst>
      <p:ext uri="{BB962C8B-B14F-4D97-AF65-F5344CB8AC3E}">
        <p14:creationId xmlns:p14="http://schemas.microsoft.com/office/powerpoint/2010/main" val="257968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3146A3-B2C3-9019-0314-A0EE07C5666D}"/>
              </a:ext>
            </a:extLst>
          </p:cNvPr>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94B84DF-C709-2184-8C16-6272ABD42CC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a:extLst>
              <a:ext uri="{FF2B5EF4-FFF2-40B4-BE49-F238E27FC236}">
                <a16:creationId xmlns:a16="http://schemas.microsoft.com/office/drawing/2014/main" id="{2D06F5AB-BEE2-3141-4B2C-78603A4ED39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DCFC431-2A70-A09F-EB96-E2126E62ADFA}"/>
              </a:ext>
            </a:extLst>
          </p:cNvPr>
          <p:cNvSpPr>
            <a:spLocks noGrp="1"/>
          </p:cNvSpPr>
          <p:nvPr>
            <p:ph type="dt" sz="half" idx="10"/>
          </p:nvPr>
        </p:nvSpPr>
        <p:spPr/>
        <p:txBody>
          <a:bodyPr/>
          <a:lstStyle/>
          <a:p>
            <a:fld id="{D116B645-7F65-43CC-BC8B-8884ACC8048C}" type="datetimeFigureOut">
              <a:rPr lang="es-ES" smtClean="0"/>
              <a:t>22/07/2023</a:t>
            </a:fld>
            <a:endParaRPr lang="es-ES"/>
          </a:p>
        </p:txBody>
      </p:sp>
      <p:sp>
        <p:nvSpPr>
          <p:cNvPr id="6" name="Marcador de pie de página 5">
            <a:extLst>
              <a:ext uri="{FF2B5EF4-FFF2-40B4-BE49-F238E27FC236}">
                <a16:creationId xmlns:a16="http://schemas.microsoft.com/office/drawing/2014/main" id="{49A45ABB-DDF7-71FF-0C30-FC159EC8ED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ACD4638-4F2E-B6A3-016E-8F8B49C3D71D}"/>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54997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E1C914-4948-4329-885E-3DA70EDCFF0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7C427AD-9E2E-9D22-ED18-0FBEA1F851C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0E9ABB-CAC2-FB85-0B1D-CF3EF58CE735}"/>
              </a:ext>
            </a:extLst>
          </p:cNvPr>
          <p:cNvSpPr>
            <a:spLocks noGrp="1"/>
          </p:cNvSpPr>
          <p:nvPr>
            <p:ph type="dt" sz="half" idx="10"/>
          </p:nvPr>
        </p:nvSpPr>
        <p:spPr/>
        <p:txBody>
          <a:bodyPr/>
          <a:lstStyle/>
          <a:p>
            <a:fld id="{D116B645-7F65-43CC-BC8B-8884ACC8048C}" type="datetimeFigureOut">
              <a:rPr lang="es-ES" smtClean="0"/>
              <a:t>22/07/2023</a:t>
            </a:fld>
            <a:endParaRPr lang="es-ES"/>
          </a:p>
        </p:txBody>
      </p:sp>
      <p:sp>
        <p:nvSpPr>
          <p:cNvPr id="5" name="Marcador de pie de página 4">
            <a:extLst>
              <a:ext uri="{FF2B5EF4-FFF2-40B4-BE49-F238E27FC236}">
                <a16:creationId xmlns:a16="http://schemas.microsoft.com/office/drawing/2014/main" id="{7E478466-6CEF-AF46-F0EE-426E26B6277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C19A1F-373A-4A0C-52D3-E4DDA760D9AA}"/>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300743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6C4C406-9F64-03C5-45F7-6515896F5268}"/>
              </a:ext>
            </a:extLst>
          </p:cNvPr>
          <p:cNvSpPr>
            <a:spLocks noGrp="1"/>
          </p:cNvSpPr>
          <p:nvPr>
            <p:ph type="title" orient="vert"/>
          </p:nvPr>
        </p:nvSpPr>
        <p:spPr>
          <a:xfrm>
            <a:off x="6543675" y="273844"/>
            <a:ext cx="1971675" cy="4358879"/>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41E190F-2F43-9C60-9BE4-64CF094D8A07}"/>
              </a:ext>
            </a:extLst>
          </p:cNvPr>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9E0697B-BCE4-A813-8BB9-F77C1515AC5D}"/>
              </a:ext>
            </a:extLst>
          </p:cNvPr>
          <p:cNvSpPr>
            <a:spLocks noGrp="1"/>
          </p:cNvSpPr>
          <p:nvPr>
            <p:ph type="dt" sz="half" idx="10"/>
          </p:nvPr>
        </p:nvSpPr>
        <p:spPr/>
        <p:txBody>
          <a:bodyPr/>
          <a:lstStyle/>
          <a:p>
            <a:fld id="{D116B645-7F65-43CC-BC8B-8884ACC8048C}" type="datetimeFigureOut">
              <a:rPr lang="es-ES" smtClean="0"/>
              <a:t>22/07/2023</a:t>
            </a:fld>
            <a:endParaRPr lang="es-ES"/>
          </a:p>
        </p:txBody>
      </p:sp>
      <p:sp>
        <p:nvSpPr>
          <p:cNvPr id="5" name="Marcador de pie de página 4">
            <a:extLst>
              <a:ext uri="{FF2B5EF4-FFF2-40B4-BE49-F238E27FC236}">
                <a16:creationId xmlns:a16="http://schemas.microsoft.com/office/drawing/2014/main" id="{8A9C6152-76CB-D0B4-6712-809175BF004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410C1A4-584E-D916-7574-4E1A210EE18C}"/>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249970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96F017B-9F72-4A1A-B968-B24B0A892027}" type="datetimeFigureOut">
              <a:rPr lang="es-ES" smtClean="0"/>
              <a:t>22/07/2023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A1E589F-A168-47FF-AA39-D791F15F9290}" type="slidenum">
              <a:rPr lang="es-ES" smtClean="0"/>
              <a:t>‹Nº›</a:t>
            </a:fld>
            <a:endParaRPr lang="es-ES"/>
          </a:p>
        </p:txBody>
      </p:sp>
    </p:spTree>
    <p:extLst>
      <p:ext uri="{BB962C8B-B14F-4D97-AF65-F5344CB8AC3E}">
        <p14:creationId xmlns:p14="http://schemas.microsoft.com/office/powerpoint/2010/main" val="253433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96F017B-9F72-4A1A-B968-B24B0A892027}" type="datetimeFigureOut">
              <a:rPr lang="es-ES" smtClean="0"/>
              <a:t>22/07/2023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A1E589F-A168-47FF-AA39-D791F15F9290}" type="slidenum">
              <a:rPr lang="es-ES" smtClean="0"/>
              <a:t>‹Nº›</a:t>
            </a:fld>
            <a:endParaRPr lang="es-ES"/>
          </a:p>
        </p:txBody>
      </p:sp>
    </p:spTree>
    <p:extLst>
      <p:ext uri="{BB962C8B-B14F-4D97-AF65-F5344CB8AC3E}">
        <p14:creationId xmlns:p14="http://schemas.microsoft.com/office/powerpoint/2010/main" val="41861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96F017B-9F72-4A1A-B968-B24B0A892027}" type="datetimeFigureOut">
              <a:rPr lang="es-ES" smtClean="0"/>
              <a:t>22/07/2023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A1E589F-A168-47FF-AA39-D791F15F9290}" type="slidenum">
              <a:rPr lang="es-ES" smtClean="0"/>
              <a:t>‹Nº›</a:t>
            </a:fld>
            <a:endParaRPr lang="es-ES"/>
          </a:p>
        </p:txBody>
      </p:sp>
    </p:spTree>
    <p:extLst>
      <p:ext uri="{BB962C8B-B14F-4D97-AF65-F5344CB8AC3E}">
        <p14:creationId xmlns:p14="http://schemas.microsoft.com/office/powerpoint/2010/main" val="384549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96F017B-9F72-4A1A-B968-B24B0A892027}" type="datetimeFigureOut">
              <a:rPr lang="es-ES" smtClean="0"/>
              <a:t>22/07/2023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A1E589F-A168-47FF-AA39-D791F15F9290}" type="slidenum">
              <a:rPr lang="es-ES" smtClean="0"/>
              <a:t>‹Nº›</a:t>
            </a:fld>
            <a:endParaRPr lang="es-ES"/>
          </a:p>
        </p:txBody>
      </p:sp>
    </p:spTree>
    <p:extLst>
      <p:ext uri="{BB962C8B-B14F-4D97-AF65-F5344CB8AC3E}">
        <p14:creationId xmlns:p14="http://schemas.microsoft.com/office/powerpoint/2010/main" val="16082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6F017B-9F72-4A1A-B968-B24B0A892027}" type="datetimeFigureOut">
              <a:rPr lang="es-ES" smtClean="0"/>
              <a:t>22/07/2023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A1E589F-A168-47FF-AA39-D791F15F9290}" type="slidenum">
              <a:rPr lang="es-ES" smtClean="0"/>
              <a:t>‹Nº›</a:t>
            </a:fld>
            <a:endParaRPr lang="es-ES"/>
          </a:p>
        </p:txBody>
      </p:sp>
    </p:spTree>
    <p:extLst>
      <p:ext uri="{BB962C8B-B14F-4D97-AF65-F5344CB8AC3E}">
        <p14:creationId xmlns:p14="http://schemas.microsoft.com/office/powerpoint/2010/main" val="170911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96F017B-9F72-4A1A-B968-B24B0A892027}" type="datetimeFigureOut">
              <a:rPr lang="es-ES" smtClean="0"/>
              <a:t>22/07/2023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A1E589F-A168-47FF-AA39-D791F15F9290}" type="slidenum">
              <a:rPr lang="es-ES" smtClean="0"/>
              <a:t>‹Nº›</a:t>
            </a:fld>
            <a:endParaRPr lang="es-ES"/>
          </a:p>
        </p:txBody>
      </p:sp>
    </p:spTree>
    <p:extLst>
      <p:ext uri="{BB962C8B-B14F-4D97-AF65-F5344CB8AC3E}">
        <p14:creationId xmlns:p14="http://schemas.microsoft.com/office/powerpoint/2010/main" val="178428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96F017B-9F72-4A1A-B968-B24B0A892027}" type="datetimeFigureOut">
              <a:rPr lang="es-ES" smtClean="0"/>
              <a:t>22/07/2023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A1E589F-A168-47FF-AA39-D791F15F9290}" type="slidenum">
              <a:rPr lang="es-ES" smtClean="0"/>
              <a:t>‹Nº›</a:t>
            </a:fld>
            <a:endParaRPr lang="es-ES"/>
          </a:p>
        </p:txBody>
      </p:sp>
    </p:spTree>
    <p:extLst>
      <p:ext uri="{BB962C8B-B14F-4D97-AF65-F5344CB8AC3E}">
        <p14:creationId xmlns:p14="http://schemas.microsoft.com/office/powerpoint/2010/main" val="420389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96F017B-9F72-4A1A-B968-B24B0A892027}" type="datetimeFigureOut">
              <a:rPr lang="es-ES" smtClean="0"/>
              <a:t>22/07/2023</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A1E589F-A168-47FF-AA39-D791F15F9290}" type="slidenum">
              <a:rPr lang="es-ES" smtClean="0"/>
              <a:t>‹Nº›</a:t>
            </a:fld>
            <a:endParaRPr lang="es-ES"/>
          </a:p>
        </p:txBody>
      </p:sp>
    </p:spTree>
    <p:extLst>
      <p:ext uri="{BB962C8B-B14F-4D97-AF65-F5344CB8AC3E}">
        <p14:creationId xmlns:p14="http://schemas.microsoft.com/office/powerpoint/2010/main" val="633779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D3424FE-8A42-1C82-C0A7-4EBAE2CFD2B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82C5616-72CD-38B1-EB7F-BBA48D1CB02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5041721-17EA-69B1-9124-82154BDE225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116B645-7F65-43CC-BC8B-8884ACC8048C}" type="datetimeFigureOut">
              <a:rPr lang="es-ES" smtClean="0"/>
              <a:t>22/07/2023</a:t>
            </a:fld>
            <a:endParaRPr lang="es-ES"/>
          </a:p>
        </p:txBody>
      </p:sp>
      <p:sp>
        <p:nvSpPr>
          <p:cNvPr id="5" name="Marcador de pie de página 4">
            <a:extLst>
              <a:ext uri="{FF2B5EF4-FFF2-40B4-BE49-F238E27FC236}">
                <a16:creationId xmlns:a16="http://schemas.microsoft.com/office/drawing/2014/main" id="{BDFEF990-EDC3-9DFB-7278-A508EEA1F6B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DA2BD33-A30C-E342-B4CF-032034C4883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472926-AD2F-4F38-AEDC-FE777BEC4C5C}" type="slidenum">
              <a:rPr lang="es-ES" smtClean="0"/>
              <a:t>‹Nº›</a:t>
            </a:fld>
            <a:endParaRPr lang="es-ES"/>
          </a:p>
        </p:txBody>
      </p:sp>
    </p:spTree>
    <p:extLst>
      <p:ext uri="{BB962C8B-B14F-4D97-AF65-F5344CB8AC3E}">
        <p14:creationId xmlns:p14="http://schemas.microsoft.com/office/powerpoint/2010/main" val="26796157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42.jpeg"/><Relationship Id="rId4" Type="http://schemas.openxmlformats.org/officeDocument/2006/relationships/diagramLayout" Target="../diagrams/layout5.xml"/><Relationship Id="rId9"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5.jp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32.jpe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601C064A-E6E4-44D2-B345-2BB7514A70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4" cy="5143500"/>
            <a:chOff x="651279" y="598259"/>
            <a:chExt cx="10889442" cy="5680742"/>
          </a:xfrm>
        </p:grpSpPr>
        <p:sp>
          <p:nvSpPr>
            <p:cNvPr id="17" name="Color">
              <a:extLst>
                <a:ext uri="{FF2B5EF4-FFF2-40B4-BE49-F238E27FC236}">
                  <a16:creationId xmlns:a16="http://schemas.microsoft.com/office/drawing/2014/main" id="{DB12EA1C-AD22-49E2-9660-D9CDC6B61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lor">
              <a:extLst>
                <a:ext uri="{FF2B5EF4-FFF2-40B4-BE49-F238E27FC236}">
                  <a16:creationId xmlns:a16="http://schemas.microsoft.com/office/drawing/2014/main" id="{67CE115B-4A96-4B14-8520-5C5FC624E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Color">
            <a:extLst>
              <a:ext uri="{FF2B5EF4-FFF2-40B4-BE49-F238E27FC236}">
                <a16:creationId xmlns:a16="http://schemas.microsoft.com/office/drawing/2014/main" id="{D1945E2A-ABF1-415C-B37A-BD0A5C19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03" y="448694"/>
            <a:ext cx="8167081" cy="4260556"/>
          </a:xfrm>
          <a:prstGeom prst="rect">
            <a:avLst/>
          </a:prstGeom>
          <a:solidFill>
            <a:srgbClr val="FEB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Imagen 8">
            <a:extLst>
              <a:ext uri="{FF2B5EF4-FFF2-40B4-BE49-F238E27FC236}">
                <a16:creationId xmlns:a16="http://schemas.microsoft.com/office/drawing/2014/main" id="{9F02065C-57B2-EF7F-C730-F0DFEF4EE1E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560479" y="490211"/>
            <a:ext cx="5026459" cy="4155003"/>
          </a:xfrm>
          <a:prstGeom prst="rect">
            <a:avLst/>
          </a:prstGeom>
          <a:effectLst>
            <a:innerShdw blurRad="114300">
              <a:prstClr val="black"/>
            </a:innerShdw>
          </a:effectLst>
        </p:spPr>
      </p:pic>
      <p:grpSp>
        <p:nvGrpSpPr>
          <p:cNvPr id="22" name="Group 21">
            <a:extLst>
              <a:ext uri="{FF2B5EF4-FFF2-40B4-BE49-F238E27FC236}">
                <a16:creationId xmlns:a16="http://schemas.microsoft.com/office/drawing/2014/main" id="{BCCEE623-F22A-4681-990C-036558C135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7" cy="5143498"/>
            <a:chOff x="0" y="0"/>
            <a:chExt cx="12188952" cy="6858000"/>
          </a:xfrm>
        </p:grpSpPr>
        <p:sp>
          <p:nvSpPr>
            <p:cNvPr id="23" name="Freeform: Shape 22">
              <a:extLst>
                <a:ext uri="{FF2B5EF4-FFF2-40B4-BE49-F238E27FC236}">
                  <a16:creationId xmlns:a16="http://schemas.microsoft.com/office/drawing/2014/main" id="{39928A56-DDFB-4B12-BB34-20833166BD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B3765F0-85F4-4EB3-93DA-59F421CD4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8E03A00-A562-4753-8BA0-93F8B05DE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5F5D032-1BA8-410D-B68E-0DD597582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BA3FCDE-79E0-49F5-A381-232AB935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E27297F-31E8-46C6-8569-1FD12C653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374C063-2A46-4D9F-A085-0FB2F194C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uadroTexto 1">
            <a:extLst>
              <a:ext uri="{FF2B5EF4-FFF2-40B4-BE49-F238E27FC236}">
                <a16:creationId xmlns:a16="http://schemas.microsoft.com/office/drawing/2014/main" id="{705569E3-AE2F-AF5C-5E1C-55377D64FD1B}"/>
              </a:ext>
            </a:extLst>
          </p:cNvPr>
          <p:cNvSpPr txBox="1"/>
          <p:nvPr/>
        </p:nvSpPr>
        <p:spPr>
          <a:xfrm>
            <a:off x="487316" y="897432"/>
            <a:ext cx="3070877" cy="2800767"/>
          </a:xfrm>
          <a:prstGeom prst="rect">
            <a:avLst/>
          </a:prstGeom>
          <a:noFill/>
        </p:spPr>
        <p:txBody>
          <a:bodyPr wrap="square" rtlCol="0">
            <a:spAutoFit/>
            <a:scene3d>
              <a:camera prst="orthographicFront"/>
              <a:lightRig rig="flat" dir="t"/>
            </a:scene3d>
            <a:sp3d extrusionH="57150">
              <a:bevelT w="38100" h="38100" prst="relaxedInset"/>
            </a:sp3d>
          </a:bodyPr>
          <a:lstStyle/>
          <a:p>
            <a:pPr algn="ctr"/>
            <a:r>
              <a:rPr lang="en-US" sz="4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UNIFIED BODY OF CHRIST</a:t>
            </a:r>
            <a:endParaRPr lang="es-E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CuadroTexto 2">
            <a:extLst>
              <a:ext uri="{FF2B5EF4-FFF2-40B4-BE49-F238E27FC236}">
                <a16:creationId xmlns:a16="http://schemas.microsoft.com/office/drawing/2014/main" id="{4C9F1797-49CE-215D-9B30-5F00BD388D65}"/>
              </a:ext>
            </a:extLst>
          </p:cNvPr>
          <p:cNvSpPr txBox="1"/>
          <p:nvPr/>
        </p:nvSpPr>
        <p:spPr>
          <a:xfrm>
            <a:off x="487680" y="4343026"/>
            <a:ext cx="3070513" cy="307777"/>
          </a:xfrm>
          <a:prstGeom prst="rect">
            <a:avLst/>
          </a:prstGeom>
          <a:noFill/>
        </p:spPr>
        <p:txBody>
          <a:bodyPr wrap="square" rtlCol="0">
            <a:spAutoFit/>
          </a:bodyPr>
          <a:lstStyle/>
          <a:p>
            <a:pPr algn="ctr"/>
            <a:r>
              <a:rPr lang="es-ES" sz="1400" b="1">
                <a:solidFill>
                  <a:srgbClr val="7D4B01"/>
                </a:solidFill>
              </a:rPr>
              <a:t>Lesson 7 for August 12, 2023</a:t>
            </a:r>
            <a:endParaRPr lang="es-ES" sz="1400" b="1" dirty="0">
              <a:solidFill>
                <a:srgbClr val="7D4B01"/>
              </a:solidFill>
            </a:endParaRPr>
          </a:p>
        </p:txBody>
      </p:sp>
    </p:spTree>
    <p:extLst>
      <p:ext uri="{BB962C8B-B14F-4D97-AF65-F5344CB8AC3E}">
        <p14:creationId xmlns:p14="http://schemas.microsoft.com/office/powerpoint/2010/main" val="42690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AFE8CF9-BC92-0496-7A4A-9D4CF61DF782}"/>
              </a:ext>
            </a:extLst>
          </p:cNvPr>
          <p:cNvSpPr txBox="1"/>
          <p:nvPr/>
        </p:nvSpPr>
        <p:spPr>
          <a:xfrm>
            <a:off x="0" y="2110085"/>
            <a:ext cx="9143999" cy="92333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defPPr>
              <a:defRPr lang="en-US"/>
            </a:defPPr>
            <a:lvl1pPr algn="ctr">
              <a:defRPr sz="6000" b="1">
                <a:ln/>
                <a:solidFill>
                  <a:schemeClr val="accent3"/>
                </a:solidFill>
              </a:defRPr>
            </a:lvl1pPr>
          </a:lstStyle>
          <a:p>
            <a:r>
              <a:rPr lang="es-ES" sz="5400">
                <a:solidFill>
                  <a:srgbClr val="009AD0"/>
                </a:solidFill>
              </a:rPr>
              <a:t>THE RESULT OF UNITY</a:t>
            </a:r>
            <a:endParaRPr lang="es-ES" sz="5400" dirty="0">
              <a:solidFill>
                <a:srgbClr val="009AD0"/>
              </a:solidFill>
            </a:endParaRPr>
          </a:p>
        </p:txBody>
      </p:sp>
    </p:spTree>
    <p:extLst>
      <p:ext uri="{BB962C8B-B14F-4D97-AF65-F5344CB8AC3E}">
        <p14:creationId xmlns:p14="http://schemas.microsoft.com/office/powerpoint/2010/main" val="4188384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0353DB-21E0-4189-CCF0-A3DCE6E6D78F}"/>
              </a:ext>
            </a:extLst>
          </p:cNvPr>
          <p:cNvSpPr txBox="1"/>
          <p:nvPr/>
        </p:nvSpPr>
        <p:spPr>
          <a:xfrm>
            <a:off x="0" y="-76200"/>
            <a:ext cx="9144000" cy="110466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4400" b="1">
                <a:ln/>
                <a:solidFill>
                  <a:srgbClr val="FFFF00"/>
                </a:solidFill>
              </a:rPr>
              <a:t>GROWTH IN CHRIST</a:t>
            </a:r>
            <a:endParaRPr lang="es-ES" sz="4400" b="1" dirty="0">
              <a:ln/>
              <a:solidFill>
                <a:srgbClr val="FFFF00"/>
              </a:solidFill>
            </a:endParaRPr>
          </a:p>
          <a:p>
            <a:pPr algn="ctr">
              <a:lnSpc>
                <a:spcPts val="2500"/>
              </a:lnSpc>
            </a:pPr>
            <a:r>
              <a:rPr lang="es-ES" sz="2800" b="1">
                <a:ln/>
                <a:solidFill>
                  <a:srgbClr val="FFFF00"/>
                </a:solidFill>
              </a:rPr>
              <a:t>Ephesians 4:14-16</a:t>
            </a:r>
            <a:endParaRPr lang="es-ES" sz="4400" b="1" dirty="0">
              <a:ln/>
              <a:solidFill>
                <a:srgbClr val="FFFF00"/>
              </a:solidFill>
            </a:endParaRPr>
          </a:p>
        </p:txBody>
      </p:sp>
      <p:sp>
        <p:nvSpPr>
          <p:cNvPr id="4" name="CuadroTexto 3">
            <a:extLst>
              <a:ext uri="{FF2B5EF4-FFF2-40B4-BE49-F238E27FC236}">
                <a16:creationId xmlns:a16="http://schemas.microsoft.com/office/drawing/2014/main" id="{0E3ED674-1CEF-01A3-F622-1ABEFD9E93BC}"/>
              </a:ext>
            </a:extLst>
          </p:cNvPr>
          <p:cNvSpPr txBox="1"/>
          <p:nvPr/>
        </p:nvSpPr>
        <p:spPr>
          <a:xfrm>
            <a:off x="2922270" y="1135141"/>
            <a:ext cx="6066366" cy="369332"/>
          </a:xfrm>
          <a:prstGeom prst="rect">
            <a:avLst/>
          </a:prstGeom>
          <a:noFill/>
        </p:spPr>
        <p:txBody>
          <a:bodyPr wrap="square" rtlCol="0">
            <a:spAutoFit/>
          </a:bodyPr>
          <a:lstStyle/>
          <a:p>
            <a:pPr algn="ctr">
              <a:spcBef>
                <a:spcPts val="600"/>
              </a:spcBef>
            </a:pPr>
            <a:r>
              <a:rPr lang="en-US" b="1"/>
              <a:t>What dangers can disrupt unity (4:14 </a:t>
            </a:r>
            <a:r>
              <a:rPr lang="en-US" sz="1600" b="1"/>
              <a:t>NIV</a:t>
            </a:r>
            <a:r>
              <a:rPr lang="en-US" b="1"/>
              <a:t>)?</a:t>
            </a:r>
            <a:endParaRPr lang="es-ES" b="1" dirty="0"/>
          </a:p>
        </p:txBody>
      </p:sp>
      <p:graphicFrame>
        <p:nvGraphicFramePr>
          <p:cNvPr id="2" name="Diagrama 1">
            <a:extLst>
              <a:ext uri="{FF2B5EF4-FFF2-40B4-BE49-F238E27FC236}">
                <a16:creationId xmlns:a16="http://schemas.microsoft.com/office/drawing/2014/main" id="{7EB80299-0A03-AB36-EA38-A1687742CEB0}"/>
              </a:ext>
            </a:extLst>
          </p:cNvPr>
          <p:cNvGraphicFramePr/>
          <p:nvPr>
            <p:extLst>
              <p:ext uri="{D42A27DB-BD31-4B8C-83A1-F6EECF244321}">
                <p14:modId xmlns:p14="http://schemas.microsoft.com/office/powerpoint/2010/main" val="1828277135"/>
              </p:ext>
            </p:extLst>
          </p:nvPr>
        </p:nvGraphicFramePr>
        <p:xfrm>
          <a:off x="2922269" y="1470658"/>
          <a:ext cx="6066367" cy="147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D835DB64-2D14-AEE6-9A50-838E0ED903EF}"/>
              </a:ext>
            </a:extLst>
          </p:cNvPr>
          <p:cNvSpPr txBox="1"/>
          <p:nvPr/>
        </p:nvSpPr>
        <p:spPr>
          <a:xfrm>
            <a:off x="128693" y="2947986"/>
            <a:ext cx="6675967" cy="646331"/>
          </a:xfrm>
          <a:prstGeom prst="rect">
            <a:avLst/>
          </a:prstGeom>
          <a:noFill/>
        </p:spPr>
        <p:txBody>
          <a:bodyPr wrap="square" rtlCol="0">
            <a:spAutoFit/>
          </a:bodyPr>
          <a:lstStyle/>
          <a:p>
            <a:pPr>
              <a:spcBef>
                <a:spcPts val="600"/>
              </a:spcBef>
            </a:pPr>
            <a:r>
              <a:rPr lang="en-US" b="1"/>
              <a:t>To avoid these dangers, we must hold fast to the truth in love and strive to grow in Christ (4:15).</a:t>
            </a:r>
            <a:endParaRPr lang="es-ES" b="1" dirty="0"/>
          </a:p>
        </p:txBody>
      </p:sp>
      <p:pic>
        <p:nvPicPr>
          <p:cNvPr id="9" name="Imagen 8">
            <a:extLst>
              <a:ext uri="{FF2B5EF4-FFF2-40B4-BE49-F238E27FC236}">
                <a16:creationId xmlns:a16="http://schemas.microsoft.com/office/drawing/2014/main" id="{DD63028E-FD8D-44A4-8AAF-288844AD4423}"/>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901175" y="2997007"/>
            <a:ext cx="2056554" cy="1978853"/>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C36B1297-E161-7C2E-A484-392DED3FCF2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55365" y="3590982"/>
            <a:ext cx="2178900" cy="1384878"/>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66"/>
            </a:contourClr>
          </a:sp3d>
        </p:spPr>
      </p:pic>
      <p:sp>
        <p:nvSpPr>
          <p:cNvPr id="8" name="CuadroTexto 7">
            <a:extLst>
              <a:ext uri="{FF2B5EF4-FFF2-40B4-BE49-F238E27FC236}">
                <a16:creationId xmlns:a16="http://schemas.microsoft.com/office/drawing/2014/main" id="{7962CAFB-C4EF-14AE-2B92-EFE734A5886C}"/>
              </a:ext>
            </a:extLst>
          </p:cNvPr>
          <p:cNvSpPr txBox="1"/>
          <p:nvPr/>
        </p:nvSpPr>
        <p:spPr>
          <a:xfrm>
            <a:off x="2430780" y="3699683"/>
            <a:ext cx="4404783" cy="1200329"/>
          </a:xfrm>
          <a:prstGeom prst="rect">
            <a:avLst/>
          </a:prstGeom>
          <a:noFill/>
        </p:spPr>
        <p:txBody>
          <a:bodyPr wrap="square">
            <a:spAutoFit/>
          </a:bodyPr>
          <a:lstStyle/>
          <a:p>
            <a:pPr>
              <a:spcBef>
                <a:spcPts val="600"/>
              </a:spcBef>
            </a:pPr>
            <a:r>
              <a:rPr lang="en-US" b="1"/>
              <a:t>Although the individuals mentioned by Paul are responsible for maintaining unity, each and every member of the church has a part to play in achieving that unity (4:16).</a:t>
            </a:r>
            <a:endParaRPr lang="es-ES" b="1" dirty="0"/>
          </a:p>
        </p:txBody>
      </p:sp>
      <p:pic>
        <p:nvPicPr>
          <p:cNvPr id="13" name="Imagen 12" descr="Imagen que contiene mujer, sostener, hombre, camiseta&#10;&#10;Descripción generada automáticamente">
            <a:extLst>
              <a:ext uri="{FF2B5EF4-FFF2-40B4-BE49-F238E27FC236}">
                <a16:creationId xmlns:a16="http://schemas.microsoft.com/office/drawing/2014/main" id="{FAA401FF-68DC-4A27-8C20-69CF938E271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28693" y="1180924"/>
            <a:ext cx="2469727" cy="1748490"/>
          </a:xfrm>
          <a:prstGeom prst="roundRect">
            <a:avLst>
              <a:gd name="adj" fmla="val 4167"/>
            </a:avLst>
          </a:prstGeom>
          <a:solidFill>
            <a:srgbClr val="FFFFFF"/>
          </a:solidFill>
          <a:ln w="38100" cap="sq">
            <a:solidFill>
              <a:srgbClr val="59A5D3"/>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67111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290">
                                          <p:stCondLst>
                                            <p:cond delay="0"/>
                                          </p:stCondLst>
                                        </p:cTn>
                                        <p:tgtEl>
                                          <p:spTgt spid="13"/>
                                        </p:tgtEl>
                                      </p:cBhvr>
                                    </p:animEffect>
                                    <p:anim calcmode="lin" valueType="num">
                                      <p:cBhvr>
                                        <p:cTn id="17"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22" dur="13">
                                          <p:stCondLst>
                                            <p:cond delay="325"/>
                                          </p:stCondLst>
                                        </p:cTn>
                                        <p:tgtEl>
                                          <p:spTgt spid="13"/>
                                        </p:tgtEl>
                                      </p:cBhvr>
                                      <p:to x="100000" y="60000"/>
                                    </p:animScale>
                                    <p:animScale>
                                      <p:cBhvr>
                                        <p:cTn id="23" dur="83" decel="50000">
                                          <p:stCondLst>
                                            <p:cond delay="338"/>
                                          </p:stCondLst>
                                        </p:cTn>
                                        <p:tgtEl>
                                          <p:spTgt spid="13"/>
                                        </p:tgtEl>
                                      </p:cBhvr>
                                      <p:to x="100000" y="100000"/>
                                    </p:animScale>
                                    <p:animScale>
                                      <p:cBhvr>
                                        <p:cTn id="24" dur="13">
                                          <p:stCondLst>
                                            <p:cond delay="656"/>
                                          </p:stCondLst>
                                        </p:cTn>
                                        <p:tgtEl>
                                          <p:spTgt spid="13"/>
                                        </p:tgtEl>
                                      </p:cBhvr>
                                      <p:to x="100000" y="80000"/>
                                    </p:animScale>
                                    <p:animScale>
                                      <p:cBhvr>
                                        <p:cTn id="25" dur="83" decel="50000">
                                          <p:stCondLst>
                                            <p:cond delay="669"/>
                                          </p:stCondLst>
                                        </p:cTn>
                                        <p:tgtEl>
                                          <p:spTgt spid="13"/>
                                        </p:tgtEl>
                                      </p:cBhvr>
                                      <p:to x="100000" y="100000"/>
                                    </p:animScale>
                                    <p:animScale>
                                      <p:cBhvr>
                                        <p:cTn id="26" dur="13">
                                          <p:stCondLst>
                                            <p:cond delay="821"/>
                                          </p:stCondLst>
                                        </p:cTn>
                                        <p:tgtEl>
                                          <p:spTgt spid="13"/>
                                        </p:tgtEl>
                                      </p:cBhvr>
                                      <p:to x="100000" y="90000"/>
                                    </p:animScale>
                                    <p:animScale>
                                      <p:cBhvr>
                                        <p:cTn id="27" dur="83" decel="50000">
                                          <p:stCondLst>
                                            <p:cond delay="834"/>
                                          </p:stCondLst>
                                        </p:cTn>
                                        <p:tgtEl>
                                          <p:spTgt spid="13"/>
                                        </p:tgtEl>
                                      </p:cBhvr>
                                      <p:to x="100000" y="100000"/>
                                    </p:animScale>
                                    <p:animScale>
                                      <p:cBhvr>
                                        <p:cTn id="28" dur="13">
                                          <p:stCondLst>
                                            <p:cond delay="904"/>
                                          </p:stCondLst>
                                        </p:cTn>
                                        <p:tgtEl>
                                          <p:spTgt spid="13"/>
                                        </p:tgtEl>
                                      </p:cBhvr>
                                      <p:to x="100000" y="95000"/>
                                    </p:animScale>
                                    <p:animScale>
                                      <p:cBhvr>
                                        <p:cTn id="29" dur="83" decel="50000">
                                          <p:stCondLst>
                                            <p:cond delay="917"/>
                                          </p:stCondLst>
                                        </p:cTn>
                                        <p:tgtEl>
                                          <p:spTgt spid="13"/>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7" dur="1000" fill="hold"/>
                                        <p:tgtEl>
                                          <p:spTgt spid="4"/>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528" fill="hold" grpId="0" nodeType="clickEffect">
                                  <p:stCondLst>
                                    <p:cond delay="0"/>
                                  </p:stCondLst>
                                  <p:childTnLst>
                                    <p:set>
                                      <p:cBhvr>
                                        <p:cTn id="45" dur="1" fill="hold">
                                          <p:stCondLst>
                                            <p:cond delay="0"/>
                                          </p:stCondLst>
                                        </p:cTn>
                                        <p:tgtEl>
                                          <p:spTgt spid="2">
                                            <p:graphicEl>
                                              <a:dgm id="{F02A2D90-4388-4AB4-A26F-BECCC06362BD}"/>
                                            </p:graphicEl>
                                          </p:spTgt>
                                        </p:tgtEl>
                                        <p:attrNameLst>
                                          <p:attrName>style.visibility</p:attrName>
                                        </p:attrNameLst>
                                      </p:cBhvr>
                                      <p:to>
                                        <p:strVal val="visible"/>
                                      </p:to>
                                    </p:set>
                                    <p:anim calcmode="lin" valueType="num">
                                      <p:cBhvr>
                                        <p:cTn id="46" dur="500" fill="hold"/>
                                        <p:tgtEl>
                                          <p:spTgt spid="2">
                                            <p:graphicEl>
                                              <a:dgm id="{F02A2D90-4388-4AB4-A26F-BECCC06362BD}"/>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F02A2D90-4388-4AB4-A26F-BECCC06362BD}"/>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F02A2D90-4388-4AB4-A26F-BECCC06362BD}"/>
                                            </p:graphicEl>
                                          </p:spTgt>
                                        </p:tgtEl>
                                      </p:cBhvr>
                                    </p:animEffect>
                                    <p:anim calcmode="lin" valueType="num">
                                      <p:cBhvr>
                                        <p:cTn id="49" dur="500" fill="hold"/>
                                        <p:tgtEl>
                                          <p:spTgt spid="2">
                                            <p:graphicEl>
                                              <a:dgm id="{F02A2D90-4388-4AB4-A26F-BECCC06362BD}"/>
                                            </p:graphicEl>
                                          </p:spTgt>
                                        </p:tgtEl>
                                        <p:attrNameLst>
                                          <p:attrName>ppt_x</p:attrName>
                                        </p:attrNameLst>
                                      </p:cBhvr>
                                      <p:tavLst>
                                        <p:tav tm="0">
                                          <p:val>
                                            <p:fltVal val="0.5"/>
                                          </p:val>
                                        </p:tav>
                                        <p:tav tm="100000">
                                          <p:val>
                                            <p:strVal val="#ppt_x"/>
                                          </p:val>
                                        </p:tav>
                                      </p:tavLst>
                                    </p:anim>
                                    <p:anim calcmode="lin" valueType="num">
                                      <p:cBhvr>
                                        <p:cTn id="50" dur="500" fill="hold"/>
                                        <p:tgtEl>
                                          <p:spTgt spid="2">
                                            <p:graphicEl>
                                              <a:dgm id="{F02A2D90-4388-4AB4-A26F-BECCC06362BD}"/>
                                            </p:graphicEl>
                                          </p:spTgt>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528" fill="hold" grpId="0" nodeType="clickEffect">
                                  <p:stCondLst>
                                    <p:cond delay="0"/>
                                  </p:stCondLst>
                                  <p:childTnLst>
                                    <p:set>
                                      <p:cBhvr>
                                        <p:cTn id="54" dur="1" fill="hold">
                                          <p:stCondLst>
                                            <p:cond delay="0"/>
                                          </p:stCondLst>
                                        </p:cTn>
                                        <p:tgtEl>
                                          <p:spTgt spid="2">
                                            <p:graphicEl>
                                              <a:dgm id="{7E3B1FE3-9A93-4262-A473-F920F2DE0B16}"/>
                                            </p:graphicEl>
                                          </p:spTgt>
                                        </p:tgtEl>
                                        <p:attrNameLst>
                                          <p:attrName>style.visibility</p:attrName>
                                        </p:attrNameLst>
                                      </p:cBhvr>
                                      <p:to>
                                        <p:strVal val="visible"/>
                                      </p:to>
                                    </p:set>
                                    <p:anim calcmode="lin" valueType="num">
                                      <p:cBhvr>
                                        <p:cTn id="55" dur="500" fill="hold"/>
                                        <p:tgtEl>
                                          <p:spTgt spid="2">
                                            <p:graphicEl>
                                              <a:dgm id="{7E3B1FE3-9A93-4262-A473-F920F2DE0B16}"/>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7E3B1FE3-9A93-4262-A473-F920F2DE0B16}"/>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7E3B1FE3-9A93-4262-A473-F920F2DE0B16}"/>
                                            </p:graphicEl>
                                          </p:spTgt>
                                        </p:tgtEl>
                                      </p:cBhvr>
                                    </p:animEffect>
                                    <p:anim calcmode="lin" valueType="num">
                                      <p:cBhvr>
                                        <p:cTn id="58" dur="500" fill="hold"/>
                                        <p:tgtEl>
                                          <p:spTgt spid="2">
                                            <p:graphicEl>
                                              <a:dgm id="{7E3B1FE3-9A93-4262-A473-F920F2DE0B16}"/>
                                            </p:graphicEl>
                                          </p:spTgt>
                                        </p:tgtEl>
                                        <p:attrNameLst>
                                          <p:attrName>ppt_x</p:attrName>
                                        </p:attrNameLst>
                                      </p:cBhvr>
                                      <p:tavLst>
                                        <p:tav tm="0">
                                          <p:val>
                                            <p:fltVal val="0.5"/>
                                          </p:val>
                                        </p:tav>
                                        <p:tav tm="100000">
                                          <p:val>
                                            <p:strVal val="#ppt_x"/>
                                          </p:val>
                                        </p:tav>
                                      </p:tavLst>
                                    </p:anim>
                                    <p:anim calcmode="lin" valueType="num">
                                      <p:cBhvr>
                                        <p:cTn id="59" dur="500" fill="hold"/>
                                        <p:tgtEl>
                                          <p:spTgt spid="2">
                                            <p:graphicEl>
                                              <a:dgm id="{7E3B1FE3-9A93-4262-A473-F920F2DE0B16}"/>
                                            </p:graphicEl>
                                          </p:spTgt>
                                        </p:tgtEl>
                                        <p:attrNameLst>
                                          <p:attrName>ppt_y</p:attrName>
                                        </p:attrNameLst>
                                      </p:cBhvr>
                                      <p:tavLst>
                                        <p:tav tm="0">
                                          <p:val>
                                            <p:fltVal val="0.5"/>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528" fill="hold" grpId="0" nodeType="clickEffect">
                                  <p:stCondLst>
                                    <p:cond delay="0"/>
                                  </p:stCondLst>
                                  <p:childTnLst>
                                    <p:set>
                                      <p:cBhvr>
                                        <p:cTn id="63" dur="1" fill="hold">
                                          <p:stCondLst>
                                            <p:cond delay="0"/>
                                          </p:stCondLst>
                                        </p:cTn>
                                        <p:tgtEl>
                                          <p:spTgt spid="2">
                                            <p:graphicEl>
                                              <a:dgm id="{DF3C966A-33E5-46E3-B59D-8BBB212EC96C}"/>
                                            </p:graphicEl>
                                          </p:spTgt>
                                        </p:tgtEl>
                                        <p:attrNameLst>
                                          <p:attrName>style.visibility</p:attrName>
                                        </p:attrNameLst>
                                      </p:cBhvr>
                                      <p:to>
                                        <p:strVal val="visible"/>
                                      </p:to>
                                    </p:set>
                                    <p:anim calcmode="lin" valueType="num">
                                      <p:cBhvr>
                                        <p:cTn id="64" dur="500" fill="hold"/>
                                        <p:tgtEl>
                                          <p:spTgt spid="2">
                                            <p:graphicEl>
                                              <a:dgm id="{DF3C966A-33E5-46E3-B59D-8BBB212EC96C}"/>
                                            </p:graphicEl>
                                          </p:spTgt>
                                        </p:tgtEl>
                                        <p:attrNameLst>
                                          <p:attrName>ppt_w</p:attrName>
                                        </p:attrNameLst>
                                      </p:cBhvr>
                                      <p:tavLst>
                                        <p:tav tm="0">
                                          <p:val>
                                            <p:fltVal val="0"/>
                                          </p:val>
                                        </p:tav>
                                        <p:tav tm="100000">
                                          <p:val>
                                            <p:strVal val="#ppt_w"/>
                                          </p:val>
                                        </p:tav>
                                      </p:tavLst>
                                    </p:anim>
                                    <p:anim calcmode="lin" valueType="num">
                                      <p:cBhvr>
                                        <p:cTn id="65" dur="500" fill="hold"/>
                                        <p:tgtEl>
                                          <p:spTgt spid="2">
                                            <p:graphicEl>
                                              <a:dgm id="{DF3C966A-33E5-46E3-B59D-8BBB212EC96C}"/>
                                            </p:graphicEl>
                                          </p:spTgt>
                                        </p:tgtEl>
                                        <p:attrNameLst>
                                          <p:attrName>ppt_h</p:attrName>
                                        </p:attrNameLst>
                                      </p:cBhvr>
                                      <p:tavLst>
                                        <p:tav tm="0">
                                          <p:val>
                                            <p:fltVal val="0"/>
                                          </p:val>
                                        </p:tav>
                                        <p:tav tm="100000">
                                          <p:val>
                                            <p:strVal val="#ppt_h"/>
                                          </p:val>
                                        </p:tav>
                                      </p:tavLst>
                                    </p:anim>
                                    <p:animEffect transition="in" filter="fade">
                                      <p:cBhvr>
                                        <p:cTn id="66" dur="500"/>
                                        <p:tgtEl>
                                          <p:spTgt spid="2">
                                            <p:graphicEl>
                                              <a:dgm id="{DF3C966A-33E5-46E3-B59D-8BBB212EC96C}"/>
                                            </p:graphicEl>
                                          </p:spTgt>
                                        </p:tgtEl>
                                      </p:cBhvr>
                                    </p:animEffect>
                                    <p:anim calcmode="lin" valueType="num">
                                      <p:cBhvr>
                                        <p:cTn id="67" dur="500" fill="hold"/>
                                        <p:tgtEl>
                                          <p:spTgt spid="2">
                                            <p:graphicEl>
                                              <a:dgm id="{DF3C966A-33E5-46E3-B59D-8BBB212EC96C}"/>
                                            </p:graphicEl>
                                          </p:spTgt>
                                        </p:tgtEl>
                                        <p:attrNameLst>
                                          <p:attrName>ppt_x</p:attrName>
                                        </p:attrNameLst>
                                      </p:cBhvr>
                                      <p:tavLst>
                                        <p:tav tm="0">
                                          <p:val>
                                            <p:fltVal val="0.5"/>
                                          </p:val>
                                        </p:tav>
                                        <p:tav tm="100000">
                                          <p:val>
                                            <p:strVal val="#ppt_x"/>
                                          </p:val>
                                        </p:tav>
                                      </p:tavLst>
                                    </p:anim>
                                    <p:anim calcmode="lin" valueType="num">
                                      <p:cBhvr>
                                        <p:cTn id="68" dur="500" fill="hold"/>
                                        <p:tgtEl>
                                          <p:spTgt spid="2">
                                            <p:graphicEl>
                                              <a:dgm id="{DF3C966A-33E5-46E3-B59D-8BBB212EC96C}"/>
                                            </p:graphicEl>
                                          </p:spTgt>
                                        </p:tgtEl>
                                        <p:attrNameLst>
                                          <p:attrName>ppt_y</p:attrName>
                                        </p:attrNameLst>
                                      </p:cBhvr>
                                      <p:tavLst>
                                        <p:tav tm="0">
                                          <p:val>
                                            <p:fltVal val="0.5"/>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7" presetClass="entr" presetSubtype="0" fill="hold"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1000"/>
                                        <p:tgtEl>
                                          <p:spTgt spid="10"/>
                                        </p:tgtEl>
                                      </p:cBhvr>
                                    </p:animEffect>
                                    <p:anim calcmode="lin" valueType="num">
                                      <p:cBhvr>
                                        <p:cTn id="74" dur="1000" fill="hold"/>
                                        <p:tgtEl>
                                          <p:spTgt spid="10"/>
                                        </p:tgtEl>
                                        <p:attrNameLst>
                                          <p:attrName>ppt_x</p:attrName>
                                        </p:attrNameLst>
                                      </p:cBhvr>
                                      <p:tavLst>
                                        <p:tav tm="0">
                                          <p:val>
                                            <p:strVal val="#ppt_x"/>
                                          </p:val>
                                        </p:tav>
                                        <p:tav tm="100000">
                                          <p:val>
                                            <p:strVal val="#ppt_x"/>
                                          </p:val>
                                        </p:tav>
                                      </p:tavLst>
                                    </p:anim>
                                    <p:anim calcmode="lin" valueType="num">
                                      <p:cBhvr>
                                        <p:cTn id="75" dur="900" decel="100000" fill="hold"/>
                                        <p:tgtEl>
                                          <p:spTgt spid="10"/>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77" presetID="37" presetClass="entr" presetSubtype="0" fill="hold" grpId="0" nodeType="with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1000"/>
                                        <p:tgtEl>
                                          <p:spTgt spid="6"/>
                                        </p:tgtEl>
                                      </p:cBhvr>
                                    </p:animEffect>
                                    <p:anim calcmode="lin" valueType="num">
                                      <p:cBhvr>
                                        <p:cTn id="80" dur="1000" fill="hold"/>
                                        <p:tgtEl>
                                          <p:spTgt spid="6"/>
                                        </p:tgtEl>
                                        <p:attrNameLst>
                                          <p:attrName>ppt_x</p:attrName>
                                        </p:attrNameLst>
                                      </p:cBhvr>
                                      <p:tavLst>
                                        <p:tav tm="0">
                                          <p:val>
                                            <p:strVal val="#ppt_x"/>
                                          </p:val>
                                        </p:tav>
                                        <p:tav tm="100000">
                                          <p:val>
                                            <p:strVal val="#ppt_x"/>
                                          </p:val>
                                        </p:tav>
                                      </p:tavLst>
                                    </p:anim>
                                    <p:anim calcmode="lin" valueType="num">
                                      <p:cBhvr>
                                        <p:cTn id="81" dur="900" decel="100000" fill="hold"/>
                                        <p:tgtEl>
                                          <p:spTgt spid="6"/>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randombar(horizontal)">
                                      <p:cBhvr>
                                        <p:cTn id="87" dur="500"/>
                                        <p:tgtEl>
                                          <p:spTgt spid="9"/>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left)">
                                      <p:cBhvr>
                                        <p:cTn id="9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2" grpId="0">
        <p:bldSub>
          <a:bldDgm bld="one"/>
        </p:bldSub>
      </p:bldGraphic>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7B9E4F99-9FEB-4797-6E71-5313439356BB}"/>
              </a:ext>
            </a:extLst>
          </p:cNvPr>
          <p:cNvSpPr>
            <a:spLocks noGrp="1" noRot="1" noMove="1" noResize="1" noEditPoints="1" noAdjustHandles="1" noChangeArrowheads="1" noChangeShapeType="1"/>
          </p:cNvSpPr>
          <p:nvPr/>
        </p:nvSpPr>
        <p:spPr>
          <a:xfrm>
            <a:off x="0" y="0"/>
            <a:ext cx="9144000" cy="212365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5DB96DD8-BC34-D275-05FD-D386919B503B}"/>
              </a:ext>
            </a:extLst>
          </p:cNvPr>
          <p:cNvSpPr>
            <a:spLocks noGrp="1" noRot="1" noMove="1" noResize="1" noEditPoints="1" noAdjustHandles="1" noChangeArrowheads="1" noChangeShapeType="1"/>
          </p:cNvSpPr>
          <p:nvPr/>
        </p:nvSpPr>
        <p:spPr>
          <a:xfrm>
            <a:off x="0" y="2149857"/>
            <a:ext cx="9144000" cy="2993643"/>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462EA59E-2424-9848-B3C2-CABD9A4C764C}"/>
              </a:ext>
            </a:extLst>
          </p:cNvPr>
          <p:cNvSpPr txBox="1"/>
          <p:nvPr/>
        </p:nvSpPr>
        <p:spPr>
          <a:xfrm>
            <a:off x="335280" y="182443"/>
            <a:ext cx="8145780" cy="1446550"/>
          </a:xfrm>
          <a:prstGeom prst="rect">
            <a:avLst/>
          </a:prstGeom>
          <a:noFill/>
        </p:spPr>
        <p:txBody>
          <a:bodyPr wrap="square">
            <a:spAutoFit/>
          </a:bodyPr>
          <a:lstStyle/>
          <a:p>
            <a:pPr>
              <a:spcBef>
                <a:spcPts val="600"/>
              </a:spcBef>
            </a:pPr>
            <a:r>
              <a:rPr lang="es-ES" sz="2200" b="1">
                <a:solidFill>
                  <a:schemeClr val="bg1"/>
                </a:solidFill>
                <a:effectLst>
                  <a:glow rad="127000">
                    <a:srgbClr val="B13E24"/>
                  </a:glow>
                  <a:outerShdw blurRad="38100" dist="38100" dir="2700000" algn="tl">
                    <a:srgbClr val="000000">
                      <a:alpha val="43137"/>
                    </a:srgbClr>
                  </a:outerShdw>
                </a:effectLst>
                <a:latin typeface="Constantia" panose="02030602050306030303" pitchFamily="18" charset="0"/>
              </a:rPr>
              <a:t>“</a:t>
            </a:r>
            <a:r>
              <a:rPr lang="en-US" sz="2200" b="1">
                <a:solidFill>
                  <a:schemeClr val="bg1"/>
                </a:solidFill>
                <a:effectLst>
                  <a:glow rad="127000">
                    <a:srgbClr val="B13E24"/>
                  </a:glow>
                  <a:outerShdw blurRad="38100" dist="38100" dir="2700000" algn="tl">
                    <a:srgbClr val="000000">
                      <a:alpha val="43137"/>
                    </a:srgbClr>
                  </a:outerShdw>
                </a:effectLst>
                <a:latin typeface="Constantia" panose="02030602050306030303" pitchFamily="18" charset="0"/>
              </a:rPr>
              <a:t>A union of believers with Christ will as a natural result lead to a union with one another, which bond of union is the most enduring upon earth. We are one in Christ, as Christ is one with the Father.</a:t>
            </a:r>
            <a:r>
              <a:rPr lang="es-ES" sz="2200" b="1">
                <a:solidFill>
                  <a:schemeClr val="bg1"/>
                </a:solidFill>
                <a:effectLst>
                  <a:glow rad="127000">
                    <a:srgbClr val="B13E24"/>
                  </a:glow>
                  <a:outerShdw blurRad="38100" dist="38100" dir="2700000" algn="tl">
                    <a:srgbClr val="000000">
                      <a:alpha val="43137"/>
                    </a:srgbClr>
                  </a:outerShdw>
                </a:effectLst>
                <a:latin typeface="Constantia" panose="02030602050306030303" pitchFamily="18" charset="0"/>
              </a:rPr>
              <a:t>”</a:t>
            </a:r>
            <a:endParaRPr lang="es-ES" sz="2200" b="1" dirty="0">
              <a:solidFill>
                <a:schemeClr val="bg1"/>
              </a:solidFill>
              <a:effectLst>
                <a:glow rad="127000">
                  <a:srgbClr val="B13E24"/>
                </a:glow>
                <a:outerShdw blurRad="38100" dist="38100" dir="2700000" algn="tl">
                  <a:srgbClr val="000000">
                    <a:alpha val="43137"/>
                  </a:srgbClr>
                </a:outerShdw>
              </a:effectLst>
              <a:latin typeface="Constantia" panose="02030602050306030303" pitchFamily="18" charset="0"/>
            </a:endParaRPr>
          </a:p>
        </p:txBody>
      </p:sp>
      <p:sp>
        <p:nvSpPr>
          <p:cNvPr id="3" name="CuadroTexto 2">
            <a:extLst>
              <a:ext uri="{FF2B5EF4-FFF2-40B4-BE49-F238E27FC236}">
                <a16:creationId xmlns:a16="http://schemas.microsoft.com/office/drawing/2014/main" id="{C9A7B146-1B3F-235E-4ECF-AD304084AFCF}"/>
              </a:ext>
            </a:extLst>
          </p:cNvPr>
          <p:cNvSpPr txBox="1"/>
          <p:nvPr/>
        </p:nvSpPr>
        <p:spPr>
          <a:xfrm>
            <a:off x="4265172" y="1628993"/>
            <a:ext cx="4583499" cy="307777"/>
          </a:xfrm>
          <a:prstGeom prst="rect">
            <a:avLst/>
          </a:prstGeom>
          <a:noFill/>
        </p:spPr>
        <p:txBody>
          <a:bodyPr wrap="none" rtlCol="0">
            <a:spAutoFit/>
          </a:bodyPr>
          <a:lstStyle/>
          <a:p>
            <a:pPr algn="r"/>
            <a:r>
              <a:rPr lang="en-US" sz="1400" b="1">
                <a:solidFill>
                  <a:schemeClr val="bg1"/>
                </a:solidFill>
                <a:effectLst>
                  <a:glow rad="127000">
                    <a:srgbClr val="B13E24"/>
                  </a:glow>
                  <a:outerShdw blurRad="38100" dist="38100" dir="2700000" algn="tl">
                    <a:srgbClr val="000000">
                      <a:alpha val="43137"/>
                    </a:srgbClr>
                  </a:outerShdw>
                </a:effectLst>
              </a:rPr>
              <a:t>E. G. W. (Testimonies for the Church, volume 5, Ch. 4, p. 45)</a:t>
            </a:r>
            <a:endParaRPr lang="es-ES" sz="1400" b="1" dirty="0">
              <a:solidFill>
                <a:schemeClr val="bg1"/>
              </a:solidFill>
              <a:effectLst>
                <a:glow rad="127000">
                  <a:srgbClr val="B13E24"/>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7CF314F0-2B91-5475-3185-75723D7E6D74}"/>
              </a:ext>
            </a:extLst>
          </p:cNvPr>
          <p:cNvSpPr txBox="1"/>
          <p:nvPr/>
        </p:nvSpPr>
        <p:spPr>
          <a:xfrm>
            <a:off x="335280" y="2580565"/>
            <a:ext cx="8513391" cy="1785104"/>
          </a:xfrm>
          <a:prstGeom prst="rect">
            <a:avLst/>
          </a:prstGeom>
          <a:noFill/>
        </p:spPr>
        <p:txBody>
          <a:bodyPr wrap="square">
            <a:spAutoFit/>
          </a:bodyPr>
          <a:lstStyle/>
          <a:p>
            <a:pPr>
              <a:spcBef>
                <a:spcPts val="600"/>
              </a:spcBef>
            </a:pPr>
            <a:r>
              <a:rPr lang="es-ES" sz="2200" b="1">
                <a:solidFill>
                  <a:schemeClr val="bg1"/>
                </a:solidFill>
                <a:effectLst>
                  <a:glow rad="127000">
                    <a:srgbClr val="598B1D"/>
                  </a:glow>
                  <a:outerShdw blurRad="38100" dist="38100" dir="2700000" algn="tl">
                    <a:srgbClr val="000000">
                      <a:alpha val="43137"/>
                    </a:srgbClr>
                  </a:outerShdw>
                </a:effectLst>
                <a:latin typeface="Constantia" panose="02030602050306030303" pitchFamily="18" charset="0"/>
              </a:rPr>
              <a:t>“</a:t>
            </a:r>
            <a:r>
              <a:rPr lang="en-US" sz="2200" b="1">
                <a:solidFill>
                  <a:schemeClr val="bg1"/>
                </a:solidFill>
                <a:effectLst>
                  <a:glow rad="127000">
                    <a:srgbClr val="598B1D"/>
                  </a:glow>
                  <a:outerShdw blurRad="38100" dist="38100" dir="2700000" algn="tl">
                    <a:srgbClr val="000000">
                      <a:alpha val="43137"/>
                    </a:srgbClr>
                  </a:outerShdw>
                </a:effectLst>
                <a:latin typeface="Constantia" panose="02030602050306030303" pitchFamily="18" charset="0"/>
              </a:rPr>
              <a:t>Unity in diversity is God's plan. Among the followers of Christ there is to be the blending of diverse elements, one adapted to the other, and each to do its special work for God. Every individual has his place in the filling up of one great plan bearing the stamp of Christ's image.</a:t>
            </a:r>
            <a:r>
              <a:rPr lang="es-ES" sz="2200" b="1">
                <a:solidFill>
                  <a:schemeClr val="bg1"/>
                </a:solidFill>
                <a:effectLst>
                  <a:glow rad="127000">
                    <a:srgbClr val="598B1D"/>
                  </a:glow>
                  <a:outerShdw blurRad="38100" dist="38100" dir="2700000" algn="tl">
                    <a:srgbClr val="000000">
                      <a:alpha val="43137"/>
                    </a:srgbClr>
                  </a:outerShdw>
                </a:effectLst>
                <a:latin typeface="Constantia" panose="02030602050306030303" pitchFamily="18" charset="0"/>
              </a:rPr>
              <a:t>”</a:t>
            </a:r>
            <a:endParaRPr lang="es-ES" sz="2200" b="1" dirty="0">
              <a:solidFill>
                <a:schemeClr val="bg1"/>
              </a:solidFill>
              <a:effectLst>
                <a:glow rad="127000">
                  <a:srgbClr val="598B1D"/>
                </a:glow>
                <a:outerShdw blurRad="38100" dist="38100" dir="2700000" algn="tl">
                  <a:srgbClr val="000000">
                    <a:alpha val="43137"/>
                  </a:srgbClr>
                </a:outerShdw>
              </a:effectLst>
              <a:latin typeface="Constantia" panose="02030602050306030303" pitchFamily="18" charset="0"/>
            </a:endParaRPr>
          </a:p>
        </p:txBody>
      </p:sp>
      <p:sp>
        <p:nvSpPr>
          <p:cNvPr id="5" name="CuadroTexto 4">
            <a:extLst>
              <a:ext uri="{FF2B5EF4-FFF2-40B4-BE49-F238E27FC236}">
                <a16:creationId xmlns:a16="http://schemas.microsoft.com/office/drawing/2014/main" id="{C5FEE656-3BC9-100E-1A25-048309E7F5A0}"/>
              </a:ext>
            </a:extLst>
          </p:cNvPr>
          <p:cNvSpPr txBox="1"/>
          <p:nvPr/>
        </p:nvSpPr>
        <p:spPr>
          <a:xfrm>
            <a:off x="6083170" y="4653280"/>
            <a:ext cx="2765501" cy="307777"/>
          </a:xfrm>
          <a:prstGeom prst="rect">
            <a:avLst/>
          </a:prstGeom>
          <a:noFill/>
        </p:spPr>
        <p:txBody>
          <a:bodyPr wrap="none" rtlCol="0">
            <a:spAutoFit/>
          </a:bodyPr>
          <a:lstStyle/>
          <a:p>
            <a:pPr algn="r"/>
            <a:r>
              <a:rPr lang="en-US" sz="1400" b="1">
                <a:solidFill>
                  <a:schemeClr val="bg1"/>
                </a:solidFill>
                <a:effectLst>
                  <a:glow rad="127000">
                    <a:srgbClr val="598B1D"/>
                  </a:glow>
                  <a:outerShdw blurRad="38100" dist="38100" dir="2700000" algn="tl">
                    <a:srgbClr val="000000">
                      <a:alpha val="43137"/>
                    </a:srgbClr>
                  </a:outerShdw>
                </a:effectLst>
              </a:rPr>
              <a:t>E. G. W. (Our High Calling, June 12)</a:t>
            </a:r>
            <a:endParaRPr lang="es-ES" sz="1400" b="1" dirty="0">
              <a:solidFill>
                <a:schemeClr val="bg1"/>
              </a:solidFill>
              <a:effectLst>
                <a:glow rad="127000">
                  <a:srgbClr val="598B1D"/>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81587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 name="Rectangle 12">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851130"/>
            <a:ext cx="96012" cy="490427"/>
          </a:xfrm>
          <a:prstGeom prst="roundRect">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12">
            <a:extLst>
              <a:ext uri="{FF2B5EF4-FFF2-40B4-BE49-F238E27FC236}">
                <a16:creationId xmlns:a16="http://schemas.microsoft.com/office/drawing/2014/main" id="{E7E234CE-4201-CE5B-A02A-0E4489386B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061648" y="0"/>
            <a:ext cx="487731" cy="5143500"/>
          </a:xfrm>
          <a:prstGeom prst="roundRect">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hidden="1">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83929" y="1089485"/>
            <a:ext cx="109728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6" name="Imagen 5" descr="Un dibujo de una persona&#10;&#10;Descripción generada automáticamente con confianza baja">
            <a:extLst>
              <a:ext uri="{FF2B5EF4-FFF2-40B4-BE49-F238E27FC236}">
                <a16:creationId xmlns:a16="http://schemas.microsoft.com/office/drawing/2014/main" id="{65C86872-288F-6A72-1EAF-EF5BE4F8A2B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1"/>
          <a:stretch/>
        </p:blipFill>
        <p:spPr>
          <a:xfrm>
            <a:off x="130760" y="2137426"/>
            <a:ext cx="4800586" cy="2923778"/>
          </a:xfrm>
          <a:prstGeom prst="roundRect">
            <a:avLst>
              <a:gd name="adj" fmla="val 540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Imagen 3" descr="Imagen que contiene Texto&#10;&#10;Descripción generada automáticamente">
            <a:extLst>
              <a:ext uri="{FF2B5EF4-FFF2-40B4-BE49-F238E27FC236}">
                <a16:creationId xmlns:a16="http://schemas.microsoft.com/office/drawing/2014/main" id="{5B41697E-168C-19AC-84D0-1C99A769F45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680139" y="82297"/>
            <a:ext cx="3333102" cy="4978907"/>
          </a:xfrm>
          <a:prstGeom prst="roundRect">
            <a:avLst>
              <a:gd name="adj" fmla="val 411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06B10D63-1FE4-6897-30D4-010B7B615530}"/>
              </a:ext>
            </a:extLst>
          </p:cNvPr>
          <p:cNvSpPr txBox="1"/>
          <p:nvPr/>
        </p:nvSpPr>
        <p:spPr>
          <a:xfrm>
            <a:off x="168769" y="192825"/>
            <a:ext cx="4704574" cy="1726114"/>
          </a:xfrm>
          <a:prstGeom prst="rect">
            <a:avLst/>
          </a:prstGeom>
          <a:noFill/>
        </p:spPr>
        <p:txBody>
          <a:bodyPr wrap="square">
            <a:spAutoFit/>
          </a:bodyPr>
          <a:lstStyle/>
          <a:p>
            <a:pPr algn="ctr" defTabSz="685800"/>
            <a:r>
              <a:rPr lang="es-ES" b="1">
                <a:solidFill>
                  <a:srgbClr val="4472C4">
                    <a:lumMod val="50000"/>
                  </a:srgbClr>
                </a:solidFill>
                <a:latin typeface="Comic Sans MS" panose="030F0702030302020204" pitchFamily="66" charset="0"/>
              </a:rPr>
              <a:t>“</a:t>
            </a:r>
            <a:r>
              <a:rPr lang="en-US" b="1">
                <a:solidFill>
                  <a:srgbClr val="4472C4">
                    <a:lumMod val="50000"/>
                  </a:srgbClr>
                </a:solidFill>
                <a:latin typeface="Comic Sans MS" panose="030F0702030302020204" pitchFamily="66" charset="0"/>
              </a:rPr>
              <a:t>And he gave the apostles, the prophets, the evangelists, the shepherds and teachers, to equip the saints for the work of ministry, for building up the body of Christ</a:t>
            </a:r>
            <a:r>
              <a:rPr lang="es-ES" b="1">
                <a:solidFill>
                  <a:srgbClr val="4472C4">
                    <a:lumMod val="50000"/>
                  </a:srgbClr>
                </a:solidFill>
                <a:latin typeface="Comic Sans MS" panose="030F0702030302020204" pitchFamily="66" charset="0"/>
              </a:rPr>
              <a:t>”</a:t>
            </a:r>
            <a:endParaRPr lang="es-ES" b="1" dirty="0">
              <a:solidFill>
                <a:srgbClr val="4472C4">
                  <a:lumMod val="50000"/>
                </a:srgbClr>
              </a:solidFill>
              <a:latin typeface="Comic Sans MS" panose="030F0702030302020204" pitchFamily="66" charset="0"/>
            </a:endParaRPr>
          </a:p>
          <a:p>
            <a:pPr algn="ctr" defTabSz="685800">
              <a:spcBef>
                <a:spcPts val="450"/>
              </a:spcBef>
            </a:pPr>
            <a:r>
              <a:rPr lang="es-ES" sz="1200" b="1">
                <a:solidFill>
                  <a:srgbClr val="4472C4">
                    <a:lumMod val="50000"/>
                  </a:srgbClr>
                </a:solidFill>
                <a:latin typeface="Comic Sans MS" panose="030F0702030302020204" pitchFamily="66" charset="0"/>
              </a:rPr>
              <a:t>(Ephesians 4:11, 12, ESV)</a:t>
            </a:r>
            <a:endParaRPr lang="es-ES" b="1" dirty="0">
              <a:solidFill>
                <a:srgbClr val="4472C4">
                  <a:lumMod val="50000"/>
                </a:srgbClr>
              </a:solidFill>
              <a:latin typeface="Comic Sans MS" panose="030F0702030302020204" pitchFamily="66" charset="0"/>
            </a:endParaRPr>
          </a:p>
        </p:txBody>
      </p:sp>
    </p:spTree>
    <p:extLst>
      <p:ext uri="{BB962C8B-B14F-4D97-AF65-F5344CB8AC3E}">
        <p14:creationId xmlns:p14="http://schemas.microsoft.com/office/powerpoint/2010/main" val="77248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DE98BC0-DEB2-61EA-3A6E-D1003FE51C0E}"/>
              </a:ext>
            </a:extLst>
          </p:cNvPr>
          <p:cNvSpPr txBox="1"/>
          <p:nvPr/>
        </p:nvSpPr>
        <p:spPr>
          <a:xfrm>
            <a:off x="4152053" y="2571750"/>
            <a:ext cx="4864338" cy="2462213"/>
          </a:xfrm>
          <a:prstGeom prst="rect">
            <a:avLst/>
          </a:prstGeom>
          <a:noFill/>
        </p:spPr>
        <p:txBody>
          <a:bodyPr wrap="square" rtlCol="0">
            <a:spAutoFit/>
          </a:bodyPr>
          <a:lstStyle/>
          <a:p>
            <a:r>
              <a:rPr lang="es-ES" b="1" u="wavyHeavy"/>
              <a:t>Seeking unity</a:t>
            </a:r>
            <a:r>
              <a:rPr lang="es-ES" b="1"/>
              <a:t>:</a:t>
            </a:r>
            <a:endParaRPr lang="es-ES" b="1" dirty="0"/>
          </a:p>
          <a:p>
            <a:r>
              <a:rPr lang="es-ES" b="1"/>
              <a:t>	</a:t>
            </a:r>
            <a:r>
              <a:rPr lang="en-US" b="1"/>
              <a:t>The unity of the Spirit. Ephesians 4:1-3</a:t>
            </a:r>
            <a:endParaRPr lang="es-ES" b="1" dirty="0"/>
          </a:p>
          <a:p>
            <a:pPr>
              <a:spcBef>
                <a:spcPts val="600"/>
              </a:spcBef>
            </a:pPr>
            <a:r>
              <a:rPr lang="es-ES" b="1" u="wavyHeavy"/>
              <a:t>How to achieve unity</a:t>
            </a:r>
            <a:r>
              <a:rPr lang="es-ES" b="1"/>
              <a:t>:</a:t>
            </a:r>
            <a:endParaRPr lang="es-ES" b="1" dirty="0"/>
          </a:p>
          <a:p>
            <a:r>
              <a:rPr lang="es-ES" b="1"/>
              <a:t>	</a:t>
            </a:r>
            <a:r>
              <a:rPr lang="en-US" b="1"/>
              <a:t>The seven "ones." Ephesians 4:4-6</a:t>
            </a:r>
            <a:endParaRPr lang="es-ES" b="1" dirty="0"/>
          </a:p>
          <a:p>
            <a:r>
              <a:rPr lang="es-ES" b="1"/>
              <a:t>	</a:t>
            </a:r>
            <a:r>
              <a:rPr lang="en-US" b="1"/>
              <a:t>The giver of gifts. Ephesians 4:7-10</a:t>
            </a:r>
            <a:endParaRPr lang="es-ES" b="1" dirty="0"/>
          </a:p>
          <a:p>
            <a:r>
              <a:rPr lang="es-ES" b="1"/>
              <a:t>	</a:t>
            </a:r>
            <a:r>
              <a:rPr lang="en-US" b="1"/>
              <a:t>The purpose of the gifts. Ephesians 4:11-13</a:t>
            </a:r>
            <a:endParaRPr lang="es-ES" b="1" dirty="0"/>
          </a:p>
          <a:p>
            <a:pPr>
              <a:spcBef>
                <a:spcPts val="600"/>
              </a:spcBef>
            </a:pPr>
            <a:r>
              <a:rPr lang="es-ES" b="1" u="wavyHeavy"/>
              <a:t>The result of unity</a:t>
            </a:r>
            <a:r>
              <a:rPr lang="es-ES" b="1"/>
              <a:t>:</a:t>
            </a:r>
            <a:endParaRPr lang="es-ES" b="1" dirty="0"/>
          </a:p>
          <a:p>
            <a:r>
              <a:rPr lang="es-ES" b="1"/>
              <a:t>	</a:t>
            </a:r>
            <a:r>
              <a:rPr lang="en-US" b="1"/>
              <a:t>Growth in Christ. Ephesians 4:14-16</a:t>
            </a:r>
            <a:endParaRPr lang="es-ES" b="1" dirty="0"/>
          </a:p>
        </p:txBody>
      </p:sp>
      <p:sp>
        <p:nvSpPr>
          <p:cNvPr id="3" name="CuadroTexto 2">
            <a:extLst>
              <a:ext uri="{FF2B5EF4-FFF2-40B4-BE49-F238E27FC236}">
                <a16:creationId xmlns:a16="http://schemas.microsoft.com/office/drawing/2014/main" id="{9D923AC1-6462-0A9E-C695-1A8AF5559541}"/>
              </a:ext>
            </a:extLst>
          </p:cNvPr>
          <p:cNvSpPr txBox="1"/>
          <p:nvPr/>
        </p:nvSpPr>
        <p:spPr>
          <a:xfrm>
            <a:off x="237066" y="79057"/>
            <a:ext cx="5208693" cy="1200329"/>
          </a:xfrm>
          <a:prstGeom prst="rect">
            <a:avLst/>
          </a:prstGeom>
          <a:noFill/>
        </p:spPr>
        <p:txBody>
          <a:bodyPr wrap="square" rtlCol="0">
            <a:spAutoFit/>
          </a:bodyPr>
          <a:lstStyle/>
          <a:p>
            <a:pPr>
              <a:spcBef>
                <a:spcPts val="600"/>
              </a:spcBef>
            </a:pPr>
            <a:r>
              <a:rPr lang="en-US" b="1"/>
              <a:t>Once the doctrinal (or theoretical) part is completed, Paul moves on to the practical part of his letter: how to apply what has been learned so far in the life of the believer and the church.</a:t>
            </a:r>
            <a:endParaRPr lang="es-ES" b="1" dirty="0"/>
          </a:p>
        </p:txBody>
      </p:sp>
      <p:pic>
        <p:nvPicPr>
          <p:cNvPr id="5" name="Imagen 4" descr="Un grupo de personas haciendo gestos con la mano&#10;&#10;Descripción generada automáticamente con confianza media">
            <a:extLst>
              <a:ext uri="{FF2B5EF4-FFF2-40B4-BE49-F238E27FC236}">
                <a16:creationId xmlns:a16="http://schemas.microsoft.com/office/drawing/2014/main" id="{4DDF9D87-8303-3C67-DB87-799937E1418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3711" y="2510195"/>
            <a:ext cx="3602469" cy="2523767"/>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7" name="CuadroTexto 6">
            <a:extLst>
              <a:ext uri="{FF2B5EF4-FFF2-40B4-BE49-F238E27FC236}">
                <a16:creationId xmlns:a16="http://schemas.microsoft.com/office/drawing/2014/main" id="{640D6316-16AE-1F96-A71F-82A83B12DB88}"/>
              </a:ext>
            </a:extLst>
          </p:cNvPr>
          <p:cNvSpPr txBox="1"/>
          <p:nvPr/>
        </p:nvSpPr>
        <p:spPr>
          <a:xfrm>
            <a:off x="237066" y="1279386"/>
            <a:ext cx="5208692" cy="1200329"/>
          </a:xfrm>
          <a:prstGeom prst="rect">
            <a:avLst/>
          </a:prstGeom>
          <a:noFill/>
        </p:spPr>
        <p:txBody>
          <a:bodyPr wrap="square">
            <a:spAutoFit/>
          </a:bodyPr>
          <a:lstStyle/>
          <a:p>
            <a:pPr>
              <a:spcBef>
                <a:spcPts val="600"/>
              </a:spcBef>
            </a:pPr>
            <a:r>
              <a:rPr lang="en-US" b="1"/>
              <a:t>Since Christ has broken down the wall of separation, making us all brothers and sisters without ethnic or cultural distinction, Ephesians 4:1-16 shows us how to make unity a reality in the Church.</a:t>
            </a:r>
            <a:endParaRPr lang="es-ES" b="1" dirty="0"/>
          </a:p>
        </p:txBody>
      </p:sp>
      <p:pic>
        <p:nvPicPr>
          <p:cNvPr id="9" name="Imagen 8" descr="Imagen que contiene edificio, persona, ropa, hombre&#10;&#10;Descripción generada automáticamente">
            <a:extLst>
              <a:ext uri="{FF2B5EF4-FFF2-40B4-BE49-F238E27FC236}">
                <a16:creationId xmlns:a16="http://schemas.microsoft.com/office/drawing/2014/main" id="{4F496588-4558-1F3B-A177-355EF672FB2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84652" y="109536"/>
            <a:ext cx="3031739" cy="2338939"/>
          </a:xfrm>
          <a:prstGeom prst="roundRect">
            <a:avLst>
              <a:gd name="adj" fmla="val 13289"/>
            </a:avLst>
          </a:prstGeom>
          <a:solidFill>
            <a:srgbClr val="FFFFFF"/>
          </a:solidFill>
          <a:ln w="76200" cap="sq">
            <a:solidFill>
              <a:srgbClr val="FFFF99"/>
            </a:solidFill>
            <a:miter lim="800000"/>
          </a:ln>
          <a:effectLst/>
          <a:scene3d>
            <a:camera prst="orthographicFront"/>
            <a:lightRig rig="threePt" dir="t">
              <a:rot lat="0" lon="0" rev="2700000"/>
            </a:lightRig>
          </a:scene3d>
          <a:sp3d>
            <a:bevelT h="38100"/>
            <a:contourClr>
              <a:srgbClr val="C0C0C0"/>
            </a:contourClr>
          </a:sp3d>
        </p:spPr>
      </p:pic>
      <p:pic>
        <p:nvPicPr>
          <p:cNvPr id="10" name="Imagen 9">
            <a:extLst>
              <a:ext uri="{FF2B5EF4-FFF2-40B4-BE49-F238E27FC236}">
                <a16:creationId xmlns:a16="http://schemas.microsoft.com/office/drawing/2014/main" id="{729D7B58-CEA3-DE28-F0AC-A31125251D1C}"/>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3888778" y="4419268"/>
            <a:ext cx="275214" cy="277577"/>
          </a:xfrm>
          <a:prstGeom prst="rect">
            <a:avLst/>
          </a:prstGeom>
        </p:spPr>
      </p:pic>
      <p:pic>
        <p:nvPicPr>
          <p:cNvPr id="17" name="Imagen 16">
            <a:extLst>
              <a:ext uri="{FF2B5EF4-FFF2-40B4-BE49-F238E27FC236}">
                <a16:creationId xmlns:a16="http://schemas.microsoft.com/office/drawing/2014/main" id="{90D83775-FF2F-68E6-7EDB-9AE57A8560A9}"/>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3888778" y="3244047"/>
            <a:ext cx="275214" cy="277577"/>
          </a:xfrm>
          <a:prstGeom prst="rect">
            <a:avLst/>
          </a:prstGeom>
        </p:spPr>
      </p:pic>
      <p:pic>
        <p:nvPicPr>
          <p:cNvPr id="18" name="Imagen 17">
            <a:extLst>
              <a:ext uri="{FF2B5EF4-FFF2-40B4-BE49-F238E27FC236}">
                <a16:creationId xmlns:a16="http://schemas.microsoft.com/office/drawing/2014/main" id="{6E3B9468-548F-4383-CA7C-32DA22C7B64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888778" y="2623785"/>
            <a:ext cx="275410" cy="277577"/>
          </a:xfrm>
          <a:prstGeom prst="rect">
            <a:avLst/>
          </a:prstGeom>
        </p:spPr>
      </p:pic>
      <p:pic>
        <p:nvPicPr>
          <p:cNvPr id="31" name="Imagen 30" descr="Patrón de fondo&#10;&#10;Descripción generada automáticamente">
            <a:extLst>
              <a:ext uri="{FF2B5EF4-FFF2-40B4-BE49-F238E27FC236}">
                <a16:creationId xmlns:a16="http://schemas.microsoft.com/office/drawing/2014/main" id="{F6176B02-73F0-A750-C66E-C6BCB0DC2F4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320540" y="4742565"/>
            <a:ext cx="324268" cy="199930"/>
          </a:xfrm>
          <a:prstGeom prst="rect">
            <a:avLst/>
          </a:prstGeom>
        </p:spPr>
      </p:pic>
      <p:pic>
        <p:nvPicPr>
          <p:cNvPr id="32" name="Imagen 31" descr="Patrón de fondo&#10;&#10;Descripción generada automáticamente">
            <a:extLst>
              <a:ext uri="{FF2B5EF4-FFF2-40B4-BE49-F238E27FC236}">
                <a16:creationId xmlns:a16="http://schemas.microsoft.com/office/drawing/2014/main" id="{10D0C4DD-5B63-0442-5072-2F9A59B5FE9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320540" y="4126877"/>
            <a:ext cx="324268" cy="199930"/>
          </a:xfrm>
          <a:prstGeom prst="rect">
            <a:avLst/>
          </a:prstGeom>
        </p:spPr>
      </p:pic>
      <p:pic>
        <p:nvPicPr>
          <p:cNvPr id="33" name="Imagen 32" descr="Dibujo de un atardecer&#10;&#10;Descripción generada automáticamente">
            <a:extLst>
              <a:ext uri="{FF2B5EF4-FFF2-40B4-BE49-F238E27FC236}">
                <a16:creationId xmlns:a16="http://schemas.microsoft.com/office/drawing/2014/main" id="{4D86658A-38C9-393F-B6BB-CA4327706FB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320540" y="3843541"/>
            <a:ext cx="324268" cy="199930"/>
          </a:xfrm>
          <a:prstGeom prst="rect">
            <a:avLst/>
          </a:prstGeom>
        </p:spPr>
      </p:pic>
      <p:pic>
        <p:nvPicPr>
          <p:cNvPr id="34" name="Imagen 33" descr="Forma, Patrón de fondo&#10;&#10;Descripción generada automáticamente">
            <a:extLst>
              <a:ext uri="{FF2B5EF4-FFF2-40B4-BE49-F238E27FC236}">
                <a16:creationId xmlns:a16="http://schemas.microsoft.com/office/drawing/2014/main" id="{94459CFB-775D-4906-C1FA-C7996B5FC8C1}"/>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320540" y="3571459"/>
            <a:ext cx="324268" cy="199930"/>
          </a:xfrm>
          <a:prstGeom prst="rect">
            <a:avLst/>
          </a:prstGeom>
        </p:spPr>
      </p:pic>
      <p:pic>
        <p:nvPicPr>
          <p:cNvPr id="35" name="Imagen 34" descr="Patrón de fondo&#10;&#10;Descripción generada automáticamente">
            <a:extLst>
              <a:ext uri="{FF2B5EF4-FFF2-40B4-BE49-F238E27FC236}">
                <a16:creationId xmlns:a16="http://schemas.microsoft.com/office/drawing/2014/main" id="{A3530D4F-084F-9F21-3988-751716EDFE71}"/>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320540" y="2940235"/>
            <a:ext cx="324268" cy="199930"/>
          </a:xfrm>
          <a:prstGeom prst="rect">
            <a:avLst/>
          </a:prstGeom>
        </p:spPr>
      </p:pic>
    </p:spTree>
    <p:extLst>
      <p:ext uri="{BB962C8B-B14F-4D97-AF65-F5344CB8AC3E}">
        <p14:creationId xmlns:p14="http://schemas.microsoft.com/office/powerpoint/2010/main" val="356760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750"/>
                                        <p:tgtEl>
                                          <p:spTgt spid="5"/>
                                        </p:tgtEl>
                                      </p:cBhvr>
                                    </p:animEffect>
                                  </p:childTnLst>
                                </p:cTn>
                              </p:par>
                            </p:childTnLst>
                          </p:cTn>
                        </p:par>
                        <p:par>
                          <p:cTn id="20" fill="hold">
                            <p:stCondLst>
                              <p:cond delay="75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 calcmode="lin" valueType="num">
                                      <p:cBhvr>
                                        <p:cTn id="30" dur="500" fill="hold"/>
                                        <p:tgtEl>
                                          <p:spTgt spid="18"/>
                                        </p:tgtEl>
                                        <p:attrNameLst>
                                          <p:attrName>style.rotation</p:attrName>
                                        </p:attrNameLst>
                                      </p:cBhvr>
                                      <p:tavLst>
                                        <p:tav tm="0">
                                          <p:val>
                                            <p:fltVal val="360"/>
                                          </p:val>
                                        </p:tav>
                                        <p:tav tm="100000">
                                          <p:val>
                                            <p:fltVal val="0"/>
                                          </p:val>
                                        </p:tav>
                                      </p:tavLst>
                                    </p:anim>
                                    <p:animEffect transition="in" filter="fade">
                                      <p:cBhvr>
                                        <p:cTn id="31" dur="500"/>
                                        <p:tgtEl>
                                          <p:spTgt spid="18"/>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500"/>
                                        <p:tgtEl>
                                          <p:spTgt spid="2">
                                            <p:txEl>
                                              <p:pRg st="0" end="0"/>
                                            </p:txEl>
                                          </p:spTgt>
                                        </p:tgtEl>
                                      </p:cBhvr>
                                    </p:animEffect>
                                  </p:childTnLst>
                                </p:cTn>
                              </p:par>
                            </p:childTnLst>
                          </p:cTn>
                        </p:par>
                        <p:par>
                          <p:cTn id="36" fill="hold">
                            <p:stCondLst>
                              <p:cond delay="1000"/>
                            </p:stCondLst>
                            <p:childTnLst>
                              <p:par>
                                <p:cTn id="37" presetID="16" presetClass="entr" presetSubtype="42"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arn(outHorizontal)">
                                      <p:cBhvr>
                                        <p:cTn id="39" dur="500"/>
                                        <p:tgtEl>
                                          <p:spTgt spid="35"/>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Effect transition="in" filter="wipe(left)">
                                      <p:cBhvr>
                                        <p:cTn id="43" dur="500"/>
                                        <p:tgtEl>
                                          <p:spTgt spid="2">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entr" presetSubtype="0" decel="10000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 calcmode="lin" valueType="num">
                                      <p:cBhvr>
                                        <p:cTn id="50" dur="500" fill="hold"/>
                                        <p:tgtEl>
                                          <p:spTgt spid="17"/>
                                        </p:tgtEl>
                                        <p:attrNameLst>
                                          <p:attrName>style.rotation</p:attrName>
                                        </p:attrNameLst>
                                      </p:cBhvr>
                                      <p:tavLst>
                                        <p:tav tm="0">
                                          <p:val>
                                            <p:fltVal val="360"/>
                                          </p:val>
                                        </p:tav>
                                        <p:tav tm="100000">
                                          <p:val>
                                            <p:fltVal val="0"/>
                                          </p:val>
                                        </p:tav>
                                      </p:tavLst>
                                    </p:anim>
                                    <p:animEffect transition="in" filter="fade">
                                      <p:cBhvr>
                                        <p:cTn id="51" dur="500"/>
                                        <p:tgtEl>
                                          <p:spTgt spid="17"/>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animEffect transition="in" filter="wipe(left)">
                                      <p:cBhvr>
                                        <p:cTn id="55" dur="500"/>
                                        <p:tgtEl>
                                          <p:spTgt spid="2">
                                            <p:txEl>
                                              <p:pRg st="2" end="2"/>
                                            </p:txEl>
                                          </p:spTgt>
                                        </p:tgtEl>
                                      </p:cBhvr>
                                    </p:animEffect>
                                  </p:childTnLst>
                                </p:cTn>
                              </p:par>
                            </p:childTnLst>
                          </p:cTn>
                        </p:par>
                        <p:par>
                          <p:cTn id="56" fill="hold">
                            <p:stCondLst>
                              <p:cond delay="1000"/>
                            </p:stCondLst>
                            <p:childTnLst>
                              <p:par>
                                <p:cTn id="57" presetID="16" presetClass="entr" presetSubtype="42" fill="hold"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barn(outHorizontal)">
                                      <p:cBhvr>
                                        <p:cTn id="59" dur="500"/>
                                        <p:tgtEl>
                                          <p:spTgt spid="34"/>
                                        </p:tgtEl>
                                      </p:cBhvr>
                                    </p:animEffect>
                                  </p:childTnLst>
                                </p:cTn>
                              </p:par>
                            </p:childTnLst>
                          </p:cTn>
                        </p:par>
                        <p:par>
                          <p:cTn id="60" fill="hold">
                            <p:stCondLst>
                              <p:cond delay="1500"/>
                            </p:stCondLst>
                            <p:childTnLst>
                              <p:par>
                                <p:cTn id="61" presetID="22" presetClass="entr" presetSubtype="8" fill="hold" grpId="0" nodeType="afterEffect">
                                  <p:stCondLst>
                                    <p:cond delay="0"/>
                                  </p:stCondLst>
                                  <p:childTnLst>
                                    <p:set>
                                      <p:cBhvr>
                                        <p:cTn id="62" dur="1" fill="hold">
                                          <p:stCondLst>
                                            <p:cond delay="0"/>
                                          </p:stCondLst>
                                        </p:cTn>
                                        <p:tgtEl>
                                          <p:spTgt spid="2">
                                            <p:txEl>
                                              <p:pRg st="3" end="3"/>
                                            </p:txEl>
                                          </p:spTgt>
                                        </p:tgtEl>
                                        <p:attrNameLst>
                                          <p:attrName>style.visibility</p:attrName>
                                        </p:attrNameLst>
                                      </p:cBhvr>
                                      <p:to>
                                        <p:strVal val="visible"/>
                                      </p:to>
                                    </p:set>
                                    <p:animEffect transition="in" filter="wipe(left)">
                                      <p:cBhvr>
                                        <p:cTn id="63" dur="500"/>
                                        <p:tgtEl>
                                          <p:spTgt spid="2">
                                            <p:txEl>
                                              <p:pRg st="3" end="3"/>
                                            </p:txEl>
                                          </p:spTgt>
                                        </p:tgtEl>
                                      </p:cBhvr>
                                    </p:animEffect>
                                  </p:childTnLst>
                                </p:cTn>
                              </p:par>
                            </p:childTnLst>
                          </p:cTn>
                        </p:par>
                        <p:par>
                          <p:cTn id="64" fill="hold">
                            <p:stCondLst>
                              <p:cond delay="2000"/>
                            </p:stCondLst>
                            <p:childTnLst>
                              <p:par>
                                <p:cTn id="65" presetID="16" presetClass="entr" presetSubtype="42"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barn(outHorizontal)">
                                      <p:cBhvr>
                                        <p:cTn id="67" dur="500"/>
                                        <p:tgtEl>
                                          <p:spTgt spid="33"/>
                                        </p:tgtEl>
                                      </p:cBhvr>
                                    </p:animEffect>
                                  </p:childTnLst>
                                </p:cTn>
                              </p:par>
                            </p:childTnLst>
                          </p:cTn>
                        </p:par>
                        <p:par>
                          <p:cTn id="68" fill="hold">
                            <p:stCondLst>
                              <p:cond delay="2500"/>
                            </p:stCondLst>
                            <p:childTnLst>
                              <p:par>
                                <p:cTn id="69" presetID="22" presetClass="entr" presetSubtype="8" fill="hold" grpId="0" nodeType="afterEffect">
                                  <p:stCondLst>
                                    <p:cond delay="0"/>
                                  </p:stCondLst>
                                  <p:childTnLst>
                                    <p:set>
                                      <p:cBhvr>
                                        <p:cTn id="70" dur="1" fill="hold">
                                          <p:stCondLst>
                                            <p:cond delay="0"/>
                                          </p:stCondLst>
                                        </p:cTn>
                                        <p:tgtEl>
                                          <p:spTgt spid="2">
                                            <p:txEl>
                                              <p:pRg st="4" end="4"/>
                                            </p:txEl>
                                          </p:spTgt>
                                        </p:tgtEl>
                                        <p:attrNameLst>
                                          <p:attrName>style.visibility</p:attrName>
                                        </p:attrNameLst>
                                      </p:cBhvr>
                                      <p:to>
                                        <p:strVal val="visible"/>
                                      </p:to>
                                    </p:set>
                                    <p:animEffect transition="in" filter="wipe(left)">
                                      <p:cBhvr>
                                        <p:cTn id="71" dur="500"/>
                                        <p:tgtEl>
                                          <p:spTgt spid="2">
                                            <p:txEl>
                                              <p:pRg st="4" end="4"/>
                                            </p:txEl>
                                          </p:spTgt>
                                        </p:tgtEl>
                                      </p:cBhvr>
                                    </p:animEffect>
                                  </p:childTnLst>
                                </p:cTn>
                              </p:par>
                            </p:childTnLst>
                          </p:cTn>
                        </p:par>
                        <p:par>
                          <p:cTn id="72" fill="hold">
                            <p:stCondLst>
                              <p:cond delay="3000"/>
                            </p:stCondLst>
                            <p:childTnLst>
                              <p:par>
                                <p:cTn id="73" presetID="16" presetClass="entr" presetSubtype="42" fill="hold"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barn(outHorizontal)">
                                      <p:cBhvr>
                                        <p:cTn id="75" dur="500"/>
                                        <p:tgtEl>
                                          <p:spTgt spid="32"/>
                                        </p:tgtEl>
                                      </p:cBhvr>
                                    </p:animEffect>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2">
                                            <p:txEl>
                                              <p:pRg st="5" end="5"/>
                                            </p:txEl>
                                          </p:spTgt>
                                        </p:tgtEl>
                                        <p:attrNameLst>
                                          <p:attrName>style.visibility</p:attrName>
                                        </p:attrNameLst>
                                      </p:cBhvr>
                                      <p:to>
                                        <p:strVal val="visible"/>
                                      </p:to>
                                    </p:set>
                                    <p:animEffect transition="in" filter="wipe(left)">
                                      <p:cBhvr>
                                        <p:cTn id="79" dur="500"/>
                                        <p:tgtEl>
                                          <p:spTgt spid="2">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49" presetClass="entr" presetSubtype="0" decel="100000" fill="hold" nodeType="click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 calcmode="lin" valueType="num">
                                      <p:cBhvr>
                                        <p:cTn id="86" dur="500" fill="hold"/>
                                        <p:tgtEl>
                                          <p:spTgt spid="10"/>
                                        </p:tgtEl>
                                        <p:attrNameLst>
                                          <p:attrName>style.rotation</p:attrName>
                                        </p:attrNameLst>
                                      </p:cBhvr>
                                      <p:tavLst>
                                        <p:tav tm="0">
                                          <p:val>
                                            <p:fltVal val="360"/>
                                          </p:val>
                                        </p:tav>
                                        <p:tav tm="100000">
                                          <p:val>
                                            <p:fltVal val="0"/>
                                          </p:val>
                                        </p:tav>
                                      </p:tavLst>
                                    </p:anim>
                                    <p:animEffect transition="in" filter="fade">
                                      <p:cBhvr>
                                        <p:cTn id="87" dur="500"/>
                                        <p:tgtEl>
                                          <p:spTgt spid="10"/>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6" end="6"/>
                                            </p:txEl>
                                          </p:spTgt>
                                        </p:tgtEl>
                                        <p:attrNameLst>
                                          <p:attrName>style.visibility</p:attrName>
                                        </p:attrNameLst>
                                      </p:cBhvr>
                                      <p:to>
                                        <p:strVal val="visible"/>
                                      </p:to>
                                    </p:set>
                                    <p:animEffect transition="in" filter="wipe(left)">
                                      <p:cBhvr>
                                        <p:cTn id="91" dur="500"/>
                                        <p:tgtEl>
                                          <p:spTgt spid="2">
                                            <p:txEl>
                                              <p:pRg st="6" end="6"/>
                                            </p:txEl>
                                          </p:spTgt>
                                        </p:tgtEl>
                                      </p:cBhvr>
                                    </p:animEffect>
                                  </p:childTnLst>
                                </p:cTn>
                              </p:par>
                            </p:childTnLst>
                          </p:cTn>
                        </p:par>
                        <p:par>
                          <p:cTn id="92" fill="hold">
                            <p:stCondLst>
                              <p:cond delay="1000"/>
                            </p:stCondLst>
                            <p:childTnLst>
                              <p:par>
                                <p:cTn id="93" presetID="16" presetClass="entr" presetSubtype="4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barn(outHorizontal)">
                                      <p:cBhvr>
                                        <p:cTn id="95" dur="500"/>
                                        <p:tgtEl>
                                          <p:spTgt spid="31"/>
                                        </p:tgtEl>
                                      </p:cBhvr>
                                    </p:animEffect>
                                  </p:childTnLst>
                                </p:cTn>
                              </p:par>
                            </p:childTnLst>
                          </p:cTn>
                        </p:par>
                        <p:par>
                          <p:cTn id="96" fill="hold">
                            <p:stCondLst>
                              <p:cond delay="1500"/>
                            </p:stCondLst>
                            <p:childTnLst>
                              <p:par>
                                <p:cTn id="97" presetID="22" presetClass="entr" presetSubtype="8" fill="hold" grpId="0" nodeType="afterEffect">
                                  <p:stCondLst>
                                    <p:cond delay="0"/>
                                  </p:stCondLst>
                                  <p:childTnLst>
                                    <p:set>
                                      <p:cBhvr>
                                        <p:cTn id="98" dur="1" fill="hold">
                                          <p:stCondLst>
                                            <p:cond delay="0"/>
                                          </p:stCondLst>
                                        </p:cTn>
                                        <p:tgtEl>
                                          <p:spTgt spid="2">
                                            <p:txEl>
                                              <p:pRg st="7" end="7"/>
                                            </p:txEl>
                                          </p:spTgt>
                                        </p:tgtEl>
                                        <p:attrNameLst>
                                          <p:attrName>style.visibility</p:attrName>
                                        </p:attrNameLst>
                                      </p:cBhvr>
                                      <p:to>
                                        <p:strVal val="visible"/>
                                      </p:to>
                                    </p:set>
                                    <p:animEffect transition="in" filter="wipe(left)">
                                      <p:cBhvr>
                                        <p:cTn id="9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82B9B8E-7847-86B4-F9AB-E02C3C9B1CE9}"/>
              </a:ext>
            </a:extLst>
          </p:cNvPr>
          <p:cNvSpPr txBox="1"/>
          <p:nvPr/>
        </p:nvSpPr>
        <p:spPr>
          <a:xfrm>
            <a:off x="0" y="2063918"/>
            <a:ext cx="9144000" cy="92333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5400" b="1">
                <a:ln/>
                <a:solidFill>
                  <a:schemeClr val="accent3"/>
                </a:solidFill>
              </a:rPr>
              <a:t>SEEKING UNITY</a:t>
            </a:r>
            <a:endParaRPr lang="es-ES" sz="5400" b="1" dirty="0">
              <a:ln/>
              <a:solidFill>
                <a:schemeClr val="accent3"/>
              </a:solidFill>
            </a:endParaRPr>
          </a:p>
        </p:txBody>
      </p:sp>
    </p:spTree>
    <p:extLst>
      <p:ext uri="{BB962C8B-B14F-4D97-AF65-F5344CB8AC3E}">
        <p14:creationId xmlns:p14="http://schemas.microsoft.com/office/powerpoint/2010/main" val="26097434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CF0A6A7-999C-E0BC-9FF1-DFCDE590718B}"/>
              </a:ext>
            </a:extLst>
          </p:cNvPr>
          <p:cNvSpPr txBox="1"/>
          <p:nvPr/>
        </p:nvSpPr>
        <p:spPr>
          <a:xfrm>
            <a:off x="0" y="71090"/>
            <a:ext cx="6116322" cy="1104661"/>
          </a:xfrm>
          <a:prstGeom prst="rect">
            <a:avLst/>
          </a:prstGeom>
          <a:noFill/>
        </p:spPr>
        <p:txBody>
          <a:bodyPr wrap="square">
            <a:spAutoFit/>
          </a:bodyPr>
          <a:lstStyle/>
          <a:p>
            <a:pPr algn="ctr"/>
            <a:r>
              <a:rPr lang="en-US" sz="4400" b="1">
                <a:ln w="10160">
                  <a:solidFill>
                    <a:schemeClr val="accent5"/>
                  </a:solidFill>
                  <a:prstDash val="solid"/>
                </a:ln>
                <a:solidFill>
                  <a:srgbClr val="FFFFFF"/>
                </a:solidFill>
                <a:effectLst>
                  <a:outerShdw blurRad="38100" dist="22860" dir="5400000" algn="tl" rotWithShape="0">
                    <a:srgbClr val="000000">
                      <a:alpha val="30000"/>
                    </a:srgbClr>
                  </a:outerShdw>
                </a:effectLst>
              </a:rPr>
              <a:t>THE UNITY OF THE SPIRIT</a:t>
            </a:r>
            <a:endPar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lnSpc>
                <a:spcPts val="2500"/>
              </a:lnSpc>
            </a:pPr>
            <a:r>
              <a:rPr lang="es-ES" sz="2800" b="1">
                <a:ln w="10160">
                  <a:solidFill>
                    <a:schemeClr val="accent5"/>
                  </a:solidFill>
                  <a:prstDash val="solid"/>
                </a:ln>
                <a:solidFill>
                  <a:srgbClr val="FFFFFF"/>
                </a:solidFill>
                <a:effectLst>
                  <a:outerShdw blurRad="38100" dist="22860" dir="5400000" algn="tl" rotWithShape="0">
                    <a:srgbClr val="000000">
                      <a:alpha val="30000"/>
                    </a:srgbClr>
                  </a:outerShdw>
                </a:effectLst>
              </a:rPr>
              <a:t>Ephesians 4:1-3</a:t>
            </a:r>
            <a:endPar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 name="CuadroTexto 3">
            <a:extLst>
              <a:ext uri="{FF2B5EF4-FFF2-40B4-BE49-F238E27FC236}">
                <a16:creationId xmlns:a16="http://schemas.microsoft.com/office/drawing/2014/main" id="{15E3FE00-E8D1-4ED7-80C9-125A8F3A12A8}"/>
              </a:ext>
            </a:extLst>
          </p:cNvPr>
          <p:cNvSpPr txBox="1"/>
          <p:nvPr/>
        </p:nvSpPr>
        <p:spPr>
          <a:xfrm>
            <a:off x="67735" y="1312848"/>
            <a:ext cx="5980852" cy="923330"/>
          </a:xfrm>
          <a:prstGeom prst="rect">
            <a:avLst/>
          </a:prstGeom>
          <a:noFill/>
        </p:spPr>
        <p:txBody>
          <a:bodyPr wrap="square" rtlCol="0">
            <a:spAutoFit/>
          </a:bodyPr>
          <a:lstStyle/>
          <a:p>
            <a:pPr>
              <a:spcBef>
                <a:spcPts val="600"/>
              </a:spcBef>
            </a:pPr>
            <a:r>
              <a:rPr lang="en-US" b="1"/>
              <a:t>To achieve "the unity of the Spirit" (4:3), Paul urges the Ephesians to "live a life worthy of the calling you have received." (4:1 </a:t>
            </a:r>
            <a:r>
              <a:rPr lang="en-US" sz="1600" b="1"/>
              <a:t>NIV</a:t>
            </a:r>
            <a:r>
              <a:rPr lang="en-US" b="1"/>
              <a:t>). What is this calling?</a:t>
            </a:r>
            <a:endParaRPr lang="es-ES" b="1" dirty="0"/>
          </a:p>
        </p:txBody>
      </p:sp>
      <p:graphicFrame>
        <p:nvGraphicFramePr>
          <p:cNvPr id="2" name="Diagrama 1">
            <a:extLst>
              <a:ext uri="{FF2B5EF4-FFF2-40B4-BE49-F238E27FC236}">
                <a16:creationId xmlns:a16="http://schemas.microsoft.com/office/drawing/2014/main" id="{5103CBF2-E17B-CC28-34D3-D4AA35762CE1}"/>
              </a:ext>
            </a:extLst>
          </p:cNvPr>
          <p:cNvGraphicFramePr/>
          <p:nvPr>
            <p:extLst>
              <p:ext uri="{D42A27DB-BD31-4B8C-83A1-F6EECF244321}">
                <p14:modId xmlns:p14="http://schemas.microsoft.com/office/powerpoint/2010/main" val="2944606110"/>
              </p:ext>
            </p:extLst>
          </p:nvPr>
        </p:nvGraphicFramePr>
        <p:xfrm>
          <a:off x="142239" y="2324100"/>
          <a:ext cx="8825653"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Imagen que contiene persona, interior, tabla, mujer&#10;&#10;Descripción generada automáticamente">
            <a:extLst>
              <a:ext uri="{FF2B5EF4-FFF2-40B4-BE49-F238E27FC236}">
                <a16:creationId xmlns:a16="http://schemas.microsoft.com/office/drawing/2014/main" id="{E6E0C9BD-CE8A-F983-E800-86C8F245356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139182" y="93950"/>
            <a:ext cx="2885439" cy="233851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5715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3194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2">
                                            <p:graphicEl>
                                              <a:dgm id="{F15F3927-FC7A-4DC5-8789-07BAD2CD4794}"/>
                                            </p:graphicEl>
                                          </p:spTgt>
                                        </p:tgtEl>
                                        <p:attrNameLst>
                                          <p:attrName>style.visibility</p:attrName>
                                        </p:attrNameLst>
                                      </p:cBhvr>
                                      <p:to>
                                        <p:strVal val="visible"/>
                                      </p:to>
                                    </p:set>
                                    <p:anim calcmode="lin" valueType="num">
                                      <p:cBhvr>
                                        <p:cTn id="26" dur="500" fill="hold"/>
                                        <p:tgtEl>
                                          <p:spTgt spid="2">
                                            <p:graphicEl>
                                              <a:dgm id="{F15F3927-FC7A-4DC5-8789-07BAD2CD4794}"/>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F15F3927-FC7A-4DC5-8789-07BAD2CD4794}"/>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F15F3927-FC7A-4DC5-8789-07BAD2CD4794}"/>
                                            </p:graphicEl>
                                          </p:spTgt>
                                        </p:tgtEl>
                                      </p:cBhvr>
                                    </p:animEffect>
                                    <p:anim calcmode="lin" valueType="num">
                                      <p:cBhvr>
                                        <p:cTn id="29" dur="500" fill="hold"/>
                                        <p:tgtEl>
                                          <p:spTgt spid="2">
                                            <p:graphicEl>
                                              <a:dgm id="{F15F3927-FC7A-4DC5-8789-07BAD2CD4794}"/>
                                            </p:graphicEl>
                                          </p:spTgt>
                                        </p:tgtEl>
                                        <p:attrNameLst>
                                          <p:attrName>ppt_x</p:attrName>
                                        </p:attrNameLst>
                                      </p:cBhvr>
                                      <p:tavLst>
                                        <p:tav tm="0">
                                          <p:val>
                                            <p:fltVal val="0.5"/>
                                          </p:val>
                                        </p:tav>
                                        <p:tav tm="100000">
                                          <p:val>
                                            <p:strVal val="#ppt_x"/>
                                          </p:val>
                                        </p:tav>
                                      </p:tavLst>
                                    </p:anim>
                                    <p:anim calcmode="lin" valueType="num">
                                      <p:cBhvr>
                                        <p:cTn id="30" dur="500" fill="hold"/>
                                        <p:tgtEl>
                                          <p:spTgt spid="2">
                                            <p:graphicEl>
                                              <a:dgm id="{F15F3927-FC7A-4DC5-8789-07BAD2CD4794}"/>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2">
                                            <p:graphicEl>
                                              <a:dgm id="{FD246AF8-6DB6-4532-B80F-882651495C53}"/>
                                            </p:graphicEl>
                                          </p:spTgt>
                                        </p:tgtEl>
                                        <p:attrNameLst>
                                          <p:attrName>style.visibility</p:attrName>
                                        </p:attrNameLst>
                                      </p:cBhvr>
                                      <p:to>
                                        <p:strVal val="visible"/>
                                      </p:to>
                                    </p:set>
                                    <p:anim calcmode="lin" valueType="num">
                                      <p:cBhvr>
                                        <p:cTn id="33" dur="500" fill="hold"/>
                                        <p:tgtEl>
                                          <p:spTgt spid="2">
                                            <p:graphicEl>
                                              <a:dgm id="{FD246AF8-6DB6-4532-B80F-882651495C53}"/>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FD246AF8-6DB6-4532-B80F-882651495C53}"/>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FD246AF8-6DB6-4532-B80F-882651495C53}"/>
                                            </p:graphicEl>
                                          </p:spTgt>
                                        </p:tgtEl>
                                      </p:cBhvr>
                                    </p:animEffect>
                                    <p:anim calcmode="lin" valueType="num">
                                      <p:cBhvr>
                                        <p:cTn id="36" dur="500" fill="hold"/>
                                        <p:tgtEl>
                                          <p:spTgt spid="2">
                                            <p:graphicEl>
                                              <a:dgm id="{FD246AF8-6DB6-4532-B80F-882651495C53}"/>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FD246AF8-6DB6-4532-B80F-882651495C53}"/>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2">
                                            <p:graphicEl>
                                              <a:dgm id="{EF11658B-63F6-49CD-8134-7143B68DBA52}"/>
                                            </p:graphicEl>
                                          </p:spTgt>
                                        </p:tgtEl>
                                        <p:attrNameLst>
                                          <p:attrName>style.visibility</p:attrName>
                                        </p:attrNameLst>
                                      </p:cBhvr>
                                      <p:to>
                                        <p:strVal val="visible"/>
                                      </p:to>
                                    </p:set>
                                    <p:anim calcmode="lin" valueType="num">
                                      <p:cBhvr>
                                        <p:cTn id="42" dur="500" fill="hold"/>
                                        <p:tgtEl>
                                          <p:spTgt spid="2">
                                            <p:graphicEl>
                                              <a:dgm id="{EF11658B-63F6-49CD-8134-7143B68DBA52}"/>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EF11658B-63F6-49CD-8134-7143B68DBA52}"/>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EF11658B-63F6-49CD-8134-7143B68DBA52}"/>
                                            </p:graphicEl>
                                          </p:spTgt>
                                        </p:tgtEl>
                                      </p:cBhvr>
                                    </p:animEffect>
                                    <p:anim calcmode="lin" valueType="num">
                                      <p:cBhvr>
                                        <p:cTn id="45" dur="500" fill="hold"/>
                                        <p:tgtEl>
                                          <p:spTgt spid="2">
                                            <p:graphicEl>
                                              <a:dgm id="{EF11658B-63F6-49CD-8134-7143B68DBA52}"/>
                                            </p:graphicEl>
                                          </p:spTgt>
                                        </p:tgtEl>
                                        <p:attrNameLst>
                                          <p:attrName>ppt_x</p:attrName>
                                        </p:attrNameLst>
                                      </p:cBhvr>
                                      <p:tavLst>
                                        <p:tav tm="0">
                                          <p:val>
                                            <p:fltVal val="0.5"/>
                                          </p:val>
                                        </p:tav>
                                        <p:tav tm="100000">
                                          <p:val>
                                            <p:strVal val="#ppt_x"/>
                                          </p:val>
                                        </p:tav>
                                      </p:tavLst>
                                    </p:anim>
                                    <p:anim calcmode="lin" valueType="num">
                                      <p:cBhvr>
                                        <p:cTn id="46" dur="500" fill="hold"/>
                                        <p:tgtEl>
                                          <p:spTgt spid="2">
                                            <p:graphicEl>
                                              <a:dgm id="{EF11658B-63F6-49CD-8134-7143B68DBA52}"/>
                                            </p:graphic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2">
                                            <p:graphicEl>
                                              <a:dgm id="{D3C7AFAD-DC0C-4792-9349-845D73986898}"/>
                                            </p:graphicEl>
                                          </p:spTgt>
                                        </p:tgtEl>
                                        <p:attrNameLst>
                                          <p:attrName>style.visibility</p:attrName>
                                        </p:attrNameLst>
                                      </p:cBhvr>
                                      <p:to>
                                        <p:strVal val="visible"/>
                                      </p:to>
                                    </p:set>
                                    <p:anim calcmode="lin" valueType="num">
                                      <p:cBhvr>
                                        <p:cTn id="49" dur="500" fill="hold"/>
                                        <p:tgtEl>
                                          <p:spTgt spid="2">
                                            <p:graphicEl>
                                              <a:dgm id="{D3C7AFAD-DC0C-4792-9349-845D73986898}"/>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D3C7AFAD-DC0C-4792-9349-845D73986898}"/>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D3C7AFAD-DC0C-4792-9349-845D73986898}"/>
                                            </p:graphicEl>
                                          </p:spTgt>
                                        </p:tgtEl>
                                      </p:cBhvr>
                                    </p:animEffect>
                                    <p:anim calcmode="lin" valueType="num">
                                      <p:cBhvr>
                                        <p:cTn id="52" dur="500" fill="hold"/>
                                        <p:tgtEl>
                                          <p:spTgt spid="2">
                                            <p:graphicEl>
                                              <a:dgm id="{D3C7AFAD-DC0C-4792-9349-845D73986898}"/>
                                            </p:graphicEl>
                                          </p:spTgt>
                                        </p:tgtEl>
                                        <p:attrNameLst>
                                          <p:attrName>ppt_x</p:attrName>
                                        </p:attrNameLst>
                                      </p:cBhvr>
                                      <p:tavLst>
                                        <p:tav tm="0">
                                          <p:val>
                                            <p:fltVal val="0.5"/>
                                          </p:val>
                                        </p:tav>
                                        <p:tav tm="100000">
                                          <p:val>
                                            <p:strVal val="#ppt_x"/>
                                          </p:val>
                                        </p:tav>
                                      </p:tavLst>
                                    </p:anim>
                                    <p:anim calcmode="lin" valueType="num">
                                      <p:cBhvr>
                                        <p:cTn id="53" dur="500" fill="hold"/>
                                        <p:tgtEl>
                                          <p:spTgt spid="2">
                                            <p:graphicEl>
                                              <a:dgm id="{D3C7AFAD-DC0C-4792-9349-845D73986898}"/>
                                            </p:graphicEl>
                                          </p:spTgt>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2">
                                            <p:graphicEl>
                                              <a:dgm id="{A8D6A96E-0F24-47DA-BB0E-91648BAD72B0}"/>
                                            </p:graphicEl>
                                          </p:spTgt>
                                        </p:tgtEl>
                                        <p:attrNameLst>
                                          <p:attrName>style.visibility</p:attrName>
                                        </p:attrNameLst>
                                      </p:cBhvr>
                                      <p:to>
                                        <p:strVal val="visible"/>
                                      </p:to>
                                    </p:set>
                                    <p:anim calcmode="lin" valueType="num">
                                      <p:cBhvr>
                                        <p:cTn id="58" dur="500" fill="hold"/>
                                        <p:tgtEl>
                                          <p:spTgt spid="2">
                                            <p:graphicEl>
                                              <a:dgm id="{A8D6A96E-0F24-47DA-BB0E-91648BAD72B0}"/>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A8D6A96E-0F24-47DA-BB0E-91648BAD72B0}"/>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A8D6A96E-0F24-47DA-BB0E-91648BAD72B0}"/>
                                            </p:graphicEl>
                                          </p:spTgt>
                                        </p:tgtEl>
                                      </p:cBhvr>
                                    </p:animEffect>
                                    <p:anim calcmode="lin" valueType="num">
                                      <p:cBhvr>
                                        <p:cTn id="61" dur="500" fill="hold"/>
                                        <p:tgtEl>
                                          <p:spTgt spid="2">
                                            <p:graphicEl>
                                              <a:dgm id="{A8D6A96E-0F24-47DA-BB0E-91648BAD72B0}"/>
                                            </p:graphicEl>
                                          </p:spTgt>
                                        </p:tgtEl>
                                        <p:attrNameLst>
                                          <p:attrName>ppt_x</p:attrName>
                                        </p:attrNameLst>
                                      </p:cBhvr>
                                      <p:tavLst>
                                        <p:tav tm="0">
                                          <p:val>
                                            <p:fltVal val="0.5"/>
                                          </p:val>
                                        </p:tav>
                                        <p:tav tm="100000">
                                          <p:val>
                                            <p:strVal val="#ppt_x"/>
                                          </p:val>
                                        </p:tav>
                                      </p:tavLst>
                                    </p:anim>
                                    <p:anim calcmode="lin" valueType="num">
                                      <p:cBhvr>
                                        <p:cTn id="62" dur="500" fill="hold"/>
                                        <p:tgtEl>
                                          <p:spTgt spid="2">
                                            <p:graphicEl>
                                              <a:dgm id="{A8D6A96E-0F24-47DA-BB0E-91648BAD72B0}"/>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2">
                                            <p:graphicEl>
                                              <a:dgm id="{94E397D8-C1C1-4D3D-8FD2-65F6742F4BC2}"/>
                                            </p:graphicEl>
                                          </p:spTgt>
                                        </p:tgtEl>
                                        <p:attrNameLst>
                                          <p:attrName>style.visibility</p:attrName>
                                        </p:attrNameLst>
                                      </p:cBhvr>
                                      <p:to>
                                        <p:strVal val="visible"/>
                                      </p:to>
                                    </p:set>
                                    <p:anim calcmode="lin" valueType="num">
                                      <p:cBhvr>
                                        <p:cTn id="65" dur="500" fill="hold"/>
                                        <p:tgtEl>
                                          <p:spTgt spid="2">
                                            <p:graphicEl>
                                              <a:dgm id="{94E397D8-C1C1-4D3D-8FD2-65F6742F4BC2}"/>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94E397D8-C1C1-4D3D-8FD2-65F6742F4BC2}"/>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94E397D8-C1C1-4D3D-8FD2-65F6742F4BC2}"/>
                                            </p:graphicEl>
                                          </p:spTgt>
                                        </p:tgtEl>
                                      </p:cBhvr>
                                    </p:animEffect>
                                    <p:anim calcmode="lin" valueType="num">
                                      <p:cBhvr>
                                        <p:cTn id="68" dur="500" fill="hold"/>
                                        <p:tgtEl>
                                          <p:spTgt spid="2">
                                            <p:graphicEl>
                                              <a:dgm id="{94E397D8-C1C1-4D3D-8FD2-65F6742F4BC2}"/>
                                            </p:graphicEl>
                                          </p:spTgt>
                                        </p:tgtEl>
                                        <p:attrNameLst>
                                          <p:attrName>ppt_x</p:attrName>
                                        </p:attrNameLst>
                                      </p:cBhvr>
                                      <p:tavLst>
                                        <p:tav tm="0">
                                          <p:val>
                                            <p:fltVal val="0.5"/>
                                          </p:val>
                                        </p:tav>
                                        <p:tav tm="100000">
                                          <p:val>
                                            <p:strVal val="#ppt_x"/>
                                          </p:val>
                                        </p:tav>
                                      </p:tavLst>
                                    </p:anim>
                                    <p:anim calcmode="lin" valueType="num">
                                      <p:cBhvr>
                                        <p:cTn id="69" dur="500" fill="hold"/>
                                        <p:tgtEl>
                                          <p:spTgt spid="2">
                                            <p:graphicEl>
                                              <a:dgm id="{94E397D8-C1C1-4D3D-8FD2-65F6742F4BC2}"/>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528" fill="hold" grpId="0" nodeType="clickEffect">
                                  <p:stCondLst>
                                    <p:cond delay="0"/>
                                  </p:stCondLst>
                                  <p:childTnLst>
                                    <p:set>
                                      <p:cBhvr>
                                        <p:cTn id="73" dur="1" fill="hold">
                                          <p:stCondLst>
                                            <p:cond delay="0"/>
                                          </p:stCondLst>
                                        </p:cTn>
                                        <p:tgtEl>
                                          <p:spTgt spid="2">
                                            <p:graphicEl>
                                              <a:dgm id="{2A27E7CF-667B-4C2D-B733-8BA9515DDE21}"/>
                                            </p:graphicEl>
                                          </p:spTgt>
                                        </p:tgtEl>
                                        <p:attrNameLst>
                                          <p:attrName>style.visibility</p:attrName>
                                        </p:attrNameLst>
                                      </p:cBhvr>
                                      <p:to>
                                        <p:strVal val="visible"/>
                                      </p:to>
                                    </p:set>
                                    <p:anim calcmode="lin" valueType="num">
                                      <p:cBhvr>
                                        <p:cTn id="74" dur="500" fill="hold"/>
                                        <p:tgtEl>
                                          <p:spTgt spid="2">
                                            <p:graphicEl>
                                              <a:dgm id="{2A27E7CF-667B-4C2D-B733-8BA9515DDE21}"/>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2A27E7CF-667B-4C2D-B733-8BA9515DDE21}"/>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2A27E7CF-667B-4C2D-B733-8BA9515DDE21}"/>
                                            </p:graphicEl>
                                          </p:spTgt>
                                        </p:tgtEl>
                                      </p:cBhvr>
                                    </p:animEffect>
                                    <p:anim calcmode="lin" valueType="num">
                                      <p:cBhvr>
                                        <p:cTn id="77" dur="500" fill="hold"/>
                                        <p:tgtEl>
                                          <p:spTgt spid="2">
                                            <p:graphicEl>
                                              <a:dgm id="{2A27E7CF-667B-4C2D-B733-8BA9515DDE21}"/>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2A27E7CF-667B-4C2D-B733-8BA9515DDE21}"/>
                                            </p:graphicEl>
                                          </p:spTgt>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
                                            <p:graphicEl>
                                              <a:dgm id="{21403EAD-2D9D-4B68-8CDD-B570F21103EC}"/>
                                            </p:graphicEl>
                                          </p:spTgt>
                                        </p:tgtEl>
                                        <p:attrNameLst>
                                          <p:attrName>style.visibility</p:attrName>
                                        </p:attrNameLst>
                                      </p:cBhvr>
                                      <p:to>
                                        <p:strVal val="visible"/>
                                      </p:to>
                                    </p:set>
                                    <p:anim calcmode="lin" valueType="num">
                                      <p:cBhvr>
                                        <p:cTn id="81" dur="500" fill="hold"/>
                                        <p:tgtEl>
                                          <p:spTgt spid="2">
                                            <p:graphicEl>
                                              <a:dgm id="{21403EAD-2D9D-4B68-8CDD-B570F21103EC}"/>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21403EAD-2D9D-4B68-8CDD-B570F21103EC}"/>
                                            </p:graphicEl>
                                          </p:spTgt>
                                        </p:tgtEl>
                                        <p:attrNameLst>
                                          <p:attrName>ppt_h</p:attrName>
                                        </p:attrNameLst>
                                      </p:cBhvr>
                                      <p:tavLst>
                                        <p:tav tm="0">
                                          <p:val>
                                            <p:fltVal val="0"/>
                                          </p:val>
                                        </p:tav>
                                        <p:tav tm="100000">
                                          <p:val>
                                            <p:strVal val="#ppt_h"/>
                                          </p:val>
                                        </p:tav>
                                      </p:tavLst>
                                    </p:anim>
                                    <p:animEffect transition="in" filter="fade">
                                      <p:cBhvr>
                                        <p:cTn id="83" dur="500"/>
                                        <p:tgtEl>
                                          <p:spTgt spid="2">
                                            <p:graphicEl>
                                              <a:dgm id="{21403EAD-2D9D-4B68-8CDD-B570F21103EC}"/>
                                            </p:graphicEl>
                                          </p:spTgt>
                                        </p:tgtEl>
                                      </p:cBhvr>
                                    </p:animEffect>
                                    <p:anim calcmode="lin" valueType="num">
                                      <p:cBhvr>
                                        <p:cTn id="84" dur="500" fill="hold"/>
                                        <p:tgtEl>
                                          <p:spTgt spid="2">
                                            <p:graphicEl>
                                              <a:dgm id="{21403EAD-2D9D-4B68-8CDD-B570F21103EC}"/>
                                            </p:graphicEl>
                                          </p:spTgt>
                                        </p:tgtEl>
                                        <p:attrNameLst>
                                          <p:attrName>ppt_x</p:attrName>
                                        </p:attrNameLst>
                                      </p:cBhvr>
                                      <p:tavLst>
                                        <p:tav tm="0">
                                          <p:val>
                                            <p:fltVal val="0.5"/>
                                          </p:val>
                                        </p:tav>
                                        <p:tav tm="100000">
                                          <p:val>
                                            <p:strVal val="#ppt_x"/>
                                          </p:val>
                                        </p:tav>
                                      </p:tavLst>
                                    </p:anim>
                                    <p:anim calcmode="lin" valueType="num">
                                      <p:cBhvr>
                                        <p:cTn id="85" dur="500" fill="hold"/>
                                        <p:tgtEl>
                                          <p:spTgt spid="2">
                                            <p:graphicEl>
                                              <a:dgm id="{21403EAD-2D9D-4B68-8CDD-B570F21103EC}"/>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12D28E2-DAD3-111B-C0B8-409080AAC2E2}"/>
              </a:ext>
            </a:extLst>
          </p:cNvPr>
          <p:cNvSpPr txBox="1"/>
          <p:nvPr/>
        </p:nvSpPr>
        <p:spPr>
          <a:xfrm>
            <a:off x="0" y="2110085"/>
            <a:ext cx="9143999" cy="92333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defPPr>
              <a:defRPr lang="en-US"/>
            </a:defPPr>
            <a:lvl1pPr algn="ctr">
              <a:defRPr sz="6000" b="1">
                <a:ln/>
                <a:solidFill>
                  <a:schemeClr val="accent3"/>
                </a:solidFill>
              </a:defRPr>
            </a:lvl1pPr>
          </a:lstStyle>
          <a:p>
            <a:r>
              <a:rPr lang="es-ES" sz="5400">
                <a:solidFill>
                  <a:srgbClr val="CC0099"/>
                </a:solidFill>
              </a:rPr>
              <a:t>HOW TO ACHIEVE UNITY</a:t>
            </a:r>
            <a:endParaRPr lang="es-ES" sz="5400" dirty="0">
              <a:solidFill>
                <a:srgbClr val="CC0099"/>
              </a:solidFill>
            </a:endParaRPr>
          </a:p>
        </p:txBody>
      </p:sp>
    </p:spTree>
    <p:extLst>
      <p:ext uri="{BB962C8B-B14F-4D97-AF65-F5344CB8AC3E}">
        <p14:creationId xmlns:p14="http://schemas.microsoft.com/office/powerpoint/2010/main" val="25543408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23BD0E3-BD72-1635-BD11-104621E4BE95}"/>
              </a:ext>
            </a:extLst>
          </p:cNvPr>
          <p:cNvSpPr txBox="1"/>
          <p:nvPr/>
        </p:nvSpPr>
        <p:spPr>
          <a:xfrm>
            <a:off x="1882140" y="0"/>
            <a:ext cx="7261860" cy="769441"/>
          </a:xfrm>
          <a:prstGeom prst="rect">
            <a:avLst/>
          </a:prstGeom>
          <a:noFill/>
        </p:spPr>
        <p:txBody>
          <a:bodyPr wrap="square">
            <a:spAutoFit/>
            <a:scene3d>
              <a:camera prst="orthographicFront"/>
              <a:lightRig rig="twoPt" dir="t"/>
            </a:scene3d>
            <a:sp3d extrusionH="57150">
              <a:bevelT w="82550" h="38100" prst="coolSlant"/>
            </a:sp3d>
          </a:bodyPr>
          <a:lstStyle/>
          <a:p>
            <a:pPr algn="ctr"/>
            <a:r>
              <a:rPr lang="es-ES" sz="4400" b="1">
                <a:ln w="22225">
                  <a:solidFill>
                    <a:schemeClr val="accent2"/>
                  </a:solidFill>
                  <a:prstDash val="solid"/>
                </a:ln>
                <a:solidFill>
                  <a:schemeClr val="accent2">
                    <a:lumMod val="40000"/>
                    <a:lumOff val="60000"/>
                  </a:schemeClr>
                </a:solidFill>
                <a:effectLst>
                  <a:outerShdw blurRad="38100" dist="12700" dir="2700000" algn="tl">
                    <a:schemeClr val="accent2">
                      <a:lumMod val="50000"/>
                      <a:alpha val="43000"/>
                    </a:schemeClr>
                  </a:outerShdw>
                </a:effectLst>
              </a:rPr>
              <a:t>THE SEVEN "ONES" </a:t>
            </a:r>
            <a:r>
              <a:rPr lang="es-ES" sz="2800" b="1">
                <a:ln w="9525">
                  <a:solidFill>
                    <a:schemeClr val="accent2"/>
                  </a:solidFill>
                  <a:prstDash val="solid"/>
                </a:ln>
                <a:solidFill>
                  <a:schemeClr val="accent2">
                    <a:lumMod val="40000"/>
                    <a:lumOff val="60000"/>
                  </a:schemeClr>
                </a:solidFill>
                <a:effectLst>
                  <a:outerShdw blurRad="38100" dist="12700" dir="2700000" algn="tl">
                    <a:schemeClr val="accent2">
                      <a:lumMod val="50000"/>
                      <a:alpha val="43000"/>
                    </a:schemeClr>
                  </a:outerShdw>
                </a:effectLst>
              </a:rPr>
              <a:t>Ephesians 4:4-6</a:t>
            </a:r>
            <a:endParaRPr lang="es-ES" sz="4400" b="1" dirty="0">
              <a:ln w="9525">
                <a:solidFill>
                  <a:schemeClr val="accent2"/>
                </a:solidFill>
                <a:prstDash val="solid"/>
              </a:ln>
              <a:solidFill>
                <a:schemeClr val="accent2">
                  <a:lumMod val="40000"/>
                  <a:lumOff val="60000"/>
                </a:schemeClr>
              </a:solidFill>
              <a:effectLst>
                <a:outerShdw blurRad="38100" dist="12700" dir="2700000" algn="tl">
                  <a:schemeClr val="accent2">
                    <a:lumMod val="50000"/>
                    <a:alpha val="43000"/>
                  </a:schemeClr>
                </a:outerShdw>
              </a:effectLst>
            </a:endParaRPr>
          </a:p>
        </p:txBody>
      </p:sp>
      <p:graphicFrame>
        <p:nvGraphicFramePr>
          <p:cNvPr id="5" name="Diagrama 4">
            <a:extLst>
              <a:ext uri="{FF2B5EF4-FFF2-40B4-BE49-F238E27FC236}">
                <a16:creationId xmlns:a16="http://schemas.microsoft.com/office/drawing/2014/main" id="{39DBB62D-F2B9-7983-D525-9C6A3995B08A}"/>
              </a:ext>
            </a:extLst>
          </p:cNvPr>
          <p:cNvGraphicFramePr/>
          <p:nvPr>
            <p:extLst>
              <p:ext uri="{D42A27DB-BD31-4B8C-83A1-F6EECF244321}">
                <p14:modId xmlns:p14="http://schemas.microsoft.com/office/powerpoint/2010/main" val="864014178"/>
              </p:ext>
            </p:extLst>
          </p:nvPr>
        </p:nvGraphicFramePr>
        <p:xfrm>
          <a:off x="54187" y="631613"/>
          <a:ext cx="8920480" cy="2553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1E365125-48EA-D78E-2F98-464C3A99A3A4}"/>
              </a:ext>
            </a:extLst>
          </p:cNvPr>
          <p:cNvSpPr txBox="1"/>
          <p:nvPr/>
        </p:nvSpPr>
        <p:spPr>
          <a:xfrm>
            <a:off x="54187" y="3112175"/>
            <a:ext cx="3680146" cy="2031325"/>
          </a:xfrm>
          <a:prstGeom prst="rect">
            <a:avLst/>
          </a:prstGeom>
          <a:noFill/>
        </p:spPr>
        <p:txBody>
          <a:bodyPr wrap="square" rtlCol="0">
            <a:spAutoFit/>
          </a:bodyPr>
          <a:lstStyle/>
          <a:p>
            <a:pPr>
              <a:spcBef>
                <a:spcPts val="600"/>
              </a:spcBef>
            </a:pPr>
            <a:r>
              <a:rPr lang="en-US" b="1"/>
              <a:t>We must strive to achieve unity (4:3), based on these seven "ones" that emanate from the one God (4:6). For example, we are united when we have one faith, and not various doctrines; we worship one Lord and not several.</a:t>
            </a:r>
            <a:endParaRPr lang="es-ES" b="1" dirty="0"/>
          </a:p>
        </p:txBody>
      </p:sp>
      <p:sp>
        <p:nvSpPr>
          <p:cNvPr id="7" name="CuadroTexto 6">
            <a:extLst>
              <a:ext uri="{FF2B5EF4-FFF2-40B4-BE49-F238E27FC236}">
                <a16:creationId xmlns:a16="http://schemas.microsoft.com/office/drawing/2014/main" id="{1FEECF55-6037-0562-2E5F-3B2230EF9409}"/>
              </a:ext>
            </a:extLst>
          </p:cNvPr>
          <p:cNvSpPr txBox="1"/>
          <p:nvPr/>
        </p:nvSpPr>
        <p:spPr>
          <a:xfrm>
            <a:off x="5983195" y="3250674"/>
            <a:ext cx="3106619" cy="1754326"/>
          </a:xfrm>
          <a:prstGeom prst="rect">
            <a:avLst/>
          </a:prstGeom>
          <a:noFill/>
        </p:spPr>
        <p:txBody>
          <a:bodyPr wrap="square" rtlCol="0">
            <a:spAutoFit/>
          </a:bodyPr>
          <a:lstStyle/>
          <a:p>
            <a:pPr>
              <a:spcBef>
                <a:spcPts val="600"/>
              </a:spcBef>
            </a:pPr>
            <a:r>
              <a:rPr lang="en-US" b="1"/>
              <a:t>God is "in all." That does not mean that everything is God (pantheism), but rather that God dwells in everyone through His Spirit (John 14:17; 1 Corinthians 3:16).</a:t>
            </a:r>
            <a:endParaRPr lang="es-ES" b="1" dirty="0"/>
          </a:p>
        </p:txBody>
      </p:sp>
      <p:grpSp>
        <p:nvGrpSpPr>
          <p:cNvPr id="14" name="Grupo 13">
            <a:extLst>
              <a:ext uri="{FF2B5EF4-FFF2-40B4-BE49-F238E27FC236}">
                <a16:creationId xmlns:a16="http://schemas.microsoft.com/office/drawing/2014/main" id="{47371B81-0198-CF98-3058-A44F07BF0180}"/>
              </a:ext>
            </a:extLst>
          </p:cNvPr>
          <p:cNvGrpSpPr/>
          <p:nvPr/>
        </p:nvGrpSpPr>
        <p:grpSpPr>
          <a:xfrm>
            <a:off x="3683128" y="3276600"/>
            <a:ext cx="2095500" cy="1756426"/>
            <a:chOff x="4213860" y="3276600"/>
            <a:chExt cx="2095500" cy="1756426"/>
          </a:xfrm>
        </p:grpSpPr>
        <p:sp>
          <p:nvSpPr>
            <p:cNvPr id="12" name="Diagrama de flujo: proceso predefinido 11">
              <a:extLst>
                <a:ext uri="{FF2B5EF4-FFF2-40B4-BE49-F238E27FC236}">
                  <a16:creationId xmlns:a16="http://schemas.microsoft.com/office/drawing/2014/main" id="{7C9CAB31-EAF4-05E6-FE00-D01266425A25}"/>
                </a:ext>
              </a:extLst>
            </p:cNvPr>
            <p:cNvSpPr/>
            <p:nvPr/>
          </p:nvSpPr>
          <p:spPr>
            <a:xfrm>
              <a:off x="4213860" y="3276600"/>
              <a:ext cx="2095500" cy="1756426"/>
            </a:xfrm>
            <a:prstGeom prst="flowChartPredefinedProcess">
              <a:avLst/>
            </a:prstGeom>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Un dibujo de un gato&#10;&#10;Descripción generada automáticamente con confianza baja">
              <a:extLst>
                <a:ext uri="{FF2B5EF4-FFF2-40B4-BE49-F238E27FC236}">
                  <a16:creationId xmlns:a16="http://schemas.microsoft.com/office/drawing/2014/main" id="{7ED4ED41-23C0-0110-91C9-D33F27D2B65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477263" y="3278700"/>
              <a:ext cx="1554300" cy="1754326"/>
            </a:xfrm>
            <a:prstGeom prst="rect">
              <a:avLst/>
            </a:prstGeom>
          </p:spPr>
        </p:pic>
      </p:grpSp>
      <p:pic>
        <p:nvPicPr>
          <p:cNvPr id="11" name="Imagen 10" descr="Imagen que contiene pintado, parado&#10;&#10;Descripción generada automáticamente">
            <a:extLst>
              <a:ext uri="{FF2B5EF4-FFF2-40B4-BE49-F238E27FC236}">
                <a16:creationId xmlns:a16="http://schemas.microsoft.com/office/drawing/2014/main" id="{11242348-4C11-05BE-56FC-5A3835FAEBA9}"/>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4187" y="103399"/>
            <a:ext cx="1827953" cy="17855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5529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graphicEl>
                                              <a:dgm id="{5558D0E1-B51A-4863-81F5-A389D12F9B16}"/>
                                            </p:graphicEl>
                                          </p:spTgt>
                                        </p:tgtEl>
                                        <p:attrNameLst>
                                          <p:attrName>style.visibility</p:attrName>
                                        </p:attrNameLst>
                                      </p:cBhvr>
                                      <p:to>
                                        <p:strVal val="visible"/>
                                      </p:to>
                                    </p:set>
                                    <p:anim calcmode="lin" valueType="num">
                                      <p:cBhvr>
                                        <p:cTn id="17" dur="500" fill="hold"/>
                                        <p:tgtEl>
                                          <p:spTgt spid="5">
                                            <p:graphicEl>
                                              <a:dgm id="{5558D0E1-B51A-4863-81F5-A389D12F9B16}"/>
                                            </p:graphicEl>
                                          </p:spTgt>
                                        </p:tgtEl>
                                        <p:attrNameLst>
                                          <p:attrName>ppt_w</p:attrName>
                                        </p:attrNameLst>
                                      </p:cBhvr>
                                      <p:tavLst>
                                        <p:tav tm="0">
                                          <p:val>
                                            <p:fltVal val="0"/>
                                          </p:val>
                                        </p:tav>
                                        <p:tav tm="100000">
                                          <p:val>
                                            <p:strVal val="#ppt_w"/>
                                          </p:val>
                                        </p:tav>
                                      </p:tavLst>
                                    </p:anim>
                                    <p:anim calcmode="lin" valueType="num">
                                      <p:cBhvr>
                                        <p:cTn id="18" dur="500" fill="hold"/>
                                        <p:tgtEl>
                                          <p:spTgt spid="5">
                                            <p:graphicEl>
                                              <a:dgm id="{5558D0E1-B51A-4863-81F5-A389D12F9B16}"/>
                                            </p:graphicEl>
                                          </p:spTgt>
                                        </p:tgtEl>
                                        <p:attrNameLst>
                                          <p:attrName>ppt_h</p:attrName>
                                        </p:attrNameLst>
                                      </p:cBhvr>
                                      <p:tavLst>
                                        <p:tav tm="0">
                                          <p:val>
                                            <p:fltVal val="0"/>
                                          </p:val>
                                        </p:tav>
                                        <p:tav tm="100000">
                                          <p:val>
                                            <p:strVal val="#ppt_h"/>
                                          </p:val>
                                        </p:tav>
                                      </p:tavLst>
                                    </p:anim>
                                    <p:animEffect transition="in" filter="fade">
                                      <p:cBhvr>
                                        <p:cTn id="19" dur="500"/>
                                        <p:tgtEl>
                                          <p:spTgt spid="5">
                                            <p:graphicEl>
                                              <a:dgm id="{5558D0E1-B51A-4863-81F5-A389D12F9B16}"/>
                                            </p:graphic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graphicEl>
                                              <a:dgm id="{C9025EA1-1196-48E5-A223-EB6FF0F9397D}"/>
                                            </p:graphicEl>
                                          </p:spTgt>
                                        </p:tgtEl>
                                        <p:attrNameLst>
                                          <p:attrName>style.visibility</p:attrName>
                                        </p:attrNameLst>
                                      </p:cBhvr>
                                      <p:to>
                                        <p:strVal val="visible"/>
                                      </p:to>
                                    </p:set>
                                    <p:anim calcmode="lin" valueType="num">
                                      <p:cBhvr>
                                        <p:cTn id="22" dur="500" fill="hold"/>
                                        <p:tgtEl>
                                          <p:spTgt spid="5">
                                            <p:graphicEl>
                                              <a:dgm id="{C9025EA1-1196-48E5-A223-EB6FF0F9397D}"/>
                                            </p:graphicEl>
                                          </p:spTgt>
                                        </p:tgtEl>
                                        <p:attrNameLst>
                                          <p:attrName>ppt_w</p:attrName>
                                        </p:attrNameLst>
                                      </p:cBhvr>
                                      <p:tavLst>
                                        <p:tav tm="0">
                                          <p:val>
                                            <p:fltVal val="0"/>
                                          </p:val>
                                        </p:tav>
                                        <p:tav tm="100000">
                                          <p:val>
                                            <p:strVal val="#ppt_w"/>
                                          </p:val>
                                        </p:tav>
                                      </p:tavLst>
                                    </p:anim>
                                    <p:anim calcmode="lin" valueType="num">
                                      <p:cBhvr>
                                        <p:cTn id="23" dur="500" fill="hold"/>
                                        <p:tgtEl>
                                          <p:spTgt spid="5">
                                            <p:graphicEl>
                                              <a:dgm id="{C9025EA1-1196-48E5-A223-EB6FF0F9397D}"/>
                                            </p:graphicEl>
                                          </p:spTgt>
                                        </p:tgtEl>
                                        <p:attrNameLst>
                                          <p:attrName>ppt_h</p:attrName>
                                        </p:attrNameLst>
                                      </p:cBhvr>
                                      <p:tavLst>
                                        <p:tav tm="0">
                                          <p:val>
                                            <p:fltVal val="0"/>
                                          </p:val>
                                        </p:tav>
                                        <p:tav tm="100000">
                                          <p:val>
                                            <p:strVal val="#ppt_h"/>
                                          </p:val>
                                        </p:tav>
                                      </p:tavLst>
                                    </p:anim>
                                    <p:animEffect transition="in" filter="fade">
                                      <p:cBhvr>
                                        <p:cTn id="24" dur="500"/>
                                        <p:tgtEl>
                                          <p:spTgt spid="5">
                                            <p:graphicEl>
                                              <a:dgm id="{C9025EA1-1196-48E5-A223-EB6FF0F9397D}"/>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
                                            <p:graphicEl>
                                              <a:dgm id="{64148C9B-250D-4C7D-8588-6B811971A869}"/>
                                            </p:graphicEl>
                                          </p:spTgt>
                                        </p:tgtEl>
                                        <p:attrNameLst>
                                          <p:attrName>style.visibility</p:attrName>
                                        </p:attrNameLst>
                                      </p:cBhvr>
                                      <p:to>
                                        <p:strVal val="visible"/>
                                      </p:to>
                                    </p:set>
                                    <p:animEffect transition="in" filter="wipe(up)">
                                      <p:cBhvr>
                                        <p:cTn id="29" dur="500"/>
                                        <p:tgtEl>
                                          <p:spTgt spid="5">
                                            <p:graphicEl>
                                              <a:dgm id="{64148C9B-250D-4C7D-8588-6B811971A869}"/>
                                            </p:graphicEl>
                                          </p:spTgt>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5">
                                            <p:graphicEl>
                                              <a:dgm id="{AA8CBA4F-39A1-4857-9030-5F7615309BAC}"/>
                                            </p:graphicEl>
                                          </p:spTgt>
                                        </p:tgtEl>
                                        <p:attrNameLst>
                                          <p:attrName>style.visibility</p:attrName>
                                        </p:attrNameLst>
                                      </p:cBhvr>
                                      <p:to>
                                        <p:strVal val="visible"/>
                                      </p:to>
                                    </p:set>
                                    <p:animEffect transition="in" filter="wipe(up)">
                                      <p:cBhvr>
                                        <p:cTn id="32" dur="500"/>
                                        <p:tgtEl>
                                          <p:spTgt spid="5">
                                            <p:graphicEl>
                                              <a:dgm id="{AA8CBA4F-39A1-4857-9030-5F7615309BAC}"/>
                                            </p:graphicEl>
                                          </p:spTgt>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5">
                                            <p:graphicEl>
                                              <a:dgm id="{E08E96AE-7691-4AB1-A017-8464EBAA4E6F}"/>
                                            </p:graphicEl>
                                          </p:spTgt>
                                        </p:tgtEl>
                                        <p:attrNameLst>
                                          <p:attrName>style.visibility</p:attrName>
                                        </p:attrNameLst>
                                      </p:cBhvr>
                                      <p:to>
                                        <p:strVal val="visible"/>
                                      </p:to>
                                    </p:set>
                                    <p:animEffect transition="in" filter="wipe(up)">
                                      <p:cBhvr>
                                        <p:cTn id="35" dur="500"/>
                                        <p:tgtEl>
                                          <p:spTgt spid="5">
                                            <p:graphicEl>
                                              <a:dgm id="{E08E96AE-7691-4AB1-A017-8464EBAA4E6F}"/>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5">
                                            <p:graphicEl>
                                              <a:dgm id="{F72BA96E-3149-4C99-B4A9-77FD58784F69}"/>
                                            </p:graphicEl>
                                          </p:spTgt>
                                        </p:tgtEl>
                                        <p:attrNameLst>
                                          <p:attrName>style.visibility</p:attrName>
                                        </p:attrNameLst>
                                      </p:cBhvr>
                                      <p:to>
                                        <p:strVal val="visible"/>
                                      </p:to>
                                    </p:set>
                                    <p:animEffect transition="in" filter="wipe(up)">
                                      <p:cBhvr>
                                        <p:cTn id="40" dur="500"/>
                                        <p:tgtEl>
                                          <p:spTgt spid="5">
                                            <p:graphicEl>
                                              <a:dgm id="{F72BA96E-3149-4C99-B4A9-77FD58784F69}"/>
                                            </p:graphicEl>
                                          </p:spTgt>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5">
                                            <p:graphicEl>
                                              <a:dgm id="{0B137019-D111-4750-B183-EB55A8792132}"/>
                                            </p:graphicEl>
                                          </p:spTgt>
                                        </p:tgtEl>
                                        <p:attrNameLst>
                                          <p:attrName>style.visibility</p:attrName>
                                        </p:attrNameLst>
                                      </p:cBhvr>
                                      <p:to>
                                        <p:strVal val="visible"/>
                                      </p:to>
                                    </p:set>
                                    <p:animEffect transition="in" filter="wipe(up)">
                                      <p:cBhvr>
                                        <p:cTn id="43" dur="500"/>
                                        <p:tgtEl>
                                          <p:spTgt spid="5">
                                            <p:graphicEl>
                                              <a:dgm id="{0B137019-D111-4750-B183-EB55A8792132}"/>
                                            </p:graphicEl>
                                          </p:spTgt>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5">
                                            <p:graphicEl>
                                              <a:dgm id="{DABC09D3-2556-42AE-A621-B95D680A025D}"/>
                                            </p:graphicEl>
                                          </p:spTgt>
                                        </p:tgtEl>
                                        <p:attrNameLst>
                                          <p:attrName>style.visibility</p:attrName>
                                        </p:attrNameLst>
                                      </p:cBhvr>
                                      <p:to>
                                        <p:strVal val="visible"/>
                                      </p:to>
                                    </p:set>
                                    <p:animEffect transition="in" filter="wipe(up)">
                                      <p:cBhvr>
                                        <p:cTn id="46" dur="500"/>
                                        <p:tgtEl>
                                          <p:spTgt spid="5">
                                            <p:graphicEl>
                                              <a:dgm id="{DABC09D3-2556-42AE-A621-B95D680A025D}"/>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5">
                                            <p:graphicEl>
                                              <a:dgm id="{C9433165-CE91-4589-AC8D-76EB2F373E3A}"/>
                                            </p:graphicEl>
                                          </p:spTgt>
                                        </p:tgtEl>
                                        <p:attrNameLst>
                                          <p:attrName>style.visibility</p:attrName>
                                        </p:attrNameLst>
                                      </p:cBhvr>
                                      <p:to>
                                        <p:strVal val="visible"/>
                                      </p:to>
                                    </p:set>
                                    <p:animEffect transition="in" filter="wipe(up)">
                                      <p:cBhvr>
                                        <p:cTn id="51" dur="500"/>
                                        <p:tgtEl>
                                          <p:spTgt spid="5">
                                            <p:graphicEl>
                                              <a:dgm id="{C9433165-CE91-4589-AC8D-76EB2F373E3A}"/>
                                            </p:graphicEl>
                                          </p:spTgt>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5">
                                            <p:graphicEl>
                                              <a:dgm id="{544B3B76-CB81-4F94-AD55-0309B6FE128C}"/>
                                            </p:graphicEl>
                                          </p:spTgt>
                                        </p:tgtEl>
                                        <p:attrNameLst>
                                          <p:attrName>style.visibility</p:attrName>
                                        </p:attrNameLst>
                                      </p:cBhvr>
                                      <p:to>
                                        <p:strVal val="visible"/>
                                      </p:to>
                                    </p:set>
                                    <p:animEffect transition="in" filter="wipe(up)">
                                      <p:cBhvr>
                                        <p:cTn id="54" dur="500"/>
                                        <p:tgtEl>
                                          <p:spTgt spid="5">
                                            <p:graphicEl>
                                              <a:dgm id="{544B3B76-CB81-4F94-AD55-0309B6FE128C}"/>
                                            </p:graphicEl>
                                          </p:spTgt>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5">
                                            <p:graphicEl>
                                              <a:dgm id="{D63BCC58-576A-4037-802E-F12BF4C1C627}"/>
                                            </p:graphicEl>
                                          </p:spTgt>
                                        </p:tgtEl>
                                        <p:attrNameLst>
                                          <p:attrName>style.visibility</p:attrName>
                                        </p:attrNameLst>
                                      </p:cBhvr>
                                      <p:to>
                                        <p:strVal val="visible"/>
                                      </p:to>
                                    </p:set>
                                    <p:animEffect transition="in" filter="wipe(up)">
                                      <p:cBhvr>
                                        <p:cTn id="57" dur="500"/>
                                        <p:tgtEl>
                                          <p:spTgt spid="5">
                                            <p:graphicEl>
                                              <a:dgm id="{D63BCC58-576A-4037-802E-F12BF4C1C627}"/>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5">
                                            <p:graphicEl>
                                              <a:dgm id="{CB23E611-3EC2-4226-A043-A79B671CFEA9}"/>
                                            </p:graphicEl>
                                          </p:spTgt>
                                        </p:tgtEl>
                                        <p:attrNameLst>
                                          <p:attrName>style.visibility</p:attrName>
                                        </p:attrNameLst>
                                      </p:cBhvr>
                                      <p:to>
                                        <p:strVal val="visible"/>
                                      </p:to>
                                    </p:set>
                                    <p:animEffect transition="in" filter="wipe(up)">
                                      <p:cBhvr>
                                        <p:cTn id="62" dur="500"/>
                                        <p:tgtEl>
                                          <p:spTgt spid="5">
                                            <p:graphicEl>
                                              <a:dgm id="{CB23E611-3EC2-4226-A043-A79B671CFEA9}"/>
                                            </p:graphicEl>
                                          </p:spTgt>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5">
                                            <p:graphicEl>
                                              <a:dgm id="{EAF9F8C1-6F13-41BA-95CF-D959B9B5E625}"/>
                                            </p:graphicEl>
                                          </p:spTgt>
                                        </p:tgtEl>
                                        <p:attrNameLst>
                                          <p:attrName>style.visibility</p:attrName>
                                        </p:attrNameLst>
                                      </p:cBhvr>
                                      <p:to>
                                        <p:strVal val="visible"/>
                                      </p:to>
                                    </p:set>
                                    <p:animEffect transition="in" filter="wipe(up)">
                                      <p:cBhvr>
                                        <p:cTn id="65" dur="500"/>
                                        <p:tgtEl>
                                          <p:spTgt spid="5">
                                            <p:graphicEl>
                                              <a:dgm id="{EAF9F8C1-6F13-41BA-95CF-D959B9B5E625}"/>
                                            </p:graphicEl>
                                          </p:spTgt>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5">
                                            <p:graphicEl>
                                              <a:dgm id="{295B3605-C5C2-461F-967F-9E3887A37DC5}"/>
                                            </p:graphicEl>
                                          </p:spTgt>
                                        </p:tgtEl>
                                        <p:attrNameLst>
                                          <p:attrName>style.visibility</p:attrName>
                                        </p:attrNameLst>
                                      </p:cBhvr>
                                      <p:to>
                                        <p:strVal val="visible"/>
                                      </p:to>
                                    </p:set>
                                    <p:animEffect transition="in" filter="wipe(up)">
                                      <p:cBhvr>
                                        <p:cTn id="68" dur="500"/>
                                        <p:tgtEl>
                                          <p:spTgt spid="5">
                                            <p:graphicEl>
                                              <a:dgm id="{295B3605-C5C2-461F-967F-9E3887A37DC5}"/>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5">
                                            <p:graphicEl>
                                              <a:dgm id="{605FFE05-B8CF-4178-9C16-E103AD577B48}"/>
                                            </p:graphicEl>
                                          </p:spTgt>
                                        </p:tgtEl>
                                        <p:attrNameLst>
                                          <p:attrName>style.visibility</p:attrName>
                                        </p:attrNameLst>
                                      </p:cBhvr>
                                      <p:to>
                                        <p:strVal val="visible"/>
                                      </p:to>
                                    </p:set>
                                    <p:animEffect transition="in" filter="wipe(up)">
                                      <p:cBhvr>
                                        <p:cTn id="73" dur="500"/>
                                        <p:tgtEl>
                                          <p:spTgt spid="5">
                                            <p:graphicEl>
                                              <a:dgm id="{605FFE05-B8CF-4178-9C16-E103AD577B48}"/>
                                            </p:graphicEl>
                                          </p:spTgt>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5">
                                            <p:graphicEl>
                                              <a:dgm id="{D1BF69D4-902D-40D6-AE54-0CF46F5DB796}"/>
                                            </p:graphicEl>
                                          </p:spTgt>
                                        </p:tgtEl>
                                        <p:attrNameLst>
                                          <p:attrName>style.visibility</p:attrName>
                                        </p:attrNameLst>
                                      </p:cBhvr>
                                      <p:to>
                                        <p:strVal val="visible"/>
                                      </p:to>
                                    </p:set>
                                    <p:animEffect transition="in" filter="wipe(up)">
                                      <p:cBhvr>
                                        <p:cTn id="76" dur="500"/>
                                        <p:tgtEl>
                                          <p:spTgt spid="5">
                                            <p:graphicEl>
                                              <a:dgm id="{D1BF69D4-902D-40D6-AE54-0CF46F5DB796}"/>
                                            </p:graphicEl>
                                          </p:spTgt>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5">
                                            <p:graphicEl>
                                              <a:dgm id="{9C54552C-AF66-439F-B0AE-71D8D947E0AC}"/>
                                            </p:graphicEl>
                                          </p:spTgt>
                                        </p:tgtEl>
                                        <p:attrNameLst>
                                          <p:attrName>style.visibility</p:attrName>
                                        </p:attrNameLst>
                                      </p:cBhvr>
                                      <p:to>
                                        <p:strVal val="visible"/>
                                      </p:to>
                                    </p:set>
                                    <p:animEffect transition="in" filter="wipe(up)">
                                      <p:cBhvr>
                                        <p:cTn id="79" dur="500"/>
                                        <p:tgtEl>
                                          <p:spTgt spid="5">
                                            <p:graphicEl>
                                              <a:dgm id="{9C54552C-AF66-439F-B0AE-71D8D947E0AC}"/>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5">
                                            <p:graphicEl>
                                              <a:dgm id="{E15D4123-303E-4E48-887A-E78F3E2DF52C}"/>
                                            </p:graphicEl>
                                          </p:spTgt>
                                        </p:tgtEl>
                                        <p:attrNameLst>
                                          <p:attrName>style.visibility</p:attrName>
                                        </p:attrNameLst>
                                      </p:cBhvr>
                                      <p:to>
                                        <p:strVal val="visible"/>
                                      </p:to>
                                    </p:set>
                                    <p:animEffect transition="in" filter="wipe(up)">
                                      <p:cBhvr>
                                        <p:cTn id="84" dur="500"/>
                                        <p:tgtEl>
                                          <p:spTgt spid="5">
                                            <p:graphicEl>
                                              <a:dgm id="{E15D4123-303E-4E48-887A-E78F3E2DF52C}"/>
                                            </p:graphicEl>
                                          </p:spTgt>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5">
                                            <p:graphicEl>
                                              <a:dgm id="{B899769C-A8D0-416A-BD9E-D7904BFFBA94}"/>
                                            </p:graphicEl>
                                          </p:spTgt>
                                        </p:tgtEl>
                                        <p:attrNameLst>
                                          <p:attrName>style.visibility</p:attrName>
                                        </p:attrNameLst>
                                      </p:cBhvr>
                                      <p:to>
                                        <p:strVal val="visible"/>
                                      </p:to>
                                    </p:set>
                                    <p:animEffect transition="in" filter="wipe(up)">
                                      <p:cBhvr>
                                        <p:cTn id="87" dur="500"/>
                                        <p:tgtEl>
                                          <p:spTgt spid="5">
                                            <p:graphicEl>
                                              <a:dgm id="{B899769C-A8D0-416A-BD9E-D7904BFFBA94}"/>
                                            </p:graphicEl>
                                          </p:spTgt>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5">
                                            <p:graphicEl>
                                              <a:dgm id="{1F88BECE-5BFD-41D7-AF88-7C60EBFCBB59}"/>
                                            </p:graphicEl>
                                          </p:spTgt>
                                        </p:tgtEl>
                                        <p:attrNameLst>
                                          <p:attrName>style.visibility</p:attrName>
                                        </p:attrNameLst>
                                      </p:cBhvr>
                                      <p:to>
                                        <p:strVal val="visible"/>
                                      </p:to>
                                    </p:set>
                                    <p:animEffect transition="in" filter="wipe(up)">
                                      <p:cBhvr>
                                        <p:cTn id="90" dur="500"/>
                                        <p:tgtEl>
                                          <p:spTgt spid="5">
                                            <p:graphicEl>
                                              <a:dgm id="{1F88BECE-5BFD-41D7-AF88-7C60EBFCBB59}"/>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5">
                                            <p:graphicEl>
                                              <a:dgm id="{884B83BF-7D87-45B1-AA87-29CF359A3A8F}"/>
                                            </p:graphicEl>
                                          </p:spTgt>
                                        </p:tgtEl>
                                        <p:attrNameLst>
                                          <p:attrName>style.visibility</p:attrName>
                                        </p:attrNameLst>
                                      </p:cBhvr>
                                      <p:to>
                                        <p:strVal val="visible"/>
                                      </p:to>
                                    </p:set>
                                    <p:animEffect transition="in" filter="wipe(up)">
                                      <p:cBhvr>
                                        <p:cTn id="95" dur="500"/>
                                        <p:tgtEl>
                                          <p:spTgt spid="5">
                                            <p:graphicEl>
                                              <a:dgm id="{884B83BF-7D87-45B1-AA87-29CF359A3A8F}"/>
                                            </p:graphicEl>
                                          </p:spTgt>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5">
                                            <p:graphicEl>
                                              <a:dgm id="{44C6CA75-64F9-4F37-AE78-0A1A305F7AA5}"/>
                                            </p:graphicEl>
                                          </p:spTgt>
                                        </p:tgtEl>
                                        <p:attrNameLst>
                                          <p:attrName>style.visibility</p:attrName>
                                        </p:attrNameLst>
                                      </p:cBhvr>
                                      <p:to>
                                        <p:strVal val="visible"/>
                                      </p:to>
                                    </p:set>
                                    <p:animEffect transition="in" filter="wipe(up)">
                                      <p:cBhvr>
                                        <p:cTn id="98" dur="500"/>
                                        <p:tgtEl>
                                          <p:spTgt spid="5">
                                            <p:graphicEl>
                                              <a:dgm id="{44C6CA75-64F9-4F37-AE78-0A1A305F7AA5}"/>
                                            </p:graphicEl>
                                          </p:spTgt>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5">
                                            <p:graphicEl>
                                              <a:dgm id="{77AC4A91-327C-48A4-862A-27C2D8583F33}"/>
                                            </p:graphicEl>
                                          </p:spTgt>
                                        </p:tgtEl>
                                        <p:attrNameLst>
                                          <p:attrName>style.visibility</p:attrName>
                                        </p:attrNameLst>
                                      </p:cBhvr>
                                      <p:to>
                                        <p:strVal val="visible"/>
                                      </p:to>
                                    </p:set>
                                    <p:animEffect transition="in" filter="wipe(up)">
                                      <p:cBhvr>
                                        <p:cTn id="101" dur="500"/>
                                        <p:tgtEl>
                                          <p:spTgt spid="5">
                                            <p:graphicEl>
                                              <a:dgm id="{77AC4A91-327C-48A4-862A-27C2D8583F33}"/>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5">
                                            <p:graphicEl>
                                              <a:dgm id="{A2B4117B-1F7C-4A85-87FA-EDCCDEC54DC1}"/>
                                            </p:graphicEl>
                                          </p:spTgt>
                                        </p:tgtEl>
                                        <p:attrNameLst>
                                          <p:attrName>style.visibility</p:attrName>
                                        </p:attrNameLst>
                                      </p:cBhvr>
                                      <p:to>
                                        <p:strVal val="visible"/>
                                      </p:to>
                                    </p:set>
                                    <p:animEffect transition="in" filter="wipe(up)">
                                      <p:cBhvr>
                                        <p:cTn id="106" dur="500"/>
                                        <p:tgtEl>
                                          <p:spTgt spid="5">
                                            <p:graphicEl>
                                              <a:dgm id="{A2B4117B-1F7C-4A85-87FA-EDCCDEC54DC1}"/>
                                            </p:graphicEl>
                                          </p:spTgt>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5">
                                            <p:graphicEl>
                                              <a:dgm id="{9421C55D-9FF5-4C9E-88AD-FC8AF8AC0356}"/>
                                            </p:graphicEl>
                                          </p:spTgt>
                                        </p:tgtEl>
                                        <p:attrNameLst>
                                          <p:attrName>style.visibility</p:attrName>
                                        </p:attrNameLst>
                                      </p:cBhvr>
                                      <p:to>
                                        <p:strVal val="visible"/>
                                      </p:to>
                                    </p:set>
                                    <p:animEffect transition="in" filter="wipe(up)">
                                      <p:cBhvr>
                                        <p:cTn id="109" dur="500"/>
                                        <p:tgtEl>
                                          <p:spTgt spid="5">
                                            <p:graphicEl>
                                              <a:dgm id="{9421C55D-9FF5-4C9E-88AD-FC8AF8AC0356}"/>
                                            </p:graphicEl>
                                          </p:spTgt>
                                        </p:tgtEl>
                                      </p:cBhvr>
                                    </p:animEffect>
                                  </p:childTnLst>
                                </p:cTn>
                              </p:par>
                              <p:par>
                                <p:cTn id="110" presetID="22" presetClass="entr" presetSubtype="1" fill="hold" grpId="0" nodeType="withEffect">
                                  <p:stCondLst>
                                    <p:cond delay="0"/>
                                  </p:stCondLst>
                                  <p:childTnLst>
                                    <p:set>
                                      <p:cBhvr>
                                        <p:cTn id="111" dur="1" fill="hold">
                                          <p:stCondLst>
                                            <p:cond delay="0"/>
                                          </p:stCondLst>
                                        </p:cTn>
                                        <p:tgtEl>
                                          <p:spTgt spid="5">
                                            <p:graphicEl>
                                              <a:dgm id="{9A0DB549-6AE9-4A01-890F-67E0CCA0E0C9}"/>
                                            </p:graphicEl>
                                          </p:spTgt>
                                        </p:tgtEl>
                                        <p:attrNameLst>
                                          <p:attrName>style.visibility</p:attrName>
                                        </p:attrNameLst>
                                      </p:cBhvr>
                                      <p:to>
                                        <p:strVal val="visible"/>
                                      </p:to>
                                    </p:set>
                                    <p:animEffect transition="in" filter="wipe(up)">
                                      <p:cBhvr>
                                        <p:cTn id="112" dur="500"/>
                                        <p:tgtEl>
                                          <p:spTgt spid="5">
                                            <p:graphicEl>
                                              <a:dgm id="{9A0DB549-6AE9-4A01-890F-67E0CCA0E0C9}"/>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5">
                                            <p:graphicEl>
                                              <a:dgm id="{8D37D5A4-57CD-441B-A84B-A11FA15428DD}"/>
                                            </p:graphicEl>
                                          </p:spTgt>
                                        </p:tgtEl>
                                        <p:attrNameLst>
                                          <p:attrName>style.visibility</p:attrName>
                                        </p:attrNameLst>
                                      </p:cBhvr>
                                      <p:to>
                                        <p:strVal val="visible"/>
                                      </p:to>
                                    </p:set>
                                    <p:animEffect transition="in" filter="wipe(up)">
                                      <p:cBhvr>
                                        <p:cTn id="117" dur="500"/>
                                        <p:tgtEl>
                                          <p:spTgt spid="5">
                                            <p:graphicEl>
                                              <a:dgm id="{8D37D5A4-57CD-441B-A84B-A11FA15428DD}"/>
                                            </p:graphicEl>
                                          </p:spTgt>
                                        </p:tgtEl>
                                      </p:cBhvr>
                                    </p:animEffect>
                                  </p:childTnLst>
                                </p:cTn>
                              </p:par>
                              <p:par>
                                <p:cTn id="118" presetID="22" presetClass="entr" presetSubtype="1" fill="hold" grpId="0" nodeType="withEffect">
                                  <p:stCondLst>
                                    <p:cond delay="0"/>
                                  </p:stCondLst>
                                  <p:childTnLst>
                                    <p:set>
                                      <p:cBhvr>
                                        <p:cTn id="119" dur="1" fill="hold">
                                          <p:stCondLst>
                                            <p:cond delay="0"/>
                                          </p:stCondLst>
                                        </p:cTn>
                                        <p:tgtEl>
                                          <p:spTgt spid="5">
                                            <p:graphicEl>
                                              <a:dgm id="{9C8276BB-BCE3-4B8B-A77D-1CCA8FEC6083}"/>
                                            </p:graphicEl>
                                          </p:spTgt>
                                        </p:tgtEl>
                                        <p:attrNameLst>
                                          <p:attrName>style.visibility</p:attrName>
                                        </p:attrNameLst>
                                      </p:cBhvr>
                                      <p:to>
                                        <p:strVal val="visible"/>
                                      </p:to>
                                    </p:set>
                                    <p:animEffect transition="in" filter="wipe(up)">
                                      <p:cBhvr>
                                        <p:cTn id="120" dur="500"/>
                                        <p:tgtEl>
                                          <p:spTgt spid="5">
                                            <p:graphicEl>
                                              <a:dgm id="{9C8276BB-BCE3-4B8B-A77D-1CCA8FEC6083}"/>
                                            </p:graphicEl>
                                          </p:spTgt>
                                        </p:tgtEl>
                                      </p:cBhvr>
                                    </p:animEffect>
                                  </p:childTnLst>
                                </p:cTn>
                              </p:par>
                              <p:par>
                                <p:cTn id="121" presetID="22" presetClass="entr" presetSubtype="1" fill="hold" grpId="0" nodeType="withEffect">
                                  <p:stCondLst>
                                    <p:cond delay="0"/>
                                  </p:stCondLst>
                                  <p:childTnLst>
                                    <p:set>
                                      <p:cBhvr>
                                        <p:cTn id="122" dur="1" fill="hold">
                                          <p:stCondLst>
                                            <p:cond delay="0"/>
                                          </p:stCondLst>
                                        </p:cTn>
                                        <p:tgtEl>
                                          <p:spTgt spid="5">
                                            <p:graphicEl>
                                              <a:dgm id="{A16C3125-1568-4697-9EA5-5E29DA098E18}"/>
                                            </p:graphicEl>
                                          </p:spTgt>
                                        </p:tgtEl>
                                        <p:attrNameLst>
                                          <p:attrName>style.visibility</p:attrName>
                                        </p:attrNameLst>
                                      </p:cBhvr>
                                      <p:to>
                                        <p:strVal val="visible"/>
                                      </p:to>
                                    </p:set>
                                    <p:animEffect transition="in" filter="wipe(up)">
                                      <p:cBhvr>
                                        <p:cTn id="123" dur="500"/>
                                        <p:tgtEl>
                                          <p:spTgt spid="5">
                                            <p:graphicEl>
                                              <a:dgm id="{A16C3125-1568-4697-9EA5-5E29DA098E18}"/>
                                            </p:graphicEl>
                                          </p:spTgt>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1" fill="hold" grpId="0" nodeType="clickEffect">
                                  <p:stCondLst>
                                    <p:cond delay="0"/>
                                  </p:stCondLst>
                                  <p:childTnLst>
                                    <p:set>
                                      <p:cBhvr>
                                        <p:cTn id="127" dur="1" fill="hold">
                                          <p:stCondLst>
                                            <p:cond delay="0"/>
                                          </p:stCondLst>
                                        </p:cTn>
                                        <p:tgtEl>
                                          <p:spTgt spid="5">
                                            <p:graphicEl>
                                              <a:dgm id="{DFC0AA5E-9D96-4020-B104-CEA9E546EB96}"/>
                                            </p:graphicEl>
                                          </p:spTgt>
                                        </p:tgtEl>
                                        <p:attrNameLst>
                                          <p:attrName>style.visibility</p:attrName>
                                        </p:attrNameLst>
                                      </p:cBhvr>
                                      <p:to>
                                        <p:strVal val="visible"/>
                                      </p:to>
                                    </p:set>
                                    <p:animEffect transition="in" filter="wipe(up)">
                                      <p:cBhvr>
                                        <p:cTn id="128" dur="500"/>
                                        <p:tgtEl>
                                          <p:spTgt spid="5">
                                            <p:graphicEl>
                                              <a:dgm id="{DFC0AA5E-9D96-4020-B104-CEA9E546EB96}"/>
                                            </p:graphicEl>
                                          </p:spTgt>
                                        </p:tgtEl>
                                      </p:cBhvr>
                                    </p:animEffect>
                                  </p:childTnLst>
                                </p:cTn>
                              </p:par>
                              <p:par>
                                <p:cTn id="129" presetID="22" presetClass="entr" presetSubtype="1" fill="hold" grpId="0" nodeType="withEffect">
                                  <p:stCondLst>
                                    <p:cond delay="0"/>
                                  </p:stCondLst>
                                  <p:childTnLst>
                                    <p:set>
                                      <p:cBhvr>
                                        <p:cTn id="130" dur="1" fill="hold">
                                          <p:stCondLst>
                                            <p:cond delay="0"/>
                                          </p:stCondLst>
                                        </p:cTn>
                                        <p:tgtEl>
                                          <p:spTgt spid="5">
                                            <p:graphicEl>
                                              <a:dgm id="{4440854E-B7FD-411E-88D9-95F9091B1E79}"/>
                                            </p:graphicEl>
                                          </p:spTgt>
                                        </p:tgtEl>
                                        <p:attrNameLst>
                                          <p:attrName>style.visibility</p:attrName>
                                        </p:attrNameLst>
                                      </p:cBhvr>
                                      <p:to>
                                        <p:strVal val="visible"/>
                                      </p:to>
                                    </p:set>
                                    <p:animEffect transition="in" filter="wipe(up)">
                                      <p:cBhvr>
                                        <p:cTn id="131" dur="500"/>
                                        <p:tgtEl>
                                          <p:spTgt spid="5">
                                            <p:graphicEl>
                                              <a:dgm id="{4440854E-B7FD-411E-88D9-95F9091B1E79}"/>
                                            </p:graphicEl>
                                          </p:spTgt>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5">
                                            <p:graphicEl>
                                              <a:dgm id="{AD9EB98D-3C88-4DB6-8D41-8404EC7F541A}"/>
                                            </p:graphicEl>
                                          </p:spTgt>
                                        </p:tgtEl>
                                        <p:attrNameLst>
                                          <p:attrName>style.visibility</p:attrName>
                                        </p:attrNameLst>
                                      </p:cBhvr>
                                      <p:to>
                                        <p:strVal val="visible"/>
                                      </p:to>
                                    </p:set>
                                    <p:animEffect transition="in" filter="wipe(up)">
                                      <p:cBhvr>
                                        <p:cTn id="134" dur="500"/>
                                        <p:tgtEl>
                                          <p:spTgt spid="5">
                                            <p:graphicEl>
                                              <a:dgm id="{AD9EB98D-3C88-4DB6-8D41-8404EC7F541A}"/>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2" presetClass="entr" presetSubtype="2" fill="hold" grpId="0" nodeType="clickEffect">
                                  <p:stCondLst>
                                    <p:cond delay="0"/>
                                  </p:stCondLst>
                                  <p:childTnLst>
                                    <p:set>
                                      <p:cBhvr>
                                        <p:cTn id="138" dur="1" fill="hold">
                                          <p:stCondLst>
                                            <p:cond delay="0"/>
                                          </p:stCondLst>
                                        </p:cTn>
                                        <p:tgtEl>
                                          <p:spTgt spid="6"/>
                                        </p:tgtEl>
                                        <p:attrNameLst>
                                          <p:attrName>style.visibility</p:attrName>
                                        </p:attrNameLst>
                                      </p:cBhvr>
                                      <p:to>
                                        <p:strVal val="visible"/>
                                      </p:to>
                                    </p:set>
                                    <p:anim calcmode="lin" valueType="num">
                                      <p:cBhvr additive="base">
                                        <p:cTn id="139" dur="500" fill="hold"/>
                                        <p:tgtEl>
                                          <p:spTgt spid="6"/>
                                        </p:tgtEl>
                                        <p:attrNameLst>
                                          <p:attrName>ppt_x</p:attrName>
                                        </p:attrNameLst>
                                      </p:cBhvr>
                                      <p:tavLst>
                                        <p:tav tm="0">
                                          <p:val>
                                            <p:strVal val="1+#ppt_w/2"/>
                                          </p:val>
                                        </p:tav>
                                        <p:tav tm="100000">
                                          <p:val>
                                            <p:strVal val="#ppt_x"/>
                                          </p:val>
                                        </p:tav>
                                      </p:tavLst>
                                    </p:anim>
                                    <p:anim calcmode="lin" valueType="num">
                                      <p:cBhvr additive="base">
                                        <p:cTn id="140" dur="500" fill="hold"/>
                                        <p:tgtEl>
                                          <p:spTgt spid="6"/>
                                        </p:tgtEl>
                                        <p:attrNameLst>
                                          <p:attrName>ppt_y</p:attrName>
                                        </p:attrNameLst>
                                      </p:cBhvr>
                                      <p:tavLst>
                                        <p:tav tm="0">
                                          <p:val>
                                            <p:strVal val="#ppt_y"/>
                                          </p:val>
                                        </p:tav>
                                        <p:tav tm="100000">
                                          <p:val>
                                            <p:strVal val="#ppt_y"/>
                                          </p:val>
                                        </p:tav>
                                      </p:tavLst>
                                    </p:anim>
                                  </p:childTnLst>
                                </p:cTn>
                              </p:par>
                              <p:par>
                                <p:cTn id="141" presetID="2" presetClass="entr" presetSubtype="2" fill="hold" nodeType="withEffect">
                                  <p:stCondLst>
                                    <p:cond delay="0"/>
                                  </p:stCondLst>
                                  <p:childTnLst>
                                    <p:set>
                                      <p:cBhvr>
                                        <p:cTn id="142" dur="1" fill="hold">
                                          <p:stCondLst>
                                            <p:cond delay="0"/>
                                          </p:stCondLst>
                                        </p:cTn>
                                        <p:tgtEl>
                                          <p:spTgt spid="14"/>
                                        </p:tgtEl>
                                        <p:attrNameLst>
                                          <p:attrName>style.visibility</p:attrName>
                                        </p:attrNameLst>
                                      </p:cBhvr>
                                      <p:to>
                                        <p:strVal val="visible"/>
                                      </p:to>
                                    </p:set>
                                    <p:anim calcmode="lin" valueType="num">
                                      <p:cBhvr additive="base">
                                        <p:cTn id="143" dur="500" fill="hold"/>
                                        <p:tgtEl>
                                          <p:spTgt spid="14"/>
                                        </p:tgtEl>
                                        <p:attrNameLst>
                                          <p:attrName>ppt_x</p:attrName>
                                        </p:attrNameLst>
                                      </p:cBhvr>
                                      <p:tavLst>
                                        <p:tav tm="0">
                                          <p:val>
                                            <p:strVal val="1+#ppt_w/2"/>
                                          </p:val>
                                        </p:tav>
                                        <p:tav tm="100000">
                                          <p:val>
                                            <p:strVal val="#ppt_x"/>
                                          </p:val>
                                        </p:tav>
                                      </p:tavLst>
                                    </p:anim>
                                    <p:anim calcmode="lin" valueType="num">
                                      <p:cBhvr additive="base">
                                        <p:cTn id="14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6" fill="hold" nodeType="clickEffect">
                                  <p:stCondLst>
                                    <p:cond delay="0"/>
                                  </p:stCondLst>
                                  <p:childTnLst>
                                    <p:set>
                                      <p:cBhvr>
                                        <p:cTn id="148" dur="1" fill="hold">
                                          <p:stCondLst>
                                            <p:cond delay="0"/>
                                          </p:stCondLst>
                                        </p:cTn>
                                        <p:tgtEl>
                                          <p:spTgt spid="11"/>
                                        </p:tgtEl>
                                        <p:attrNameLst>
                                          <p:attrName>style.visibility</p:attrName>
                                        </p:attrNameLst>
                                      </p:cBhvr>
                                      <p:to>
                                        <p:strVal val="visible"/>
                                      </p:to>
                                    </p:set>
                                    <p:anim calcmode="lin" valueType="num">
                                      <p:cBhvr additive="base">
                                        <p:cTn id="149" dur="500" fill="hold"/>
                                        <p:tgtEl>
                                          <p:spTgt spid="11"/>
                                        </p:tgtEl>
                                        <p:attrNameLst>
                                          <p:attrName>ppt_x</p:attrName>
                                        </p:attrNameLst>
                                      </p:cBhvr>
                                      <p:tavLst>
                                        <p:tav tm="0">
                                          <p:val>
                                            <p:strVal val="1+#ppt_w/2"/>
                                          </p:val>
                                        </p:tav>
                                        <p:tav tm="100000">
                                          <p:val>
                                            <p:strVal val="#ppt_x"/>
                                          </p:val>
                                        </p:tav>
                                      </p:tavLst>
                                    </p:anim>
                                    <p:anim calcmode="lin" valueType="num">
                                      <p:cBhvr additive="base">
                                        <p:cTn id="150" dur="500" fill="hold"/>
                                        <p:tgtEl>
                                          <p:spTgt spid="11"/>
                                        </p:tgtEl>
                                        <p:attrNameLst>
                                          <p:attrName>ppt_y</p:attrName>
                                        </p:attrNameLst>
                                      </p:cBhvr>
                                      <p:tavLst>
                                        <p:tav tm="0">
                                          <p:val>
                                            <p:strVal val="1+#ppt_h/2"/>
                                          </p:val>
                                        </p:tav>
                                        <p:tav tm="100000">
                                          <p:val>
                                            <p:strVal val="#ppt_y"/>
                                          </p:val>
                                        </p:tav>
                                      </p:tavLst>
                                    </p:anim>
                                  </p:childTnLst>
                                </p:cTn>
                              </p:par>
                            </p:childTnLst>
                          </p:cTn>
                        </p:par>
                        <p:par>
                          <p:cTn id="151" fill="hold">
                            <p:stCondLst>
                              <p:cond delay="500"/>
                            </p:stCondLst>
                            <p:childTnLst>
                              <p:par>
                                <p:cTn id="152" presetID="53" presetClass="entr" presetSubtype="16" fill="hold" grpId="0" nodeType="afterEffect">
                                  <p:stCondLst>
                                    <p:cond delay="0"/>
                                  </p:stCondLst>
                                  <p:childTnLst>
                                    <p:set>
                                      <p:cBhvr>
                                        <p:cTn id="153" dur="1" fill="hold">
                                          <p:stCondLst>
                                            <p:cond delay="0"/>
                                          </p:stCondLst>
                                        </p:cTn>
                                        <p:tgtEl>
                                          <p:spTgt spid="7"/>
                                        </p:tgtEl>
                                        <p:attrNameLst>
                                          <p:attrName>style.visibility</p:attrName>
                                        </p:attrNameLst>
                                      </p:cBhvr>
                                      <p:to>
                                        <p:strVal val="visible"/>
                                      </p:to>
                                    </p:set>
                                    <p:anim calcmode="lin" valueType="num">
                                      <p:cBhvr>
                                        <p:cTn id="154" dur="500" fill="hold"/>
                                        <p:tgtEl>
                                          <p:spTgt spid="7"/>
                                        </p:tgtEl>
                                        <p:attrNameLst>
                                          <p:attrName>ppt_w</p:attrName>
                                        </p:attrNameLst>
                                      </p:cBhvr>
                                      <p:tavLst>
                                        <p:tav tm="0">
                                          <p:val>
                                            <p:fltVal val="0"/>
                                          </p:val>
                                        </p:tav>
                                        <p:tav tm="100000">
                                          <p:val>
                                            <p:strVal val="#ppt_w"/>
                                          </p:val>
                                        </p:tav>
                                      </p:tavLst>
                                    </p:anim>
                                    <p:anim calcmode="lin" valueType="num">
                                      <p:cBhvr>
                                        <p:cTn id="155" dur="500" fill="hold"/>
                                        <p:tgtEl>
                                          <p:spTgt spid="7"/>
                                        </p:tgtEl>
                                        <p:attrNameLst>
                                          <p:attrName>ppt_h</p:attrName>
                                        </p:attrNameLst>
                                      </p:cBhvr>
                                      <p:tavLst>
                                        <p:tav tm="0">
                                          <p:val>
                                            <p:fltVal val="0"/>
                                          </p:val>
                                        </p:tav>
                                        <p:tav tm="100000">
                                          <p:val>
                                            <p:strVal val="#ppt_h"/>
                                          </p:val>
                                        </p:tav>
                                      </p:tavLst>
                                    </p:anim>
                                    <p:animEffect transition="in" filter="fade">
                                      <p:cBhvr>
                                        <p:cTn id="1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uiExpand="1">
        <p:bldSub>
          <a:bldDgm bld="one"/>
        </p:bldSub>
      </p:bldGraphic>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8AD434D-0790-9DE9-BF87-6ABC55E86EE3}"/>
              </a:ext>
            </a:extLst>
          </p:cNvPr>
          <p:cNvSpPr txBox="1"/>
          <p:nvPr/>
        </p:nvSpPr>
        <p:spPr>
          <a:xfrm>
            <a:off x="0" y="-45720"/>
            <a:ext cx="9143999" cy="769441"/>
          </a:xfrm>
          <a:prstGeom prst="rect">
            <a:avLst/>
          </a:prstGeom>
          <a:noFill/>
        </p:spPr>
        <p:txBody>
          <a:bodyPr wrap="square">
            <a:spAutoFit/>
            <a:scene3d>
              <a:camera prst="orthographicFront"/>
              <a:lightRig rig="threePt" dir="t"/>
            </a:scene3d>
            <a:sp3d extrusionH="57150">
              <a:bevelT w="38100" h="38100"/>
            </a:sp3d>
          </a:bodyPr>
          <a:lstStyle/>
          <a:p>
            <a:pPr algn="ctr"/>
            <a:r>
              <a:rPr lang="es-ES" sz="4400" b="1">
                <a:ln w="6600">
                  <a:solidFill>
                    <a:schemeClr val="accent2"/>
                  </a:solidFill>
                  <a:prstDash val="solid"/>
                </a:ln>
                <a:solidFill>
                  <a:srgbClr val="FFFFFF"/>
                </a:solidFill>
                <a:effectLst>
                  <a:outerShdw dist="38100" dir="2700000" algn="tl" rotWithShape="0">
                    <a:schemeClr val="accent2"/>
                  </a:outerShdw>
                </a:effectLst>
              </a:rPr>
              <a:t>THE GIVER OF GIFTS  </a:t>
            </a:r>
            <a:r>
              <a:rPr lang="es-ES" sz="2800" b="1">
                <a:ln w="0">
                  <a:solidFill>
                    <a:schemeClr val="accent2"/>
                  </a:solidFill>
                  <a:prstDash val="solid"/>
                </a:ln>
                <a:solidFill>
                  <a:srgbClr val="FFFFFF"/>
                </a:solidFill>
                <a:effectLst>
                  <a:outerShdw dist="38100" dir="2700000" algn="tl" rotWithShape="0">
                    <a:schemeClr val="accent2"/>
                  </a:outerShdw>
                </a:effectLst>
              </a:rPr>
              <a:t>Ephesians </a:t>
            </a:r>
            <a:r>
              <a:rPr lang="es-ES" sz="2800" b="1" dirty="0">
                <a:ln w="0">
                  <a:solidFill>
                    <a:schemeClr val="accent2"/>
                  </a:solidFill>
                  <a:prstDash val="solid"/>
                </a:ln>
                <a:solidFill>
                  <a:srgbClr val="FFFFFF"/>
                </a:solidFill>
                <a:effectLst>
                  <a:outerShdw dist="38100" dir="2700000" algn="tl" rotWithShape="0">
                    <a:schemeClr val="accent2"/>
                  </a:outerShdw>
                </a:effectLst>
              </a:rPr>
              <a:t>4:7-10</a:t>
            </a:r>
            <a:endParaRPr lang="es-ES" sz="4400" b="1" dirty="0">
              <a:ln w="0">
                <a:solidFill>
                  <a:schemeClr val="accent2"/>
                </a:solidFill>
                <a:prstDash val="solid"/>
              </a:ln>
              <a:solidFill>
                <a:srgbClr val="FFFFFF"/>
              </a:solidFill>
              <a:effectLst>
                <a:outerShdw dist="38100" dir="2700000" algn="tl" rotWithShape="0">
                  <a:schemeClr val="accent2"/>
                </a:outerShdw>
              </a:effectLst>
            </a:endParaRPr>
          </a:p>
        </p:txBody>
      </p:sp>
      <p:sp>
        <p:nvSpPr>
          <p:cNvPr id="4" name="CuadroTexto 3">
            <a:extLst>
              <a:ext uri="{FF2B5EF4-FFF2-40B4-BE49-F238E27FC236}">
                <a16:creationId xmlns:a16="http://schemas.microsoft.com/office/drawing/2014/main" id="{DE7647CA-5E3C-AD38-0C06-8AA566BD59CB}"/>
              </a:ext>
            </a:extLst>
          </p:cNvPr>
          <p:cNvSpPr txBox="1"/>
          <p:nvPr/>
        </p:nvSpPr>
        <p:spPr>
          <a:xfrm>
            <a:off x="203190" y="653296"/>
            <a:ext cx="5072905" cy="923330"/>
          </a:xfrm>
          <a:prstGeom prst="rect">
            <a:avLst/>
          </a:prstGeom>
          <a:noFill/>
        </p:spPr>
        <p:txBody>
          <a:bodyPr wrap="square" rtlCol="0">
            <a:spAutoFit/>
          </a:bodyPr>
          <a:lstStyle/>
          <a:p>
            <a:pPr>
              <a:spcBef>
                <a:spcPts val="600"/>
              </a:spcBef>
            </a:pPr>
            <a:r>
              <a:rPr lang="en-US" b="1"/>
              <a:t>Using a loose interpretation of Psalm 68:18, Paul presents Jesus descending to earth to fight the battle against sin (4:9 </a:t>
            </a:r>
            <a:r>
              <a:rPr lang="en-US" sz="1600" b="1"/>
              <a:t>NIV</a:t>
            </a:r>
            <a:r>
              <a:rPr lang="en-US" b="1"/>
              <a:t>).</a:t>
            </a:r>
            <a:endParaRPr lang="es-ES" b="1" dirty="0"/>
          </a:p>
        </p:txBody>
      </p:sp>
      <p:sp>
        <p:nvSpPr>
          <p:cNvPr id="5" name="CuadroTexto 4">
            <a:extLst>
              <a:ext uri="{FF2B5EF4-FFF2-40B4-BE49-F238E27FC236}">
                <a16:creationId xmlns:a16="http://schemas.microsoft.com/office/drawing/2014/main" id="{62A86F8B-EA26-CEE1-85E3-87861AA88759}"/>
              </a:ext>
            </a:extLst>
          </p:cNvPr>
          <p:cNvSpPr txBox="1"/>
          <p:nvPr/>
        </p:nvSpPr>
        <p:spPr>
          <a:xfrm>
            <a:off x="203199" y="3604974"/>
            <a:ext cx="5072896" cy="1477328"/>
          </a:xfrm>
          <a:prstGeom prst="rect">
            <a:avLst/>
          </a:prstGeom>
          <a:noFill/>
        </p:spPr>
        <p:txBody>
          <a:bodyPr wrap="square">
            <a:spAutoFit/>
          </a:bodyPr>
          <a:lstStyle/>
          <a:p>
            <a:pPr>
              <a:spcBef>
                <a:spcPts val="600"/>
              </a:spcBef>
            </a:pPr>
            <a:r>
              <a:rPr lang="en-US" b="1"/>
              <a:t>Although the Holy Spirit administers the gifts according to His will (1 Corinthians 12:11), these gifts are given to us "by grace, according to the measure of Christ's gift" (4:7). This implies that Jesus is actually the giver of gifts.</a:t>
            </a:r>
            <a:endParaRPr lang="es-ES" b="1" dirty="0"/>
          </a:p>
        </p:txBody>
      </p:sp>
      <p:sp>
        <p:nvSpPr>
          <p:cNvPr id="7" name="CuadroTexto 6">
            <a:extLst>
              <a:ext uri="{FF2B5EF4-FFF2-40B4-BE49-F238E27FC236}">
                <a16:creationId xmlns:a16="http://schemas.microsoft.com/office/drawing/2014/main" id="{EA58A1A1-853A-3DBC-A3EB-C493B634A5AF}"/>
              </a:ext>
            </a:extLst>
          </p:cNvPr>
          <p:cNvSpPr txBox="1"/>
          <p:nvPr/>
        </p:nvSpPr>
        <p:spPr>
          <a:xfrm>
            <a:off x="1638780" y="2460188"/>
            <a:ext cx="3667963" cy="1200329"/>
          </a:xfrm>
          <a:prstGeom prst="rect">
            <a:avLst/>
          </a:prstGeom>
          <a:noFill/>
        </p:spPr>
        <p:txBody>
          <a:bodyPr wrap="square">
            <a:spAutoFit/>
          </a:bodyPr>
          <a:lstStyle/>
          <a:p>
            <a:pPr>
              <a:spcBef>
                <a:spcPts val="600"/>
              </a:spcBef>
            </a:pPr>
            <a:r>
              <a:rPr lang="en-US" b="1"/>
              <a:t>After being exalted, Jesus gave gifts to men (4:7-8). These gifts began to be poured out at Pentecost </a:t>
            </a:r>
            <a:br>
              <a:rPr lang="en-US" b="1"/>
            </a:br>
            <a:r>
              <a:rPr lang="en-US" b="1"/>
              <a:t>(Acts 2:33).</a:t>
            </a:r>
            <a:endParaRPr lang="es-ES" b="1" dirty="0"/>
          </a:p>
        </p:txBody>
      </p:sp>
      <p:sp>
        <p:nvSpPr>
          <p:cNvPr id="9" name="CuadroTexto 8">
            <a:extLst>
              <a:ext uri="{FF2B5EF4-FFF2-40B4-BE49-F238E27FC236}">
                <a16:creationId xmlns:a16="http://schemas.microsoft.com/office/drawing/2014/main" id="{B4D9EE44-ED1A-4DC6-DDFB-39930BA26959}"/>
              </a:ext>
            </a:extLst>
          </p:cNvPr>
          <p:cNvSpPr txBox="1"/>
          <p:nvPr/>
        </p:nvSpPr>
        <p:spPr>
          <a:xfrm>
            <a:off x="1669420" y="1536858"/>
            <a:ext cx="3606675" cy="923330"/>
          </a:xfrm>
          <a:prstGeom prst="rect">
            <a:avLst/>
          </a:prstGeom>
          <a:noFill/>
        </p:spPr>
        <p:txBody>
          <a:bodyPr wrap="square">
            <a:spAutoFit/>
          </a:bodyPr>
          <a:lstStyle/>
          <a:p>
            <a:pPr>
              <a:spcBef>
                <a:spcPts val="600"/>
              </a:spcBef>
            </a:pPr>
            <a:r>
              <a:rPr lang="en-US" b="1"/>
              <a:t>Once victory is achieved, like a triumphant general, He ascends to Heaven to be exalted (4:10).</a:t>
            </a:r>
            <a:endParaRPr lang="es-ES" b="1" dirty="0"/>
          </a:p>
        </p:txBody>
      </p:sp>
      <p:pic>
        <p:nvPicPr>
          <p:cNvPr id="15" name="Imagen 14" descr="Imagen que contiene azul&#10;&#10;Descripción generada automáticamente">
            <a:extLst>
              <a:ext uri="{FF2B5EF4-FFF2-40B4-BE49-F238E27FC236}">
                <a16:creationId xmlns:a16="http://schemas.microsoft.com/office/drawing/2014/main" id="{A4115745-A7BB-50E6-8EC0-52EA566065E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37537" y="927278"/>
            <a:ext cx="1825090" cy="2436038"/>
          </a:xfrm>
          <a:prstGeom prst="round2DiagRect">
            <a:avLst>
              <a:gd name="adj1" fmla="val 16667"/>
              <a:gd name="adj2" fmla="val 0"/>
            </a:avLst>
          </a:prstGeom>
          <a:ln w="38100" cap="sq">
            <a:solidFill>
              <a:srgbClr val="00B0F0"/>
            </a:solidFill>
            <a:miter lim="800000"/>
          </a:ln>
          <a:effectLst/>
          <a:scene3d>
            <a:camera prst="orthographicFront"/>
            <a:lightRig rig="threePt" dir="t"/>
          </a:scene3d>
          <a:sp3d>
            <a:bevelT prst="relaxedInset"/>
          </a:sp3d>
        </p:spPr>
      </p:pic>
      <p:pic>
        <p:nvPicPr>
          <p:cNvPr id="17" name="Imagen 16" descr="Un grupo de personas en un escenario&#10;&#10;Descripción generada automáticamente con confianza media">
            <a:extLst>
              <a:ext uri="{FF2B5EF4-FFF2-40B4-BE49-F238E27FC236}">
                <a16:creationId xmlns:a16="http://schemas.microsoft.com/office/drawing/2014/main" id="{02BF484A-B706-BB8A-C75B-9BF0B37F7B0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7249927" y="927278"/>
            <a:ext cx="1826061" cy="2435508"/>
          </a:xfrm>
          <a:prstGeom prst="round2DiagRect">
            <a:avLst>
              <a:gd name="adj1" fmla="val 16667"/>
              <a:gd name="adj2" fmla="val 0"/>
            </a:avLst>
          </a:prstGeom>
          <a:ln w="38100" cap="sq">
            <a:solidFill>
              <a:srgbClr val="AA72D4"/>
            </a:solidFill>
            <a:miter lim="800000"/>
          </a:ln>
          <a:effectLst/>
          <a:scene3d>
            <a:camera prst="orthographicFront"/>
            <a:lightRig rig="threePt" dir="t"/>
          </a:scene3d>
          <a:sp3d>
            <a:bevelT prst="relaxedInset"/>
          </a:sp3d>
        </p:spPr>
      </p:pic>
      <p:pic>
        <p:nvPicPr>
          <p:cNvPr id="19" name="Imagen 18" descr="Imagen que contiene parado, hombre, grupo, vistiendo&#10;&#10;Descripción generada automáticamente">
            <a:extLst>
              <a:ext uri="{FF2B5EF4-FFF2-40B4-BE49-F238E27FC236}">
                <a16:creationId xmlns:a16="http://schemas.microsoft.com/office/drawing/2014/main" id="{3BC91F21-2916-769A-C57F-236BE88DFF1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0624" y="1576626"/>
            <a:ext cx="1527515" cy="1990248"/>
          </a:xfrm>
          <a:prstGeom prst="round2DiagRect">
            <a:avLst>
              <a:gd name="adj1" fmla="val 16667"/>
              <a:gd name="adj2" fmla="val 10476"/>
            </a:avLst>
          </a:prstGeom>
          <a:ln w="38100" cap="sq">
            <a:solidFill>
              <a:schemeClr val="accent1">
                <a:lumMod val="60000"/>
                <a:lumOff val="40000"/>
              </a:schemeClr>
            </a:solidFill>
            <a:miter lim="800000"/>
          </a:ln>
          <a:effectLst/>
          <a:scene3d>
            <a:camera prst="orthographicFront"/>
            <a:lightRig rig="threePt" dir="t"/>
          </a:scene3d>
          <a:sp3d>
            <a:bevelT prst="relaxedInset"/>
          </a:sp3d>
        </p:spPr>
      </p:pic>
      <p:pic>
        <p:nvPicPr>
          <p:cNvPr id="21" name="Imagen 20" descr="Diagrama&#10;&#10;Descripción generada automáticamente">
            <a:extLst>
              <a:ext uri="{FF2B5EF4-FFF2-40B4-BE49-F238E27FC236}">
                <a16:creationId xmlns:a16="http://schemas.microsoft.com/office/drawing/2014/main" id="{87D1B6AF-422F-41B8-68E8-C246AAA9339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37384" y="3566874"/>
            <a:ext cx="3738613" cy="13725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8518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upRight)">
                                      <p:cBhvr>
                                        <p:cTn id="17" dur="500"/>
                                        <p:tgtEl>
                                          <p:spTgt spid="1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9"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strips(upLeft)">
                                      <p:cBhvr>
                                        <p:cTn id="26" dur="500"/>
                                        <p:tgtEl>
                                          <p:spTgt spid="1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900" decel="100000" fill="hold"/>
                                        <p:tgtEl>
                                          <p:spTgt spid="19"/>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1+#ppt_w/2"/>
                                          </p:val>
                                        </p:tav>
                                        <p:tav tm="100000">
                                          <p:val>
                                            <p:strVal val="#ppt_x"/>
                                          </p:val>
                                        </p:tav>
                                      </p:tavLst>
                                    </p:anim>
                                    <p:anim calcmode="lin" valueType="num">
                                      <p:cBhvr additive="base">
                                        <p:cTn id="48" dur="500" fill="hold"/>
                                        <p:tgtEl>
                                          <p:spTgt spid="5"/>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1+#ppt_w/2"/>
                                          </p:val>
                                        </p:tav>
                                        <p:tav tm="100000">
                                          <p:val>
                                            <p:strVal val="#ppt_x"/>
                                          </p:val>
                                        </p:tav>
                                      </p:tavLst>
                                    </p:anim>
                                    <p:anim calcmode="lin" valueType="num">
                                      <p:cBhvr additive="base">
                                        <p:cTn id="5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8D31417E-9801-CBE9-53A2-7A392456ED4C}"/>
              </a:ext>
            </a:extLst>
          </p:cNvPr>
          <p:cNvSpPr>
            <a:spLocks noGrp="1" noRot="1" noMove="1" noResize="1" noEditPoints="1" noAdjustHandles="1" noChangeArrowheads="1" noChangeShapeType="1"/>
          </p:cNvSpPr>
          <p:nvPr/>
        </p:nvSpPr>
        <p:spPr>
          <a:xfrm>
            <a:off x="0" y="0"/>
            <a:ext cx="9089814" cy="1044000"/>
          </a:xfrm>
          <a:prstGeom prst="rect">
            <a:avLst/>
          </a:prstGeom>
          <a:blipFill dpi="0" rotWithShape="1">
            <a:blip r:embed="rId3" cstate="print">
              <a:extLst>
                <a:ext uri="{28A0092B-C50C-407E-A947-70E740481C1C}">
                  <a14:useLocalDpi xmlns:a14="http://schemas.microsoft.com/office/drawing/2010/main"/>
                </a:ext>
              </a:extLst>
            </a:blip>
            <a:srcRect/>
            <a:stretch>
              <a:fillRect b="1943"/>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4671338-C26A-9E45-2080-F8C79C22FDE4}"/>
              </a:ext>
            </a:extLst>
          </p:cNvPr>
          <p:cNvSpPr txBox="1"/>
          <p:nvPr/>
        </p:nvSpPr>
        <p:spPr>
          <a:xfrm>
            <a:off x="0" y="-30480"/>
            <a:ext cx="9144000" cy="1104661"/>
          </a:xfrm>
          <a:prstGeom prst="rect">
            <a:avLst/>
          </a:prstGeom>
          <a:noFill/>
        </p:spPr>
        <p:txBody>
          <a:bodyPr wrap="square">
            <a:spAutoFit/>
          </a:bodyPr>
          <a:lstStyle/>
          <a:p>
            <a:pPr algn="ctr"/>
            <a:r>
              <a:rPr lang="en-US" sz="4400" b="1">
                <a:ln w="12700">
                  <a:solidFill>
                    <a:schemeClr val="accent5">
                      <a:lumMod val="75000"/>
                    </a:schemeClr>
                  </a:solidFill>
                  <a:prstDash val="solid"/>
                </a:ln>
                <a:pattFill prst="narHorz">
                  <a:fgClr>
                    <a:srgbClr val="29CD77"/>
                  </a:fgClr>
                  <a:bgClr>
                    <a:schemeClr val="accent5">
                      <a:lumMod val="20000"/>
                      <a:lumOff val="80000"/>
                    </a:schemeClr>
                  </a:bgClr>
                </a:pattFill>
                <a:effectLst>
                  <a:glow rad="25400">
                    <a:schemeClr val="accent5">
                      <a:lumMod val="75000"/>
                    </a:schemeClr>
                  </a:glow>
                  <a:innerShdw blurRad="177800">
                    <a:schemeClr val="accent3">
                      <a:lumMod val="50000"/>
                    </a:schemeClr>
                  </a:innerShdw>
                </a:effectLst>
              </a:rPr>
              <a:t>THE PURPOSE OF THE GIFTS</a:t>
            </a:r>
            <a:endParaRPr lang="es-ES" sz="4400" b="1" dirty="0">
              <a:ln w="12700">
                <a:solidFill>
                  <a:schemeClr val="accent5">
                    <a:lumMod val="75000"/>
                  </a:schemeClr>
                </a:solidFill>
                <a:prstDash val="solid"/>
              </a:ln>
              <a:pattFill prst="narHorz">
                <a:fgClr>
                  <a:srgbClr val="29CD77"/>
                </a:fgClr>
                <a:bgClr>
                  <a:schemeClr val="accent5">
                    <a:lumMod val="20000"/>
                    <a:lumOff val="80000"/>
                  </a:schemeClr>
                </a:bgClr>
              </a:pattFill>
              <a:effectLst>
                <a:glow rad="25400">
                  <a:schemeClr val="accent5">
                    <a:lumMod val="75000"/>
                  </a:schemeClr>
                </a:glow>
                <a:innerShdw blurRad="177800">
                  <a:schemeClr val="accent3">
                    <a:lumMod val="50000"/>
                  </a:schemeClr>
                </a:innerShdw>
              </a:effectLst>
            </a:endParaRPr>
          </a:p>
          <a:p>
            <a:pPr algn="ctr">
              <a:lnSpc>
                <a:spcPts val="2500"/>
              </a:lnSpc>
            </a:pPr>
            <a:r>
              <a:rPr lang="es-ES" sz="2800" b="1">
                <a:ln w="12700">
                  <a:solidFill>
                    <a:schemeClr val="accent5">
                      <a:lumMod val="75000"/>
                    </a:schemeClr>
                  </a:solidFill>
                  <a:prstDash val="solid"/>
                </a:ln>
                <a:pattFill prst="narHorz">
                  <a:fgClr>
                    <a:srgbClr val="29CD77"/>
                  </a:fgClr>
                  <a:bgClr>
                    <a:schemeClr val="accent5">
                      <a:lumMod val="20000"/>
                      <a:lumOff val="80000"/>
                    </a:schemeClr>
                  </a:bgClr>
                </a:pattFill>
                <a:effectLst>
                  <a:glow rad="12700">
                    <a:schemeClr val="accent5">
                      <a:lumMod val="75000"/>
                    </a:schemeClr>
                  </a:glow>
                  <a:innerShdw blurRad="177800">
                    <a:schemeClr val="accent3">
                      <a:lumMod val="50000"/>
                    </a:schemeClr>
                  </a:innerShdw>
                </a:effectLst>
              </a:rPr>
              <a:t>Ephesians 4:11-13</a:t>
            </a:r>
            <a:endParaRPr lang="es-ES" sz="4400" b="1" dirty="0">
              <a:ln w="12700">
                <a:solidFill>
                  <a:schemeClr val="accent5">
                    <a:lumMod val="75000"/>
                  </a:schemeClr>
                </a:solidFill>
                <a:prstDash val="solid"/>
              </a:ln>
              <a:pattFill prst="narHorz">
                <a:fgClr>
                  <a:srgbClr val="29CD77"/>
                </a:fgClr>
                <a:bgClr>
                  <a:schemeClr val="accent5">
                    <a:lumMod val="20000"/>
                    <a:lumOff val="80000"/>
                  </a:schemeClr>
                </a:bgClr>
              </a:pattFill>
              <a:effectLst>
                <a:glow rad="12700">
                  <a:schemeClr val="accent5">
                    <a:lumMod val="75000"/>
                  </a:schemeClr>
                </a:glow>
                <a:innerShdw blurRad="177800">
                  <a:schemeClr val="accent3">
                    <a:lumMod val="50000"/>
                  </a:schemeClr>
                </a:innerShdw>
              </a:effectLst>
            </a:endParaRPr>
          </a:p>
        </p:txBody>
      </p:sp>
      <p:sp>
        <p:nvSpPr>
          <p:cNvPr id="4" name="CuadroTexto 3">
            <a:extLst>
              <a:ext uri="{FF2B5EF4-FFF2-40B4-BE49-F238E27FC236}">
                <a16:creationId xmlns:a16="http://schemas.microsoft.com/office/drawing/2014/main" id="{42712530-4A0B-A13E-565A-A57628566BCA}"/>
              </a:ext>
            </a:extLst>
          </p:cNvPr>
          <p:cNvSpPr txBox="1"/>
          <p:nvPr/>
        </p:nvSpPr>
        <p:spPr>
          <a:xfrm>
            <a:off x="54186" y="1036596"/>
            <a:ext cx="5698614" cy="1138773"/>
          </a:xfrm>
          <a:prstGeom prst="rect">
            <a:avLst/>
          </a:prstGeom>
          <a:noFill/>
        </p:spPr>
        <p:txBody>
          <a:bodyPr wrap="square" rtlCol="0">
            <a:spAutoFit/>
          </a:bodyPr>
          <a:lstStyle/>
          <a:p>
            <a:pPr>
              <a:spcBef>
                <a:spcPts val="600"/>
              </a:spcBef>
            </a:pPr>
            <a:r>
              <a:rPr lang="en-US" sz="1700" b="1"/>
              <a:t>Paul does not mention the gifts given by Jesus here, but rather four groups of people who receive those gifts</a:t>
            </a:r>
            <a:r>
              <a:rPr lang="es-ES" sz="1700" b="1"/>
              <a:t> </a:t>
            </a:r>
            <a:r>
              <a:rPr lang="es-ES" sz="1700" b="1" dirty="0"/>
              <a:t>(4:11): </a:t>
            </a:r>
            <a:r>
              <a:rPr lang="es-ES" sz="1700" b="1" dirty="0">
                <a:solidFill>
                  <a:srgbClr val="BB3701"/>
                </a:solidFill>
              </a:rPr>
              <a:t>(1</a:t>
            </a:r>
            <a:r>
              <a:rPr lang="es-ES" sz="1700" b="1">
                <a:solidFill>
                  <a:srgbClr val="BB3701"/>
                </a:solidFill>
              </a:rPr>
              <a:t>)</a:t>
            </a:r>
            <a:r>
              <a:rPr lang="es-ES" sz="1700" b="1"/>
              <a:t> </a:t>
            </a:r>
            <a:r>
              <a:rPr lang="es-ES" sz="1700" b="1">
                <a:solidFill>
                  <a:srgbClr val="BB3701"/>
                </a:solidFill>
              </a:rPr>
              <a:t>apostles</a:t>
            </a:r>
            <a:r>
              <a:rPr lang="es-ES" sz="1700" b="1"/>
              <a:t>; </a:t>
            </a:r>
            <a:r>
              <a:rPr lang="es-ES" sz="1700" b="1" dirty="0">
                <a:solidFill>
                  <a:srgbClr val="6C530E"/>
                </a:solidFill>
              </a:rPr>
              <a:t>(2</a:t>
            </a:r>
            <a:r>
              <a:rPr lang="es-ES" sz="1700" b="1">
                <a:solidFill>
                  <a:srgbClr val="6C530E"/>
                </a:solidFill>
              </a:rPr>
              <a:t>)</a:t>
            </a:r>
            <a:r>
              <a:rPr lang="es-ES" sz="1700" b="1"/>
              <a:t> </a:t>
            </a:r>
            <a:r>
              <a:rPr lang="es-ES" sz="1700" b="1">
                <a:solidFill>
                  <a:srgbClr val="6C530E"/>
                </a:solidFill>
              </a:rPr>
              <a:t>prophets</a:t>
            </a:r>
            <a:r>
              <a:rPr lang="es-ES" sz="1700" b="1"/>
              <a:t>; </a:t>
            </a:r>
            <a:r>
              <a:rPr lang="es-ES" sz="1700" b="1" dirty="0">
                <a:solidFill>
                  <a:srgbClr val="1B4CC0"/>
                </a:solidFill>
              </a:rPr>
              <a:t>(3</a:t>
            </a:r>
            <a:r>
              <a:rPr lang="es-ES" sz="1700" b="1">
                <a:solidFill>
                  <a:srgbClr val="1B4CC0"/>
                </a:solidFill>
              </a:rPr>
              <a:t>)</a:t>
            </a:r>
            <a:r>
              <a:rPr lang="es-ES" sz="1700" b="1"/>
              <a:t> </a:t>
            </a:r>
            <a:r>
              <a:rPr lang="es-ES" sz="1700" b="1">
                <a:solidFill>
                  <a:srgbClr val="1B4CC0"/>
                </a:solidFill>
              </a:rPr>
              <a:t>evangelists</a:t>
            </a:r>
            <a:r>
              <a:rPr lang="es-ES" sz="1700" b="1"/>
              <a:t>; and</a:t>
            </a:r>
            <a:br>
              <a:rPr lang="es-ES" sz="1700" b="1" dirty="0"/>
            </a:br>
            <a:r>
              <a:rPr lang="es-ES" sz="1700" b="1" dirty="0">
                <a:solidFill>
                  <a:srgbClr val="0F6F3D"/>
                </a:solidFill>
              </a:rPr>
              <a:t>(4</a:t>
            </a:r>
            <a:r>
              <a:rPr lang="es-ES" sz="1700" b="1">
                <a:solidFill>
                  <a:srgbClr val="0F6F3D"/>
                </a:solidFill>
              </a:rPr>
              <a:t>)</a:t>
            </a:r>
            <a:r>
              <a:rPr lang="es-ES" sz="1700" b="1"/>
              <a:t> </a:t>
            </a:r>
            <a:r>
              <a:rPr lang="es-ES" sz="1700" b="1">
                <a:solidFill>
                  <a:srgbClr val="0F6F3D"/>
                </a:solidFill>
              </a:rPr>
              <a:t>pastor-teachers</a:t>
            </a:r>
            <a:r>
              <a:rPr lang="es-ES" sz="1700" b="1"/>
              <a:t>. </a:t>
            </a:r>
            <a:r>
              <a:rPr lang="en-US" sz="1700" b="1"/>
              <a:t>What do they all have in common?</a:t>
            </a:r>
            <a:endParaRPr lang="es-ES" sz="1700" b="1" dirty="0"/>
          </a:p>
        </p:txBody>
      </p:sp>
      <p:sp>
        <p:nvSpPr>
          <p:cNvPr id="5" name="CuadroTexto 4">
            <a:extLst>
              <a:ext uri="{FF2B5EF4-FFF2-40B4-BE49-F238E27FC236}">
                <a16:creationId xmlns:a16="http://schemas.microsoft.com/office/drawing/2014/main" id="{11CCE3CE-7101-D514-A2BE-AF2C5C118B88}"/>
              </a:ext>
            </a:extLst>
          </p:cNvPr>
          <p:cNvSpPr txBox="1"/>
          <p:nvPr/>
        </p:nvSpPr>
        <p:spPr>
          <a:xfrm>
            <a:off x="54186" y="4523318"/>
            <a:ext cx="6415192" cy="615553"/>
          </a:xfrm>
          <a:prstGeom prst="rect">
            <a:avLst/>
          </a:prstGeom>
          <a:noFill/>
        </p:spPr>
        <p:txBody>
          <a:bodyPr wrap="square">
            <a:spAutoFit/>
          </a:bodyPr>
          <a:lstStyle/>
          <a:p>
            <a:pPr>
              <a:spcBef>
                <a:spcPts val="600"/>
              </a:spcBef>
            </a:pPr>
            <a:r>
              <a:rPr lang="en-US" sz="1700" b="1"/>
              <a:t>God has not left us without this gift, which currently manifests itself in the work of</a:t>
            </a:r>
            <a:r>
              <a:rPr lang="es-ES" sz="1700" b="1"/>
              <a:t> </a:t>
            </a:r>
            <a:r>
              <a:rPr lang="es-ES" sz="1700" b="1">
                <a:solidFill>
                  <a:srgbClr val="5F2987"/>
                </a:solidFill>
              </a:rPr>
              <a:t>Ellen G</a:t>
            </a:r>
            <a:r>
              <a:rPr lang="es-ES" sz="1700" b="1" dirty="0">
                <a:solidFill>
                  <a:srgbClr val="5F2987"/>
                </a:solidFill>
              </a:rPr>
              <a:t>. White</a:t>
            </a:r>
            <a:r>
              <a:rPr lang="es-ES" sz="1700" b="1" dirty="0"/>
              <a:t>.</a:t>
            </a:r>
          </a:p>
        </p:txBody>
      </p:sp>
      <p:sp>
        <p:nvSpPr>
          <p:cNvPr id="7" name="CuadroTexto 6">
            <a:extLst>
              <a:ext uri="{FF2B5EF4-FFF2-40B4-BE49-F238E27FC236}">
                <a16:creationId xmlns:a16="http://schemas.microsoft.com/office/drawing/2014/main" id="{B085FFF3-3E73-11E9-6DD6-1D322891F1C3}"/>
              </a:ext>
            </a:extLst>
          </p:cNvPr>
          <p:cNvSpPr txBox="1"/>
          <p:nvPr/>
        </p:nvSpPr>
        <p:spPr>
          <a:xfrm>
            <a:off x="54186" y="3084079"/>
            <a:ext cx="6415192" cy="1400383"/>
          </a:xfrm>
          <a:prstGeom prst="rect">
            <a:avLst/>
          </a:prstGeom>
          <a:noFill/>
        </p:spPr>
        <p:txBody>
          <a:bodyPr wrap="square">
            <a:spAutoFit/>
          </a:bodyPr>
          <a:lstStyle/>
          <a:p>
            <a:pPr>
              <a:spcBef>
                <a:spcPts val="600"/>
              </a:spcBef>
            </a:pPr>
            <a:r>
              <a:rPr lang="en-US" sz="1700" b="1"/>
              <a:t>In the 21st-century church, the role of "apostles" is performed by pastors who administer at a higher level than the local church (Union, Conference, Division…); the "evangelists" are pastors dedicated exclusively to preaching; the "pastor-teachers" are those who shepherd local churches. And what about the prophets?</a:t>
            </a:r>
            <a:endParaRPr lang="es-ES" sz="1700" b="1" dirty="0"/>
          </a:p>
        </p:txBody>
      </p:sp>
      <p:sp>
        <p:nvSpPr>
          <p:cNvPr id="9" name="CuadroTexto 8">
            <a:extLst>
              <a:ext uri="{FF2B5EF4-FFF2-40B4-BE49-F238E27FC236}">
                <a16:creationId xmlns:a16="http://schemas.microsoft.com/office/drawing/2014/main" id="{B9C4B6A3-CCBB-14C8-1E16-0EC9D489D8E1}"/>
              </a:ext>
            </a:extLst>
          </p:cNvPr>
          <p:cNvSpPr txBox="1"/>
          <p:nvPr/>
        </p:nvSpPr>
        <p:spPr>
          <a:xfrm>
            <a:off x="54186" y="2198837"/>
            <a:ext cx="6415192" cy="877163"/>
          </a:xfrm>
          <a:prstGeom prst="rect">
            <a:avLst/>
          </a:prstGeom>
          <a:noFill/>
        </p:spPr>
        <p:txBody>
          <a:bodyPr wrap="square">
            <a:spAutoFit/>
          </a:bodyPr>
          <a:lstStyle/>
          <a:p>
            <a:pPr>
              <a:spcBef>
                <a:spcPts val="600"/>
              </a:spcBef>
            </a:pPr>
            <a:r>
              <a:rPr lang="en-US" sz="1700" b="1"/>
              <a:t>They are the leaders of the church, the ministers who are to build up "the body of Christ" (4:12). They are responsible for achieving and maintaining unity (4:13).</a:t>
            </a:r>
            <a:endParaRPr lang="es-ES" sz="1700" b="1" dirty="0"/>
          </a:p>
        </p:txBody>
      </p:sp>
      <p:graphicFrame>
        <p:nvGraphicFramePr>
          <p:cNvPr id="12" name="Diagrama 11">
            <a:extLst>
              <a:ext uri="{FF2B5EF4-FFF2-40B4-BE49-F238E27FC236}">
                <a16:creationId xmlns:a16="http://schemas.microsoft.com/office/drawing/2014/main" id="{56C4EF79-A1A7-2C18-2B3F-D6F04D15C54E}"/>
              </a:ext>
            </a:extLst>
          </p:cNvPr>
          <p:cNvGraphicFramePr/>
          <p:nvPr>
            <p:extLst>
              <p:ext uri="{D42A27DB-BD31-4B8C-83A1-F6EECF244321}">
                <p14:modId xmlns:p14="http://schemas.microsoft.com/office/powerpoint/2010/main" val="912583503"/>
              </p:ext>
            </p:extLst>
          </p:nvPr>
        </p:nvGraphicFramePr>
        <p:xfrm>
          <a:off x="6445674" y="715010"/>
          <a:ext cx="2644140" cy="27520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 name="Diagrama 12">
            <a:extLst>
              <a:ext uri="{FF2B5EF4-FFF2-40B4-BE49-F238E27FC236}">
                <a16:creationId xmlns:a16="http://schemas.microsoft.com/office/drawing/2014/main" id="{D7970169-741A-B60B-68CF-9B0413CE485E}"/>
              </a:ext>
            </a:extLst>
          </p:cNvPr>
          <p:cNvGraphicFramePr/>
          <p:nvPr>
            <p:extLst>
              <p:ext uri="{D42A27DB-BD31-4B8C-83A1-F6EECF244321}">
                <p14:modId xmlns:p14="http://schemas.microsoft.com/office/powerpoint/2010/main" val="510998359"/>
              </p:ext>
            </p:extLst>
          </p:nvPr>
        </p:nvGraphicFramePr>
        <p:xfrm>
          <a:off x="6445674" y="3467100"/>
          <a:ext cx="2644140" cy="16764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71114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9" grpId="0"/>
      <p:bldGraphic spid="12" grpId="0">
        <p:bldAsOne/>
      </p:bldGraphic>
      <p:bldGraphic spid="13" grpId="0">
        <p:bldAsOne/>
      </p:bldGraphic>
    </p:bldLst>
  </p:timing>
</p:sld>
</file>

<file path=ppt/theme/theme1.xml><?xml version="1.0" encoding="utf-8"?>
<a:theme xmlns:a="http://schemas.openxmlformats.org/drawingml/2006/main" name="Tema de Office">
  <a:themeElements>
    <a:clrScheme name="Nuevo 1">
      <a:dk1>
        <a:sysClr val="windowText" lastClr="000000"/>
      </a:dk1>
      <a:lt1>
        <a:sysClr val="window" lastClr="FFFFFF"/>
      </a:lt1>
      <a:dk2>
        <a:srgbClr val="242852"/>
      </a:dk2>
      <a:lt2>
        <a:srgbClr val="D1CBDF"/>
      </a:lt2>
      <a:accent1>
        <a:srgbClr val="B78B19"/>
      </a:accent1>
      <a:accent2>
        <a:srgbClr val="B83E0A"/>
      </a:accent2>
      <a:accent3>
        <a:srgbClr val="BDB21E"/>
      </a:accent3>
      <a:accent4>
        <a:srgbClr val="204DB7"/>
      </a:accent4>
      <a:accent5>
        <a:srgbClr val="166E40"/>
      </a:accent5>
      <a:accent6>
        <a:srgbClr val="839FC9"/>
      </a:accent6>
      <a:hlink>
        <a:srgbClr val="9454C3"/>
      </a:hlink>
      <a:folHlink>
        <a:srgbClr val="3EBBF0"/>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434</TotalTime>
  <Words>1000</Words>
  <Application>Microsoft Office PowerPoint</Application>
  <PresentationFormat>Presentación en pantalla (16:9)</PresentationFormat>
  <Paragraphs>66</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Calibri</vt:lpstr>
      <vt:lpstr>Arial</vt:lpstr>
      <vt:lpstr>Calibri Light</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Sergio Fustero Carreras</cp:lastModifiedBy>
  <cp:revision>73</cp:revision>
  <dcterms:created xsi:type="dcterms:W3CDTF">2023-07-08T15:35:09Z</dcterms:created>
  <dcterms:modified xsi:type="dcterms:W3CDTF">2023-07-22T14:20:00Z</dcterms:modified>
</cp:coreProperties>
</file>