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88" r:id="rId3"/>
    <p:sldId id="282" r:id="rId4"/>
    <p:sldId id="257" r:id="rId5"/>
    <p:sldId id="258" r:id="rId6"/>
    <p:sldId id="259" r:id="rId7"/>
    <p:sldId id="260" r:id="rId8"/>
    <p:sldId id="289" r:id="rId9"/>
    <p:sldId id="262" r:id="rId10"/>
    <p:sldId id="290" r:id="rId11"/>
    <p:sldId id="283" r:id="rId12"/>
    <p:sldId id="284" r:id="rId13"/>
    <p:sldId id="291" r:id="rId14"/>
    <p:sldId id="285" r:id="rId15"/>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Comic Sans MS" panose="030F0702030302020204" pitchFamily="66" charset="0"/>
      <p:regular r:id="rId22"/>
      <p:bold r:id="rId23"/>
      <p:italic r:id="rId24"/>
      <p:boldItalic r:id="rId25"/>
    </p:embeddedFont>
    <p:embeddedFont>
      <p:font typeface="Constantia" panose="02030602050306030303" pitchFamily="18" charset="0"/>
      <p:regular r:id="rId26"/>
      <p:bold r:id="rId27"/>
      <p:italic r:id="rId28"/>
      <p:boldItalic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2828"/>
    <a:srgbClr val="F4787B"/>
    <a:srgbClr val="60420C"/>
    <a:srgbClr val="7B540F"/>
    <a:srgbClr val="F9E9CC"/>
    <a:srgbClr val="F4EE00"/>
    <a:srgbClr val="FFFF75"/>
    <a:srgbClr val="E07553"/>
    <a:srgbClr val="2E9ED0"/>
    <a:srgbClr val="35A2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41" d="100"/>
          <a:sy n="141" d="100"/>
        </p:scale>
        <p:origin x="70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805B74-E05F-42D9-923D-537BDE613B50}" type="doc">
      <dgm:prSet loTypeId="urn:microsoft.com/office/officeart/2005/8/layout/process2" loCatId="process" qsTypeId="urn:microsoft.com/office/officeart/2005/8/quickstyle/3d2" qsCatId="3D" csTypeId="urn:microsoft.com/office/officeart/2005/8/colors/colorful2" csCatId="colorful" phldr="1"/>
      <dgm:spPr/>
      <dgm:t>
        <a:bodyPr/>
        <a:lstStyle/>
        <a:p>
          <a:endParaRPr lang="es-ES"/>
        </a:p>
      </dgm:t>
    </dgm:pt>
    <dgm:pt modelId="{5AB1D614-1AB3-4098-8288-0E54A036529B}">
      <dgm:prSet phldrT="[Texto]" custT="1"/>
      <dgm:spPr>
        <a:ln>
          <a:solidFill>
            <a:schemeClr val="tx1"/>
          </a:solidFill>
        </a:ln>
      </dgm:spPr>
      <dgm:t>
        <a:bodyPr/>
        <a:lstStyle/>
        <a:p>
          <a:r>
            <a:rPr lang="en-US" sz="1800" b="1">
              <a:solidFill>
                <a:schemeClr val="tx1"/>
              </a:solidFill>
            </a:rPr>
            <a:t>Futile thinking</a:t>
          </a:r>
          <a:endParaRPr lang="es-ES" sz="1800" b="1" dirty="0">
            <a:solidFill>
              <a:schemeClr val="tx1"/>
            </a:solidFill>
          </a:endParaRPr>
        </a:p>
      </dgm:t>
    </dgm:pt>
    <dgm:pt modelId="{C99C0664-42F7-4E51-864A-4149D5D20D68}" type="parTrans" cxnId="{568A583E-70BB-4BAC-A5FB-BD9BC2C9F252}">
      <dgm:prSet/>
      <dgm:spPr/>
      <dgm:t>
        <a:bodyPr/>
        <a:lstStyle/>
        <a:p>
          <a:endParaRPr lang="es-ES" sz="1800" b="1"/>
        </a:p>
      </dgm:t>
    </dgm:pt>
    <dgm:pt modelId="{E9615673-AA91-4E44-9082-287560AB7AC4}" type="sibTrans" cxnId="{568A583E-70BB-4BAC-A5FB-BD9BC2C9F252}">
      <dgm:prSet/>
      <dgm:spPr/>
      <dgm:t>
        <a:bodyPr/>
        <a:lstStyle/>
        <a:p>
          <a:endParaRPr lang="es-ES" sz="1800" b="1"/>
        </a:p>
      </dgm:t>
    </dgm:pt>
    <dgm:pt modelId="{BA4C087D-DEEF-4AA9-BAB8-7CFC9499B16A}">
      <dgm:prSet phldrT="[Texto]" custT="1"/>
      <dgm:spPr>
        <a:ln>
          <a:solidFill>
            <a:schemeClr val="tx1"/>
          </a:solidFill>
        </a:ln>
      </dgm:spPr>
      <dgm:t>
        <a:bodyPr/>
        <a:lstStyle/>
        <a:p>
          <a:r>
            <a:rPr lang="en-US" sz="1800" b="1">
              <a:solidFill>
                <a:schemeClr val="tx1"/>
              </a:solidFill>
            </a:rPr>
            <a:t>Darkened in their understanding</a:t>
          </a:r>
          <a:endParaRPr lang="es-ES" sz="1800" b="1" dirty="0">
            <a:solidFill>
              <a:schemeClr val="tx1"/>
            </a:solidFill>
          </a:endParaRPr>
        </a:p>
      </dgm:t>
    </dgm:pt>
    <dgm:pt modelId="{0CB45AF3-5125-4B4A-BF2F-F97C93B4C602}" type="parTrans" cxnId="{61144562-0482-4460-82CE-7E415D5A1DDC}">
      <dgm:prSet/>
      <dgm:spPr/>
      <dgm:t>
        <a:bodyPr/>
        <a:lstStyle/>
        <a:p>
          <a:endParaRPr lang="es-ES" sz="1800" b="1"/>
        </a:p>
      </dgm:t>
    </dgm:pt>
    <dgm:pt modelId="{2485025A-CBD1-4590-82A1-026260A98672}" type="sibTrans" cxnId="{61144562-0482-4460-82CE-7E415D5A1DDC}">
      <dgm:prSet/>
      <dgm:spPr/>
      <dgm:t>
        <a:bodyPr/>
        <a:lstStyle/>
        <a:p>
          <a:endParaRPr lang="es-ES" sz="1800" b="1"/>
        </a:p>
      </dgm:t>
    </dgm:pt>
    <dgm:pt modelId="{50074878-1364-46D6-9EDC-A4BEC6E05E6F}">
      <dgm:prSet phldrT="[Texto]" custT="1"/>
      <dgm:spPr>
        <a:ln>
          <a:solidFill>
            <a:schemeClr val="tx1"/>
          </a:solidFill>
        </a:ln>
      </dgm:spPr>
      <dgm:t>
        <a:bodyPr/>
        <a:lstStyle/>
        <a:p>
          <a:r>
            <a:rPr lang="en-US" sz="1800" b="1">
              <a:solidFill>
                <a:schemeClr val="tx1"/>
              </a:solidFill>
            </a:rPr>
            <a:t>Hardened in heart</a:t>
          </a:r>
          <a:endParaRPr lang="es-ES" sz="1800" b="1" dirty="0">
            <a:solidFill>
              <a:schemeClr val="tx1"/>
            </a:solidFill>
          </a:endParaRPr>
        </a:p>
      </dgm:t>
    </dgm:pt>
    <dgm:pt modelId="{7F530CFE-7BFA-4494-BA6B-884BDB7708C0}" type="parTrans" cxnId="{157A84E6-DBDE-4B4E-8D58-91D2B17E516E}">
      <dgm:prSet/>
      <dgm:spPr/>
      <dgm:t>
        <a:bodyPr/>
        <a:lstStyle/>
        <a:p>
          <a:endParaRPr lang="es-ES" sz="1800" b="1"/>
        </a:p>
      </dgm:t>
    </dgm:pt>
    <dgm:pt modelId="{2C4B8951-0532-4D5D-8953-8055BA3323CE}" type="sibTrans" cxnId="{157A84E6-DBDE-4B4E-8D58-91D2B17E516E}">
      <dgm:prSet/>
      <dgm:spPr/>
      <dgm:t>
        <a:bodyPr/>
        <a:lstStyle/>
        <a:p>
          <a:endParaRPr lang="es-ES" sz="1800" b="1"/>
        </a:p>
      </dgm:t>
    </dgm:pt>
    <dgm:pt modelId="{BBED60D7-E369-449E-9B81-45DD5C3C544F}">
      <dgm:prSet phldrT="[Texto]" custT="1"/>
      <dgm:spPr>
        <a:ln>
          <a:solidFill>
            <a:schemeClr val="tx1"/>
          </a:solidFill>
        </a:ln>
      </dgm:spPr>
      <dgm:t>
        <a:bodyPr/>
        <a:lstStyle/>
        <a:p>
          <a:r>
            <a:rPr lang="en-US" sz="1800" b="1">
              <a:solidFill>
                <a:schemeClr val="tx1"/>
              </a:solidFill>
            </a:rPr>
            <a:t>Ignorant and separated from the life of God</a:t>
          </a:r>
          <a:endParaRPr lang="es-ES" sz="1800" b="1" dirty="0">
            <a:solidFill>
              <a:schemeClr val="tx1"/>
            </a:solidFill>
          </a:endParaRPr>
        </a:p>
      </dgm:t>
    </dgm:pt>
    <dgm:pt modelId="{7CA8BFBE-8D6A-4C0E-AF25-2FADD6EA5FF1}" type="parTrans" cxnId="{C3B89FC8-D496-4F03-960D-5D85639F7B85}">
      <dgm:prSet/>
      <dgm:spPr/>
      <dgm:t>
        <a:bodyPr/>
        <a:lstStyle/>
        <a:p>
          <a:endParaRPr lang="es-ES" sz="1800" b="1"/>
        </a:p>
      </dgm:t>
    </dgm:pt>
    <dgm:pt modelId="{832E65AB-C466-4FE3-BE3F-A1953439134E}" type="sibTrans" cxnId="{C3B89FC8-D496-4F03-960D-5D85639F7B85}">
      <dgm:prSet/>
      <dgm:spPr/>
      <dgm:t>
        <a:bodyPr/>
        <a:lstStyle/>
        <a:p>
          <a:endParaRPr lang="es-ES" sz="1800" b="1"/>
        </a:p>
      </dgm:t>
    </dgm:pt>
    <dgm:pt modelId="{6048B616-F6BE-424D-BB56-657F1C702726}">
      <dgm:prSet phldrT="[Texto]" custT="1"/>
      <dgm:spPr>
        <a:ln>
          <a:solidFill>
            <a:schemeClr val="tx1"/>
          </a:solidFill>
        </a:ln>
      </dgm:spPr>
      <dgm:t>
        <a:bodyPr/>
        <a:lstStyle/>
        <a:p>
          <a:r>
            <a:rPr lang="en-US" sz="1800" b="1">
              <a:effectLst>
                <a:outerShdw blurRad="38100" dist="38100" dir="2700000" algn="tl">
                  <a:srgbClr val="000000">
                    <a:alpha val="43137"/>
                  </a:srgbClr>
                </a:outerShdw>
              </a:effectLst>
            </a:rPr>
            <a:t>Having lost all sensitivity</a:t>
          </a:r>
          <a:endParaRPr lang="es-ES" sz="1800" b="1" dirty="0">
            <a:effectLst>
              <a:outerShdw blurRad="38100" dist="38100" dir="2700000" algn="tl">
                <a:srgbClr val="000000">
                  <a:alpha val="43137"/>
                </a:srgbClr>
              </a:outerShdw>
            </a:effectLst>
          </a:endParaRPr>
        </a:p>
      </dgm:t>
    </dgm:pt>
    <dgm:pt modelId="{20615FB2-BB7F-437B-94CE-4883323EFA99}" type="parTrans" cxnId="{718925EB-53D7-4903-8D3F-8BF828208086}">
      <dgm:prSet/>
      <dgm:spPr/>
      <dgm:t>
        <a:bodyPr/>
        <a:lstStyle/>
        <a:p>
          <a:endParaRPr lang="es-ES" sz="1800" b="1"/>
        </a:p>
      </dgm:t>
    </dgm:pt>
    <dgm:pt modelId="{E46D8496-6E6D-4427-903F-225DEA53557E}" type="sibTrans" cxnId="{718925EB-53D7-4903-8D3F-8BF828208086}">
      <dgm:prSet/>
      <dgm:spPr/>
      <dgm:t>
        <a:bodyPr/>
        <a:lstStyle/>
        <a:p>
          <a:endParaRPr lang="es-ES" sz="1800" b="1"/>
        </a:p>
      </dgm:t>
    </dgm:pt>
    <dgm:pt modelId="{6A811E20-AD4D-4E49-B80D-C4EE4C70F40B}">
      <dgm:prSet phldrT="[Texto]" custT="1"/>
      <dgm:spPr>
        <a:ln>
          <a:solidFill>
            <a:schemeClr val="tx1"/>
          </a:solidFill>
        </a:ln>
      </dgm:spPr>
      <dgm:t>
        <a:bodyPr/>
        <a:lstStyle/>
        <a:p>
          <a:r>
            <a:rPr lang="en-US" sz="1800" b="1">
              <a:effectLst>
                <a:outerShdw blurRad="38100" dist="38100" dir="2700000" algn="tl">
                  <a:srgbClr val="000000">
                    <a:alpha val="43137"/>
                  </a:srgbClr>
                </a:outerShdw>
              </a:effectLst>
            </a:rPr>
            <a:t>Given themselves over to sensuality</a:t>
          </a:r>
          <a:endParaRPr lang="es-ES" sz="1800" b="1" dirty="0">
            <a:effectLst>
              <a:outerShdw blurRad="38100" dist="38100" dir="2700000" algn="tl">
                <a:srgbClr val="000000">
                  <a:alpha val="43137"/>
                </a:srgbClr>
              </a:outerShdw>
            </a:effectLst>
          </a:endParaRPr>
        </a:p>
      </dgm:t>
    </dgm:pt>
    <dgm:pt modelId="{023E89B6-1048-404A-8DC2-786492039AEC}" type="parTrans" cxnId="{CE7F4F84-75B8-412D-8CEB-836C766C6F28}">
      <dgm:prSet/>
      <dgm:spPr/>
      <dgm:t>
        <a:bodyPr/>
        <a:lstStyle/>
        <a:p>
          <a:endParaRPr lang="es-ES" sz="1800" b="1"/>
        </a:p>
      </dgm:t>
    </dgm:pt>
    <dgm:pt modelId="{B9B111AB-6823-4A55-8DCB-638323D5496C}" type="sibTrans" cxnId="{CE7F4F84-75B8-412D-8CEB-836C766C6F28}">
      <dgm:prSet/>
      <dgm:spPr/>
      <dgm:t>
        <a:bodyPr/>
        <a:lstStyle/>
        <a:p>
          <a:endParaRPr lang="es-ES" sz="1800" b="1"/>
        </a:p>
      </dgm:t>
    </dgm:pt>
    <dgm:pt modelId="{04918BE2-8152-4BEE-A4EF-5FE90CAF896C}">
      <dgm:prSet phldrT="[Texto]" custT="1"/>
      <dgm:spPr>
        <a:ln>
          <a:solidFill>
            <a:schemeClr val="tx1"/>
          </a:solidFill>
        </a:ln>
      </dgm:spPr>
      <dgm:t>
        <a:bodyPr/>
        <a:lstStyle/>
        <a:p>
          <a:r>
            <a:rPr lang="en-US" sz="1800" b="1">
              <a:effectLst>
                <a:outerShdw blurRad="38100" dist="38100" dir="2700000" algn="tl">
                  <a:srgbClr val="000000">
                    <a:alpha val="43137"/>
                  </a:srgbClr>
                </a:outerShdw>
              </a:effectLst>
            </a:rPr>
            <a:t>Indulging in every kind of impurity</a:t>
          </a:r>
          <a:endParaRPr lang="es-ES" sz="1800" b="1" dirty="0">
            <a:effectLst>
              <a:outerShdw blurRad="38100" dist="38100" dir="2700000" algn="tl">
                <a:srgbClr val="000000">
                  <a:alpha val="43137"/>
                </a:srgbClr>
              </a:outerShdw>
            </a:effectLst>
          </a:endParaRPr>
        </a:p>
      </dgm:t>
    </dgm:pt>
    <dgm:pt modelId="{E6D74051-0661-411E-943F-B5BBAB58670D}" type="parTrans" cxnId="{E00D3D1F-CAEB-4CE4-9004-23536CE27E64}">
      <dgm:prSet/>
      <dgm:spPr/>
      <dgm:t>
        <a:bodyPr/>
        <a:lstStyle/>
        <a:p>
          <a:endParaRPr lang="es-ES" sz="1800" b="1"/>
        </a:p>
      </dgm:t>
    </dgm:pt>
    <dgm:pt modelId="{32439C49-3D16-4EA4-BEDF-452856DCF9F3}" type="sibTrans" cxnId="{E00D3D1F-CAEB-4CE4-9004-23536CE27E64}">
      <dgm:prSet/>
      <dgm:spPr/>
      <dgm:t>
        <a:bodyPr/>
        <a:lstStyle/>
        <a:p>
          <a:endParaRPr lang="es-ES" sz="1800" b="1"/>
        </a:p>
      </dgm:t>
    </dgm:pt>
    <dgm:pt modelId="{70FB5884-FD34-4052-8107-345A6165CF49}" type="pres">
      <dgm:prSet presAssocID="{57805B74-E05F-42D9-923D-537BDE613B50}" presName="linearFlow" presStyleCnt="0">
        <dgm:presLayoutVars>
          <dgm:resizeHandles val="exact"/>
        </dgm:presLayoutVars>
      </dgm:prSet>
      <dgm:spPr/>
    </dgm:pt>
    <dgm:pt modelId="{831AAF4E-6952-4CE4-BDC4-90645104BBED}" type="pres">
      <dgm:prSet presAssocID="{5AB1D614-1AB3-4098-8288-0E54A036529B}" presName="node" presStyleLbl="node1" presStyleIdx="0" presStyleCnt="7" custScaleX="327906" custLinFactX="-74265" custLinFactNeighborX="-100000" custLinFactNeighborY="-1222">
        <dgm:presLayoutVars>
          <dgm:bulletEnabled val="1"/>
        </dgm:presLayoutVars>
      </dgm:prSet>
      <dgm:spPr/>
    </dgm:pt>
    <dgm:pt modelId="{2C5BA000-95CA-488A-B369-8E543E7861E9}" type="pres">
      <dgm:prSet presAssocID="{E9615673-AA91-4E44-9082-287560AB7AC4}" presName="sibTrans" presStyleLbl="sibTrans2D1" presStyleIdx="0" presStyleCnt="6"/>
      <dgm:spPr/>
    </dgm:pt>
    <dgm:pt modelId="{97944646-760A-46D3-998E-A8C06367030A}" type="pres">
      <dgm:prSet presAssocID="{E9615673-AA91-4E44-9082-287560AB7AC4}" presName="connectorText" presStyleLbl="sibTrans2D1" presStyleIdx="0" presStyleCnt="6"/>
      <dgm:spPr/>
    </dgm:pt>
    <dgm:pt modelId="{97E8FC94-2279-4435-9CC1-9F141CBDC602}" type="pres">
      <dgm:prSet presAssocID="{BA4C087D-DEEF-4AA9-BAB8-7CFC9499B16A}" presName="node" presStyleLbl="node1" presStyleIdx="1" presStyleCnt="7" custScaleX="327906" custLinFactX="-74265" custLinFactNeighborX="-100000" custLinFactNeighborY="-1222">
        <dgm:presLayoutVars>
          <dgm:bulletEnabled val="1"/>
        </dgm:presLayoutVars>
      </dgm:prSet>
      <dgm:spPr/>
    </dgm:pt>
    <dgm:pt modelId="{3603B0BD-1923-48AC-AB74-D3135BF9E1F2}" type="pres">
      <dgm:prSet presAssocID="{2485025A-CBD1-4590-82A1-026260A98672}" presName="sibTrans" presStyleLbl="sibTrans2D1" presStyleIdx="1" presStyleCnt="6"/>
      <dgm:spPr/>
    </dgm:pt>
    <dgm:pt modelId="{2C622C64-57FE-4A85-8A8A-BD32769DADD1}" type="pres">
      <dgm:prSet presAssocID="{2485025A-CBD1-4590-82A1-026260A98672}" presName="connectorText" presStyleLbl="sibTrans2D1" presStyleIdx="1" presStyleCnt="6"/>
      <dgm:spPr/>
    </dgm:pt>
    <dgm:pt modelId="{01C99FB7-1CA7-41C5-900A-A90F8E320740}" type="pres">
      <dgm:prSet presAssocID="{50074878-1364-46D6-9EDC-A4BEC6E05E6F}" presName="node" presStyleLbl="node1" presStyleIdx="2" presStyleCnt="7" custScaleX="327906" custLinFactX="-74265" custLinFactNeighborX="-100000" custLinFactNeighborY="-1222">
        <dgm:presLayoutVars>
          <dgm:bulletEnabled val="1"/>
        </dgm:presLayoutVars>
      </dgm:prSet>
      <dgm:spPr/>
    </dgm:pt>
    <dgm:pt modelId="{1F16F583-FD2F-4814-81A0-90BC905F5331}" type="pres">
      <dgm:prSet presAssocID="{2C4B8951-0532-4D5D-8953-8055BA3323CE}" presName="sibTrans" presStyleLbl="sibTrans2D1" presStyleIdx="2" presStyleCnt="6"/>
      <dgm:spPr/>
    </dgm:pt>
    <dgm:pt modelId="{38D21A71-C5DB-4C3C-9851-DDCF49070A8D}" type="pres">
      <dgm:prSet presAssocID="{2C4B8951-0532-4D5D-8953-8055BA3323CE}" presName="connectorText" presStyleLbl="sibTrans2D1" presStyleIdx="2" presStyleCnt="6"/>
      <dgm:spPr/>
    </dgm:pt>
    <dgm:pt modelId="{6A5B2D24-0DEE-49A3-880D-6F205F92C0E5}" type="pres">
      <dgm:prSet presAssocID="{BBED60D7-E369-449E-9B81-45DD5C3C544F}" presName="node" presStyleLbl="node1" presStyleIdx="3" presStyleCnt="7" custScaleX="327906" custLinFactX="-74265" custLinFactNeighborX="-100000" custLinFactNeighborY="-1222">
        <dgm:presLayoutVars>
          <dgm:bulletEnabled val="1"/>
        </dgm:presLayoutVars>
      </dgm:prSet>
      <dgm:spPr/>
    </dgm:pt>
    <dgm:pt modelId="{5523947A-1CFA-4328-9444-1A6470505006}" type="pres">
      <dgm:prSet presAssocID="{832E65AB-C466-4FE3-BE3F-A1953439134E}" presName="sibTrans" presStyleLbl="sibTrans2D1" presStyleIdx="3" presStyleCnt="6"/>
      <dgm:spPr/>
    </dgm:pt>
    <dgm:pt modelId="{32893CD8-646B-4331-B8FB-D97E7EA4F24C}" type="pres">
      <dgm:prSet presAssocID="{832E65AB-C466-4FE3-BE3F-A1953439134E}" presName="connectorText" presStyleLbl="sibTrans2D1" presStyleIdx="3" presStyleCnt="6"/>
      <dgm:spPr/>
    </dgm:pt>
    <dgm:pt modelId="{F56A721C-E61C-47B7-8B15-678D9A40EA1C}" type="pres">
      <dgm:prSet presAssocID="{6048B616-F6BE-424D-BB56-657F1C702726}" presName="node" presStyleLbl="node1" presStyleIdx="4" presStyleCnt="7" custScaleX="327906" custLinFactX="-74265" custLinFactNeighborX="-100000" custLinFactNeighborY="-1222">
        <dgm:presLayoutVars>
          <dgm:bulletEnabled val="1"/>
        </dgm:presLayoutVars>
      </dgm:prSet>
      <dgm:spPr/>
    </dgm:pt>
    <dgm:pt modelId="{36A36E8D-342F-430C-8A8F-A38416E23B42}" type="pres">
      <dgm:prSet presAssocID="{E46D8496-6E6D-4427-903F-225DEA53557E}" presName="sibTrans" presStyleLbl="sibTrans2D1" presStyleIdx="4" presStyleCnt="6"/>
      <dgm:spPr/>
    </dgm:pt>
    <dgm:pt modelId="{0A6B29B4-CB71-45F1-AB6F-F9FFD5C70E04}" type="pres">
      <dgm:prSet presAssocID="{E46D8496-6E6D-4427-903F-225DEA53557E}" presName="connectorText" presStyleLbl="sibTrans2D1" presStyleIdx="4" presStyleCnt="6"/>
      <dgm:spPr/>
    </dgm:pt>
    <dgm:pt modelId="{671F9C3C-848E-4F40-81C4-2FC4F3DD4CBC}" type="pres">
      <dgm:prSet presAssocID="{6A811E20-AD4D-4E49-B80D-C4EE4C70F40B}" presName="node" presStyleLbl="node1" presStyleIdx="5" presStyleCnt="7" custScaleX="327906" custLinFactX="-74265" custLinFactNeighborX="-100000" custLinFactNeighborY="-1222">
        <dgm:presLayoutVars>
          <dgm:bulletEnabled val="1"/>
        </dgm:presLayoutVars>
      </dgm:prSet>
      <dgm:spPr/>
    </dgm:pt>
    <dgm:pt modelId="{2158F942-1A11-4DC7-B8FE-D12343A2A7B1}" type="pres">
      <dgm:prSet presAssocID="{B9B111AB-6823-4A55-8DCB-638323D5496C}" presName="sibTrans" presStyleLbl="sibTrans2D1" presStyleIdx="5" presStyleCnt="6"/>
      <dgm:spPr/>
    </dgm:pt>
    <dgm:pt modelId="{41D7C707-2F3E-43D4-8709-D338F7531D10}" type="pres">
      <dgm:prSet presAssocID="{B9B111AB-6823-4A55-8DCB-638323D5496C}" presName="connectorText" presStyleLbl="sibTrans2D1" presStyleIdx="5" presStyleCnt="6"/>
      <dgm:spPr/>
    </dgm:pt>
    <dgm:pt modelId="{DE9A1917-2DC5-4815-9EFB-17BA50494E66}" type="pres">
      <dgm:prSet presAssocID="{04918BE2-8152-4BEE-A4EF-5FE90CAF896C}" presName="node" presStyleLbl="node1" presStyleIdx="6" presStyleCnt="7" custScaleX="327906" custLinFactX="-74265" custLinFactNeighborX="-100000" custLinFactNeighborY="-1222">
        <dgm:presLayoutVars>
          <dgm:bulletEnabled val="1"/>
        </dgm:presLayoutVars>
      </dgm:prSet>
      <dgm:spPr/>
    </dgm:pt>
  </dgm:ptLst>
  <dgm:cxnLst>
    <dgm:cxn modelId="{425E0F05-A875-495E-AB96-A81A0D201BAA}" type="presOf" srcId="{50074878-1364-46D6-9EDC-A4BEC6E05E6F}" destId="{01C99FB7-1CA7-41C5-900A-A90F8E320740}" srcOrd="0" destOrd="0" presId="urn:microsoft.com/office/officeart/2005/8/layout/process2"/>
    <dgm:cxn modelId="{7D977B12-B770-48E3-BF27-C36762031278}" type="presOf" srcId="{57805B74-E05F-42D9-923D-537BDE613B50}" destId="{70FB5884-FD34-4052-8107-345A6165CF49}" srcOrd="0" destOrd="0" presId="urn:microsoft.com/office/officeart/2005/8/layout/process2"/>
    <dgm:cxn modelId="{AB7CCB15-D6E5-494F-8BA5-473896D416E7}" type="presOf" srcId="{BA4C087D-DEEF-4AA9-BAB8-7CFC9499B16A}" destId="{97E8FC94-2279-4435-9CC1-9F141CBDC602}" srcOrd="0" destOrd="0" presId="urn:microsoft.com/office/officeart/2005/8/layout/process2"/>
    <dgm:cxn modelId="{D5127C18-DE6A-4B95-8136-C59F35B9251B}" type="presOf" srcId="{E9615673-AA91-4E44-9082-287560AB7AC4}" destId="{97944646-760A-46D3-998E-A8C06367030A}" srcOrd="1" destOrd="0" presId="urn:microsoft.com/office/officeart/2005/8/layout/process2"/>
    <dgm:cxn modelId="{19B72B1D-2EB6-494A-91C6-B4329AFEE66E}" type="presOf" srcId="{E46D8496-6E6D-4427-903F-225DEA53557E}" destId="{0A6B29B4-CB71-45F1-AB6F-F9FFD5C70E04}" srcOrd="1" destOrd="0" presId="urn:microsoft.com/office/officeart/2005/8/layout/process2"/>
    <dgm:cxn modelId="{E00D3D1F-CAEB-4CE4-9004-23536CE27E64}" srcId="{57805B74-E05F-42D9-923D-537BDE613B50}" destId="{04918BE2-8152-4BEE-A4EF-5FE90CAF896C}" srcOrd="6" destOrd="0" parTransId="{E6D74051-0661-411E-943F-B5BBAB58670D}" sibTransId="{32439C49-3D16-4EA4-BEDF-452856DCF9F3}"/>
    <dgm:cxn modelId="{E30C5C28-93A4-4BD3-9B4B-22C18A1B4231}" type="presOf" srcId="{E46D8496-6E6D-4427-903F-225DEA53557E}" destId="{36A36E8D-342F-430C-8A8F-A38416E23B42}" srcOrd="0" destOrd="0" presId="urn:microsoft.com/office/officeart/2005/8/layout/process2"/>
    <dgm:cxn modelId="{EBD09B2A-76C1-4719-B215-AC4B1053456C}" type="presOf" srcId="{2485025A-CBD1-4590-82A1-026260A98672}" destId="{2C622C64-57FE-4A85-8A8A-BD32769DADD1}" srcOrd="1" destOrd="0" presId="urn:microsoft.com/office/officeart/2005/8/layout/process2"/>
    <dgm:cxn modelId="{A527242B-7374-496A-9B13-DB9CDC274942}" type="presOf" srcId="{2485025A-CBD1-4590-82A1-026260A98672}" destId="{3603B0BD-1923-48AC-AB74-D3135BF9E1F2}" srcOrd="0" destOrd="0" presId="urn:microsoft.com/office/officeart/2005/8/layout/process2"/>
    <dgm:cxn modelId="{568A583E-70BB-4BAC-A5FB-BD9BC2C9F252}" srcId="{57805B74-E05F-42D9-923D-537BDE613B50}" destId="{5AB1D614-1AB3-4098-8288-0E54A036529B}" srcOrd="0" destOrd="0" parTransId="{C99C0664-42F7-4E51-864A-4149D5D20D68}" sibTransId="{E9615673-AA91-4E44-9082-287560AB7AC4}"/>
    <dgm:cxn modelId="{A020C83F-5502-40CF-B16C-3CE259D504A8}" type="presOf" srcId="{832E65AB-C466-4FE3-BE3F-A1953439134E}" destId="{32893CD8-646B-4331-B8FB-D97E7EA4F24C}" srcOrd="1" destOrd="0" presId="urn:microsoft.com/office/officeart/2005/8/layout/process2"/>
    <dgm:cxn modelId="{61144562-0482-4460-82CE-7E415D5A1DDC}" srcId="{57805B74-E05F-42D9-923D-537BDE613B50}" destId="{BA4C087D-DEEF-4AA9-BAB8-7CFC9499B16A}" srcOrd="1" destOrd="0" parTransId="{0CB45AF3-5125-4B4A-BF2F-F97C93B4C602}" sibTransId="{2485025A-CBD1-4590-82A1-026260A98672}"/>
    <dgm:cxn modelId="{BB16F843-BEE1-46A8-A20F-CDE9FCD98A56}" type="presOf" srcId="{B9B111AB-6823-4A55-8DCB-638323D5496C}" destId="{2158F942-1A11-4DC7-B8FE-D12343A2A7B1}" srcOrd="0" destOrd="0" presId="urn:microsoft.com/office/officeart/2005/8/layout/process2"/>
    <dgm:cxn modelId="{AB7A9A77-1E1F-4DE1-8817-F46369456923}" type="presOf" srcId="{BBED60D7-E369-449E-9B81-45DD5C3C544F}" destId="{6A5B2D24-0DEE-49A3-880D-6F205F92C0E5}" srcOrd="0" destOrd="0" presId="urn:microsoft.com/office/officeart/2005/8/layout/process2"/>
    <dgm:cxn modelId="{7D97BE5A-9E4F-468A-A8E5-1BC0E313BB14}" type="presOf" srcId="{5AB1D614-1AB3-4098-8288-0E54A036529B}" destId="{831AAF4E-6952-4CE4-BDC4-90645104BBED}" srcOrd="0" destOrd="0" presId="urn:microsoft.com/office/officeart/2005/8/layout/process2"/>
    <dgm:cxn modelId="{CE7F4F84-75B8-412D-8CEB-836C766C6F28}" srcId="{57805B74-E05F-42D9-923D-537BDE613B50}" destId="{6A811E20-AD4D-4E49-B80D-C4EE4C70F40B}" srcOrd="5" destOrd="0" parTransId="{023E89B6-1048-404A-8DC2-786492039AEC}" sibTransId="{B9B111AB-6823-4A55-8DCB-638323D5496C}"/>
    <dgm:cxn modelId="{805AC284-EE24-40C9-8358-68C92841F168}" type="presOf" srcId="{832E65AB-C466-4FE3-BE3F-A1953439134E}" destId="{5523947A-1CFA-4328-9444-1A6470505006}" srcOrd="0" destOrd="0" presId="urn:microsoft.com/office/officeart/2005/8/layout/process2"/>
    <dgm:cxn modelId="{F1864485-3BF9-4C57-9B32-5A66E0D8356B}" type="presOf" srcId="{E9615673-AA91-4E44-9082-287560AB7AC4}" destId="{2C5BA000-95CA-488A-B369-8E543E7861E9}" srcOrd="0" destOrd="0" presId="urn:microsoft.com/office/officeart/2005/8/layout/process2"/>
    <dgm:cxn modelId="{6C19D0AF-1287-4F21-B8F7-9858707F8026}" type="presOf" srcId="{2C4B8951-0532-4D5D-8953-8055BA3323CE}" destId="{38D21A71-C5DB-4C3C-9851-DDCF49070A8D}" srcOrd="1" destOrd="0" presId="urn:microsoft.com/office/officeart/2005/8/layout/process2"/>
    <dgm:cxn modelId="{EDEE43B5-2D87-4629-B05A-0F5F6BE462AA}" type="presOf" srcId="{2C4B8951-0532-4D5D-8953-8055BA3323CE}" destId="{1F16F583-FD2F-4814-81A0-90BC905F5331}" srcOrd="0" destOrd="0" presId="urn:microsoft.com/office/officeart/2005/8/layout/process2"/>
    <dgm:cxn modelId="{8CFE75BC-C1C4-4940-B0A7-A053F6BBF96D}" type="presOf" srcId="{B9B111AB-6823-4A55-8DCB-638323D5496C}" destId="{41D7C707-2F3E-43D4-8709-D338F7531D10}" srcOrd="1" destOrd="0" presId="urn:microsoft.com/office/officeart/2005/8/layout/process2"/>
    <dgm:cxn modelId="{8F137CC4-0B44-471B-AAF3-D33EF7AA0DCC}" type="presOf" srcId="{6A811E20-AD4D-4E49-B80D-C4EE4C70F40B}" destId="{671F9C3C-848E-4F40-81C4-2FC4F3DD4CBC}" srcOrd="0" destOrd="0" presId="urn:microsoft.com/office/officeart/2005/8/layout/process2"/>
    <dgm:cxn modelId="{C3B89FC8-D496-4F03-960D-5D85639F7B85}" srcId="{57805B74-E05F-42D9-923D-537BDE613B50}" destId="{BBED60D7-E369-449E-9B81-45DD5C3C544F}" srcOrd="3" destOrd="0" parTransId="{7CA8BFBE-8D6A-4C0E-AF25-2FADD6EA5FF1}" sibTransId="{832E65AB-C466-4FE3-BE3F-A1953439134E}"/>
    <dgm:cxn modelId="{157A84E6-DBDE-4B4E-8D58-91D2B17E516E}" srcId="{57805B74-E05F-42D9-923D-537BDE613B50}" destId="{50074878-1364-46D6-9EDC-A4BEC6E05E6F}" srcOrd="2" destOrd="0" parTransId="{7F530CFE-7BFA-4494-BA6B-884BDB7708C0}" sibTransId="{2C4B8951-0532-4D5D-8953-8055BA3323CE}"/>
    <dgm:cxn modelId="{718925EB-53D7-4903-8D3F-8BF828208086}" srcId="{57805B74-E05F-42D9-923D-537BDE613B50}" destId="{6048B616-F6BE-424D-BB56-657F1C702726}" srcOrd="4" destOrd="0" parTransId="{20615FB2-BB7F-437B-94CE-4883323EFA99}" sibTransId="{E46D8496-6E6D-4427-903F-225DEA53557E}"/>
    <dgm:cxn modelId="{D23729EF-28B6-4D07-8136-E9B93A5625AA}" type="presOf" srcId="{6048B616-F6BE-424D-BB56-657F1C702726}" destId="{F56A721C-E61C-47B7-8B15-678D9A40EA1C}" srcOrd="0" destOrd="0" presId="urn:microsoft.com/office/officeart/2005/8/layout/process2"/>
    <dgm:cxn modelId="{4F05F9FB-9041-46BD-A470-17B8CF2040FF}" type="presOf" srcId="{04918BE2-8152-4BEE-A4EF-5FE90CAF896C}" destId="{DE9A1917-2DC5-4815-9EFB-17BA50494E66}" srcOrd="0" destOrd="0" presId="urn:microsoft.com/office/officeart/2005/8/layout/process2"/>
    <dgm:cxn modelId="{63739EE4-CE8C-45F3-9B93-70A1893C8309}" type="presParOf" srcId="{70FB5884-FD34-4052-8107-345A6165CF49}" destId="{831AAF4E-6952-4CE4-BDC4-90645104BBED}" srcOrd="0" destOrd="0" presId="urn:microsoft.com/office/officeart/2005/8/layout/process2"/>
    <dgm:cxn modelId="{96153217-BAEE-44B8-938F-DA11F29A6BB9}" type="presParOf" srcId="{70FB5884-FD34-4052-8107-345A6165CF49}" destId="{2C5BA000-95CA-488A-B369-8E543E7861E9}" srcOrd="1" destOrd="0" presId="urn:microsoft.com/office/officeart/2005/8/layout/process2"/>
    <dgm:cxn modelId="{A13FD9F4-1ED1-42C8-8380-0B5816430176}" type="presParOf" srcId="{2C5BA000-95CA-488A-B369-8E543E7861E9}" destId="{97944646-760A-46D3-998E-A8C06367030A}" srcOrd="0" destOrd="0" presId="urn:microsoft.com/office/officeart/2005/8/layout/process2"/>
    <dgm:cxn modelId="{F2562C49-AE63-4271-91C0-90C2E648C8D4}" type="presParOf" srcId="{70FB5884-FD34-4052-8107-345A6165CF49}" destId="{97E8FC94-2279-4435-9CC1-9F141CBDC602}" srcOrd="2" destOrd="0" presId="urn:microsoft.com/office/officeart/2005/8/layout/process2"/>
    <dgm:cxn modelId="{3EBAD98F-DC53-41D1-940C-461BAF4BB977}" type="presParOf" srcId="{70FB5884-FD34-4052-8107-345A6165CF49}" destId="{3603B0BD-1923-48AC-AB74-D3135BF9E1F2}" srcOrd="3" destOrd="0" presId="urn:microsoft.com/office/officeart/2005/8/layout/process2"/>
    <dgm:cxn modelId="{5E18D651-087F-4DE2-B704-3DE015E9092C}" type="presParOf" srcId="{3603B0BD-1923-48AC-AB74-D3135BF9E1F2}" destId="{2C622C64-57FE-4A85-8A8A-BD32769DADD1}" srcOrd="0" destOrd="0" presId="urn:microsoft.com/office/officeart/2005/8/layout/process2"/>
    <dgm:cxn modelId="{C889E056-E47F-4B3D-9A81-2F0E8F94E70C}" type="presParOf" srcId="{70FB5884-FD34-4052-8107-345A6165CF49}" destId="{01C99FB7-1CA7-41C5-900A-A90F8E320740}" srcOrd="4" destOrd="0" presId="urn:microsoft.com/office/officeart/2005/8/layout/process2"/>
    <dgm:cxn modelId="{28A05A43-EBE1-4663-8A37-CAF7BAAFC0AC}" type="presParOf" srcId="{70FB5884-FD34-4052-8107-345A6165CF49}" destId="{1F16F583-FD2F-4814-81A0-90BC905F5331}" srcOrd="5" destOrd="0" presId="urn:microsoft.com/office/officeart/2005/8/layout/process2"/>
    <dgm:cxn modelId="{4895DD0F-D1D0-4A3D-B22E-F3956C3B765B}" type="presParOf" srcId="{1F16F583-FD2F-4814-81A0-90BC905F5331}" destId="{38D21A71-C5DB-4C3C-9851-DDCF49070A8D}" srcOrd="0" destOrd="0" presId="urn:microsoft.com/office/officeart/2005/8/layout/process2"/>
    <dgm:cxn modelId="{6E947EC3-7296-4962-8023-325DC7B386BA}" type="presParOf" srcId="{70FB5884-FD34-4052-8107-345A6165CF49}" destId="{6A5B2D24-0DEE-49A3-880D-6F205F92C0E5}" srcOrd="6" destOrd="0" presId="urn:microsoft.com/office/officeart/2005/8/layout/process2"/>
    <dgm:cxn modelId="{7674EA80-C9E1-42AA-8CE8-BA54E3548595}" type="presParOf" srcId="{70FB5884-FD34-4052-8107-345A6165CF49}" destId="{5523947A-1CFA-4328-9444-1A6470505006}" srcOrd="7" destOrd="0" presId="urn:microsoft.com/office/officeart/2005/8/layout/process2"/>
    <dgm:cxn modelId="{4494B82F-2E66-4DE0-B17C-15E145D5EC07}" type="presParOf" srcId="{5523947A-1CFA-4328-9444-1A6470505006}" destId="{32893CD8-646B-4331-B8FB-D97E7EA4F24C}" srcOrd="0" destOrd="0" presId="urn:microsoft.com/office/officeart/2005/8/layout/process2"/>
    <dgm:cxn modelId="{4E06D3FB-60FC-4EDD-A6B4-D00036ECD4F1}" type="presParOf" srcId="{70FB5884-FD34-4052-8107-345A6165CF49}" destId="{F56A721C-E61C-47B7-8B15-678D9A40EA1C}" srcOrd="8" destOrd="0" presId="urn:microsoft.com/office/officeart/2005/8/layout/process2"/>
    <dgm:cxn modelId="{AFF1D565-7CAF-496F-9756-44AD38F4C8A2}" type="presParOf" srcId="{70FB5884-FD34-4052-8107-345A6165CF49}" destId="{36A36E8D-342F-430C-8A8F-A38416E23B42}" srcOrd="9" destOrd="0" presId="urn:microsoft.com/office/officeart/2005/8/layout/process2"/>
    <dgm:cxn modelId="{CDC5B98E-036A-4001-A8F7-EBC721488984}" type="presParOf" srcId="{36A36E8D-342F-430C-8A8F-A38416E23B42}" destId="{0A6B29B4-CB71-45F1-AB6F-F9FFD5C70E04}" srcOrd="0" destOrd="0" presId="urn:microsoft.com/office/officeart/2005/8/layout/process2"/>
    <dgm:cxn modelId="{9950364B-7541-491C-BBB6-9DCE490E7C97}" type="presParOf" srcId="{70FB5884-FD34-4052-8107-345A6165CF49}" destId="{671F9C3C-848E-4F40-81C4-2FC4F3DD4CBC}" srcOrd="10" destOrd="0" presId="urn:microsoft.com/office/officeart/2005/8/layout/process2"/>
    <dgm:cxn modelId="{B82CFFDE-542F-4ADC-A716-58D9E1B25220}" type="presParOf" srcId="{70FB5884-FD34-4052-8107-345A6165CF49}" destId="{2158F942-1A11-4DC7-B8FE-D12343A2A7B1}" srcOrd="11" destOrd="0" presId="urn:microsoft.com/office/officeart/2005/8/layout/process2"/>
    <dgm:cxn modelId="{95EBF2E6-D354-41EB-B97A-885B90AB77AB}" type="presParOf" srcId="{2158F942-1A11-4DC7-B8FE-D12343A2A7B1}" destId="{41D7C707-2F3E-43D4-8709-D338F7531D10}" srcOrd="0" destOrd="0" presId="urn:microsoft.com/office/officeart/2005/8/layout/process2"/>
    <dgm:cxn modelId="{1CE7E1AE-8BC2-466E-A587-DE68E6FC8B46}" type="presParOf" srcId="{70FB5884-FD34-4052-8107-345A6165CF49}" destId="{DE9A1917-2DC5-4815-9EFB-17BA50494E66}" srcOrd="1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D6B8FB-A192-4506-ACC4-7BF878478391}" type="doc">
      <dgm:prSet loTypeId="urn:microsoft.com/office/officeart/2005/8/layout/hList1" loCatId="list" qsTypeId="urn:microsoft.com/office/officeart/2005/8/quickstyle/3d3" qsCatId="3D" csTypeId="urn:microsoft.com/office/officeart/2005/8/colors/colorful1" csCatId="colorful" phldr="1"/>
      <dgm:spPr/>
      <dgm:t>
        <a:bodyPr/>
        <a:lstStyle/>
        <a:p>
          <a:endParaRPr lang="es-ES"/>
        </a:p>
      </dgm:t>
    </dgm:pt>
    <dgm:pt modelId="{75D271BD-0AA0-4F52-A5C9-A343FA47FD2A}">
      <dgm:prSet phldrT="[Texto]" custT="1"/>
      <dgm:spPr>
        <a:solidFill>
          <a:schemeClr val="accent2">
            <a:lumMod val="75000"/>
          </a:schemeClr>
        </a:solidFill>
      </dgm:spPr>
      <dgm:t>
        <a:bodyPr/>
        <a:lstStyle/>
        <a:p>
          <a:r>
            <a:rPr lang="en-US" sz="1800" b="1">
              <a:effectLst>
                <a:outerShdw blurRad="38100" dist="38100" dir="2700000" algn="tl">
                  <a:srgbClr val="000000">
                    <a:alpha val="43137"/>
                  </a:srgbClr>
                </a:outerShdw>
              </a:effectLst>
            </a:rPr>
            <a:t>Put off the old self</a:t>
          </a:r>
          <a:endParaRPr lang="es-ES" sz="1800" b="1" dirty="0">
            <a:effectLst>
              <a:outerShdw blurRad="38100" dist="38100" dir="2700000" algn="tl">
                <a:srgbClr val="000000">
                  <a:alpha val="43137"/>
                </a:srgbClr>
              </a:outerShdw>
            </a:effectLst>
          </a:endParaRPr>
        </a:p>
      </dgm:t>
    </dgm:pt>
    <dgm:pt modelId="{5D4723B8-9131-4DD9-963A-AF4B34F52B2B}" type="parTrans" cxnId="{0437E8D4-0489-47E1-8054-B38C24A4209D}">
      <dgm:prSet/>
      <dgm:spPr/>
      <dgm:t>
        <a:bodyPr/>
        <a:lstStyle/>
        <a:p>
          <a:endParaRPr lang="es-ES" sz="1800" b="1"/>
        </a:p>
      </dgm:t>
    </dgm:pt>
    <dgm:pt modelId="{ACDA639E-8140-456E-963A-6E26591BD4DE}" type="sibTrans" cxnId="{0437E8D4-0489-47E1-8054-B38C24A4209D}">
      <dgm:prSet/>
      <dgm:spPr/>
      <dgm:t>
        <a:bodyPr/>
        <a:lstStyle/>
        <a:p>
          <a:endParaRPr lang="es-ES" sz="1800" b="1"/>
        </a:p>
      </dgm:t>
    </dgm:pt>
    <dgm:pt modelId="{1436FB55-0E11-41DA-843C-737C295BD5BA}">
      <dgm:prSet phldrT="[Texto]" custT="1"/>
      <dgm:spPr/>
      <dgm:t>
        <a:bodyPr/>
        <a:lstStyle/>
        <a:p>
          <a:pPr marL="0" indent="0" algn="ctr">
            <a:buNone/>
          </a:pPr>
          <a:r>
            <a:rPr lang="en-US" sz="1800" b="1"/>
            <a:t>We stop living under the dominion of the sinful life we had before accepting Christ</a:t>
          </a:r>
          <a:endParaRPr lang="es-ES" sz="1800" b="1" dirty="0"/>
        </a:p>
      </dgm:t>
    </dgm:pt>
    <dgm:pt modelId="{D545BA30-00FF-429C-82A2-8DC9E1C3D74F}" type="parTrans" cxnId="{20F4A16B-CBF7-4483-8F29-4B8C48D8FDEB}">
      <dgm:prSet/>
      <dgm:spPr/>
      <dgm:t>
        <a:bodyPr/>
        <a:lstStyle/>
        <a:p>
          <a:endParaRPr lang="es-ES" sz="1800" b="1"/>
        </a:p>
      </dgm:t>
    </dgm:pt>
    <dgm:pt modelId="{6C25AA29-13EB-4B68-A52E-A93ACFCB9F1A}" type="sibTrans" cxnId="{20F4A16B-CBF7-4483-8F29-4B8C48D8FDEB}">
      <dgm:prSet/>
      <dgm:spPr/>
      <dgm:t>
        <a:bodyPr/>
        <a:lstStyle/>
        <a:p>
          <a:endParaRPr lang="es-ES" sz="1800" b="1"/>
        </a:p>
      </dgm:t>
    </dgm:pt>
    <dgm:pt modelId="{7F9ED723-A082-4634-8CC9-6A12445840C7}">
      <dgm:prSet phldrT="[Texto]" custT="1"/>
      <dgm:spPr/>
      <dgm:t>
        <a:bodyPr/>
        <a:lstStyle/>
        <a:p>
          <a:r>
            <a:rPr lang="en-US" sz="1800" b="1">
              <a:effectLst>
                <a:outerShdw blurRad="38100" dist="38100" dir="2700000" algn="tl">
                  <a:srgbClr val="000000">
                    <a:alpha val="43137"/>
                  </a:srgbClr>
                </a:outerShdw>
              </a:effectLst>
            </a:rPr>
            <a:t>Renew your mind</a:t>
          </a:r>
          <a:endParaRPr lang="es-ES" sz="1800" b="1" dirty="0">
            <a:effectLst>
              <a:outerShdw blurRad="38100" dist="38100" dir="2700000" algn="tl">
                <a:srgbClr val="000000">
                  <a:alpha val="43137"/>
                </a:srgbClr>
              </a:outerShdw>
            </a:effectLst>
          </a:endParaRPr>
        </a:p>
      </dgm:t>
    </dgm:pt>
    <dgm:pt modelId="{4ED6D4F8-F92A-4C79-A916-0E054B7D24ED}" type="parTrans" cxnId="{668C0628-A809-45ED-AB86-E2267A054616}">
      <dgm:prSet/>
      <dgm:spPr/>
      <dgm:t>
        <a:bodyPr/>
        <a:lstStyle/>
        <a:p>
          <a:endParaRPr lang="es-ES" sz="1800" b="1"/>
        </a:p>
      </dgm:t>
    </dgm:pt>
    <dgm:pt modelId="{EF9A464F-764D-4990-9EC9-4FAA54540C71}" type="sibTrans" cxnId="{668C0628-A809-45ED-AB86-E2267A054616}">
      <dgm:prSet/>
      <dgm:spPr/>
      <dgm:t>
        <a:bodyPr/>
        <a:lstStyle/>
        <a:p>
          <a:endParaRPr lang="es-ES" sz="1800" b="1"/>
        </a:p>
      </dgm:t>
    </dgm:pt>
    <dgm:pt modelId="{4A26C22C-4E7A-4E49-A009-70218278C38F}">
      <dgm:prSet phldrT="[Texto]" custT="1"/>
      <dgm:spPr/>
      <dgm:t>
        <a:bodyPr/>
        <a:lstStyle/>
        <a:p>
          <a:pPr marL="0" indent="0" algn="ctr">
            <a:buNone/>
          </a:pPr>
          <a:r>
            <a:rPr lang="en-US" sz="1800" b="1"/>
            <a:t>The teachings of Jesus and His example shape our minds, and we remain loyal to Him as our Lord</a:t>
          </a:r>
          <a:endParaRPr lang="es-ES" sz="1800" b="1" dirty="0"/>
        </a:p>
      </dgm:t>
    </dgm:pt>
    <dgm:pt modelId="{26092A3F-4819-4F97-A10A-6AD2689033B1}" type="parTrans" cxnId="{075F5717-C92D-41A2-8B51-ABCC6FBCB075}">
      <dgm:prSet/>
      <dgm:spPr/>
      <dgm:t>
        <a:bodyPr/>
        <a:lstStyle/>
        <a:p>
          <a:endParaRPr lang="es-ES" sz="1800" b="1"/>
        </a:p>
      </dgm:t>
    </dgm:pt>
    <dgm:pt modelId="{A7D6250C-F4C4-4715-A413-17D9E2B8AE6C}" type="sibTrans" cxnId="{075F5717-C92D-41A2-8B51-ABCC6FBCB075}">
      <dgm:prSet/>
      <dgm:spPr/>
      <dgm:t>
        <a:bodyPr/>
        <a:lstStyle/>
        <a:p>
          <a:endParaRPr lang="es-ES" sz="1800" b="1"/>
        </a:p>
      </dgm:t>
    </dgm:pt>
    <dgm:pt modelId="{2DFE4E7A-F8A3-4D45-A0FE-FB4028470AEA}">
      <dgm:prSet phldrT="[Texto]" custT="1"/>
      <dgm:spPr>
        <a:solidFill>
          <a:schemeClr val="accent1">
            <a:lumMod val="20000"/>
            <a:lumOff val="80000"/>
            <a:alpha val="90000"/>
          </a:schemeClr>
        </a:solidFill>
      </dgm:spPr>
      <dgm:t>
        <a:bodyPr/>
        <a:lstStyle/>
        <a:p>
          <a:pPr marL="0" indent="0" algn="ctr">
            <a:buNone/>
          </a:pPr>
          <a:r>
            <a:rPr lang="en-US" sz="1800" b="1"/>
            <a:t>With God's help, we live a life of righteousness and holiness</a:t>
          </a:r>
          <a:endParaRPr lang="es-ES" sz="1800" b="1" dirty="0"/>
        </a:p>
      </dgm:t>
    </dgm:pt>
    <dgm:pt modelId="{284B9D3E-CDA0-4A12-84A4-838A5332628B}" type="parTrans" cxnId="{C5C7647C-6DE3-4058-8D7F-B159B9BC1084}">
      <dgm:prSet/>
      <dgm:spPr/>
      <dgm:t>
        <a:bodyPr/>
        <a:lstStyle/>
        <a:p>
          <a:endParaRPr lang="es-ES" sz="1800" b="1"/>
        </a:p>
      </dgm:t>
    </dgm:pt>
    <dgm:pt modelId="{7ED09BF5-7D5D-476F-A74D-585654B4DAB7}" type="sibTrans" cxnId="{C5C7647C-6DE3-4058-8D7F-B159B9BC1084}">
      <dgm:prSet/>
      <dgm:spPr/>
      <dgm:t>
        <a:bodyPr/>
        <a:lstStyle/>
        <a:p>
          <a:endParaRPr lang="es-ES" sz="1800" b="1"/>
        </a:p>
      </dgm:t>
    </dgm:pt>
    <dgm:pt modelId="{D4666DB8-95F7-4471-8AB8-8D0B201472C9}">
      <dgm:prSet phldrT="[Texto]" custT="1"/>
      <dgm:spPr>
        <a:solidFill>
          <a:schemeClr val="accent1">
            <a:lumMod val="50000"/>
          </a:schemeClr>
        </a:solidFill>
      </dgm:spPr>
      <dgm:t>
        <a:bodyPr/>
        <a:lstStyle/>
        <a:p>
          <a:r>
            <a:rPr lang="en-US" sz="1800" b="1">
              <a:effectLst>
                <a:outerShdw blurRad="38100" dist="38100" dir="2700000" algn="tl">
                  <a:srgbClr val="000000">
                    <a:alpha val="43137"/>
                  </a:srgbClr>
                </a:outerShdw>
              </a:effectLst>
            </a:rPr>
            <a:t>Put on the new self</a:t>
          </a:r>
          <a:endParaRPr lang="es-ES" sz="1800" b="1" dirty="0">
            <a:effectLst>
              <a:outerShdw blurRad="38100" dist="38100" dir="2700000" algn="tl">
                <a:srgbClr val="000000">
                  <a:alpha val="43137"/>
                </a:srgbClr>
              </a:outerShdw>
            </a:effectLst>
          </a:endParaRPr>
        </a:p>
      </dgm:t>
    </dgm:pt>
    <dgm:pt modelId="{8946ADD1-7549-4230-B4BF-F160973AFAB2}" type="sibTrans" cxnId="{91D6D2CA-F6FB-49A5-976C-D3A91509B691}">
      <dgm:prSet/>
      <dgm:spPr/>
      <dgm:t>
        <a:bodyPr/>
        <a:lstStyle/>
        <a:p>
          <a:endParaRPr lang="es-ES" sz="1800" b="1"/>
        </a:p>
      </dgm:t>
    </dgm:pt>
    <dgm:pt modelId="{B9736E6A-B861-45CD-86E6-715F50C7CD1E}" type="parTrans" cxnId="{91D6D2CA-F6FB-49A5-976C-D3A91509B691}">
      <dgm:prSet/>
      <dgm:spPr/>
      <dgm:t>
        <a:bodyPr/>
        <a:lstStyle/>
        <a:p>
          <a:endParaRPr lang="es-ES" sz="1800" b="1"/>
        </a:p>
      </dgm:t>
    </dgm:pt>
    <dgm:pt modelId="{3504E2D1-3E29-4E79-B82B-0C60584498EF}" type="pres">
      <dgm:prSet presAssocID="{5FD6B8FB-A192-4506-ACC4-7BF878478391}" presName="Name0" presStyleCnt="0">
        <dgm:presLayoutVars>
          <dgm:dir/>
          <dgm:animLvl val="lvl"/>
          <dgm:resizeHandles val="exact"/>
        </dgm:presLayoutVars>
      </dgm:prSet>
      <dgm:spPr/>
    </dgm:pt>
    <dgm:pt modelId="{BAF28FE6-48BD-4B82-8C8B-DA8FEFDA1794}" type="pres">
      <dgm:prSet presAssocID="{75D271BD-0AA0-4F52-A5C9-A343FA47FD2A}" presName="composite" presStyleCnt="0"/>
      <dgm:spPr/>
    </dgm:pt>
    <dgm:pt modelId="{DDE85927-EBEA-4F4C-8664-2598D8CB28C3}" type="pres">
      <dgm:prSet presAssocID="{75D271BD-0AA0-4F52-A5C9-A343FA47FD2A}" presName="parTx" presStyleLbl="alignNode1" presStyleIdx="0" presStyleCnt="3">
        <dgm:presLayoutVars>
          <dgm:chMax val="0"/>
          <dgm:chPref val="0"/>
          <dgm:bulletEnabled val="1"/>
        </dgm:presLayoutVars>
      </dgm:prSet>
      <dgm:spPr/>
    </dgm:pt>
    <dgm:pt modelId="{392410F8-5680-408A-9B61-8DD63066361E}" type="pres">
      <dgm:prSet presAssocID="{75D271BD-0AA0-4F52-A5C9-A343FA47FD2A}" presName="desTx" presStyleLbl="alignAccFollowNode1" presStyleIdx="0" presStyleCnt="3">
        <dgm:presLayoutVars>
          <dgm:bulletEnabled val="1"/>
        </dgm:presLayoutVars>
      </dgm:prSet>
      <dgm:spPr/>
    </dgm:pt>
    <dgm:pt modelId="{F18D1153-2BCA-4392-BD9F-23BD2A0BDED7}" type="pres">
      <dgm:prSet presAssocID="{ACDA639E-8140-456E-963A-6E26591BD4DE}" presName="space" presStyleCnt="0"/>
      <dgm:spPr/>
    </dgm:pt>
    <dgm:pt modelId="{26AB5E81-EB32-4604-8512-2EC66F3C13F3}" type="pres">
      <dgm:prSet presAssocID="{7F9ED723-A082-4634-8CC9-6A12445840C7}" presName="composite" presStyleCnt="0"/>
      <dgm:spPr/>
    </dgm:pt>
    <dgm:pt modelId="{37463832-1D39-4B7B-8A33-D0AB81543AAA}" type="pres">
      <dgm:prSet presAssocID="{7F9ED723-A082-4634-8CC9-6A12445840C7}" presName="parTx" presStyleLbl="alignNode1" presStyleIdx="1" presStyleCnt="3">
        <dgm:presLayoutVars>
          <dgm:chMax val="0"/>
          <dgm:chPref val="0"/>
          <dgm:bulletEnabled val="1"/>
        </dgm:presLayoutVars>
      </dgm:prSet>
      <dgm:spPr/>
    </dgm:pt>
    <dgm:pt modelId="{E7809A06-36B8-44E1-B759-394C03B676E0}" type="pres">
      <dgm:prSet presAssocID="{7F9ED723-A082-4634-8CC9-6A12445840C7}" presName="desTx" presStyleLbl="alignAccFollowNode1" presStyleIdx="1" presStyleCnt="3">
        <dgm:presLayoutVars>
          <dgm:bulletEnabled val="1"/>
        </dgm:presLayoutVars>
      </dgm:prSet>
      <dgm:spPr/>
    </dgm:pt>
    <dgm:pt modelId="{2996178C-C96C-43F3-B84B-BAD58CE5285F}" type="pres">
      <dgm:prSet presAssocID="{EF9A464F-764D-4990-9EC9-4FAA54540C71}" presName="space" presStyleCnt="0"/>
      <dgm:spPr/>
    </dgm:pt>
    <dgm:pt modelId="{823FFED6-80B3-4BF5-8E22-B728E2CEE407}" type="pres">
      <dgm:prSet presAssocID="{D4666DB8-95F7-4471-8AB8-8D0B201472C9}" presName="composite" presStyleCnt="0"/>
      <dgm:spPr/>
    </dgm:pt>
    <dgm:pt modelId="{3CDA422E-2CDB-484F-BDF4-58D03301C30E}" type="pres">
      <dgm:prSet presAssocID="{D4666DB8-95F7-4471-8AB8-8D0B201472C9}" presName="parTx" presStyleLbl="alignNode1" presStyleIdx="2" presStyleCnt="3">
        <dgm:presLayoutVars>
          <dgm:chMax val="0"/>
          <dgm:chPref val="0"/>
          <dgm:bulletEnabled val="1"/>
        </dgm:presLayoutVars>
      </dgm:prSet>
      <dgm:spPr/>
    </dgm:pt>
    <dgm:pt modelId="{7CA441DE-A22C-43E0-8965-5FB8ACA31F8D}" type="pres">
      <dgm:prSet presAssocID="{D4666DB8-95F7-4471-8AB8-8D0B201472C9}" presName="desTx" presStyleLbl="alignAccFollowNode1" presStyleIdx="2" presStyleCnt="3">
        <dgm:presLayoutVars>
          <dgm:bulletEnabled val="1"/>
        </dgm:presLayoutVars>
      </dgm:prSet>
      <dgm:spPr/>
    </dgm:pt>
  </dgm:ptLst>
  <dgm:cxnLst>
    <dgm:cxn modelId="{9B1FA211-8566-488C-889D-2A18612F765D}" type="presOf" srcId="{4A26C22C-4E7A-4E49-A009-70218278C38F}" destId="{E7809A06-36B8-44E1-B759-394C03B676E0}" srcOrd="0" destOrd="0" presId="urn:microsoft.com/office/officeart/2005/8/layout/hList1"/>
    <dgm:cxn modelId="{075F5717-C92D-41A2-8B51-ABCC6FBCB075}" srcId="{7F9ED723-A082-4634-8CC9-6A12445840C7}" destId="{4A26C22C-4E7A-4E49-A009-70218278C38F}" srcOrd="0" destOrd="0" parTransId="{26092A3F-4819-4F97-A10A-6AD2689033B1}" sibTransId="{A7D6250C-F4C4-4715-A413-17D9E2B8AE6C}"/>
    <dgm:cxn modelId="{668C0628-A809-45ED-AB86-E2267A054616}" srcId="{5FD6B8FB-A192-4506-ACC4-7BF878478391}" destId="{7F9ED723-A082-4634-8CC9-6A12445840C7}" srcOrd="1" destOrd="0" parTransId="{4ED6D4F8-F92A-4C79-A916-0E054B7D24ED}" sibTransId="{EF9A464F-764D-4990-9EC9-4FAA54540C71}"/>
    <dgm:cxn modelId="{9FBDF265-25BE-49BD-8903-2434D9AFAFB0}" type="presOf" srcId="{75D271BD-0AA0-4F52-A5C9-A343FA47FD2A}" destId="{DDE85927-EBEA-4F4C-8664-2598D8CB28C3}" srcOrd="0" destOrd="0" presId="urn:microsoft.com/office/officeart/2005/8/layout/hList1"/>
    <dgm:cxn modelId="{20F4A16B-CBF7-4483-8F29-4B8C48D8FDEB}" srcId="{75D271BD-0AA0-4F52-A5C9-A343FA47FD2A}" destId="{1436FB55-0E11-41DA-843C-737C295BD5BA}" srcOrd="0" destOrd="0" parTransId="{D545BA30-00FF-429C-82A2-8DC9E1C3D74F}" sibTransId="{6C25AA29-13EB-4B68-A52E-A93ACFCB9F1A}"/>
    <dgm:cxn modelId="{C5C7647C-6DE3-4058-8D7F-B159B9BC1084}" srcId="{D4666DB8-95F7-4471-8AB8-8D0B201472C9}" destId="{2DFE4E7A-F8A3-4D45-A0FE-FB4028470AEA}" srcOrd="0" destOrd="0" parTransId="{284B9D3E-CDA0-4A12-84A4-838A5332628B}" sibTransId="{7ED09BF5-7D5D-476F-A74D-585654B4DAB7}"/>
    <dgm:cxn modelId="{CE1D4A91-F6CF-424D-BC2A-13101400F958}" type="presOf" srcId="{1436FB55-0E11-41DA-843C-737C295BD5BA}" destId="{392410F8-5680-408A-9B61-8DD63066361E}" srcOrd="0" destOrd="0" presId="urn:microsoft.com/office/officeart/2005/8/layout/hList1"/>
    <dgm:cxn modelId="{8E3A1CAD-1A8C-4087-827C-C0FCB32352BA}" type="presOf" srcId="{5FD6B8FB-A192-4506-ACC4-7BF878478391}" destId="{3504E2D1-3E29-4E79-B82B-0C60584498EF}" srcOrd="0" destOrd="0" presId="urn:microsoft.com/office/officeart/2005/8/layout/hList1"/>
    <dgm:cxn modelId="{91D6D2CA-F6FB-49A5-976C-D3A91509B691}" srcId="{5FD6B8FB-A192-4506-ACC4-7BF878478391}" destId="{D4666DB8-95F7-4471-8AB8-8D0B201472C9}" srcOrd="2" destOrd="0" parTransId="{B9736E6A-B861-45CD-86E6-715F50C7CD1E}" sibTransId="{8946ADD1-7549-4230-B4BF-F160973AFAB2}"/>
    <dgm:cxn modelId="{D6EA64D2-49C5-41BA-9BBD-8D80D848D8F6}" type="presOf" srcId="{7F9ED723-A082-4634-8CC9-6A12445840C7}" destId="{37463832-1D39-4B7B-8A33-D0AB81543AAA}" srcOrd="0" destOrd="0" presId="urn:microsoft.com/office/officeart/2005/8/layout/hList1"/>
    <dgm:cxn modelId="{0437E8D4-0489-47E1-8054-B38C24A4209D}" srcId="{5FD6B8FB-A192-4506-ACC4-7BF878478391}" destId="{75D271BD-0AA0-4F52-A5C9-A343FA47FD2A}" srcOrd="0" destOrd="0" parTransId="{5D4723B8-9131-4DD9-963A-AF4B34F52B2B}" sibTransId="{ACDA639E-8140-456E-963A-6E26591BD4DE}"/>
    <dgm:cxn modelId="{677E3FD6-6DB8-4831-ADB0-83710186B765}" type="presOf" srcId="{D4666DB8-95F7-4471-8AB8-8D0B201472C9}" destId="{3CDA422E-2CDB-484F-BDF4-58D03301C30E}" srcOrd="0" destOrd="0" presId="urn:microsoft.com/office/officeart/2005/8/layout/hList1"/>
    <dgm:cxn modelId="{A424C8D9-0AB9-4319-971E-286C95706377}" type="presOf" srcId="{2DFE4E7A-F8A3-4D45-A0FE-FB4028470AEA}" destId="{7CA441DE-A22C-43E0-8965-5FB8ACA31F8D}" srcOrd="0" destOrd="0" presId="urn:microsoft.com/office/officeart/2005/8/layout/hList1"/>
    <dgm:cxn modelId="{90ED0B4F-A573-4E34-8F9C-199F314875AD}" type="presParOf" srcId="{3504E2D1-3E29-4E79-B82B-0C60584498EF}" destId="{BAF28FE6-48BD-4B82-8C8B-DA8FEFDA1794}" srcOrd="0" destOrd="0" presId="urn:microsoft.com/office/officeart/2005/8/layout/hList1"/>
    <dgm:cxn modelId="{12370B88-E949-4CFB-B7FC-D94C0C67CB57}" type="presParOf" srcId="{BAF28FE6-48BD-4B82-8C8B-DA8FEFDA1794}" destId="{DDE85927-EBEA-4F4C-8664-2598D8CB28C3}" srcOrd="0" destOrd="0" presId="urn:microsoft.com/office/officeart/2005/8/layout/hList1"/>
    <dgm:cxn modelId="{D03D863D-8763-4AB7-BA77-3E67D7368EC9}" type="presParOf" srcId="{BAF28FE6-48BD-4B82-8C8B-DA8FEFDA1794}" destId="{392410F8-5680-408A-9B61-8DD63066361E}" srcOrd="1" destOrd="0" presId="urn:microsoft.com/office/officeart/2005/8/layout/hList1"/>
    <dgm:cxn modelId="{F40D371C-04CA-4C4E-93A9-1541254F3D00}" type="presParOf" srcId="{3504E2D1-3E29-4E79-B82B-0C60584498EF}" destId="{F18D1153-2BCA-4392-BD9F-23BD2A0BDED7}" srcOrd="1" destOrd="0" presId="urn:microsoft.com/office/officeart/2005/8/layout/hList1"/>
    <dgm:cxn modelId="{E905E652-8882-4B1D-AF29-D4BCF27E52C9}" type="presParOf" srcId="{3504E2D1-3E29-4E79-B82B-0C60584498EF}" destId="{26AB5E81-EB32-4604-8512-2EC66F3C13F3}" srcOrd="2" destOrd="0" presId="urn:microsoft.com/office/officeart/2005/8/layout/hList1"/>
    <dgm:cxn modelId="{6D7BB1FA-934E-4A83-A82A-E56B88DB8DFE}" type="presParOf" srcId="{26AB5E81-EB32-4604-8512-2EC66F3C13F3}" destId="{37463832-1D39-4B7B-8A33-D0AB81543AAA}" srcOrd="0" destOrd="0" presId="urn:microsoft.com/office/officeart/2005/8/layout/hList1"/>
    <dgm:cxn modelId="{1269B748-E8F8-46D2-A885-8F78608E6AEE}" type="presParOf" srcId="{26AB5E81-EB32-4604-8512-2EC66F3C13F3}" destId="{E7809A06-36B8-44E1-B759-394C03B676E0}" srcOrd="1" destOrd="0" presId="urn:microsoft.com/office/officeart/2005/8/layout/hList1"/>
    <dgm:cxn modelId="{3AC91A02-9AFD-4D75-A1FA-EB7DC9725987}" type="presParOf" srcId="{3504E2D1-3E29-4E79-B82B-0C60584498EF}" destId="{2996178C-C96C-43F3-B84B-BAD58CE5285F}" srcOrd="3" destOrd="0" presId="urn:microsoft.com/office/officeart/2005/8/layout/hList1"/>
    <dgm:cxn modelId="{DF02B6AC-3C20-4A19-97DA-D73E755DD691}" type="presParOf" srcId="{3504E2D1-3E29-4E79-B82B-0C60584498EF}" destId="{823FFED6-80B3-4BF5-8E22-B728E2CEE407}" srcOrd="4" destOrd="0" presId="urn:microsoft.com/office/officeart/2005/8/layout/hList1"/>
    <dgm:cxn modelId="{B61005A5-5916-4513-8C5F-4D1DEDC3979A}" type="presParOf" srcId="{823FFED6-80B3-4BF5-8E22-B728E2CEE407}" destId="{3CDA422E-2CDB-484F-BDF4-58D03301C30E}" srcOrd="0" destOrd="0" presId="urn:microsoft.com/office/officeart/2005/8/layout/hList1"/>
    <dgm:cxn modelId="{EE4ADED8-C74B-448A-A3DC-8E538A6E3764}" type="presParOf" srcId="{823FFED6-80B3-4BF5-8E22-B728E2CEE407}" destId="{7CA441DE-A22C-43E0-8965-5FB8ACA31F8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24A7D7-F7B5-4DF2-984F-52528A6EA5EE}" type="doc">
      <dgm:prSet loTypeId="urn:microsoft.com/office/officeart/2005/8/layout/lProcess3" loCatId="process" qsTypeId="urn:microsoft.com/office/officeart/2005/8/quickstyle/simple2" qsCatId="simple" csTypeId="urn:microsoft.com/office/officeart/2005/8/colors/colorful3" csCatId="colorful" phldr="1"/>
      <dgm:spPr/>
      <dgm:t>
        <a:bodyPr/>
        <a:lstStyle/>
        <a:p>
          <a:endParaRPr lang="es-ES"/>
        </a:p>
      </dgm:t>
    </dgm:pt>
    <dgm:pt modelId="{F1F8719B-D1DE-4949-9D6D-A14D08540A13}">
      <dgm:prSet phldrT="[Texto]" custT="1"/>
      <dgm:spPr>
        <a:scene3d>
          <a:camera prst="orthographicFront"/>
          <a:lightRig rig="threePt" dir="t"/>
        </a:scene3d>
        <a:sp3d>
          <a:bevelT prst="angle"/>
        </a:sp3d>
      </dgm:spPr>
      <dgm:t>
        <a:bodyPr/>
        <a:lstStyle/>
        <a:p>
          <a:r>
            <a:rPr lang="es-ES" sz="1800" b="1">
              <a:effectLst>
                <a:outerShdw blurRad="38100" dist="38100" dir="2700000" algn="tl">
                  <a:srgbClr val="000000">
                    <a:alpha val="43137"/>
                  </a:srgbClr>
                </a:outerShdw>
              </a:effectLst>
            </a:rPr>
            <a:t>v. 25</a:t>
          </a:r>
          <a:endParaRPr lang="es-ES" sz="1800" b="1" dirty="0">
            <a:effectLst>
              <a:outerShdw blurRad="38100" dist="38100" dir="2700000" algn="tl">
                <a:srgbClr val="000000">
                  <a:alpha val="43137"/>
                </a:srgbClr>
              </a:outerShdw>
            </a:effectLst>
          </a:endParaRPr>
        </a:p>
      </dgm:t>
    </dgm:pt>
    <dgm:pt modelId="{E2DAEEA4-2C3F-4B0D-A00F-76275FAF1CC3}" type="parTrans" cxnId="{8996F013-2502-47D8-B984-19C435A1E4F8}">
      <dgm:prSet/>
      <dgm:spPr/>
      <dgm:t>
        <a:bodyPr/>
        <a:lstStyle/>
        <a:p>
          <a:endParaRPr lang="es-ES" sz="1800" b="1"/>
        </a:p>
      </dgm:t>
    </dgm:pt>
    <dgm:pt modelId="{BBBFB066-B986-4619-95F6-4DC3B431665D}" type="sibTrans" cxnId="{8996F013-2502-47D8-B984-19C435A1E4F8}">
      <dgm:prSet/>
      <dgm:spPr/>
      <dgm:t>
        <a:bodyPr/>
        <a:lstStyle/>
        <a:p>
          <a:endParaRPr lang="es-ES" sz="1800" b="1"/>
        </a:p>
      </dgm:t>
    </dgm:pt>
    <dgm:pt modelId="{618EEDE2-492F-438A-9BCF-7C4E25B5C3AF}">
      <dgm:prSet phldrT="[Texto]" custT="1"/>
      <dgm:spPr>
        <a:solidFill>
          <a:schemeClr val="accent5">
            <a:lumMod val="40000"/>
            <a:lumOff val="60000"/>
          </a:schemeClr>
        </a:solidFill>
        <a:ln>
          <a:solidFill>
            <a:schemeClr val="tx1"/>
          </a:solidFill>
        </a:ln>
        <a:scene3d>
          <a:camera prst="orthographicFront"/>
          <a:lightRig rig="threePt" dir="t"/>
        </a:scene3d>
        <a:sp3d>
          <a:bevelT/>
        </a:sp3d>
      </dgm:spPr>
      <dgm:t>
        <a:bodyPr/>
        <a:lstStyle/>
        <a:p>
          <a:r>
            <a:rPr lang="en-US" sz="1800" b="1"/>
            <a:t>Put away falsehood</a:t>
          </a:r>
          <a:endParaRPr lang="es-ES" sz="1800" b="1" dirty="0"/>
        </a:p>
      </dgm:t>
    </dgm:pt>
    <dgm:pt modelId="{66445892-14FE-4B40-B1FD-3EC58E06C93A}" type="parTrans" cxnId="{18DFBCE5-739D-4F77-8437-9E75E55F4AFD}">
      <dgm:prSet/>
      <dgm:spPr/>
      <dgm:t>
        <a:bodyPr/>
        <a:lstStyle/>
        <a:p>
          <a:endParaRPr lang="es-ES" sz="1800" b="1"/>
        </a:p>
      </dgm:t>
    </dgm:pt>
    <dgm:pt modelId="{B39D7DF4-1233-4066-BEBC-E490C18C0E31}" type="sibTrans" cxnId="{18DFBCE5-739D-4F77-8437-9E75E55F4AFD}">
      <dgm:prSet/>
      <dgm:spPr/>
      <dgm:t>
        <a:bodyPr/>
        <a:lstStyle/>
        <a:p>
          <a:endParaRPr lang="es-ES" sz="1800" b="1"/>
        </a:p>
      </dgm:t>
    </dgm:pt>
    <dgm:pt modelId="{33487C34-F6AE-468D-8BA5-1A724BA87670}">
      <dgm:prSet phldrT="[Texto]" custT="1"/>
      <dgm:spPr>
        <a:solidFill>
          <a:schemeClr val="accent4">
            <a:lumMod val="40000"/>
            <a:lumOff val="60000"/>
          </a:schemeClr>
        </a:solidFill>
        <a:ln>
          <a:solidFill>
            <a:schemeClr val="tx1"/>
          </a:solidFill>
        </a:ln>
        <a:scene3d>
          <a:camera prst="orthographicFront"/>
          <a:lightRig rig="threePt" dir="t"/>
        </a:scene3d>
        <a:sp3d>
          <a:bevelT/>
        </a:sp3d>
      </dgm:spPr>
      <dgm:t>
        <a:bodyPr/>
        <a:lstStyle/>
        <a:p>
          <a:r>
            <a:rPr lang="en-US" sz="1800" b="1"/>
            <a:t>Speak truthfully</a:t>
          </a:r>
          <a:endParaRPr lang="es-ES" sz="1800" b="1" dirty="0"/>
        </a:p>
      </dgm:t>
    </dgm:pt>
    <dgm:pt modelId="{7AC91871-73D2-424E-91BD-60D39DCDE9B6}" type="parTrans" cxnId="{9F7FF345-11E6-4207-9957-1FB65B00E50C}">
      <dgm:prSet/>
      <dgm:spPr/>
      <dgm:t>
        <a:bodyPr/>
        <a:lstStyle/>
        <a:p>
          <a:endParaRPr lang="es-ES" sz="1800" b="1"/>
        </a:p>
      </dgm:t>
    </dgm:pt>
    <dgm:pt modelId="{029BF80B-5173-4431-87EA-B36DAE950969}" type="sibTrans" cxnId="{9F7FF345-11E6-4207-9957-1FB65B00E50C}">
      <dgm:prSet/>
      <dgm:spPr/>
      <dgm:t>
        <a:bodyPr/>
        <a:lstStyle/>
        <a:p>
          <a:endParaRPr lang="es-ES" sz="1800" b="1"/>
        </a:p>
      </dgm:t>
    </dgm:pt>
    <dgm:pt modelId="{894150E4-85F5-45B8-B233-22B2A3537198}">
      <dgm:prSet phldrT="[Texto]" custT="1"/>
      <dgm:spPr>
        <a:scene3d>
          <a:camera prst="orthographicFront"/>
          <a:lightRig rig="threePt" dir="t"/>
        </a:scene3d>
        <a:sp3d>
          <a:bevelT prst="angle"/>
        </a:sp3d>
      </dgm:spPr>
      <dgm:t>
        <a:bodyPr/>
        <a:lstStyle/>
        <a:p>
          <a:r>
            <a:rPr lang="es-ES" sz="1800" b="1" dirty="0">
              <a:effectLst>
                <a:outerShdw blurRad="38100" dist="38100" dir="2700000" algn="tl">
                  <a:srgbClr val="000000">
                    <a:alpha val="43137"/>
                  </a:srgbClr>
                </a:outerShdw>
              </a:effectLst>
            </a:rPr>
            <a:t>v. 26-27 </a:t>
          </a:r>
          <a:r>
            <a:rPr lang="es-ES" sz="1800" b="1" baseline="30000" dirty="0">
              <a:effectLst>
                <a:outerShdw blurRad="38100" dist="38100" dir="2700000" algn="tl">
                  <a:srgbClr val="000000">
                    <a:alpha val="43137"/>
                  </a:srgbClr>
                </a:outerShdw>
              </a:effectLst>
            </a:rPr>
            <a:t>(*)</a:t>
          </a:r>
        </a:p>
      </dgm:t>
    </dgm:pt>
    <dgm:pt modelId="{DB740CF3-6AEF-4D85-AD7E-6B6308029C3D}" type="parTrans" cxnId="{C5F763B1-6DF5-4446-A8CC-024C7FD1A6F4}">
      <dgm:prSet/>
      <dgm:spPr/>
      <dgm:t>
        <a:bodyPr/>
        <a:lstStyle/>
        <a:p>
          <a:endParaRPr lang="es-ES" sz="1800" b="1"/>
        </a:p>
      </dgm:t>
    </dgm:pt>
    <dgm:pt modelId="{9D0E05C4-4C22-4C96-B56C-F1640E2FC807}" type="sibTrans" cxnId="{C5F763B1-6DF5-4446-A8CC-024C7FD1A6F4}">
      <dgm:prSet/>
      <dgm:spPr/>
      <dgm:t>
        <a:bodyPr/>
        <a:lstStyle/>
        <a:p>
          <a:endParaRPr lang="es-ES" sz="1800" b="1"/>
        </a:p>
      </dgm:t>
    </dgm:pt>
    <dgm:pt modelId="{416CD2C7-A783-41BF-BFF6-345525326B41}">
      <dgm:prSet phldrT="[Texto]" custT="1"/>
      <dgm:spPr>
        <a:solidFill>
          <a:schemeClr val="accent5">
            <a:lumMod val="40000"/>
            <a:lumOff val="60000"/>
          </a:schemeClr>
        </a:solidFill>
        <a:ln>
          <a:solidFill>
            <a:schemeClr val="tx1"/>
          </a:solidFill>
        </a:ln>
        <a:scene3d>
          <a:camera prst="orthographicFront"/>
          <a:lightRig rig="threePt" dir="t"/>
        </a:scene3d>
        <a:sp3d>
          <a:bevelT/>
        </a:sp3d>
      </dgm:spPr>
      <dgm:t>
        <a:bodyPr/>
        <a:lstStyle/>
        <a:p>
          <a:r>
            <a:rPr lang="en-US" sz="1800" b="1"/>
            <a:t>Do not sin in your anger</a:t>
          </a:r>
          <a:endParaRPr lang="es-ES" sz="1800" b="1" baseline="30000" dirty="0"/>
        </a:p>
      </dgm:t>
    </dgm:pt>
    <dgm:pt modelId="{8224210F-9151-48C1-8564-1769FFE60811}" type="parTrans" cxnId="{17B28341-B39A-4429-ADD5-9DDF84CDC620}">
      <dgm:prSet/>
      <dgm:spPr/>
      <dgm:t>
        <a:bodyPr/>
        <a:lstStyle/>
        <a:p>
          <a:endParaRPr lang="es-ES" sz="1800" b="1"/>
        </a:p>
      </dgm:t>
    </dgm:pt>
    <dgm:pt modelId="{50B8AD93-1126-4D23-95C4-2BC5DCF66DA8}" type="sibTrans" cxnId="{17B28341-B39A-4429-ADD5-9DDF84CDC620}">
      <dgm:prSet/>
      <dgm:spPr/>
      <dgm:t>
        <a:bodyPr/>
        <a:lstStyle/>
        <a:p>
          <a:endParaRPr lang="es-ES" sz="1800" b="1"/>
        </a:p>
      </dgm:t>
    </dgm:pt>
    <dgm:pt modelId="{84AC972D-0D1A-4790-B2C8-410DAB16E8B5}">
      <dgm:prSet phldrT="[Texto]" custT="1"/>
      <dgm:spPr>
        <a:solidFill>
          <a:schemeClr val="accent4">
            <a:lumMod val="40000"/>
            <a:lumOff val="60000"/>
          </a:schemeClr>
        </a:solidFill>
        <a:ln>
          <a:solidFill>
            <a:schemeClr val="tx1"/>
          </a:solidFill>
        </a:ln>
        <a:scene3d>
          <a:camera prst="orthographicFront"/>
          <a:lightRig rig="threePt" dir="t"/>
        </a:scene3d>
        <a:sp3d>
          <a:bevelT/>
        </a:sp3d>
      </dgm:spPr>
      <dgm:t>
        <a:bodyPr/>
        <a:lstStyle/>
        <a:p>
          <a:r>
            <a:rPr lang="en-US" sz="1800" b="1"/>
            <a:t>Be angry </a:t>
          </a:r>
          <a:br>
            <a:rPr lang="en-US" sz="1800" b="1"/>
          </a:br>
          <a:r>
            <a:rPr lang="en-US" sz="1800" b="1"/>
            <a:t>(at injustice)</a:t>
          </a:r>
          <a:endParaRPr lang="es-ES" sz="1800" b="1" dirty="0"/>
        </a:p>
      </dgm:t>
    </dgm:pt>
    <dgm:pt modelId="{F1BADD32-213B-4C25-915C-3F9B084AF9F8}" type="parTrans" cxnId="{44EF47FB-1FC1-454B-AF58-D92C6EC8F065}">
      <dgm:prSet/>
      <dgm:spPr/>
      <dgm:t>
        <a:bodyPr/>
        <a:lstStyle/>
        <a:p>
          <a:endParaRPr lang="es-ES" sz="1800" b="1"/>
        </a:p>
      </dgm:t>
    </dgm:pt>
    <dgm:pt modelId="{264EB869-7E0A-494F-9AD3-25F358493A20}" type="sibTrans" cxnId="{44EF47FB-1FC1-454B-AF58-D92C6EC8F065}">
      <dgm:prSet/>
      <dgm:spPr/>
      <dgm:t>
        <a:bodyPr/>
        <a:lstStyle/>
        <a:p>
          <a:endParaRPr lang="es-ES" sz="1800" b="1"/>
        </a:p>
      </dgm:t>
    </dgm:pt>
    <dgm:pt modelId="{EDADE35D-BFCF-4168-98F4-F8177CE1B384}">
      <dgm:prSet phldrT="[Texto]" custT="1"/>
      <dgm:spPr>
        <a:scene3d>
          <a:camera prst="orthographicFront"/>
          <a:lightRig rig="threePt" dir="t"/>
        </a:scene3d>
        <a:sp3d>
          <a:bevelT prst="angle"/>
        </a:sp3d>
      </dgm:spPr>
      <dgm:t>
        <a:bodyPr/>
        <a:lstStyle/>
        <a:p>
          <a:r>
            <a:rPr lang="es-ES" sz="1800" b="1" dirty="0">
              <a:effectLst>
                <a:outerShdw blurRad="38100" dist="38100" dir="2700000" algn="tl">
                  <a:srgbClr val="000000">
                    <a:alpha val="43137"/>
                  </a:srgbClr>
                </a:outerShdw>
              </a:effectLst>
            </a:rPr>
            <a:t>v. 28</a:t>
          </a:r>
        </a:p>
      </dgm:t>
    </dgm:pt>
    <dgm:pt modelId="{D6B01B0B-8C88-4439-A018-8929B610B81F}" type="parTrans" cxnId="{D63E6BBA-E0B5-400F-A35E-399692B768A8}">
      <dgm:prSet/>
      <dgm:spPr/>
      <dgm:t>
        <a:bodyPr/>
        <a:lstStyle/>
        <a:p>
          <a:endParaRPr lang="es-ES" sz="1800" b="1"/>
        </a:p>
      </dgm:t>
    </dgm:pt>
    <dgm:pt modelId="{F47630D6-CCE6-4672-A651-05F0D2D46A42}" type="sibTrans" cxnId="{D63E6BBA-E0B5-400F-A35E-399692B768A8}">
      <dgm:prSet/>
      <dgm:spPr/>
      <dgm:t>
        <a:bodyPr/>
        <a:lstStyle/>
        <a:p>
          <a:endParaRPr lang="es-ES" sz="1800" b="1"/>
        </a:p>
      </dgm:t>
    </dgm:pt>
    <dgm:pt modelId="{153C4C02-F019-4CCC-BEA9-8D78AE438A6C}">
      <dgm:prSet phldrT="[Texto]" custT="1"/>
      <dgm:spPr>
        <a:solidFill>
          <a:schemeClr val="accent5">
            <a:lumMod val="40000"/>
            <a:lumOff val="60000"/>
          </a:schemeClr>
        </a:solidFill>
        <a:ln>
          <a:solidFill>
            <a:schemeClr val="tx1"/>
          </a:solidFill>
        </a:ln>
        <a:scene3d>
          <a:camera prst="orthographicFront"/>
          <a:lightRig rig="threePt" dir="t"/>
        </a:scene3d>
        <a:sp3d>
          <a:bevelT/>
        </a:sp3d>
      </dgm:spPr>
      <dgm:t>
        <a:bodyPr/>
        <a:lstStyle/>
        <a:p>
          <a:r>
            <a:rPr lang="en-US" sz="1800" b="1"/>
            <a:t>Steal no longer</a:t>
          </a:r>
          <a:endParaRPr lang="es-ES" sz="1800" b="1" dirty="0"/>
        </a:p>
      </dgm:t>
    </dgm:pt>
    <dgm:pt modelId="{A267EC75-7BF1-4972-96A1-219802CDC194}" type="parTrans" cxnId="{25231556-72F1-4233-99A1-A99DDD0070D9}">
      <dgm:prSet/>
      <dgm:spPr/>
      <dgm:t>
        <a:bodyPr/>
        <a:lstStyle/>
        <a:p>
          <a:endParaRPr lang="es-ES" sz="1800" b="1"/>
        </a:p>
      </dgm:t>
    </dgm:pt>
    <dgm:pt modelId="{D497CD2E-893F-45B2-A9BF-162FE45B49A8}" type="sibTrans" cxnId="{25231556-72F1-4233-99A1-A99DDD0070D9}">
      <dgm:prSet/>
      <dgm:spPr/>
      <dgm:t>
        <a:bodyPr/>
        <a:lstStyle/>
        <a:p>
          <a:endParaRPr lang="es-ES" sz="1800" b="1"/>
        </a:p>
      </dgm:t>
    </dgm:pt>
    <dgm:pt modelId="{ED62CBAA-90BA-4BED-9CE4-722DDBD32279}">
      <dgm:prSet phldrT="[Texto]" custT="1"/>
      <dgm:spPr>
        <a:solidFill>
          <a:schemeClr val="accent4">
            <a:lumMod val="40000"/>
            <a:lumOff val="60000"/>
          </a:schemeClr>
        </a:solidFill>
        <a:ln>
          <a:solidFill>
            <a:schemeClr val="tx1"/>
          </a:solidFill>
        </a:ln>
        <a:scene3d>
          <a:camera prst="orthographicFront"/>
          <a:lightRig rig="threePt" dir="t"/>
        </a:scene3d>
        <a:sp3d>
          <a:bevelT/>
        </a:sp3d>
      </dgm:spPr>
      <dgm:t>
        <a:bodyPr/>
        <a:lstStyle/>
        <a:p>
          <a:r>
            <a:rPr lang="en-US" sz="1800" b="1"/>
            <a:t>Do honest work</a:t>
          </a:r>
          <a:endParaRPr lang="es-ES" sz="1800" b="1" dirty="0"/>
        </a:p>
      </dgm:t>
    </dgm:pt>
    <dgm:pt modelId="{ECA91441-B0D7-4E82-8564-6CBC2EFE06D9}" type="parTrans" cxnId="{733D794F-55AA-4085-8D66-BD228585AA69}">
      <dgm:prSet/>
      <dgm:spPr/>
      <dgm:t>
        <a:bodyPr/>
        <a:lstStyle/>
        <a:p>
          <a:endParaRPr lang="es-ES" sz="1800" b="1"/>
        </a:p>
      </dgm:t>
    </dgm:pt>
    <dgm:pt modelId="{C944B652-34DA-4FD3-BACB-6D3A23E7C0F4}" type="sibTrans" cxnId="{733D794F-55AA-4085-8D66-BD228585AA69}">
      <dgm:prSet/>
      <dgm:spPr/>
      <dgm:t>
        <a:bodyPr/>
        <a:lstStyle/>
        <a:p>
          <a:endParaRPr lang="es-ES" sz="1800" b="1"/>
        </a:p>
      </dgm:t>
    </dgm:pt>
    <dgm:pt modelId="{D3DDD2C7-260F-4695-BC9E-9255807F2858}">
      <dgm:prSet phldrT="[Texto]" custT="1"/>
      <dgm:spPr>
        <a:solidFill>
          <a:schemeClr val="accent2">
            <a:lumMod val="40000"/>
            <a:lumOff val="60000"/>
          </a:schemeClr>
        </a:solidFill>
        <a:ln>
          <a:solidFill>
            <a:schemeClr val="tx1"/>
          </a:solidFill>
        </a:ln>
        <a:scene3d>
          <a:camera prst="orthographicFront"/>
          <a:lightRig rig="threePt" dir="t"/>
        </a:scene3d>
        <a:sp3d>
          <a:bevelT/>
        </a:sp3d>
      </dgm:spPr>
      <dgm:t>
        <a:bodyPr/>
        <a:lstStyle/>
        <a:p>
          <a:r>
            <a:rPr lang="en-US" sz="1800" b="1"/>
            <a:t>We are members of one another</a:t>
          </a:r>
          <a:endParaRPr lang="es-ES" sz="1800" b="1" dirty="0"/>
        </a:p>
      </dgm:t>
    </dgm:pt>
    <dgm:pt modelId="{B1CA7F73-B963-49B7-BAE9-A05479C5004A}" type="parTrans" cxnId="{0A062A71-B66A-4401-B651-BBD1D4B0A437}">
      <dgm:prSet/>
      <dgm:spPr/>
      <dgm:t>
        <a:bodyPr/>
        <a:lstStyle/>
        <a:p>
          <a:endParaRPr lang="es-ES" sz="1800" b="1"/>
        </a:p>
      </dgm:t>
    </dgm:pt>
    <dgm:pt modelId="{359133C3-FFAA-4004-9A6C-A895B53563DE}" type="sibTrans" cxnId="{0A062A71-B66A-4401-B651-BBD1D4B0A437}">
      <dgm:prSet/>
      <dgm:spPr/>
      <dgm:t>
        <a:bodyPr/>
        <a:lstStyle/>
        <a:p>
          <a:endParaRPr lang="es-ES" sz="1800" b="1"/>
        </a:p>
      </dgm:t>
    </dgm:pt>
    <dgm:pt modelId="{A512CC1A-A607-4A6F-906E-D65CA6DDC393}">
      <dgm:prSet phldrT="[Texto]" custT="1"/>
      <dgm:spPr>
        <a:solidFill>
          <a:schemeClr val="accent2">
            <a:lumMod val="40000"/>
            <a:lumOff val="60000"/>
          </a:schemeClr>
        </a:solidFill>
        <a:ln>
          <a:solidFill>
            <a:schemeClr val="tx1"/>
          </a:solidFill>
        </a:ln>
        <a:scene3d>
          <a:camera prst="orthographicFront"/>
          <a:lightRig rig="threePt" dir="t"/>
        </a:scene3d>
        <a:sp3d>
          <a:bevelT/>
        </a:sp3d>
      </dgm:spPr>
      <dgm:t>
        <a:bodyPr/>
        <a:lstStyle/>
        <a:p>
          <a:r>
            <a:rPr lang="es-ES" sz="1800" b="1"/>
            <a:t>If you stay angry you give </a:t>
          </a:r>
          <a:br>
            <a:rPr lang="es-ES" sz="1800" b="1"/>
          </a:br>
          <a:r>
            <a:rPr lang="es-ES" sz="1800" b="1"/>
            <a:t>the devil a foothold</a:t>
          </a:r>
          <a:endParaRPr lang="es-ES" sz="1800" b="1" dirty="0"/>
        </a:p>
      </dgm:t>
    </dgm:pt>
    <dgm:pt modelId="{FABD3698-673A-4603-88FE-0456FA7D34B1}" type="parTrans" cxnId="{5646EA6F-43A0-44A0-A645-46C4A43733B8}">
      <dgm:prSet/>
      <dgm:spPr/>
      <dgm:t>
        <a:bodyPr/>
        <a:lstStyle/>
        <a:p>
          <a:endParaRPr lang="es-ES" sz="1800" b="1"/>
        </a:p>
      </dgm:t>
    </dgm:pt>
    <dgm:pt modelId="{12189A16-3960-45FC-BB37-28E93FA9C774}" type="sibTrans" cxnId="{5646EA6F-43A0-44A0-A645-46C4A43733B8}">
      <dgm:prSet/>
      <dgm:spPr/>
      <dgm:t>
        <a:bodyPr/>
        <a:lstStyle/>
        <a:p>
          <a:endParaRPr lang="es-ES" sz="1800" b="1"/>
        </a:p>
      </dgm:t>
    </dgm:pt>
    <dgm:pt modelId="{25D8E049-0319-4884-8F31-838612D55C0F}">
      <dgm:prSet phldrT="[Texto]" custT="1"/>
      <dgm:spPr>
        <a:solidFill>
          <a:schemeClr val="accent2">
            <a:lumMod val="40000"/>
            <a:lumOff val="60000"/>
          </a:schemeClr>
        </a:solidFill>
        <a:ln>
          <a:solidFill>
            <a:schemeClr val="tx1"/>
          </a:solidFill>
        </a:ln>
        <a:scene3d>
          <a:camera prst="orthographicFront"/>
          <a:lightRig rig="threePt" dir="t"/>
        </a:scene3d>
        <a:sp3d>
          <a:bevelT/>
        </a:sp3d>
      </dgm:spPr>
      <dgm:t>
        <a:bodyPr/>
        <a:lstStyle/>
        <a:p>
          <a:r>
            <a:rPr lang="en-US" sz="1800" b="1"/>
            <a:t>So that it may benefit those who listen</a:t>
          </a:r>
          <a:endParaRPr lang="es-ES" sz="1800" b="1" dirty="0"/>
        </a:p>
      </dgm:t>
    </dgm:pt>
    <dgm:pt modelId="{A760D112-32D6-484B-9D56-B93576E74911}" type="parTrans" cxnId="{470E22DA-CBA3-4EA8-A299-68E30EF2F063}">
      <dgm:prSet/>
      <dgm:spPr/>
      <dgm:t>
        <a:bodyPr/>
        <a:lstStyle/>
        <a:p>
          <a:endParaRPr lang="es-ES" sz="1800" b="1"/>
        </a:p>
      </dgm:t>
    </dgm:pt>
    <dgm:pt modelId="{1EA08435-24C7-49D6-8A49-CAE68775E1E5}" type="sibTrans" cxnId="{470E22DA-CBA3-4EA8-A299-68E30EF2F063}">
      <dgm:prSet/>
      <dgm:spPr/>
      <dgm:t>
        <a:bodyPr/>
        <a:lstStyle/>
        <a:p>
          <a:endParaRPr lang="es-ES" sz="1800" b="1"/>
        </a:p>
      </dgm:t>
    </dgm:pt>
    <dgm:pt modelId="{7D370BFB-40AC-46AA-BDA3-E3430E36590D}">
      <dgm:prSet phldrT="[Texto]" custT="1"/>
      <dgm:spPr>
        <a:solidFill>
          <a:schemeClr val="accent2">
            <a:lumMod val="40000"/>
            <a:lumOff val="60000"/>
          </a:schemeClr>
        </a:solidFill>
        <a:ln>
          <a:solidFill>
            <a:schemeClr val="tx1"/>
          </a:solidFill>
        </a:ln>
        <a:scene3d>
          <a:camera prst="orthographicFront"/>
          <a:lightRig rig="threePt" dir="t"/>
        </a:scene3d>
        <a:sp3d>
          <a:bevelT/>
        </a:sp3d>
      </dgm:spPr>
      <dgm:t>
        <a:bodyPr/>
        <a:lstStyle/>
        <a:p>
          <a:r>
            <a:rPr lang="en-US" sz="1800" b="1"/>
            <a:t>Share with those in need</a:t>
          </a:r>
          <a:endParaRPr lang="es-ES" sz="1800" b="1" dirty="0"/>
        </a:p>
      </dgm:t>
    </dgm:pt>
    <dgm:pt modelId="{27BA007D-BD01-4920-9224-1841AE3AA948}" type="parTrans" cxnId="{FC33F8F2-E920-4DE8-ACD3-72D0EEF3E1A0}">
      <dgm:prSet/>
      <dgm:spPr/>
      <dgm:t>
        <a:bodyPr/>
        <a:lstStyle/>
        <a:p>
          <a:endParaRPr lang="es-ES" sz="1800" b="1"/>
        </a:p>
      </dgm:t>
    </dgm:pt>
    <dgm:pt modelId="{DEFADC60-9D0E-45C1-AE1B-49313650EC2F}" type="sibTrans" cxnId="{FC33F8F2-E920-4DE8-ACD3-72D0EEF3E1A0}">
      <dgm:prSet/>
      <dgm:spPr/>
      <dgm:t>
        <a:bodyPr/>
        <a:lstStyle/>
        <a:p>
          <a:endParaRPr lang="es-ES" sz="1800" b="1"/>
        </a:p>
      </dgm:t>
    </dgm:pt>
    <dgm:pt modelId="{4F020659-BB1B-4287-8243-CA40D2BC5F5A}">
      <dgm:prSet phldrT="[Texto]" custT="1"/>
      <dgm:spPr>
        <a:solidFill>
          <a:srgbClr val="DAA600"/>
        </a:solidFill>
        <a:scene3d>
          <a:camera prst="orthographicFront"/>
          <a:lightRig rig="threePt" dir="t"/>
        </a:scene3d>
        <a:sp3d>
          <a:bevelT prst="angle"/>
        </a:sp3d>
      </dgm:spPr>
      <dgm:t>
        <a:bodyPr/>
        <a:lstStyle/>
        <a:p>
          <a:r>
            <a:rPr lang="es-ES" sz="1800" b="1" dirty="0">
              <a:effectLst>
                <a:outerShdw blurRad="38100" dist="38100" dir="2700000" algn="tl">
                  <a:srgbClr val="000000">
                    <a:alpha val="43137"/>
                  </a:srgbClr>
                </a:outerShdw>
              </a:effectLst>
            </a:rPr>
            <a:t>v. 29</a:t>
          </a:r>
        </a:p>
      </dgm:t>
    </dgm:pt>
    <dgm:pt modelId="{1E33EED4-0179-48FF-9995-94FDA00E6C6A}" type="parTrans" cxnId="{2A73602D-A73F-4C1E-A0D4-69F217472A4D}">
      <dgm:prSet/>
      <dgm:spPr/>
      <dgm:t>
        <a:bodyPr/>
        <a:lstStyle/>
        <a:p>
          <a:endParaRPr lang="es-ES" sz="1800" b="1"/>
        </a:p>
      </dgm:t>
    </dgm:pt>
    <dgm:pt modelId="{65C8DFFA-8FC0-4F07-8747-ADEEA3204B52}" type="sibTrans" cxnId="{2A73602D-A73F-4C1E-A0D4-69F217472A4D}">
      <dgm:prSet/>
      <dgm:spPr/>
      <dgm:t>
        <a:bodyPr/>
        <a:lstStyle/>
        <a:p>
          <a:endParaRPr lang="es-ES" sz="1800" b="1"/>
        </a:p>
      </dgm:t>
    </dgm:pt>
    <dgm:pt modelId="{53A4678B-3A72-4F59-B9CA-90609F99FA43}">
      <dgm:prSet phldrT="[Texto]" custT="1"/>
      <dgm:spPr>
        <a:solidFill>
          <a:schemeClr val="accent5">
            <a:lumMod val="40000"/>
            <a:lumOff val="60000"/>
          </a:schemeClr>
        </a:solidFill>
        <a:ln>
          <a:solidFill>
            <a:schemeClr val="tx1"/>
          </a:solidFill>
        </a:ln>
        <a:scene3d>
          <a:camera prst="orthographicFront"/>
          <a:lightRig rig="threePt" dir="t"/>
        </a:scene3d>
        <a:sp3d>
          <a:bevelT/>
        </a:sp3d>
      </dgm:spPr>
      <dgm:t>
        <a:bodyPr/>
        <a:lstStyle/>
        <a:p>
          <a:r>
            <a:rPr lang="en-US" sz="1600" b="1"/>
            <a:t>Avoid unwholesome talk</a:t>
          </a:r>
          <a:endParaRPr lang="es-ES" sz="1600" b="1" dirty="0"/>
        </a:p>
      </dgm:t>
    </dgm:pt>
    <dgm:pt modelId="{B69E3E71-101E-4323-B25A-00D7164607A4}" type="parTrans" cxnId="{CBF1E90E-5FF4-4D67-BC5B-C27A1CFDF5F6}">
      <dgm:prSet/>
      <dgm:spPr/>
      <dgm:t>
        <a:bodyPr/>
        <a:lstStyle/>
        <a:p>
          <a:endParaRPr lang="es-ES" sz="1800" b="1"/>
        </a:p>
      </dgm:t>
    </dgm:pt>
    <dgm:pt modelId="{28F09109-7823-44CA-9D01-CF5F14B5403C}" type="sibTrans" cxnId="{CBF1E90E-5FF4-4D67-BC5B-C27A1CFDF5F6}">
      <dgm:prSet/>
      <dgm:spPr/>
      <dgm:t>
        <a:bodyPr/>
        <a:lstStyle/>
        <a:p>
          <a:endParaRPr lang="es-ES" sz="1800" b="1"/>
        </a:p>
      </dgm:t>
    </dgm:pt>
    <dgm:pt modelId="{C1ECAE01-0D58-4F97-8D6C-5E5BC3BE579C}">
      <dgm:prSet phldrT="[Texto]" custT="1"/>
      <dgm:spPr>
        <a:solidFill>
          <a:schemeClr val="accent4">
            <a:lumMod val="40000"/>
            <a:lumOff val="60000"/>
          </a:schemeClr>
        </a:solidFill>
        <a:ln>
          <a:solidFill>
            <a:schemeClr val="tx1"/>
          </a:solidFill>
        </a:ln>
        <a:scene3d>
          <a:camera prst="orthographicFront"/>
          <a:lightRig rig="threePt" dir="t"/>
        </a:scene3d>
        <a:sp3d>
          <a:bevelT/>
        </a:sp3d>
      </dgm:spPr>
      <dgm:t>
        <a:bodyPr/>
        <a:lstStyle/>
        <a:p>
          <a:r>
            <a:rPr lang="en-US" sz="1800" b="1"/>
            <a:t>Speak words to build others up</a:t>
          </a:r>
          <a:endParaRPr lang="es-ES" sz="1800" b="1" dirty="0"/>
        </a:p>
      </dgm:t>
    </dgm:pt>
    <dgm:pt modelId="{FF0EF1D4-73F8-4199-85FF-EE0AE803B9BC}" type="parTrans" cxnId="{9B263DFC-1E70-4E49-996C-B5EEA4B6373B}">
      <dgm:prSet/>
      <dgm:spPr/>
      <dgm:t>
        <a:bodyPr/>
        <a:lstStyle/>
        <a:p>
          <a:endParaRPr lang="es-ES" sz="1800" b="1"/>
        </a:p>
      </dgm:t>
    </dgm:pt>
    <dgm:pt modelId="{A4922AB3-4FC8-4E69-8D0A-C01E93579165}" type="sibTrans" cxnId="{9B263DFC-1E70-4E49-996C-B5EEA4B6373B}">
      <dgm:prSet/>
      <dgm:spPr/>
      <dgm:t>
        <a:bodyPr/>
        <a:lstStyle/>
        <a:p>
          <a:endParaRPr lang="es-ES" sz="1800" b="1"/>
        </a:p>
      </dgm:t>
    </dgm:pt>
    <dgm:pt modelId="{68BED46B-34CB-4BA2-BB1A-75BF820259BD}" type="pres">
      <dgm:prSet presAssocID="{FE24A7D7-F7B5-4DF2-984F-52528A6EA5EE}" presName="Name0" presStyleCnt="0">
        <dgm:presLayoutVars>
          <dgm:chPref val="3"/>
          <dgm:dir/>
          <dgm:animLvl val="lvl"/>
          <dgm:resizeHandles/>
        </dgm:presLayoutVars>
      </dgm:prSet>
      <dgm:spPr/>
    </dgm:pt>
    <dgm:pt modelId="{7B338A73-C7BD-4560-944F-A28FF398D8DF}" type="pres">
      <dgm:prSet presAssocID="{F1F8719B-D1DE-4949-9D6D-A14D08540A13}" presName="horFlow" presStyleCnt="0"/>
      <dgm:spPr/>
    </dgm:pt>
    <dgm:pt modelId="{5304A75B-166B-4383-93A2-5603615B59AF}" type="pres">
      <dgm:prSet presAssocID="{F1F8719B-D1DE-4949-9D6D-A14D08540A13}" presName="bigChev" presStyleLbl="node1" presStyleIdx="0" presStyleCnt="4"/>
      <dgm:spPr>
        <a:prstGeom prst="homePlate">
          <a:avLst/>
        </a:prstGeom>
      </dgm:spPr>
    </dgm:pt>
    <dgm:pt modelId="{91C1321B-839B-4AC8-AFBB-6C479B01CFE2}" type="pres">
      <dgm:prSet presAssocID="{66445892-14FE-4B40-B1FD-3EC58E06C93A}" presName="parTrans" presStyleCnt="0"/>
      <dgm:spPr/>
    </dgm:pt>
    <dgm:pt modelId="{9872A7E1-2ACD-428E-876F-85B4280D4085}" type="pres">
      <dgm:prSet presAssocID="{618EEDE2-492F-438A-9BCF-7C4E25B5C3AF}" presName="node" presStyleLbl="alignAccFollowNode1" presStyleIdx="0" presStyleCnt="12" custScaleX="169954">
        <dgm:presLayoutVars>
          <dgm:bulletEnabled val="1"/>
        </dgm:presLayoutVars>
      </dgm:prSet>
      <dgm:spPr/>
    </dgm:pt>
    <dgm:pt modelId="{26D4D3F2-6005-4248-8309-DC711E49BBC1}" type="pres">
      <dgm:prSet presAssocID="{B39D7DF4-1233-4066-BEBC-E490C18C0E31}" presName="sibTrans" presStyleCnt="0"/>
      <dgm:spPr/>
    </dgm:pt>
    <dgm:pt modelId="{CA50A35C-8487-4768-8977-0F85CCB656D2}" type="pres">
      <dgm:prSet presAssocID="{33487C34-F6AE-468D-8BA5-1A724BA87670}" presName="node" presStyleLbl="alignAccFollowNode1" presStyleIdx="1" presStyleCnt="12" custScaleX="181631">
        <dgm:presLayoutVars>
          <dgm:bulletEnabled val="1"/>
        </dgm:presLayoutVars>
      </dgm:prSet>
      <dgm:spPr/>
    </dgm:pt>
    <dgm:pt modelId="{3DA9B9A6-0511-451F-AB96-5BE25FD6A945}" type="pres">
      <dgm:prSet presAssocID="{029BF80B-5173-4431-87EA-B36DAE950969}" presName="sibTrans" presStyleCnt="0"/>
      <dgm:spPr/>
    </dgm:pt>
    <dgm:pt modelId="{BC782680-C33D-41F0-BE58-66A9AD1D8936}" type="pres">
      <dgm:prSet presAssocID="{D3DDD2C7-260F-4695-BC9E-9255807F2858}" presName="node" presStyleLbl="alignAccFollowNode1" presStyleIdx="2" presStyleCnt="12" custScaleX="275192">
        <dgm:presLayoutVars>
          <dgm:bulletEnabled val="1"/>
        </dgm:presLayoutVars>
      </dgm:prSet>
      <dgm:spPr/>
    </dgm:pt>
    <dgm:pt modelId="{B7005683-9EAE-4E8F-88E8-1807A06C7387}" type="pres">
      <dgm:prSet presAssocID="{F1F8719B-D1DE-4949-9D6D-A14D08540A13}" presName="vSp" presStyleCnt="0"/>
      <dgm:spPr/>
    </dgm:pt>
    <dgm:pt modelId="{1FEF1875-8256-4C86-96B0-41266388EF3C}" type="pres">
      <dgm:prSet presAssocID="{894150E4-85F5-45B8-B233-22B2A3537198}" presName="horFlow" presStyleCnt="0"/>
      <dgm:spPr/>
    </dgm:pt>
    <dgm:pt modelId="{E1A18361-2182-4512-AD27-956FB31AD4E6}" type="pres">
      <dgm:prSet presAssocID="{894150E4-85F5-45B8-B233-22B2A3537198}" presName="bigChev" presStyleLbl="node1" presStyleIdx="1" presStyleCnt="4"/>
      <dgm:spPr>
        <a:prstGeom prst="homePlate">
          <a:avLst/>
        </a:prstGeom>
      </dgm:spPr>
    </dgm:pt>
    <dgm:pt modelId="{CF051710-A88B-4F4F-A724-7C646C8F2B04}" type="pres">
      <dgm:prSet presAssocID="{8224210F-9151-48C1-8564-1769FFE60811}" presName="parTrans" presStyleCnt="0"/>
      <dgm:spPr/>
    </dgm:pt>
    <dgm:pt modelId="{FBAE18DF-8C1A-4299-AA36-104323AA18FA}" type="pres">
      <dgm:prSet presAssocID="{416CD2C7-A783-41BF-BFF6-345525326B41}" presName="node" presStyleLbl="alignAccFollowNode1" presStyleIdx="3" presStyleCnt="12" custScaleX="169954">
        <dgm:presLayoutVars>
          <dgm:bulletEnabled val="1"/>
        </dgm:presLayoutVars>
      </dgm:prSet>
      <dgm:spPr>
        <a:prstGeom prst="chevron">
          <a:avLst/>
        </a:prstGeom>
      </dgm:spPr>
    </dgm:pt>
    <dgm:pt modelId="{4C9E71BB-596E-43A1-B998-968CD126FBB2}" type="pres">
      <dgm:prSet presAssocID="{50B8AD93-1126-4D23-95C4-2BC5DCF66DA8}" presName="sibTrans" presStyleCnt="0"/>
      <dgm:spPr/>
    </dgm:pt>
    <dgm:pt modelId="{DB0A8D56-33B8-4C29-989B-D2D7C51725FB}" type="pres">
      <dgm:prSet presAssocID="{84AC972D-0D1A-4790-B2C8-410DAB16E8B5}" presName="node" presStyleLbl="alignAccFollowNode1" presStyleIdx="4" presStyleCnt="12" custScaleX="181631">
        <dgm:presLayoutVars>
          <dgm:bulletEnabled val="1"/>
        </dgm:presLayoutVars>
      </dgm:prSet>
      <dgm:spPr/>
    </dgm:pt>
    <dgm:pt modelId="{D84B5030-DF91-471D-BC49-39FD8D750CDD}" type="pres">
      <dgm:prSet presAssocID="{264EB869-7E0A-494F-9AD3-25F358493A20}" presName="sibTrans" presStyleCnt="0"/>
      <dgm:spPr/>
    </dgm:pt>
    <dgm:pt modelId="{BC6A68AA-E8E0-4561-B781-9E7F5028628A}" type="pres">
      <dgm:prSet presAssocID="{A512CC1A-A607-4A6F-906E-D65CA6DDC393}" presName="node" presStyleLbl="alignAccFollowNode1" presStyleIdx="5" presStyleCnt="12" custScaleX="275192">
        <dgm:presLayoutVars>
          <dgm:bulletEnabled val="1"/>
        </dgm:presLayoutVars>
      </dgm:prSet>
      <dgm:spPr/>
    </dgm:pt>
    <dgm:pt modelId="{7489F6FD-7B52-4703-BC91-05ABB81ABD65}" type="pres">
      <dgm:prSet presAssocID="{894150E4-85F5-45B8-B233-22B2A3537198}" presName="vSp" presStyleCnt="0"/>
      <dgm:spPr/>
    </dgm:pt>
    <dgm:pt modelId="{44609CD9-2E93-49C2-BE22-5366D3D84B13}" type="pres">
      <dgm:prSet presAssocID="{EDADE35D-BFCF-4168-98F4-F8177CE1B384}" presName="horFlow" presStyleCnt="0"/>
      <dgm:spPr/>
    </dgm:pt>
    <dgm:pt modelId="{37644DF3-CAFC-4A88-BA70-B79B08F46F23}" type="pres">
      <dgm:prSet presAssocID="{EDADE35D-BFCF-4168-98F4-F8177CE1B384}" presName="bigChev" presStyleLbl="node1" presStyleIdx="2" presStyleCnt="4"/>
      <dgm:spPr>
        <a:prstGeom prst="homePlate">
          <a:avLst/>
        </a:prstGeom>
      </dgm:spPr>
    </dgm:pt>
    <dgm:pt modelId="{8E72DB37-6E3E-48EA-8DF1-C9B0A7FA5F5C}" type="pres">
      <dgm:prSet presAssocID="{A267EC75-7BF1-4972-96A1-219802CDC194}" presName="parTrans" presStyleCnt="0"/>
      <dgm:spPr/>
    </dgm:pt>
    <dgm:pt modelId="{F45A456F-220C-4F5B-A784-DA0A3819A7EE}" type="pres">
      <dgm:prSet presAssocID="{153C4C02-F019-4CCC-BEA9-8D78AE438A6C}" presName="node" presStyleLbl="alignAccFollowNode1" presStyleIdx="6" presStyleCnt="12" custScaleX="169954">
        <dgm:presLayoutVars>
          <dgm:bulletEnabled val="1"/>
        </dgm:presLayoutVars>
      </dgm:prSet>
      <dgm:spPr/>
    </dgm:pt>
    <dgm:pt modelId="{46953981-6551-48AE-AA67-29303CEC8109}" type="pres">
      <dgm:prSet presAssocID="{D497CD2E-893F-45B2-A9BF-162FE45B49A8}" presName="sibTrans" presStyleCnt="0"/>
      <dgm:spPr/>
    </dgm:pt>
    <dgm:pt modelId="{E88E979A-84B4-4224-AFDF-DDE861D4DB35}" type="pres">
      <dgm:prSet presAssocID="{ED62CBAA-90BA-4BED-9CE4-722DDBD32279}" presName="node" presStyleLbl="alignAccFollowNode1" presStyleIdx="7" presStyleCnt="12" custScaleX="181631">
        <dgm:presLayoutVars>
          <dgm:bulletEnabled val="1"/>
        </dgm:presLayoutVars>
      </dgm:prSet>
      <dgm:spPr/>
    </dgm:pt>
    <dgm:pt modelId="{3C7E350C-A299-4184-A923-FC87DFB96B70}" type="pres">
      <dgm:prSet presAssocID="{C944B652-34DA-4FD3-BACB-6D3A23E7C0F4}" presName="sibTrans" presStyleCnt="0"/>
      <dgm:spPr/>
    </dgm:pt>
    <dgm:pt modelId="{EF33B80D-2279-4390-A513-29468EE9EC48}" type="pres">
      <dgm:prSet presAssocID="{7D370BFB-40AC-46AA-BDA3-E3430E36590D}" presName="node" presStyleLbl="alignAccFollowNode1" presStyleIdx="8" presStyleCnt="12" custScaleX="275192">
        <dgm:presLayoutVars>
          <dgm:bulletEnabled val="1"/>
        </dgm:presLayoutVars>
      </dgm:prSet>
      <dgm:spPr/>
    </dgm:pt>
    <dgm:pt modelId="{834EAEDE-05A5-4892-84A0-AD6E83DBB65F}" type="pres">
      <dgm:prSet presAssocID="{EDADE35D-BFCF-4168-98F4-F8177CE1B384}" presName="vSp" presStyleCnt="0"/>
      <dgm:spPr/>
    </dgm:pt>
    <dgm:pt modelId="{4005729D-14EA-406B-BE07-2C4FE638F512}" type="pres">
      <dgm:prSet presAssocID="{4F020659-BB1B-4287-8243-CA40D2BC5F5A}" presName="horFlow" presStyleCnt="0"/>
      <dgm:spPr/>
    </dgm:pt>
    <dgm:pt modelId="{E4D6E045-7496-449C-A6DE-680E1AAD1EC2}" type="pres">
      <dgm:prSet presAssocID="{4F020659-BB1B-4287-8243-CA40D2BC5F5A}" presName="bigChev" presStyleLbl="node1" presStyleIdx="3" presStyleCnt="4"/>
      <dgm:spPr>
        <a:prstGeom prst="homePlate">
          <a:avLst/>
        </a:prstGeom>
      </dgm:spPr>
    </dgm:pt>
    <dgm:pt modelId="{4066DF66-5745-4D2F-B51D-B66C9D286A62}" type="pres">
      <dgm:prSet presAssocID="{B69E3E71-101E-4323-B25A-00D7164607A4}" presName="parTrans" presStyleCnt="0"/>
      <dgm:spPr/>
    </dgm:pt>
    <dgm:pt modelId="{1D2004CA-AA32-48A4-9B26-72DD4A0C757A}" type="pres">
      <dgm:prSet presAssocID="{53A4678B-3A72-4F59-B9CA-90609F99FA43}" presName="node" presStyleLbl="alignAccFollowNode1" presStyleIdx="9" presStyleCnt="12" custScaleX="169954">
        <dgm:presLayoutVars>
          <dgm:bulletEnabled val="1"/>
        </dgm:presLayoutVars>
      </dgm:prSet>
      <dgm:spPr/>
    </dgm:pt>
    <dgm:pt modelId="{C993D20F-EF14-44A0-AF96-778F8A43B72D}" type="pres">
      <dgm:prSet presAssocID="{28F09109-7823-44CA-9D01-CF5F14B5403C}" presName="sibTrans" presStyleCnt="0"/>
      <dgm:spPr/>
    </dgm:pt>
    <dgm:pt modelId="{0C350BC6-CFE0-4743-B851-1AB904B550A4}" type="pres">
      <dgm:prSet presAssocID="{C1ECAE01-0D58-4F97-8D6C-5E5BC3BE579C}" presName="node" presStyleLbl="alignAccFollowNode1" presStyleIdx="10" presStyleCnt="12" custScaleX="181631">
        <dgm:presLayoutVars>
          <dgm:bulletEnabled val="1"/>
        </dgm:presLayoutVars>
      </dgm:prSet>
      <dgm:spPr/>
    </dgm:pt>
    <dgm:pt modelId="{FF2EB2DB-ADE0-453B-B842-3B44551D2E85}" type="pres">
      <dgm:prSet presAssocID="{A4922AB3-4FC8-4E69-8D0A-C01E93579165}" presName="sibTrans" presStyleCnt="0"/>
      <dgm:spPr/>
    </dgm:pt>
    <dgm:pt modelId="{A8F66146-8354-4F72-9330-0E5F59406F0F}" type="pres">
      <dgm:prSet presAssocID="{25D8E049-0319-4884-8F31-838612D55C0F}" presName="node" presStyleLbl="alignAccFollowNode1" presStyleIdx="11" presStyleCnt="12" custScaleX="275192">
        <dgm:presLayoutVars>
          <dgm:bulletEnabled val="1"/>
        </dgm:presLayoutVars>
      </dgm:prSet>
      <dgm:spPr/>
    </dgm:pt>
  </dgm:ptLst>
  <dgm:cxnLst>
    <dgm:cxn modelId="{C5151607-7A20-46B5-BE0A-00E06850A1C7}" type="presOf" srcId="{C1ECAE01-0D58-4F97-8D6C-5E5BC3BE579C}" destId="{0C350BC6-CFE0-4743-B851-1AB904B550A4}" srcOrd="0" destOrd="0" presId="urn:microsoft.com/office/officeart/2005/8/layout/lProcess3"/>
    <dgm:cxn modelId="{CBF1E90E-5FF4-4D67-BC5B-C27A1CFDF5F6}" srcId="{4F020659-BB1B-4287-8243-CA40D2BC5F5A}" destId="{53A4678B-3A72-4F59-B9CA-90609F99FA43}" srcOrd="0" destOrd="0" parTransId="{B69E3E71-101E-4323-B25A-00D7164607A4}" sibTransId="{28F09109-7823-44CA-9D01-CF5F14B5403C}"/>
    <dgm:cxn modelId="{1A9F6A0F-E1DA-4197-98E2-E1FF356FCFD0}" type="presOf" srcId="{894150E4-85F5-45B8-B233-22B2A3537198}" destId="{E1A18361-2182-4512-AD27-956FB31AD4E6}" srcOrd="0" destOrd="0" presId="urn:microsoft.com/office/officeart/2005/8/layout/lProcess3"/>
    <dgm:cxn modelId="{8996F013-2502-47D8-B984-19C435A1E4F8}" srcId="{FE24A7D7-F7B5-4DF2-984F-52528A6EA5EE}" destId="{F1F8719B-D1DE-4949-9D6D-A14D08540A13}" srcOrd="0" destOrd="0" parTransId="{E2DAEEA4-2C3F-4B0D-A00F-76275FAF1CC3}" sibTransId="{BBBFB066-B986-4619-95F6-4DC3B431665D}"/>
    <dgm:cxn modelId="{7F89162A-DAE1-42AD-B959-258ACF58113F}" type="presOf" srcId="{F1F8719B-D1DE-4949-9D6D-A14D08540A13}" destId="{5304A75B-166B-4383-93A2-5603615B59AF}" srcOrd="0" destOrd="0" presId="urn:microsoft.com/office/officeart/2005/8/layout/lProcess3"/>
    <dgm:cxn modelId="{C14F862B-7EE3-4882-8DCB-BA7B8439CE7F}" type="presOf" srcId="{25D8E049-0319-4884-8F31-838612D55C0F}" destId="{A8F66146-8354-4F72-9330-0E5F59406F0F}" srcOrd="0" destOrd="0" presId="urn:microsoft.com/office/officeart/2005/8/layout/lProcess3"/>
    <dgm:cxn modelId="{2A73602D-A73F-4C1E-A0D4-69F217472A4D}" srcId="{FE24A7D7-F7B5-4DF2-984F-52528A6EA5EE}" destId="{4F020659-BB1B-4287-8243-CA40D2BC5F5A}" srcOrd="3" destOrd="0" parTransId="{1E33EED4-0179-48FF-9995-94FDA00E6C6A}" sibTransId="{65C8DFFA-8FC0-4F07-8747-ADEEA3204B52}"/>
    <dgm:cxn modelId="{17B28341-B39A-4429-ADD5-9DDF84CDC620}" srcId="{894150E4-85F5-45B8-B233-22B2A3537198}" destId="{416CD2C7-A783-41BF-BFF6-345525326B41}" srcOrd="0" destOrd="0" parTransId="{8224210F-9151-48C1-8564-1769FFE60811}" sibTransId="{50B8AD93-1126-4D23-95C4-2BC5DCF66DA8}"/>
    <dgm:cxn modelId="{87C2CA41-C8C7-4A89-8B41-D5915E906B60}" type="presOf" srcId="{53A4678B-3A72-4F59-B9CA-90609F99FA43}" destId="{1D2004CA-AA32-48A4-9B26-72DD4A0C757A}" srcOrd="0" destOrd="0" presId="urn:microsoft.com/office/officeart/2005/8/layout/lProcess3"/>
    <dgm:cxn modelId="{72A6CB43-5E8F-41EF-9FD1-69192770595F}" type="presOf" srcId="{84AC972D-0D1A-4790-B2C8-410DAB16E8B5}" destId="{DB0A8D56-33B8-4C29-989B-D2D7C51725FB}" srcOrd="0" destOrd="0" presId="urn:microsoft.com/office/officeart/2005/8/layout/lProcess3"/>
    <dgm:cxn modelId="{9F7FF345-11E6-4207-9957-1FB65B00E50C}" srcId="{F1F8719B-D1DE-4949-9D6D-A14D08540A13}" destId="{33487C34-F6AE-468D-8BA5-1A724BA87670}" srcOrd="1" destOrd="0" parTransId="{7AC91871-73D2-424E-91BD-60D39DCDE9B6}" sibTransId="{029BF80B-5173-4431-87EA-B36DAE950969}"/>
    <dgm:cxn modelId="{85997B67-5AEE-4EA8-BAB8-277868E4ED2D}" type="presOf" srcId="{618EEDE2-492F-438A-9BCF-7C4E25B5C3AF}" destId="{9872A7E1-2ACD-428E-876F-85B4280D4085}" srcOrd="0" destOrd="0" presId="urn:microsoft.com/office/officeart/2005/8/layout/lProcess3"/>
    <dgm:cxn modelId="{733D794F-55AA-4085-8D66-BD228585AA69}" srcId="{EDADE35D-BFCF-4168-98F4-F8177CE1B384}" destId="{ED62CBAA-90BA-4BED-9CE4-722DDBD32279}" srcOrd="1" destOrd="0" parTransId="{ECA91441-B0D7-4E82-8564-6CBC2EFE06D9}" sibTransId="{C944B652-34DA-4FD3-BACB-6D3A23E7C0F4}"/>
    <dgm:cxn modelId="{5646EA6F-43A0-44A0-A645-46C4A43733B8}" srcId="{894150E4-85F5-45B8-B233-22B2A3537198}" destId="{A512CC1A-A607-4A6F-906E-D65CA6DDC393}" srcOrd="2" destOrd="0" parTransId="{FABD3698-673A-4603-88FE-0456FA7D34B1}" sibTransId="{12189A16-3960-45FC-BB37-28E93FA9C774}"/>
    <dgm:cxn modelId="{0A062A71-B66A-4401-B651-BBD1D4B0A437}" srcId="{F1F8719B-D1DE-4949-9D6D-A14D08540A13}" destId="{D3DDD2C7-260F-4695-BC9E-9255807F2858}" srcOrd="2" destOrd="0" parTransId="{B1CA7F73-B963-49B7-BAE9-A05479C5004A}" sibTransId="{359133C3-FFAA-4004-9A6C-A895B53563DE}"/>
    <dgm:cxn modelId="{A36D7B54-204D-459E-9F40-38EF3907CA12}" type="presOf" srcId="{33487C34-F6AE-468D-8BA5-1A724BA87670}" destId="{CA50A35C-8487-4768-8977-0F85CCB656D2}" srcOrd="0" destOrd="0" presId="urn:microsoft.com/office/officeart/2005/8/layout/lProcess3"/>
    <dgm:cxn modelId="{25231556-72F1-4233-99A1-A99DDD0070D9}" srcId="{EDADE35D-BFCF-4168-98F4-F8177CE1B384}" destId="{153C4C02-F019-4CCC-BEA9-8D78AE438A6C}" srcOrd="0" destOrd="0" parTransId="{A267EC75-7BF1-4972-96A1-219802CDC194}" sibTransId="{D497CD2E-893F-45B2-A9BF-162FE45B49A8}"/>
    <dgm:cxn modelId="{1EC39C87-1A71-478D-8EBB-BFFEC607FA87}" type="presOf" srcId="{ED62CBAA-90BA-4BED-9CE4-722DDBD32279}" destId="{E88E979A-84B4-4224-AFDF-DDE861D4DB35}" srcOrd="0" destOrd="0" presId="urn:microsoft.com/office/officeart/2005/8/layout/lProcess3"/>
    <dgm:cxn modelId="{04245D94-4C07-45EC-A8EB-BD0F71C2DC1E}" type="presOf" srcId="{EDADE35D-BFCF-4168-98F4-F8177CE1B384}" destId="{37644DF3-CAFC-4A88-BA70-B79B08F46F23}" srcOrd="0" destOrd="0" presId="urn:microsoft.com/office/officeart/2005/8/layout/lProcess3"/>
    <dgm:cxn modelId="{8916C195-A812-45D8-B005-EF367C9EA78D}" type="presOf" srcId="{D3DDD2C7-260F-4695-BC9E-9255807F2858}" destId="{BC782680-C33D-41F0-BE58-66A9AD1D8936}" srcOrd="0" destOrd="0" presId="urn:microsoft.com/office/officeart/2005/8/layout/lProcess3"/>
    <dgm:cxn modelId="{669D2AAB-B8EE-4366-87A0-EC14E6AE15E5}" type="presOf" srcId="{7D370BFB-40AC-46AA-BDA3-E3430E36590D}" destId="{EF33B80D-2279-4390-A513-29468EE9EC48}" srcOrd="0" destOrd="0" presId="urn:microsoft.com/office/officeart/2005/8/layout/lProcess3"/>
    <dgm:cxn modelId="{9DE3CFAB-82A9-49A7-B5EB-A55D016E114B}" type="presOf" srcId="{A512CC1A-A607-4A6F-906E-D65CA6DDC393}" destId="{BC6A68AA-E8E0-4561-B781-9E7F5028628A}" srcOrd="0" destOrd="0" presId="urn:microsoft.com/office/officeart/2005/8/layout/lProcess3"/>
    <dgm:cxn modelId="{C5F763B1-6DF5-4446-A8CC-024C7FD1A6F4}" srcId="{FE24A7D7-F7B5-4DF2-984F-52528A6EA5EE}" destId="{894150E4-85F5-45B8-B233-22B2A3537198}" srcOrd="1" destOrd="0" parTransId="{DB740CF3-6AEF-4D85-AD7E-6B6308029C3D}" sibTransId="{9D0E05C4-4C22-4C96-B56C-F1640E2FC807}"/>
    <dgm:cxn modelId="{D63E6BBA-E0B5-400F-A35E-399692B768A8}" srcId="{FE24A7D7-F7B5-4DF2-984F-52528A6EA5EE}" destId="{EDADE35D-BFCF-4168-98F4-F8177CE1B384}" srcOrd="2" destOrd="0" parTransId="{D6B01B0B-8C88-4439-A018-8929B610B81F}" sibTransId="{F47630D6-CCE6-4672-A651-05F0D2D46A42}"/>
    <dgm:cxn modelId="{470E22DA-CBA3-4EA8-A299-68E30EF2F063}" srcId="{4F020659-BB1B-4287-8243-CA40D2BC5F5A}" destId="{25D8E049-0319-4884-8F31-838612D55C0F}" srcOrd="2" destOrd="0" parTransId="{A760D112-32D6-484B-9D56-B93576E74911}" sibTransId="{1EA08435-24C7-49D6-8A49-CAE68775E1E5}"/>
    <dgm:cxn modelId="{5A42B8DC-A6DC-4ECD-AE68-E3896EBDCCA7}" type="presOf" srcId="{416CD2C7-A783-41BF-BFF6-345525326B41}" destId="{FBAE18DF-8C1A-4299-AA36-104323AA18FA}" srcOrd="0" destOrd="0" presId="urn:microsoft.com/office/officeart/2005/8/layout/lProcess3"/>
    <dgm:cxn modelId="{18DFBCE5-739D-4F77-8437-9E75E55F4AFD}" srcId="{F1F8719B-D1DE-4949-9D6D-A14D08540A13}" destId="{618EEDE2-492F-438A-9BCF-7C4E25B5C3AF}" srcOrd="0" destOrd="0" parTransId="{66445892-14FE-4B40-B1FD-3EC58E06C93A}" sibTransId="{B39D7DF4-1233-4066-BEBC-E490C18C0E31}"/>
    <dgm:cxn modelId="{DB2BF8ED-506E-41C1-A3CF-6E31530BFD9C}" type="presOf" srcId="{FE24A7D7-F7B5-4DF2-984F-52528A6EA5EE}" destId="{68BED46B-34CB-4BA2-BB1A-75BF820259BD}" srcOrd="0" destOrd="0" presId="urn:microsoft.com/office/officeart/2005/8/layout/lProcess3"/>
    <dgm:cxn modelId="{F9D2F9ED-8A8B-4980-8C9C-EA0DEFE04289}" type="presOf" srcId="{153C4C02-F019-4CCC-BEA9-8D78AE438A6C}" destId="{F45A456F-220C-4F5B-A784-DA0A3819A7EE}" srcOrd="0" destOrd="0" presId="urn:microsoft.com/office/officeart/2005/8/layout/lProcess3"/>
    <dgm:cxn modelId="{9AD937F1-7549-4ED9-92E5-CACBDCC9D0A6}" type="presOf" srcId="{4F020659-BB1B-4287-8243-CA40D2BC5F5A}" destId="{E4D6E045-7496-449C-A6DE-680E1AAD1EC2}" srcOrd="0" destOrd="0" presId="urn:microsoft.com/office/officeart/2005/8/layout/lProcess3"/>
    <dgm:cxn modelId="{FC33F8F2-E920-4DE8-ACD3-72D0EEF3E1A0}" srcId="{EDADE35D-BFCF-4168-98F4-F8177CE1B384}" destId="{7D370BFB-40AC-46AA-BDA3-E3430E36590D}" srcOrd="2" destOrd="0" parTransId="{27BA007D-BD01-4920-9224-1841AE3AA948}" sibTransId="{DEFADC60-9D0E-45C1-AE1B-49313650EC2F}"/>
    <dgm:cxn modelId="{44EF47FB-1FC1-454B-AF58-D92C6EC8F065}" srcId="{894150E4-85F5-45B8-B233-22B2A3537198}" destId="{84AC972D-0D1A-4790-B2C8-410DAB16E8B5}" srcOrd="1" destOrd="0" parTransId="{F1BADD32-213B-4C25-915C-3F9B084AF9F8}" sibTransId="{264EB869-7E0A-494F-9AD3-25F358493A20}"/>
    <dgm:cxn modelId="{9B263DFC-1E70-4E49-996C-B5EEA4B6373B}" srcId="{4F020659-BB1B-4287-8243-CA40D2BC5F5A}" destId="{C1ECAE01-0D58-4F97-8D6C-5E5BC3BE579C}" srcOrd="1" destOrd="0" parTransId="{FF0EF1D4-73F8-4199-85FF-EE0AE803B9BC}" sibTransId="{A4922AB3-4FC8-4E69-8D0A-C01E93579165}"/>
    <dgm:cxn modelId="{62F5F255-1C3C-4534-9671-9B4C6C20BC70}" type="presParOf" srcId="{68BED46B-34CB-4BA2-BB1A-75BF820259BD}" destId="{7B338A73-C7BD-4560-944F-A28FF398D8DF}" srcOrd="0" destOrd="0" presId="urn:microsoft.com/office/officeart/2005/8/layout/lProcess3"/>
    <dgm:cxn modelId="{4F2F533C-624E-44D1-93F4-9875662E20FC}" type="presParOf" srcId="{7B338A73-C7BD-4560-944F-A28FF398D8DF}" destId="{5304A75B-166B-4383-93A2-5603615B59AF}" srcOrd="0" destOrd="0" presId="urn:microsoft.com/office/officeart/2005/8/layout/lProcess3"/>
    <dgm:cxn modelId="{9CC3356F-8FD5-4C6A-BFE1-C7EA1890497A}" type="presParOf" srcId="{7B338A73-C7BD-4560-944F-A28FF398D8DF}" destId="{91C1321B-839B-4AC8-AFBB-6C479B01CFE2}" srcOrd="1" destOrd="0" presId="urn:microsoft.com/office/officeart/2005/8/layout/lProcess3"/>
    <dgm:cxn modelId="{C094EA86-C5E6-4E06-8917-0648C1E340E2}" type="presParOf" srcId="{7B338A73-C7BD-4560-944F-A28FF398D8DF}" destId="{9872A7E1-2ACD-428E-876F-85B4280D4085}" srcOrd="2" destOrd="0" presId="urn:microsoft.com/office/officeart/2005/8/layout/lProcess3"/>
    <dgm:cxn modelId="{F34DD66F-ACE2-4A1E-9138-30112BC7CE4A}" type="presParOf" srcId="{7B338A73-C7BD-4560-944F-A28FF398D8DF}" destId="{26D4D3F2-6005-4248-8309-DC711E49BBC1}" srcOrd="3" destOrd="0" presId="urn:microsoft.com/office/officeart/2005/8/layout/lProcess3"/>
    <dgm:cxn modelId="{0ED10F10-B655-4562-9F90-2CDC871754C7}" type="presParOf" srcId="{7B338A73-C7BD-4560-944F-A28FF398D8DF}" destId="{CA50A35C-8487-4768-8977-0F85CCB656D2}" srcOrd="4" destOrd="0" presId="urn:microsoft.com/office/officeart/2005/8/layout/lProcess3"/>
    <dgm:cxn modelId="{96CA0D7D-2DB0-4231-B19F-5A44AD0A2B39}" type="presParOf" srcId="{7B338A73-C7BD-4560-944F-A28FF398D8DF}" destId="{3DA9B9A6-0511-451F-AB96-5BE25FD6A945}" srcOrd="5" destOrd="0" presId="urn:microsoft.com/office/officeart/2005/8/layout/lProcess3"/>
    <dgm:cxn modelId="{6E1D2B5E-251C-4EFE-A2E8-7BD9C816A75E}" type="presParOf" srcId="{7B338A73-C7BD-4560-944F-A28FF398D8DF}" destId="{BC782680-C33D-41F0-BE58-66A9AD1D8936}" srcOrd="6" destOrd="0" presId="urn:microsoft.com/office/officeart/2005/8/layout/lProcess3"/>
    <dgm:cxn modelId="{ED05F62B-C01A-4B93-A764-78CF6C89E0DA}" type="presParOf" srcId="{68BED46B-34CB-4BA2-BB1A-75BF820259BD}" destId="{B7005683-9EAE-4E8F-88E8-1807A06C7387}" srcOrd="1" destOrd="0" presId="urn:microsoft.com/office/officeart/2005/8/layout/lProcess3"/>
    <dgm:cxn modelId="{9EA72A68-6E6F-42A3-956C-9747A91C57A8}" type="presParOf" srcId="{68BED46B-34CB-4BA2-BB1A-75BF820259BD}" destId="{1FEF1875-8256-4C86-96B0-41266388EF3C}" srcOrd="2" destOrd="0" presId="urn:microsoft.com/office/officeart/2005/8/layout/lProcess3"/>
    <dgm:cxn modelId="{CC235859-CD56-4805-81C7-9376C83DA1F5}" type="presParOf" srcId="{1FEF1875-8256-4C86-96B0-41266388EF3C}" destId="{E1A18361-2182-4512-AD27-956FB31AD4E6}" srcOrd="0" destOrd="0" presId="urn:microsoft.com/office/officeart/2005/8/layout/lProcess3"/>
    <dgm:cxn modelId="{A7EBEF78-5399-4057-844E-F94591E186C3}" type="presParOf" srcId="{1FEF1875-8256-4C86-96B0-41266388EF3C}" destId="{CF051710-A88B-4F4F-A724-7C646C8F2B04}" srcOrd="1" destOrd="0" presId="urn:microsoft.com/office/officeart/2005/8/layout/lProcess3"/>
    <dgm:cxn modelId="{6E3B03E6-ABC3-4454-8357-B6F20D0502CC}" type="presParOf" srcId="{1FEF1875-8256-4C86-96B0-41266388EF3C}" destId="{FBAE18DF-8C1A-4299-AA36-104323AA18FA}" srcOrd="2" destOrd="0" presId="urn:microsoft.com/office/officeart/2005/8/layout/lProcess3"/>
    <dgm:cxn modelId="{09722256-501F-493F-85ED-6A479A9B9B97}" type="presParOf" srcId="{1FEF1875-8256-4C86-96B0-41266388EF3C}" destId="{4C9E71BB-596E-43A1-B998-968CD126FBB2}" srcOrd="3" destOrd="0" presId="urn:microsoft.com/office/officeart/2005/8/layout/lProcess3"/>
    <dgm:cxn modelId="{16F7A2F7-3000-4D59-85B5-6E2C89DFF336}" type="presParOf" srcId="{1FEF1875-8256-4C86-96B0-41266388EF3C}" destId="{DB0A8D56-33B8-4C29-989B-D2D7C51725FB}" srcOrd="4" destOrd="0" presId="urn:microsoft.com/office/officeart/2005/8/layout/lProcess3"/>
    <dgm:cxn modelId="{0165DDA1-3B99-439A-8207-6A3ADBF65B50}" type="presParOf" srcId="{1FEF1875-8256-4C86-96B0-41266388EF3C}" destId="{D84B5030-DF91-471D-BC49-39FD8D750CDD}" srcOrd="5" destOrd="0" presId="urn:microsoft.com/office/officeart/2005/8/layout/lProcess3"/>
    <dgm:cxn modelId="{6B331D78-876E-482F-AE2E-F8BA3DD0BBA6}" type="presParOf" srcId="{1FEF1875-8256-4C86-96B0-41266388EF3C}" destId="{BC6A68AA-E8E0-4561-B781-9E7F5028628A}" srcOrd="6" destOrd="0" presId="urn:microsoft.com/office/officeart/2005/8/layout/lProcess3"/>
    <dgm:cxn modelId="{E639C813-BC07-4D9F-BE6E-799FD572E02B}" type="presParOf" srcId="{68BED46B-34CB-4BA2-BB1A-75BF820259BD}" destId="{7489F6FD-7B52-4703-BC91-05ABB81ABD65}" srcOrd="3" destOrd="0" presId="urn:microsoft.com/office/officeart/2005/8/layout/lProcess3"/>
    <dgm:cxn modelId="{9FD96138-55FB-4F3A-B12F-14E676E76FA4}" type="presParOf" srcId="{68BED46B-34CB-4BA2-BB1A-75BF820259BD}" destId="{44609CD9-2E93-49C2-BE22-5366D3D84B13}" srcOrd="4" destOrd="0" presId="urn:microsoft.com/office/officeart/2005/8/layout/lProcess3"/>
    <dgm:cxn modelId="{4E62D071-8D7E-4327-95E0-E11AF3E231BA}" type="presParOf" srcId="{44609CD9-2E93-49C2-BE22-5366D3D84B13}" destId="{37644DF3-CAFC-4A88-BA70-B79B08F46F23}" srcOrd="0" destOrd="0" presId="urn:microsoft.com/office/officeart/2005/8/layout/lProcess3"/>
    <dgm:cxn modelId="{C63B666D-2BB6-445D-812F-5F884004A6CE}" type="presParOf" srcId="{44609CD9-2E93-49C2-BE22-5366D3D84B13}" destId="{8E72DB37-6E3E-48EA-8DF1-C9B0A7FA5F5C}" srcOrd="1" destOrd="0" presId="urn:microsoft.com/office/officeart/2005/8/layout/lProcess3"/>
    <dgm:cxn modelId="{DA1548AA-413D-484A-8A93-0C377B6917EF}" type="presParOf" srcId="{44609CD9-2E93-49C2-BE22-5366D3D84B13}" destId="{F45A456F-220C-4F5B-A784-DA0A3819A7EE}" srcOrd="2" destOrd="0" presId="urn:microsoft.com/office/officeart/2005/8/layout/lProcess3"/>
    <dgm:cxn modelId="{896165FF-4268-4461-A84D-841EF3D00D8C}" type="presParOf" srcId="{44609CD9-2E93-49C2-BE22-5366D3D84B13}" destId="{46953981-6551-48AE-AA67-29303CEC8109}" srcOrd="3" destOrd="0" presId="urn:microsoft.com/office/officeart/2005/8/layout/lProcess3"/>
    <dgm:cxn modelId="{A91517C7-DB6F-4957-84FB-47D84D90CAA5}" type="presParOf" srcId="{44609CD9-2E93-49C2-BE22-5366D3D84B13}" destId="{E88E979A-84B4-4224-AFDF-DDE861D4DB35}" srcOrd="4" destOrd="0" presId="urn:microsoft.com/office/officeart/2005/8/layout/lProcess3"/>
    <dgm:cxn modelId="{CDA3C082-E324-439B-BD33-669F16BA32BD}" type="presParOf" srcId="{44609CD9-2E93-49C2-BE22-5366D3D84B13}" destId="{3C7E350C-A299-4184-A923-FC87DFB96B70}" srcOrd="5" destOrd="0" presId="urn:microsoft.com/office/officeart/2005/8/layout/lProcess3"/>
    <dgm:cxn modelId="{B2D16BCA-2AE1-4556-8B34-409493EE5135}" type="presParOf" srcId="{44609CD9-2E93-49C2-BE22-5366D3D84B13}" destId="{EF33B80D-2279-4390-A513-29468EE9EC48}" srcOrd="6" destOrd="0" presId="urn:microsoft.com/office/officeart/2005/8/layout/lProcess3"/>
    <dgm:cxn modelId="{34F33D00-8782-4849-8585-43480A4CB609}" type="presParOf" srcId="{68BED46B-34CB-4BA2-BB1A-75BF820259BD}" destId="{834EAEDE-05A5-4892-84A0-AD6E83DBB65F}" srcOrd="5" destOrd="0" presId="urn:microsoft.com/office/officeart/2005/8/layout/lProcess3"/>
    <dgm:cxn modelId="{8DCA117F-3833-4C42-AF21-12D0B499A2D9}" type="presParOf" srcId="{68BED46B-34CB-4BA2-BB1A-75BF820259BD}" destId="{4005729D-14EA-406B-BE07-2C4FE638F512}" srcOrd="6" destOrd="0" presId="urn:microsoft.com/office/officeart/2005/8/layout/lProcess3"/>
    <dgm:cxn modelId="{C18C5682-A27B-4B17-A767-94D6D0A2B8F4}" type="presParOf" srcId="{4005729D-14EA-406B-BE07-2C4FE638F512}" destId="{E4D6E045-7496-449C-A6DE-680E1AAD1EC2}" srcOrd="0" destOrd="0" presId="urn:microsoft.com/office/officeart/2005/8/layout/lProcess3"/>
    <dgm:cxn modelId="{AF648278-14E0-446B-8890-279E5F91FC00}" type="presParOf" srcId="{4005729D-14EA-406B-BE07-2C4FE638F512}" destId="{4066DF66-5745-4D2F-B51D-B66C9D286A62}" srcOrd="1" destOrd="0" presId="urn:microsoft.com/office/officeart/2005/8/layout/lProcess3"/>
    <dgm:cxn modelId="{01363DA3-26C6-495D-9AE2-D995F2ECB312}" type="presParOf" srcId="{4005729D-14EA-406B-BE07-2C4FE638F512}" destId="{1D2004CA-AA32-48A4-9B26-72DD4A0C757A}" srcOrd="2" destOrd="0" presId="urn:microsoft.com/office/officeart/2005/8/layout/lProcess3"/>
    <dgm:cxn modelId="{3DABC51F-3991-42EB-A47D-8E80B94512BA}" type="presParOf" srcId="{4005729D-14EA-406B-BE07-2C4FE638F512}" destId="{C993D20F-EF14-44A0-AF96-778F8A43B72D}" srcOrd="3" destOrd="0" presId="urn:microsoft.com/office/officeart/2005/8/layout/lProcess3"/>
    <dgm:cxn modelId="{56E0EBC6-5213-4D8F-9BCB-A6417C7454A0}" type="presParOf" srcId="{4005729D-14EA-406B-BE07-2C4FE638F512}" destId="{0C350BC6-CFE0-4743-B851-1AB904B550A4}" srcOrd="4" destOrd="0" presId="urn:microsoft.com/office/officeart/2005/8/layout/lProcess3"/>
    <dgm:cxn modelId="{98014228-6C17-4C26-B287-245178B4EAA1}" type="presParOf" srcId="{4005729D-14EA-406B-BE07-2C4FE638F512}" destId="{FF2EB2DB-ADE0-453B-B842-3B44551D2E85}" srcOrd="5" destOrd="0" presId="urn:microsoft.com/office/officeart/2005/8/layout/lProcess3"/>
    <dgm:cxn modelId="{41D79281-6ABF-47A9-8E40-4C82607FF877}" type="presParOf" srcId="{4005729D-14EA-406B-BE07-2C4FE638F512}" destId="{A8F66146-8354-4F72-9330-0E5F59406F0F}"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24A7D7-F7B5-4DF2-984F-52528A6EA5EE}" type="doc">
      <dgm:prSet loTypeId="urn:microsoft.com/office/officeart/2005/8/layout/lProcess3" loCatId="process" qsTypeId="urn:microsoft.com/office/officeart/2005/8/quickstyle/simple2" qsCatId="simple" csTypeId="urn:microsoft.com/office/officeart/2005/8/colors/accent1_2" csCatId="accent1" phldr="1"/>
      <dgm:spPr/>
      <dgm:t>
        <a:bodyPr/>
        <a:lstStyle/>
        <a:p>
          <a:endParaRPr lang="es-ES"/>
        </a:p>
      </dgm:t>
    </dgm:pt>
    <dgm:pt modelId="{F1F8719B-D1DE-4949-9D6D-A14D08540A13}">
      <dgm:prSet phldrT="[Texto]" custT="1"/>
      <dgm:spPr>
        <a:solidFill>
          <a:schemeClr val="tx1"/>
        </a:solidFill>
      </dgm:spPr>
      <dgm:t>
        <a:bodyPr/>
        <a:lstStyle/>
        <a:p>
          <a:endParaRPr lang="es-ES" sz="1800" b="1" dirty="0"/>
        </a:p>
      </dgm:t>
    </dgm:pt>
    <dgm:pt modelId="{E2DAEEA4-2C3F-4B0D-A00F-76275FAF1CC3}" type="parTrans" cxnId="{8996F013-2502-47D8-B984-19C435A1E4F8}">
      <dgm:prSet/>
      <dgm:spPr/>
      <dgm:t>
        <a:bodyPr/>
        <a:lstStyle/>
        <a:p>
          <a:endParaRPr lang="es-ES" sz="1800" b="1"/>
        </a:p>
      </dgm:t>
    </dgm:pt>
    <dgm:pt modelId="{BBBFB066-B986-4619-95F6-4DC3B431665D}" type="sibTrans" cxnId="{8996F013-2502-47D8-B984-19C435A1E4F8}">
      <dgm:prSet/>
      <dgm:spPr/>
      <dgm:t>
        <a:bodyPr/>
        <a:lstStyle/>
        <a:p>
          <a:endParaRPr lang="es-ES" sz="1800" b="1"/>
        </a:p>
      </dgm:t>
    </dgm:pt>
    <dgm:pt modelId="{618EEDE2-492F-438A-9BCF-7C4E25B5C3AF}">
      <dgm:prSet phldrT="[Texto]" custT="1"/>
      <dgm:spPr>
        <a:solidFill>
          <a:schemeClr val="accent5">
            <a:lumMod val="50000"/>
          </a:schemeClr>
        </a:solidFill>
        <a:ln>
          <a:solidFill>
            <a:schemeClr val="tx1">
              <a:alpha val="90000"/>
            </a:schemeClr>
          </a:solidFill>
        </a:ln>
      </dgm:spPr>
      <dgm:t>
        <a:bodyPr/>
        <a:lstStyle/>
        <a:p>
          <a:r>
            <a:rPr lang="en-US" sz="1800" b="1">
              <a:solidFill>
                <a:schemeClr val="bg1"/>
              </a:solidFill>
              <a:effectLst>
                <a:outerShdw blurRad="38100" dist="38100" dir="2700000" algn="tl">
                  <a:srgbClr val="000000">
                    <a:alpha val="43137"/>
                  </a:srgbClr>
                </a:outerShdw>
              </a:effectLst>
            </a:rPr>
            <a:t>[A] what to leave behind</a:t>
          </a:r>
          <a:endParaRPr lang="es-ES" sz="1800" b="1" dirty="0">
            <a:solidFill>
              <a:schemeClr val="bg1"/>
            </a:solidFill>
            <a:effectLst>
              <a:outerShdw blurRad="38100" dist="38100" dir="2700000" algn="tl">
                <a:srgbClr val="000000">
                  <a:alpha val="43137"/>
                </a:srgbClr>
              </a:outerShdw>
            </a:effectLst>
          </a:endParaRPr>
        </a:p>
      </dgm:t>
    </dgm:pt>
    <dgm:pt modelId="{66445892-14FE-4B40-B1FD-3EC58E06C93A}" type="parTrans" cxnId="{18DFBCE5-739D-4F77-8437-9E75E55F4AFD}">
      <dgm:prSet/>
      <dgm:spPr/>
      <dgm:t>
        <a:bodyPr/>
        <a:lstStyle/>
        <a:p>
          <a:endParaRPr lang="es-ES" sz="1800" b="1"/>
        </a:p>
      </dgm:t>
    </dgm:pt>
    <dgm:pt modelId="{B39D7DF4-1233-4066-BEBC-E490C18C0E31}" type="sibTrans" cxnId="{18DFBCE5-739D-4F77-8437-9E75E55F4AFD}">
      <dgm:prSet/>
      <dgm:spPr/>
      <dgm:t>
        <a:bodyPr/>
        <a:lstStyle/>
        <a:p>
          <a:endParaRPr lang="es-ES" sz="1800" b="1"/>
        </a:p>
      </dgm:t>
    </dgm:pt>
    <dgm:pt modelId="{D3DDD2C7-260F-4695-BC9E-9255807F2858}">
      <dgm:prSet phldrT="[Texto]" custT="1"/>
      <dgm:spPr>
        <a:solidFill>
          <a:schemeClr val="accent2">
            <a:lumMod val="50000"/>
          </a:schemeClr>
        </a:solidFill>
        <a:ln>
          <a:solidFill>
            <a:schemeClr val="tx1">
              <a:alpha val="90000"/>
            </a:schemeClr>
          </a:solidFill>
        </a:ln>
      </dgm:spPr>
      <dgm:t>
        <a:bodyPr/>
        <a:lstStyle/>
        <a:p>
          <a:r>
            <a:rPr lang="en-US" sz="1800" b="1">
              <a:solidFill>
                <a:schemeClr val="bg1"/>
              </a:solidFill>
              <a:effectLst>
                <a:outerShdw blurRad="38100" dist="38100" dir="2700000" algn="tl">
                  <a:srgbClr val="000000">
                    <a:alpha val="43137"/>
                  </a:srgbClr>
                </a:outerShdw>
              </a:effectLst>
            </a:rPr>
            <a:t>[C] the reason for change</a:t>
          </a:r>
          <a:endParaRPr lang="es-ES" sz="1800" b="1" dirty="0">
            <a:solidFill>
              <a:schemeClr val="bg1"/>
            </a:solidFill>
            <a:effectLst>
              <a:outerShdw blurRad="38100" dist="38100" dir="2700000" algn="tl">
                <a:srgbClr val="000000">
                  <a:alpha val="43137"/>
                </a:srgbClr>
              </a:outerShdw>
            </a:effectLst>
          </a:endParaRPr>
        </a:p>
      </dgm:t>
    </dgm:pt>
    <dgm:pt modelId="{B1CA7F73-B963-49B7-BAE9-A05479C5004A}" type="parTrans" cxnId="{0A062A71-B66A-4401-B651-BBD1D4B0A437}">
      <dgm:prSet/>
      <dgm:spPr/>
      <dgm:t>
        <a:bodyPr/>
        <a:lstStyle/>
        <a:p>
          <a:endParaRPr lang="es-ES" sz="1800" b="1"/>
        </a:p>
      </dgm:t>
    </dgm:pt>
    <dgm:pt modelId="{359133C3-FFAA-4004-9A6C-A895B53563DE}" type="sibTrans" cxnId="{0A062A71-B66A-4401-B651-BBD1D4B0A437}">
      <dgm:prSet/>
      <dgm:spPr/>
      <dgm:t>
        <a:bodyPr/>
        <a:lstStyle/>
        <a:p>
          <a:endParaRPr lang="es-ES" sz="1800" b="1"/>
        </a:p>
      </dgm:t>
    </dgm:pt>
    <dgm:pt modelId="{33487C34-F6AE-468D-8BA5-1A724BA87670}">
      <dgm:prSet phldrT="[Texto]" custT="1"/>
      <dgm:spPr>
        <a:solidFill>
          <a:schemeClr val="accent4">
            <a:lumMod val="50000"/>
          </a:schemeClr>
        </a:solidFill>
        <a:ln>
          <a:solidFill>
            <a:schemeClr val="tx1">
              <a:alpha val="90000"/>
            </a:schemeClr>
          </a:solidFill>
        </a:ln>
      </dgm:spPr>
      <dgm:t>
        <a:bodyPr/>
        <a:lstStyle/>
        <a:p>
          <a:r>
            <a:rPr lang="en-US" sz="1800" b="1">
              <a:solidFill>
                <a:schemeClr val="bg1"/>
              </a:solidFill>
              <a:effectLst>
                <a:outerShdw blurRad="38100" dist="38100" dir="2700000" algn="tl">
                  <a:srgbClr val="000000">
                    <a:alpha val="43137"/>
                  </a:srgbClr>
                </a:outerShdw>
              </a:effectLst>
            </a:rPr>
            <a:t>[B] what to do</a:t>
          </a:r>
          <a:endParaRPr lang="es-ES" sz="1800" b="1" dirty="0">
            <a:solidFill>
              <a:schemeClr val="bg1"/>
            </a:solidFill>
            <a:effectLst>
              <a:outerShdw blurRad="38100" dist="38100" dir="2700000" algn="tl">
                <a:srgbClr val="000000">
                  <a:alpha val="43137"/>
                </a:srgbClr>
              </a:outerShdw>
            </a:effectLst>
          </a:endParaRPr>
        </a:p>
      </dgm:t>
    </dgm:pt>
    <dgm:pt modelId="{029BF80B-5173-4431-87EA-B36DAE950969}" type="sibTrans" cxnId="{9F7FF345-11E6-4207-9957-1FB65B00E50C}">
      <dgm:prSet/>
      <dgm:spPr/>
      <dgm:t>
        <a:bodyPr/>
        <a:lstStyle/>
        <a:p>
          <a:endParaRPr lang="es-ES" sz="1800" b="1"/>
        </a:p>
      </dgm:t>
    </dgm:pt>
    <dgm:pt modelId="{7AC91871-73D2-424E-91BD-60D39DCDE9B6}" type="parTrans" cxnId="{9F7FF345-11E6-4207-9957-1FB65B00E50C}">
      <dgm:prSet/>
      <dgm:spPr/>
      <dgm:t>
        <a:bodyPr/>
        <a:lstStyle/>
        <a:p>
          <a:endParaRPr lang="es-ES" sz="1800" b="1"/>
        </a:p>
      </dgm:t>
    </dgm:pt>
    <dgm:pt modelId="{68BED46B-34CB-4BA2-BB1A-75BF820259BD}" type="pres">
      <dgm:prSet presAssocID="{FE24A7D7-F7B5-4DF2-984F-52528A6EA5EE}" presName="Name0" presStyleCnt="0">
        <dgm:presLayoutVars>
          <dgm:chPref val="3"/>
          <dgm:dir/>
          <dgm:animLvl val="lvl"/>
          <dgm:resizeHandles/>
        </dgm:presLayoutVars>
      </dgm:prSet>
      <dgm:spPr/>
    </dgm:pt>
    <dgm:pt modelId="{7B338A73-C7BD-4560-944F-A28FF398D8DF}" type="pres">
      <dgm:prSet presAssocID="{F1F8719B-D1DE-4949-9D6D-A14D08540A13}" presName="horFlow" presStyleCnt="0"/>
      <dgm:spPr/>
    </dgm:pt>
    <dgm:pt modelId="{5304A75B-166B-4383-93A2-5603615B59AF}" type="pres">
      <dgm:prSet presAssocID="{F1F8719B-D1DE-4949-9D6D-A14D08540A13}" presName="bigChev" presStyleLbl="node1" presStyleIdx="0" presStyleCnt="1"/>
      <dgm:spPr>
        <a:prstGeom prst="homePlate">
          <a:avLst/>
        </a:prstGeom>
      </dgm:spPr>
    </dgm:pt>
    <dgm:pt modelId="{91C1321B-839B-4AC8-AFBB-6C479B01CFE2}" type="pres">
      <dgm:prSet presAssocID="{66445892-14FE-4B40-B1FD-3EC58E06C93A}" presName="parTrans" presStyleCnt="0"/>
      <dgm:spPr/>
    </dgm:pt>
    <dgm:pt modelId="{9872A7E1-2ACD-428E-876F-85B4280D4085}" type="pres">
      <dgm:prSet presAssocID="{618EEDE2-492F-438A-9BCF-7C4E25B5C3AF}" presName="node" presStyleLbl="alignAccFollowNode1" presStyleIdx="0" presStyleCnt="3" custScaleX="169954">
        <dgm:presLayoutVars>
          <dgm:bulletEnabled val="1"/>
        </dgm:presLayoutVars>
      </dgm:prSet>
      <dgm:spPr/>
    </dgm:pt>
    <dgm:pt modelId="{26D4D3F2-6005-4248-8309-DC711E49BBC1}" type="pres">
      <dgm:prSet presAssocID="{B39D7DF4-1233-4066-BEBC-E490C18C0E31}" presName="sibTrans" presStyleCnt="0"/>
      <dgm:spPr/>
    </dgm:pt>
    <dgm:pt modelId="{CA50A35C-8487-4768-8977-0F85CCB656D2}" type="pres">
      <dgm:prSet presAssocID="{33487C34-F6AE-468D-8BA5-1A724BA87670}" presName="node" presStyleLbl="alignAccFollowNode1" presStyleIdx="1" presStyleCnt="3" custScaleX="181631">
        <dgm:presLayoutVars>
          <dgm:bulletEnabled val="1"/>
        </dgm:presLayoutVars>
      </dgm:prSet>
      <dgm:spPr/>
    </dgm:pt>
    <dgm:pt modelId="{3DA9B9A6-0511-451F-AB96-5BE25FD6A945}" type="pres">
      <dgm:prSet presAssocID="{029BF80B-5173-4431-87EA-B36DAE950969}" presName="sibTrans" presStyleCnt="0"/>
      <dgm:spPr/>
    </dgm:pt>
    <dgm:pt modelId="{BC782680-C33D-41F0-BE58-66A9AD1D8936}" type="pres">
      <dgm:prSet presAssocID="{D3DDD2C7-260F-4695-BC9E-9255807F2858}" presName="node" presStyleLbl="alignAccFollowNode1" presStyleIdx="2" presStyleCnt="3" custScaleX="275192">
        <dgm:presLayoutVars>
          <dgm:bulletEnabled val="1"/>
        </dgm:presLayoutVars>
      </dgm:prSet>
      <dgm:spPr/>
    </dgm:pt>
  </dgm:ptLst>
  <dgm:cxnLst>
    <dgm:cxn modelId="{8996F013-2502-47D8-B984-19C435A1E4F8}" srcId="{FE24A7D7-F7B5-4DF2-984F-52528A6EA5EE}" destId="{F1F8719B-D1DE-4949-9D6D-A14D08540A13}" srcOrd="0" destOrd="0" parTransId="{E2DAEEA4-2C3F-4B0D-A00F-76275FAF1CC3}" sibTransId="{BBBFB066-B986-4619-95F6-4DC3B431665D}"/>
    <dgm:cxn modelId="{7F89162A-DAE1-42AD-B959-258ACF58113F}" type="presOf" srcId="{F1F8719B-D1DE-4949-9D6D-A14D08540A13}" destId="{5304A75B-166B-4383-93A2-5603615B59AF}" srcOrd="0" destOrd="0" presId="urn:microsoft.com/office/officeart/2005/8/layout/lProcess3"/>
    <dgm:cxn modelId="{9F7FF345-11E6-4207-9957-1FB65B00E50C}" srcId="{F1F8719B-D1DE-4949-9D6D-A14D08540A13}" destId="{33487C34-F6AE-468D-8BA5-1A724BA87670}" srcOrd="1" destOrd="0" parTransId="{7AC91871-73D2-424E-91BD-60D39DCDE9B6}" sibTransId="{029BF80B-5173-4431-87EA-B36DAE950969}"/>
    <dgm:cxn modelId="{85997B67-5AEE-4EA8-BAB8-277868E4ED2D}" type="presOf" srcId="{618EEDE2-492F-438A-9BCF-7C4E25B5C3AF}" destId="{9872A7E1-2ACD-428E-876F-85B4280D4085}" srcOrd="0" destOrd="0" presId="urn:microsoft.com/office/officeart/2005/8/layout/lProcess3"/>
    <dgm:cxn modelId="{0A062A71-B66A-4401-B651-BBD1D4B0A437}" srcId="{F1F8719B-D1DE-4949-9D6D-A14D08540A13}" destId="{D3DDD2C7-260F-4695-BC9E-9255807F2858}" srcOrd="2" destOrd="0" parTransId="{B1CA7F73-B963-49B7-BAE9-A05479C5004A}" sibTransId="{359133C3-FFAA-4004-9A6C-A895B53563DE}"/>
    <dgm:cxn modelId="{A36D7B54-204D-459E-9F40-38EF3907CA12}" type="presOf" srcId="{33487C34-F6AE-468D-8BA5-1A724BA87670}" destId="{CA50A35C-8487-4768-8977-0F85CCB656D2}" srcOrd="0" destOrd="0" presId="urn:microsoft.com/office/officeart/2005/8/layout/lProcess3"/>
    <dgm:cxn modelId="{8916C195-A812-45D8-B005-EF367C9EA78D}" type="presOf" srcId="{D3DDD2C7-260F-4695-BC9E-9255807F2858}" destId="{BC782680-C33D-41F0-BE58-66A9AD1D8936}" srcOrd="0" destOrd="0" presId="urn:microsoft.com/office/officeart/2005/8/layout/lProcess3"/>
    <dgm:cxn modelId="{18DFBCE5-739D-4F77-8437-9E75E55F4AFD}" srcId="{F1F8719B-D1DE-4949-9D6D-A14D08540A13}" destId="{618EEDE2-492F-438A-9BCF-7C4E25B5C3AF}" srcOrd="0" destOrd="0" parTransId="{66445892-14FE-4B40-B1FD-3EC58E06C93A}" sibTransId="{B39D7DF4-1233-4066-BEBC-E490C18C0E31}"/>
    <dgm:cxn modelId="{DB2BF8ED-506E-41C1-A3CF-6E31530BFD9C}" type="presOf" srcId="{FE24A7D7-F7B5-4DF2-984F-52528A6EA5EE}" destId="{68BED46B-34CB-4BA2-BB1A-75BF820259BD}" srcOrd="0" destOrd="0" presId="urn:microsoft.com/office/officeart/2005/8/layout/lProcess3"/>
    <dgm:cxn modelId="{62F5F255-1C3C-4534-9671-9B4C6C20BC70}" type="presParOf" srcId="{68BED46B-34CB-4BA2-BB1A-75BF820259BD}" destId="{7B338A73-C7BD-4560-944F-A28FF398D8DF}" srcOrd="0" destOrd="0" presId="urn:microsoft.com/office/officeart/2005/8/layout/lProcess3"/>
    <dgm:cxn modelId="{4F2F533C-624E-44D1-93F4-9875662E20FC}" type="presParOf" srcId="{7B338A73-C7BD-4560-944F-A28FF398D8DF}" destId="{5304A75B-166B-4383-93A2-5603615B59AF}" srcOrd="0" destOrd="0" presId="urn:microsoft.com/office/officeart/2005/8/layout/lProcess3"/>
    <dgm:cxn modelId="{9CC3356F-8FD5-4C6A-BFE1-C7EA1890497A}" type="presParOf" srcId="{7B338A73-C7BD-4560-944F-A28FF398D8DF}" destId="{91C1321B-839B-4AC8-AFBB-6C479B01CFE2}" srcOrd="1" destOrd="0" presId="urn:microsoft.com/office/officeart/2005/8/layout/lProcess3"/>
    <dgm:cxn modelId="{C094EA86-C5E6-4E06-8917-0648C1E340E2}" type="presParOf" srcId="{7B338A73-C7BD-4560-944F-A28FF398D8DF}" destId="{9872A7E1-2ACD-428E-876F-85B4280D4085}" srcOrd="2" destOrd="0" presId="urn:microsoft.com/office/officeart/2005/8/layout/lProcess3"/>
    <dgm:cxn modelId="{F34DD66F-ACE2-4A1E-9138-30112BC7CE4A}" type="presParOf" srcId="{7B338A73-C7BD-4560-944F-A28FF398D8DF}" destId="{26D4D3F2-6005-4248-8309-DC711E49BBC1}" srcOrd="3" destOrd="0" presId="urn:microsoft.com/office/officeart/2005/8/layout/lProcess3"/>
    <dgm:cxn modelId="{0ED10F10-B655-4562-9F90-2CDC871754C7}" type="presParOf" srcId="{7B338A73-C7BD-4560-944F-A28FF398D8DF}" destId="{CA50A35C-8487-4768-8977-0F85CCB656D2}" srcOrd="4" destOrd="0" presId="urn:microsoft.com/office/officeart/2005/8/layout/lProcess3"/>
    <dgm:cxn modelId="{96CA0D7D-2DB0-4231-B19F-5A44AD0A2B39}" type="presParOf" srcId="{7B338A73-C7BD-4560-944F-A28FF398D8DF}" destId="{3DA9B9A6-0511-451F-AB96-5BE25FD6A945}" srcOrd="5" destOrd="0" presId="urn:microsoft.com/office/officeart/2005/8/layout/lProcess3"/>
    <dgm:cxn modelId="{6E1D2B5E-251C-4EFE-A2E8-7BD9C816A75E}" type="presParOf" srcId="{7B338A73-C7BD-4560-944F-A28FF398D8DF}" destId="{BC782680-C33D-41F0-BE58-66A9AD1D8936}" srcOrd="6" destOrd="0" presId="urn:microsoft.com/office/officeart/2005/8/layout/l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EE8FD6-7017-4B30-BE5F-127C3409E74C}" type="doc">
      <dgm:prSet loTypeId="urn:microsoft.com/office/officeart/2005/8/layout/hierarchy3" loCatId="list" qsTypeId="urn:microsoft.com/office/officeart/2005/8/quickstyle/simple5" qsCatId="simple" csTypeId="urn:microsoft.com/office/officeart/2005/8/colors/colorful2" csCatId="colorful" phldr="1"/>
      <dgm:spPr/>
      <dgm:t>
        <a:bodyPr/>
        <a:lstStyle/>
        <a:p>
          <a:endParaRPr lang="es-ES"/>
        </a:p>
      </dgm:t>
    </dgm:pt>
    <dgm:pt modelId="{78323906-3168-432D-8374-89CBB8AF7583}">
      <dgm:prSet phldrT="[Texto]" custT="1"/>
      <dgm:spPr/>
      <dgm:t>
        <a:bodyPr/>
        <a:lstStyle/>
        <a:p>
          <a:r>
            <a:rPr lang="en-US" sz="1800" b="1">
              <a:solidFill>
                <a:schemeClr val="tx1"/>
              </a:solidFill>
            </a:rPr>
            <a:t>What to leave behind?</a:t>
          </a:r>
          <a:endParaRPr lang="es-ES" sz="1800" b="1" dirty="0">
            <a:solidFill>
              <a:schemeClr val="tx1"/>
            </a:solidFill>
            <a:effectLst/>
          </a:endParaRPr>
        </a:p>
      </dgm:t>
    </dgm:pt>
    <dgm:pt modelId="{53C266BF-A760-44AC-B855-FB5962407A89}" type="parTrans" cxnId="{940EB88D-298E-43CA-B9EE-8085CD682621}">
      <dgm:prSet/>
      <dgm:spPr/>
      <dgm:t>
        <a:bodyPr/>
        <a:lstStyle/>
        <a:p>
          <a:endParaRPr lang="es-ES" sz="1800" b="1">
            <a:effectLst/>
          </a:endParaRPr>
        </a:p>
      </dgm:t>
    </dgm:pt>
    <dgm:pt modelId="{AF741893-B74A-48DE-887D-81853FCD6EF9}" type="sibTrans" cxnId="{940EB88D-298E-43CA-B9EE-8085CD682621}">
      <dgm:prSet/>
      <dgm:spPr/>
      <dgm:t>
        <a:bodyPr/>
        <a:lstStyle/>
        <a:p>
          <a:endParaRPr lang="es-ES" sz="1800" b="1">
            <a:effectLst/>
          </a:endParaRPr>
        </a:p>
      </dgm:t>
    </dgm:pt>
    <dgm:pt modelId="{0652EF77-A418-450A-B0EF-20B231CCAE16}">
      <dgm:prSet phldrT="[Texto]" custT="1"/>
      <dgm:spPr>
        <a:effectLst>
          <a:outerShdw blurRad="50800" dist="38100" dir="2700000" algn="tl" rotWithShape="0">
            <a:prstClr val="black">
              <a:alpha val="40000"/>
            </a:prstClr>
          </a:outerShdw>
        </a:effectLst>
      </dgm:spPr>
      <dgm:t>
        <a:bodyPr/>
        <a:lstStyle/>
        <a:p>
          <a:r>
            <a:rPr lang="en-US" sz="1800" b="1"/>
            <a:t>Bitterness</a:t>
          </a:r>
          <a:endParaRPr lang="es-ES" sz="1800" b="1" dirty="0">
            <a:effectLst/>
          </a:endParaRPr>
        </a:p>
      </dgm:t>
    </dgm:pt>
    <dgm:pt modelId="{0E0C01EF-A9FE-4BE4-B2B2-A28255BADBED}" type="parTrans" cxnId="{FED747E3-C31F-43EF-8960-BC2C9C72ECF8}">
      <dgm:prSet/>
      <dgm:spPr/>
      <dgm:t>
        <a:bodyPr/>
        <a:lstStyle/>
        <a:p>
          <a:endParaRPr lang="es-ES" sz="1800" b="1">
            <a:effectLst/>
          </a:endParaRPr>
        </a:p>
      </dgm:t>
    </dgm:pt>
    <dgm:pt modelId="{6CF575F4-C969-4E44-8481-5EC3EA633577}" type="sibTrans" cxnId="{FED747E3-C31F-43EF-8960-BC2C9C72ECF8}">
      <dgm:prSet/>
      <dgm:spPr/>
      <dgm:t>
        <a:bodyPr/>
        <a:lstStyle/>
        <a:p>
          <a:endParaRPr lang="es-ES" sz="1800" b="1">
            <a:effectLst/>
          </a:endParaRPr>
        </a:p>
      </dgm:t>
    </dgm:pt>
    <dgm:pt modelId="{D9727C5C-6C37-4C6D-9083-F4488D83396B}">
      <dgm:prSet phldrT="[Texto]" custT="1"/>
      <dgm:spPr>
        <a:effectLst>
          <a:outerShdw blurRad="50800" dist="38100" dir="2700000" algn="tl" rotWithShape="0">
            <a:prstClr val="black">
              <a:alpha val="40000"/>
            </a:prstClr>
          </a:outerShdw>
        </a:effectLst>
      </dgm:spPr>
      <dgm:t>
        <a:bodyPr/>
        <a:lstStyle/>
        <a:p>
          <a:r>
            <a:rPr lang="en-US" sz="1800" b="1"/>
            <a:t>Rage</a:t>
          </a:r>
          <a:endParaRPr lang="es-ES" sz="1800" b="1" dirty="0">
            <a:effectLst/>
          </a:endParaRPr>
        </a:p>
      </dgm:t>
    </dgm:pt>
    <dgm:pt modelId="{8CD0A1B7-F501-432F-B8C0-33AD45BD45F3}" type="parTrans" cxnId="{6ECA9CAA-8364-43F3-85F5-5EEE95D819C4}">
      <dgm:prSet/>
      <dgm:spPr/>
      <dgm:t>
        <a:bodyPr/>
        <a:lstStyle/>
        <a:p>
          <a:endParaRPr lang="es-ES" sz="1800" b="1">
            <a:effectLst/>
          </a:endParaRPr>
        </a:p>
      </dgm:t>
    </dgm:pt>
    <dgm:pt modelId="{E849F97A-3B7C-4772-8E8A-D5F638F7180D}" type="sibTrans" cxnId="{6ECA9CAA-8364-43F3-85F5-5EEE95D819C4}">
      <dgm:prSet/>
      <dgm:spPr/>
      <dgm:t>
        <a:bodyPr/>
        <a:lstStyle/>
        <a:p>
          <a:endParaRPr lang="es-ES" sz="1800" b="1">
            <a:effectLst/>
          </a:endParaRPr>
        </a:p>
      </dgm:t>
    </dgm:pt>
    <dgm:pt modelId="{0BFC1D35-BE6F-46A9-A5CB-E0008382268E}">
      <dgm:prSet phldrT="[Texto]" custT="1"/>
      <dgm:spPr/>
      <dgm:t>
        <a:bodyPr/>
        <a:lstStyle/>
        <a:p>
          <a:r>
            <a:rPr lang="en-US" sz="1800" b="1">
              <a:solidFill>
                <a:schemeClr val="tx1"/>
              </a:solidFill>
            </a:rPr>
            <a:t>What to do?</a:t>
          </a:r>
          <a:endParaRPr lang="es-ES" sz="1800" b="1" dirty="0">
            <a:solidFill>
              <a:schemeClr val="tx1"/>
            </a:solidFill>
            <a:effectLst/>
          </a:endParaRPr>
        </a:p>
      </dgm:t>
    </dgm:pt>
    <dgm:pt modelId="{F2BE3974-9AB1-4BEE-8EAB-FE7ABFBA7D5D}" type="parTrans" cxnId="{FB788F4E-8217-4172-8366-0033DF6AFB6A}">
      <dgm:prSet/>
      <dgm:spPr/>
      <dgm:t>
        <a:bodyPr/>
        <a:lstStyle/>
        <a:p>
          <a:endParaRPr lang="es-ES" sz="1800" b="1">
            <a:effectLst/>
          </a:endParaRPr>
        </a:p>
      </dgm:t>
    </dgm:pt>
    <dgm:pt modelId="{9682C4D3-F1C7-43CC-BAB3-3DA73C87C3E2}" type="sibTrans" cxnId="{FB788F4E-8217-4172-8366-0033DF6AFB6A}">
      <dgm:prSet/>
      <dgm:spPr/>
      <dgm:t>
        <a:bodyPr/>
        <a:lstStyle/>
        <a:p>
          <a:endParaRPr lang="es-ES" sz="1800" b="1">
            <a:effectLst/>
          </a:endParaRPr>
        </a:p>
      </dgm:t>
    </dgm:pt>
    <dgm:pt modelId="{DE2A51E7-D025-471E-B600-D4AF98B66C99}">
      <dgm:prSet phldrT="[Texto]" custT="1"/>
      <dgm:spPr>
        <a:effectLst>
          <a:outerShdw blurRad="50800" dist="38100" dir="2700000" algn="tl" rotWithShape="0">
            <a:prstClr val="black">
              <a:alpha val="40000"/>
            </a:prstClr>
          </a:outerShdw>
        </a:effectLst>
      </dgm:spPr>
      <dgm:t>
        <a:bodyPr/>
        <a:lstStyle/>
        <a:p>
          <a:r>
            <a:rPr lang="en-US" sz="1800" b="1"/>
            <a:t>Be kind</a:t>
          </a:r>
          <a:endParaRPr lang="es-ES" sz="1800" b="1" dirty="0">
            <a:effectLst/>
          </a:endParaRPr>
        </a:p>
      </dgm:t>
    </dgm:pt>
    <dgm:pt modelId="{0390B9AD-4747-4E34-ACA6-CA99EBD07416}" type="parTrans" cxnId="{B5A829A2-C868-4121-AD4B-BED146AAB13D}">
      <dgm:prSet/>
      <dgm:spPr/>
      <dgm:t>
        <a:bodyPr/>
        <a:lstStyle/>
        <a:p>
          <a:endParaRPr lang="es-ES" sz="1800" b="1">
            <a:effectLst/>
          </a:endParaRPr>
        </a:p>
      </dgm:t>
    </dgm:pt>
    <dgm:pt modelId="{CA02F523-A098-4CE3-9D2F-9D4B14E28F68}" type="sibTrans" cxnId="{B5A829A2-C868-4121-AD4B-BED146AAB13D}">
      <dgm:prSet/>
      <dgm:spPr/>
      <dgm:t>
        <a:bodyPr/>
        <a:lstStyle/>
        <a:p>
          <a:endParaRPr lang="es-ES" sz="1800" b="1">
            <a:effectLst/>
          </a:endParaRPr>
        </a:p>
      </dgm:t>
    </dgm:pt>
    <dgm:pt modelId="{CE9AF218-A56E-43EB-8B99-AFA37C02712B}">
      <dgm:prSet phldrT="[Texto]" custT="1"/>
      <dgm:spPr>
        <a:effectLst>
          <a:outerShdw blurRad="50800" dist="38100" dir="2700000" algn="tl" rotWithShape="0">
            <a:prstClr val="black">
              <a:alpha val="40000"/>
            </a:prstClr>
          </a:outerShdw>
        </a:effectLst>
      </dgm:spPr>
      <dgm:t>
        <a:bodyPr/>
        <a:lstStyle/>
        <a:p>
          <a:r>
            <a:rPr lang="en-US" sz="1800" b="1"/>
            <a:t>Be compassionate</a:t>
          </a:r>
          <a:endParaRPr lang="es-ES" sz="1800" b="1" dirty="0">
            <a:effectLst/>
          </a:endParaRPr>
        </a:p>
      </dgm:t>
    </dgm:pt>
    <dgm:pt modelId="{A6063A73-51A8-4F25-AEF7-C42459CFC064}" type="parTrans" cxnId="{BDCF692E-E3F6-41F2-85B3-1E6B0160FBB5}">
      <dgm:prSet/>
      <dgm:spPr/>
      <dgm:t>
        <a:bodyPr/>
        <a:lstStyle/>
        <a:p>
          <a:endParaRPr lang="es-ES" sz="1800" b="1">
            <a:effectLst/>
          </a:endParaRPr>
        </a:p>
      </dgm:t>
    </dgm:pt>
    <dgm:pt modelId="{C9A37E31-64A1-4B91-8488-0AD035ED6410}" type="sibTrans" cxnId="{BDCF692E-E3F6-41F2-85B3-1E6B0160FBB5}">
      <dgm:prSet/>
      <dgm:spPr/>
      <dgm:t>
        <a:bodyPr/>
        <a:lstStyle/>
        <a:p>
          <a:endParaRPr lang="es-ES" sz="1800" b="1">
            <a:effectLst/>
          </a:endParaRPr>
        </a:p>
      </dgm:t>
    </dgm:pt>
    <dgm:pt modelId="{7D31A63F-41DA-4628-8FA2-4F09F390EB50}">
      <dgm:prSet phldrT="[Texto]" custT="1"/>
      <dgm:spPr/>
      <dgm:t>
        <a:bodyPr/>
        <a:lstStyle/>
        <a:p>
          <a:r>
            <a:rPr lang="en-US" sz="1800" b="1"/>
            <a:t>Why?</a:t>
          </a:r>
          <a:endParaRPr lang="es-ES" sz="1800" b="1" dirty="0">
            <a:effectLst>
              <a:outerShdw blurRad="38100" dist="38100" dir="2700000" algn="tl">
                <a:srgbClr val="000000">
                  <a:alpha val="43137"/>
                </a:srgbClr>
              </a:outerShdw>
            </a:effectLst>
          </a:endParaRPr>
        </a:p>
      </dgm:t>
    </dgm:pt>
    <dgm:pt modelId="{C6F29663-F18C-42D4-9D9D-567A85F7EAFF}" type="parTrans" cxnId="{81A5AB0A-DF4B-4AB5-B831-A20FE124848D}">
      <dgm:prSet/>
      <dgm:spPr/>
      <dgm:t>
        <a:bodyPr/>
        <a:lstStyle/>
        <a:p>
          <a:endParaRPr lang="es-ES">
            <a:effectLst/>
          </a:endParaRPr>
        </a:p>
      </dgm:t>
    </dgm:pt>
    <dgm:pt modelId="{8DC5B777-4AE8-4136-9C86-92EF838E75A0}" type="sibTrans" cxnId="{81A5AB0A-DF4B-4AB5-B831-A20FE124848D}">
      <dgm:prSet/>
      <dgm:spPr/>
      <dgm:t>
        <a:bodyPr/>
        <a:lstStyle/>
        <a:p>
          <a:endParaRPr lang="es-ES">
            <a:effectLst/>
          </a:endParaRPr>
        </a:p>
      </dgm:t>
    </dgm:pt>
    <dgm:pt modelId="{6506DAE9-921F-4916-AE63-F5AC73FDAD2C}">
      <dgm:prSet phldrT="[Texto]" custT="1"/>
      <dgm:spPr>
        <a:effectLst>
          <a:outerShdw blurRad="50800" dist="38100" dir="2700000" algn="tl" rotWithShape="0">
            <a:prstClr val="black">
              <a:alpha val="40000"/>
            </a:prstClr>
          </a:outerShdw>
        </a:effectLst>
      </dgm:spPr>
      <dgm:t>
        <a:bodyPr/>
        <a:lstStyle/>
        <a:p>
          <a:r>
            <a:rPr lang="en-US" sz="1800" b="1"/>
            <a:t>Because God has forgiven us in Christ</a:t>
          </a:r>
          <a:endParaRPr lang="es-ES" sz="1800" b="1" dirty="0">
            <a:effectLst/>
          </a:endParaRPr>
        </a:p>
      </dgm:t>
    </dgm:pt>
    <dgm:pt modelId="{4A045E8F-749B-42FF-950F-AB2F3D22F1D8}" type="parTrans" cxnId="{8774CB33-9D1C-4FBB-B87F-E9A737586A59}">
      <dgm:prSet/>
      <dgm:spPr/>
      <dgm:t>
        <a:bodyPr/>
        <a:lstStyle/>
        <a:p>
          <a:endParaRPr lang="es-ES">
            <a:effectLst/>
          </a:endParaRPr>
        </a:p>
      </dgm:t>
    </dgm:pt>
    <dgm:pt modelId="{E6CE5602-8169-4F5A-B40C-E970E34567D7}" type="sibTrans" cxnId="{8774CB33-9D1C-4FBB-B87F-E9A737586A59}">
      <dgm:prSet/>
      <dgm:spPr/>
      <dgm:t>
        <a:bodyPr/>
        <a:lstStyle/>
        <a:p>
          <a:endParaRPr lang="es-ES">
            <a:effectLst/>
          </a:endParaRPr>
        </a:p>
      </dgm:t>
    </dgm:pt>
    <dgm:pt modelId="{81A31B7F-2A19-4E8E-8371-E6EB910EE5B1}">
      <dgm:prSet phldrT="[Texto]" custT="1"/>
      <dgm:spPr>
        <a:effectLst>
          <a:outerShdw blurRad="50800" dist="38100" dir="2700000" algn="tl" rotWithShape="0">
            <a:prstClr val="black">
              <a:alpha val="40000"/>
            </a:prstClr>
          </a:outerShdw>
        </a:effectLst>
      </dgm:spPr>
      <dgm:t>
        <a:bodyPr/>
        <a:lstStyle/>
        <a:p>
          <a:r>
            <a:rPr lang="en-US" sz="1800" b="1"/>
            <a:t>Anger</a:t>
          </a:r>
          <a:endParaRPr lang="es-ES" sz="1800" b="1" dirty="0">
            <a:effectLst/>
          </a:endParaRPr>
        </a:p>
      </dgm:t>
    </dgm:pt>
    <dgm:pt modelId="{970D2949-F3E2-4429-9299-3C702CD69371}" type="parTrans" cxnId="{C9C88E64-6CEA-4246-A234-3DC1BACD2866}">
      <dgm:prSet/>
      <dgm:spPr/>
      <dgm:t>
        <a:bodyPr/>
        <a:lstStyle/>
        <a:p>
          <a:endParaRPr lang="es-ES">
            <a:effectLst/>
          </a:endParaRPr>
        </a:p>
      </dgm:t>
    </dgm:pt>
    <dgm:pt modelId="{35D0F5DD-239A-414C-83AF-F707EF5E3073}" type="sibTrans" cxnId="{C9C88E64-6CEA-4246-A234-3DC1BACD2866}">
      <dgm:prSet/>
      <dgm:spPr/>
      <dgm:t>
        <a:bodyPr/>
        <a:lstStyle/>
        <a:p>
          <a:endParaRPr lang="es-ES">
            <a:effectLst/>
          </a:endParaRPr>
        </a:p>
      </dgm:t>
    </dgm:pt>
    <dgm:pt modelId="{4E7F297C-6B45-414B-AE42-5A41CC480D2A}">
      <dgm:prSet phldrT="[Texto]" custT="1"/>
      <dgm:spPr>
        <a:effectLst>
          <a:outerShdw blurRad="50800" dist="38100" dir="2700000" algn="tl" rotWithShape="0">
            <a:prstClr val="black">
              <a:alpha val="40000"/>
            </a:prstClr>
          </a:outerShdw>
        </a:effectLst>
      </dgm:spPr>
      <dgm:t>
        <a:bodyPr/>
        <a:lstStyle/>
        <a:p>
          <a:r>
            <a:rPr lang="en-US" sz="1800" b="1"/>
            <a:t>Brawling</a:t>
          </a:r>
          <a:endParaRPr lang="es-ES" sz="1800" b="1" dirty="0">
            <a:effectLst/>
          </a:endParaRPr>
        </a:p>
      </dgm:t>
    </dgm:pt>
    <dgm:pt modelId="{CD9E43F8-87CC-4886-AADB-3EDD1C05BF9D}" type="parTrans" cxnId="{01D1E119-DB2D-4975-AED1-B872D9851B52}">
      <dgm:prSet/>
      <dgm:spPr/>
      <dgm:t>
        <a:bodyPr/>
        <a:lstStyle/>
        <a:p>
          <a:endParaRPr lang="es-ES">
            <a:effectLst/>
          </a:endParaRPr>
        </a:p>
      </dgm:t>
    </dgm:pt>
    <dgm:pt modelId="{DD147111-E7AD-4BC6-81A3-4E19A0EF0DF4}" type="sibTrans" cxnId="{01D1E119-DB2D-4975-AED1-B872D9851B52}">
      <dgm:prSet/>
      <dgm:spPr/>
      <dgm:t>
        <a:bodyPr/>
        <a:lstStyle/>
        <a:p>
          <a:endParaRPr lang="es-ES">
            <a:effectLst/>
          </a:endParaRPr>
        </a:p>
      </dgm:t>
    </dgm:pt>
    <dgm:pt modelId="{EEA638D7-A6A4-489D-8AFF-DB409D9D926B}">
      <dgm:prSet phldrT="[Texto]" custT="1"/>
      <dgm:spPr>
        <a:effectLst>
          <a:outerShdw blurRad="50800" dist="38100" dir="2700000" algn="tl" rotWithShape="0">
            <a:prstClr val="black">
              <a:alpha val="40000"/>
            </a:prstClr>
          </a:outerShdw>
        </a:effectLst>
      </dgm:spPr>
      <dgm:t>
        <a:bodyPr/>
        <a:lstStyle/>
        <a:p>
          <a:r>
            <a:rPr lang="en-US" sz="1800" b="1"/>
            <a:t>Slander</a:t>
          </a:r>
          <a:endParaRPr lang="es-ES" sz="1800" b="1" dirty="0">
            <a:effectLst/>
          </a:endParaRPr>
        </a:p>
      </dgm:t>
    </dgm:pt>
    <dgm:pt modelId="{2F22BA01-3143-4F50-84C1-32F8FF437643}" type="parTrans" cxnId="{11DB6140-7A9A-42D8-A70D-0EC8A2BCABF2}">
      <dgm:prSet/>
      <dgm:spPr/>
      <dgm:t>
        <a:bodyPr/>
        <a:lstStyle/>
        <a:p>
          <a:endParaRPr lang="es-ES">
            <a:effectLst/>
          </a:endParaRPr>
        </a:p>
      </dgm:t>
    </dgm:pt>
    <dgm:pt modelId="{D6788892-F4E4-4126-BC8E-3AFF0EF48B0E}" type="sibTrans" cxnId="{11DB6140-7A9A-42D8-A70D-0EC8A2BCABF2}">
      <dgm:prSet/>
      <dgm:spPr/>
      <dgm:t>
        <a:bodyPr/>
        <a:lstStyle/>
        <a:p>
          <a:endParaRPr lang="es-ES">
            <a:effectLst/>
          </a:endParaRPr>
        </a:p>
      </dgm:t>
    </dgm:pt>
    <dgm:pt modelId="{AF7FC147-E6F2-46F3-96ED-74F99740E67D}">
      <dgm:prSet phldrT="[Texto]" custT="1"/>
      <dgm:spPr>
        <a:effectLst>
          <a:outerShdw blurRad="50800" dist="38100" dir="2700000" algn="tl" rotWithShape="0">
            <a:prstClr val="black">
              <a:alpha val="40000"/>
            </a:prstClr>
          </a:outerShdw>
        </a:effectLst>
      </dgm:spPr>
      <dgm:t>
        <a:bodyPr/>
        <a:lstStyle/>
        <a:p>
          <a:r>
            <a:rPr lang="en-US" sz="1800" b="1"/>
            <a:t>Malice</a:t>
          </a:r>
          <a:endParaRPr lang="es-ES" sz="1800" b="1" dirty="0">
            <a:effectLst/>
          </a:endParaRPr>
        </a:p>
      </dgm:t>
    </dgm:pt>
    <dgm:pt modelId="{8933290F-9757-484D-A49C-D9F9DD85F1D5}" type="parTrans" cxnId="{9DBB6069-B788-4296-B7AF-DED0244AE7C0}">
      <dgm:prSet/>
      <dgm:spPr/>
      <dgm:t>
        <a:bodyPr/>
        <a:lstStyle/>
        <a:p>
          <a:endParaRPr lang="es-ES">
            <a:effectLst/>
          </a:endParaRPr>
        </a:p>
      </dgm:t>
    </dgm:pt>
    <dgm:pt modelId="{C2B047EA-F06B-472D-82AB-13B0AD9FD720}" type="sibTrans" cxnId="{9DBB6069-B788-4296-B7AF-DED0244AE7C0}">
      <dgm:prSet/>
      <dgm:spPr/>
      <dgm:t>
        <a:bodyPr/>
        <a:lstStyle/>
        <a:p>
          <a:endParaRPr lang="es-ES">
            <a:effectLst/>
          </a:endParaRPr>
        </a:p>
      </dgm:t>
    </dgm:pt>
    <dgm:pt modelId="{D9E97033-DF0B-4576-B23A-C72B2F4A5013}">
      <dgm:prSet phldrT="[Texto]" custT="1"/>
      <dgm:spPr>
        <a:effectLst>
          <a:outerShdw blurRad="50800" dist="38100" dir="2700000" algn="tl" rotWithShape="0">
            <a:prstClr val="black">
              <a:alpha val="40000"/>
            </a:prstClr>
          </a:outerShdw>
        </a:effectLst>
      </dgm:spPr>
      <dgm:t>
        <a:bodyPr/>
        <a:lstStyle/>
        <a:p>
          <a:r>
            <a:rPr lang="en-US" sz="1800" b="1"/>
            <a:t>Forgive</a:t>
          </a:r>
          <a:endParaRPr lang="es-ES" sz="1800" b="1" dirty="0">
            <a:effectLst/>
          </a:endParaRPr>
        </a:p>
      </dgm:t>
    </dgm:pt>
    <dgm:pt modelId="{36709AA3-6BD3-4CB3-844C-5DAB455F70B7}" type="parTrans" cxnId="{A4F71DC9-DD1A-4310-90D2-07D02D63A3E0}">
      <dgm:prSet/>
      <dgm:spPr/>
      <dgm:t>
        <a:bodyPr/>
        <a:lstStyle/>
        <a:p>
          <a:endParaRPr lang="es-ES">
            <a:effectLst/>
          </a:endParaRPr>
        </a:p>
      </dgm:t>
    </dgm:pt>
    <dgm:pt modelId="{F99AAF74-6E06-4CF3-9ABD-DF9070F31F10}" type="sibTrans" cxnId="{A4F71DC9-DD1A-4310-90D2-07D02D63A3E0}">
      <dgm:prSet/>
      <dgm:spPr/>
      <dgm:t>
        <a:bodyPr/>
        <a:lstStyle/>
        <a:p>
          <a:endParaRPr lang="es-ES">
            <a:effectLst/>
          </a:endParaRPr>
        </a:p>
      </dgm:t>
    </dgm:pt>
    <dgm:pt modelId="{EAA6DD26-44A7-4A5D-8581-0B0F91F8681E}" type="pres">
      <dgm:prSet presAssocID="{C3EE8FD6-7017-4B30-BE5F-127C3409E74C}" presName="diagram" presStyleCnt="0">
        <dgm:presLayoutVars>
          <dgm:chPref val="1"/>
          <dgm:dir/>
          <dgm:animOne val="branch"/>
          <dgm:animLvl val="lvl"/>
          <dgm:resizeHandles/>
        </dgm:presLayoutVars>
      </dgm:prSet>
      <dgm:spPr/>
    </dgm:pt>
    <dgm:pt modelId="{46ABDBEF-C62A-4121-B73F-89919D42EFAE}" type="pres">
      <dgm:prSet presAssocID="{78323906-3168-432D-8374-89CBB8AF7583}" presName="root" presStyleCnt="0"/>
      <dgm:spPr/>
    </dgm:pt>
    <dgm:pt modelId="{C1013A74-BBF0-4C44-80C8-A9DEDA3B8379}" type="pres">
      <dgm:prSet presAssocID="{78323906-3168-432D-8374-89CBB8AF7583}" presName="rootComposite" presStyleCnt="0"/>
      <dgm:spPr/>
    </dgm:pt>
    <dgm:pt modelId="{459E2AF4-23F1-42EB-BE66-99799C037881}" type="pres">
      <dgm:prSet presAssocID="{78323906-3168-432D-8374-89CBB8AF7583}" presName="rootText" presStyleLbl="node1" presStyleIdx="0" presStyleCnt="3" custScaleX="343892" custScaleY="142027" custLinFactNeighborX="-26275"/>
      <dgm:spPr/>
    </dgm:pt>
    <dgm:pt modelId="{ECFA3EE1-2BFC-4FB1-8081-4C1FE424C5BF}" type="pres">
      <dgm:prSet presAssocID="{78323906-3168-432D-8374-89CBB8AF7583}" presName="rootConnector" presStyleLbl="node1" presStyleIdx="0" presStyleCnt="3"/>
      <dgm:spPr/>
    </dgm:pt>
    <dgm:pt modelId="{A08B98AD-3C4B-4CCF-B3A2-4BBBBB24B2E3}" type="pres">
      <dgm:prSet presAssocID="{78323906-3168-432D-8374-89CBB8AF7583}" presName="childShape" presStyleCnt="0"/>
      <dgm:spPr/>
    </dgm:pt>
    <dgm:pt modelId="{817CF0E8-E1C1-4242-961B-BECDE9992D44}" type="pres">
      <dgm:prSet presAssocID="{0E0C01EF-A9FE-4BE4-B2B2-A28255BADBED}" presName="Name13" presStyleLbl="parChTrans1D2" presStyleIdx="0" presStyleCnt="10"/>
      <dgm:spPr/>
    </dgm:pt>
    <dgm:pt modelId="{C69E14FF-7D41-492C-8445-85A11B7DAD02}" type="pres">
      <dgm:prSet presAssocID="{0652EF77-A418-450A-B0EF-20B231CCAE16}" presName="childText" presStyleLbl="bgAcc1" presStyleIdx="0" presStyleCnt="10" custScaleX="340437" custLinFactNeighborX="-32850">
        <dgm:presLayoutVars>
          <dgm:bulletEnabled val="1"/>
        </dgm:presLayoutVars>
      </dgm:prSet>
      <dgm:spPr/>
    </dgm:pt>
    <dgm:pt modelId="{251261C3-83C9-4CC5-9756-FC6347DEBB24}" type="pres">
      <dgm:prSet presAssocID="{8CD0A1B7-F501-432F-B8C0-33AD45BD45F3}" presName="Name13" presStyleLbl="parChTrans1D2" presStyleIdx="1" presStyleCnt="10"/>
      <dgm:spPr/>
    </dgm:pt>
    <dgm:pt modelId="{068B2DF7-DBA0-4E6F-9FDB-F81F2C05BD35}" type="pres">
      <dgm:prSet presAssocID="{D9727C5C-6C37-4C6D-9083-F4488D83396B}" presName="childText" presStyleLbl="bgAcc1" presStyleIdx="1" presStyleCnt="10" custScaleX="340437" custLinFactNeighborX="-32850">
        <dgm:presLayoutVars>
          <dgm:bulletEnabled val="1"/>
        </dgm:presLayoutVars>
      </dgm:prSet>
      <dgm:spPr/>
    </dgm:pt>
    <dgm:pt modelId="{0DCC765E-5297-44A6-80AC-A7E4796D2696}" type="pres">
      <dgm:prSet presAssocID="{970D2949-F3E2-4429-9299-3C702CD69371}" presName="Name13" presStyleLbl="parChTrans1D2" presStyleIdx="2" presStyleCnt="10"/>
      <dgm:spPr/>
    </dgm:pt>
    <dgm:pt modelId="{B2CD6EB9-5A86-414D-819A-BF8E67B2BBD4}" type="pres">
      <dgm:prSet presAssocID="{81A31B7F-2A19-4E8E-8371-E6EB910EE5B1}" presName="childText" presStyleLbl="bgAcc1" presStyleIdx="2" presStyleCnt="10" custScaleX="340437" custLinFactNeighborX="-32850">
        <dgm:presLayoutVars>
          <dgm:bulletEnabled val="1"/>
        </dgm:presLayoutVars>
      </dgm:prSet>
      <dgm:spPr/>
    </dgm:pt>
    <dgm:pt modelId="{E9F198EC-F569-4C5C-960C-C8B052FF515E}" type="pres">
      <dgm:prSet presAssocID="{CD9E43F8-87CC-4886-AADB-3EDD1C05BF9D}" presName="Name13" presStyleLbl="parChTrans1D2" presStyleIdx="3" presStyleCnt="10"/>
      <dgm:spPr/>
    </dgm:pt>
    <dgm:pt modelId="{574D28DF-61A5-440E-A88C-A688FE2B7FE3}" type="pres">
      <dgm:prSet presAssocID="{4E7F297C-6B45-414B-AE42-5A41CC480D2A}" presName="childText" presStyleLbl="bgAcc1" presStyleIdx="3" presStyleCnt="10" custScaleX="340437" custLinFactNeighborX="-32850">
        <dgm:presLayoutVars>
          <dgm:bulletEnabled val="1"/>
        </dgm:presLayoutVars>
      </dgm:prSet>
      <dgm:spPr/>
    </dgm:pt>
    <dgm:pt modelId="{7EC084ED-8242-4D59-8464-9E86E80491CD}" type="pres">
      <dgm:prSet presAssocID="{2F22BA01-3143-4F50-84C1-32F8FF437643}" presName="Name13" presStyleLbl="parChTrans1D2" presStyleIdx="4" presStyleCnt="10"/>
      <dgm:spPr/>
    </dgm:pt>
    <dgm:pt modelId="{C7D2A61C-7B82-483E-B132-B840F7FB4E6E}" type="pres">
      <dgm:prSet presAssocID="{EEA638D7-A6A4-489D-8AFF-DB409D9D926B}" presName="childText" presStyleLbl="bgAcc1" presStyleIdx="4" presStyleCnt="10" custScaleX="340437" custLinFactNeighborX="-32850">
        <dgm:presLayoutVars>
          <dgm:bulletEnabled val="1"/>
        </dgm:presLayoutVars>
      </dgm:prSet>
      <dgm:spPr/>
    </dgm:pt>
    <dgm:pt modelId="{11021E40-6819-4DFF-B726-D52E868E6C48}" type="pres">
      <dgm:prSet presAssocID="{8933290F-9757-484D-A49C-D9F9DD85F1D5}" presName="Name13" presStyleLbl="parChTrans1D2" presStyleIdx="5" presStyleCnt="10"/>
      <dgm:spPr/>
    </dgm:pt>
    <dgm:pt modelId="{88210835-84AA-4167-8ABE-349428664E2D}" type="pres">
      <dgm:prSet presAssocID="{AF7FC147-E6F2-46F3-96ED-74F99740E67D}" presName="childText" presStyleLbl="bgAcc1" presStyleIdx="5" presStyleCnt="10" custScaleX="340437" custLinFactNeighborX="-32850">
        <dgm:presLayoutVars>
          <dgm:bulletEnabled val="1"/>
        </dgm:presLayoutVars>
      </dgm:prSet>
      <dgm:spPr/>
    </dgm:pt>
    <dgm:pt modelId="{A0A61DB8-8DA6-4989-A246-348F94403F39}" type="pres">
      <dgm:prSet presAssocID="{0BFC1D35-BE6F-46A9-A5CB-E0008382268E}" presName="root" presStyleCnt="0"/>
      <dgm:spPr/>
    </dgm:pt>
    <dgm:pt modelId="{4A0F5871-A9C5-448F-9C02-9F13297D450F}" type="pres">
      <dgm:prSet presAssocID="{0BFC1D35-BE6F-46A9-A5CB-E0008382268E}" presName="rootComposite" presStyleCnt="0"/>
      <dgm:spPr/>
    </dgm:pt>
    <dgm:pt modelId="{085D41D8-F830-42D9-951E-E46982B47E33}" type="pres">
      <dgm:prSet presAssocID="{0BFC1D35-BE6F-46A9-A5CB-E0008382268E}" presName="rootText" presStyleLbl="node1" presStyleIdx="1" presStyleCnt="3" custScaleX="211234"/>
      <dgm:spPr/>
    </dgm:pt>
    <dgm:pt modelId="{DBB35F96-4FC2-44D6-9605-046D410E4CB0}" type="pres">
      <dgm:prSet presAssocID="{0BFC1D35-BE6F-46A9-A5CB-E0008382268E}" presName="rootConnector" presStyleLbl="node1" presStyleIdx="1" presStyleCnt="3"/>
      <dgm:spPr/>
    </dgm:pt>
    <dgm:pt modelId="{6075C0EC-E9CD-4917-8652-C3DCAA90EA0E}" type="pres">
      <dgm:prSet presAssocID="{0BFC1D35-BE6F-46A9-A5CB-E0008382268E}" presName="childShape" presStyleCnt="0"/>
      <dgm:spPr/>
    </dgm:pt>
    <dgm:pt modelId="{B81B2F44-0589-4490-BFEC-347C78DEB81A}" type="pres">
      <dgm:prSet presAssocID="{0390B9AD-4747-4E34-ACA6-CA99EBD07416}" presName="Name13" presStyleLbl="parChTrans1D2" presStyleIdx="6" presStyleCnt="10"/>
      <dgm:spPr/>
    </dgm:pt>
    <dgm:pt modelId="{EC775856-8B20-4418-9F40-CD1433989E06}" type="pres">
      <dgm:prSet presAssocID="{DE2A51E7-D025-471E-B600-D4AF98B66C99}" presName="childText" presStyleLbl="bgAcc1" presStyleIdx="6" presStyleCnt="10" custScaleX="338714">
        <dgm:presLayoutVars>
          <dgm:bulletEnabled val="1"/>
        </dgm:presLayoutVars>
      </dgm:prSet>
      <dgm:spPr/>
    </dgm:pt>
    <dgm:pt modelId="{B9D16A08-DD62-4A59-8FF7-8FE2E72047B0}" type="pres">
      <dgm:prSet presAssocID="{A6063A73-51A8-4F25-AEF7-C42459CFC064}" presName="Name13" presStyleLbl="parChTrans1D2" presStyleIdx="7" presStyleCnt="10"/>
      <dgm:spPr/>
    </dgm:pt>
    <dgm:pt modelId="{A84623C9-E105-4A86-A414-87FDEEFC46AA}" type="pres">
      <dgm:prSet presAssocID="{CE9AF218-A56E-43EB-8B99-AFA37C02712B}" presName="childText" presStyleLbl="bgAcc1" presStyleIdx="7" presStyleCnt="10" custScaleX="340437" custScaleY="170822">
        <dgm:presLayoutVars>
          <dgm:bulletEnabled val="1"/>
        </dgm:presLayoutVars>
      </dgm:prSet>
      <dgm:spPr/>
    </dgm:pt>
    <dgm:pt modelId="{94BFD9AC-FC18-4369-AAE4-2357602345EC}" type="pres">
      <dgm:prSet presAssocID="{36709AA3-6BD3-4CB3-844C-5DAB455F70B7}" presName="Name13" presStyleLbl="parChTrans1D2" presStyleIdx="8" presStyleCnt="10"/>
      <dgm:spPr/>
    </dgm:pt>
    <dgm:pt modelId="{886F8C87-AC21-453B-8F23-E7641B025748}" type="pres">
      <dgm:prSet presAssocID="{D9E97033-DF0B-4576-B23A-C72B2F4A5013}" presName="childText" presStyleLbl="bgAcc1" presStyleIdx="8" presStyleCnt="10" custScaleX="340437">
        <dgm:presLayoutVars>
          <dgm:bulletEnabled val="1"/>
        </dgm:presLayoutVars>
      </dgm:prSet>
      <dgm:spPr/>
    </dgm:pt>
    <dgm:pt modelId="{78F96427-333A-418D-A8EB-C4A70F0A08DF}" type="pres">
      <dgm:prSet presAssocID="{7D31A63F-41DA-4628-8FA2-4F09F390EB50}" presName="root" presStyleCnt="0"/>
      <dgm:spPr/>
    </dgm:pt>
    <dgm:pt modelId="{DDD761B0-1A4D-47D5-94D0-8945166764C0}" type="pres">
      <dgm:prSet presAssocID="{7D31A63F-41DA-4628-8FA2-4F09F390EB50}" presName="rootComposite" presStyleCnt="0"/>
      <dgm:spPr/>
    </dgm:pt>
    <dgm:pt modelId="{6CBFF22E-731A-4C06-9D19-931981A9ADAB}" type="pres">
      <dgm:prSet presAssocID="{7D31A63F-41DA-4628-8FA2-4F09F390EB50}" presName="rootText" presStyleLbl="node1" presStyleIdx="2" presStyleCnt="3" custScaleX="211234" custLinFactNeighborX="16816"/>
      <dgm:spPr/>
    </dgm:pt>
    <dgm:pt modelId="{96F03B98-9FD5-42C4-B48D-DB81A27C486D}" type="pres">
      <dgm:prSet presAssocID="{7D31A63F-41DA-4628-8FA2-4F09F390EB50}" presName="rootConnector" presStyleLbl="node1" presStyleIdx="2" presStyleCnt="3"/>
      <dgm:spPr/>
    </dgm:pt>
    <dgm:pt modelId="{17BF823C-C8DC-4FD6-8C93-E6A839D2B9A4}" type="pres">
      <dgm:prSet presAssocID="{7D31A63F-41DA-4628-8FA2-4F09F390EB50}" presName="childShape" presStyleCnt="0"/>
      <dgm:spPr/>
    </dgm:pt>
    <dgm:pt modelId="{71A95F40-E3E9-48A3-AA2E-0B6FC0F62E5C}" type="pres">
      <dgm:prSet presAssocID="{4A045E8F-749B-42FF-950F-AB2F3D22F1D8}" presName="Name13" presStyleLbl="parChTrans1D2" presStyleIdx="9" presStyleCnt="10"/>
      <dgm:spPr/>
    </dgm:pt>
    <dgm:pt modelId="{8C96B515-D41D-43D0-8E44-C18C35C11AE2}" type="pres">
      <dgm:prSet presAssocID="{6506DAE9-921F-4916-AE63-F5AC73FDAD2C}" presName="childText" presStyleLbl="bgAcc1" presStyleIdx="9" presStyleCnt="10" custScaleX="340437" custScaleY="334949" custLinFactNeighborX="21024">
        <dgm:presLayoutVars>
          <dgm:bulletEnabled val="1"/>
        </dgm:presLayoutVars>
      </dgm:prSet>
      <dgm:spPr/>
    </dgm:pt>
  </dgm:ptLst>
  <dgm:cxnLst>
    <dgm:cxn modelId="{81A5AB0A-DF4B-4AB5-B831-A20FE124848D}" srcId="{C3EE8FD6-7017-4B30-BE5F-127C3409E74C}" destId="{7D31A63F-41DA-4628-8FA2-4F09F390EB50}" srcOrd="2" destOrd="0" parTransId="{C6F29663-F18C-42D4-9D9D-567A85F7EAFF}" sibTransId="{8DC5B777-4AE8-4136-9C86-92EF838E75A0}"/>
    <dgm:cxn modelId="{01D1E119-DB2D-4975-AED1-B872D9851B52}" srcId="{78323906-3168-432D-8374-89CBB8AF7583}" destId="{4E7F297C-6B45-414B-AE42-5A41CC480D2A}" srcOrd="3" destOrd="0" parTransId="{CD9E43F8-87CC-4886-AADB-3EDD1C05BF9D}" sibTransId="{DD147111-E7AD-4BC6-81A3-4E19A0EF0DF4}"/>
    <dgm:cxn modelId="{C284DD24-9B4D-467E-8A2B-3A0127CDD0AC}" type="presOf" srcId="{0652EF77-A418-450A-B0EF-20B231CCAE16}" destId="{C69E14FF-7D41-492C-8445-85A11B7DAD02}" srcOrd="0" destOrd="0" presId="urn:microsoft.com/office/officeart/2005/8/layout/hierarchy3"/>
    <dgm:cxn modelId="{D20CE129-C08F-4329-9843-0BAD061C06B5}" type="presOf" srcId="{4E7F297C-6B45-414B-AE42-5A41CC480D2A}" destId="{574D28DF-61A5-440E-A88C-A688FE2B7FE3}" srcOrd="0" destOrd="0" presId="urn:microsoft.com/office/officeart/2005/8/layout/hierarchy3"/>
    <dgm:cxn modelId="{BDCF692E-E3F6-41F2-85B3-1E6B0160FBB5}" srcId="{0BFC1D35-BE6F-46A9-A5CB-E0008382268E}" destId="{CE9AF218-A56E-43EB-8B99-AFA37C02712B}" srcOrd="1" destOrd="0" parTransId="{A6063A73-51A8-4F25-AEF7-C42459CFC064}" sibTransId="{C9A37E31-64A1-4B91-8488-0AD035ED6410}"/>
    <dgm:cxn modelId="{CD054530-14A5-471E-9D6F-8541805F5526}" type="presOf" srcId="{6506DAE9-921F-4916-AE63-F5AC73FDAD2C}" destId="{8C96B515-D41D-43D0-8E44-C18C35C11AE2}" srcOrd="0" destOrd="0" presId="urn:microsoft.com/office/officeart/2005/8/layout/hierarchy3"/>
    <dgm:cxn modelId="{8774CB33-9D1C-4FBB-B87F-E9A737586A59}" srcId="{7D31A63F-41DA-4628-8FA2-4F09F390EB50}" destId="{6506DAE9-921F-4916-AE63-F5AC73FDAD2C}" srcOrd="0" destOrd="0" parTransId="{4A045E8F-749B-42FF-950F-AB2F3D22F1D8}" sibTransId="{E6CE5602-8169-4F5A-B40C-E970E34567D7}"/>
    <dgm:cxn modelId="{89CAD539-4583-4671-9451-424DFD10AAA2}" type="presOf" srcId="{D9E97033-DF0B-4576-B23A-C72B2F4A5013}" destId="{886F8C87-AC21-453B-8F23-E7641B025748}" srcOrd="0" destOrd="0" presId="urn:microsoft.com/office/officeart/2005/8/layout/hierarchy3"/>
    <dgm:cxn modelId="{11DB6140-7A9A-42D8-A70D-0EC8A2BCABF2}" srcId="{78323906-3168-432D-8374-89CBB8AF7583}" destId="{EEA638D7-A6A4-489D-8AFF-DB409D9D926B}" srcOrd="4" destOrd="0" parTransId="{2F22BA01-3143-4F50-84C1-32F8FF437643}" sibTransId="{D6788892-F4E4-4126-BC8E-3AFF0EF48B0E}"/>
    <dgm:cxn modelId="{8A04245D-C86B-48FE-8CAF-47F1E3926C7F}" type="presOf" srcId="{8933290F-9757-484D-A49C-D9F9DD85F1D5}" destId="{11021E40-6819-4DFF-B726-D52E868E6C48}" srcOrd="0" destOrd="0" presId="urn:microsoft.com/office/officeart/2005/8/layout/hierarchy3"/>
    <dgm:cxn modelId="{0DD9B05E-ABA9-4CD6-86C6-B971D105A6A1}" type="presOf" srcId="{4A045E8F-749B-42FF-950F-AB2F3D22F1D8}" destId="{71A95F40-E3E9-48A3-AA2E-0B6FC0F62E5C}" srcOrd="0" destOrd="0" presId="urn:microsoft.com/office/officeart/2005/8/layout/hierarchy3"/>
    <dgm:cxn modelId="{93801A41-1723-4183-B79B-0C8455FD8BB9}" type="presOf" srcId="{8CD0A1B7-F501-432F-B8C0-33AD45BD45F3}" destId="{251261C3-83C9-4CC5-9756-FC6347DEBB24}" srcOrd="0" destOrd="0" presId="urn:microsoft.com/office/officeart/2005/8/layout/hierarchy3"/>
    <dgm:cxn modelId="{C9C88E64-6CEA-4246-A234-3DC1BACD2866}" srcId="{78323906-3168-432D-8374-89CBB8AF7583}" destId="{81A31B7F-2A19-4E8E-8371-E6EB910EE5B1}" srcOrd="2" destOrd="0" parTransId="{970D2949-F3E2-4429-9299-3C702CD69371}" sibTransId="{35D0F5DD-239A-414C-83AF-F707EF5E3073}"/>
    <dgm:cxn modelId="{42F9B046-BC87-4406-B0DE-1AFE44F5016F}" type="presOf" srcId="{0BFC1D35-BE6F-46A9-A5CB-E0008382268E}" destId="{DBB35F96-4FC2-44D6-9605-046D410E4CB0}" srcOrd="1" destOrd="0" presId="urn:microsoft.com/office/officeart/2005/8/layout/hierarchy3"/>
    <dgm:cxn modelId="{9DBB6069-B788-4296-B7AF-DED0244AE7C0}" srcId="{78323906-3168-432D-8374-89CBB8AF7583}" destId="{AF7FC147-E6F2-46F3-96ED-74F99740E67D}" srcOrd="5" destOrd="0" parTransId="{8933290F-9757-484D-A49C-D9F9DD85F1D5}" sibTransId="{C2B047EA-F06B-472D-82AB-13B0AD9FD720}"/>
    <dgm:cxn modelId="{C7177F6A-D757-4124-B05C-A9F850C2F941}" type="presOf" srcId="{D9727C5C-6C37-4C6D-9083-F4488D83396B}" destId="{068B2DF7-DBA0-4E6F-9FDB-F81F2C05BD35}" srcOrd="0" destOrd="0" presId="urn:microsoft.com/office/officeart/2005/8/layout/hierarchy3"/>
    <dgm:cxn modelId="{FB788F4E-8217-4172-8366-0033DF6AFB6A}" srcId="{C3EE8FD6-7017-4B30-BE5F-127C3409E74C}" destId="{0BFC1D35-BE6F-46A9-A5CB-E0008382268E}" srcOrd="1" destOrd="0" parTransId="{F2BE3974-9AB1-4BEE-8EAB-FE7ABFBA7D5D}" sibTransId="{9682C4D3-F1C7-43CC-BAB3-3DA73C87C3E2}"/>
    <dgm:cxn modelId="{1EB0E84E-9461-4055-92F6-1291CB6B6916}" type="presOf" srcId="{7D31A63F-41DA-4628-8FA2-4F09F390EB50}" destId="{6CBFF22E-731A-4C06-9D19-931981A9ADAB}" srcOrd="0" destOrd="0" presId="urn:microsoft.com/office/officeart/2005/8/layout/hierarchy3"/>
    <dgm:cxn modelId="{CC734973-DDA6-4FC0-B1EF-B00CD41838AD}" type="presOf" srcId="{36709AA3-6BD3-4CB3-844C-5DAB455F70B7}" destId="{94BFD9AC-FC18-4369-AAE4-2357602345EC}" srcOrd="0" destOrd="0" presId="urn:microsoft.com/office/officeart/2005/8/layout/hierarchy3"/>
    <dgm:cxn modelId="{D1489954-5E66-4994-B303-E2CDAB7347EB}" type="presOf" srcId="{CE9AF218-A56E-43EB-8B99-AFA37C02712B}" destId="{A84623C9-E105-4A86-A414-87FDEEFC46AA}" srcOrd="0" destOrd="0" presId="urn:microsoft.com/office/officeart/2005/8/layout/hierarchy3"/>
    <dgm:cxn modelId="{587CFE54-4EF6-49F2-A2D0-49FE84B2FC30}" type="presOf" srcId="{DE2A51E7-D025-471E-B600-D4AF98B66C99}" destId="{EC775856-8B20-4418-9F40-CD1433989E06}" srcOrd="0" destOrd="0" presId="urn:microsoft.com/office/officeart/2005/8/layout/hierarchy3"/>
    <dgm:cxn modelId="{4CDE8380-D77C-4AD0-A694-4B81E8F76E9B}" type="presOf" srcId="{0E0C01EF-A9FE-4BE4-B2B2-A28255BADBED}" destId="{817CF0E8-E1C1-4242-961B-BECDE9992D44}" srcOrd="0" destOrd="0" presId="urn:microsoft.com/office/officeart/2005/8/layout/hierarchy3"/>
    <dgm:cxn modelId="{419EE188-0FD2-4E03-A6F8-8094C28C01F9}" type="presOf" srcId="{A6063A73-51A8-4F25-AEF7-C42459CFC064}" destId="{B9D16A08-DD62-4A59-8FF7-8FE2E72047B0}" srcOrd="0" destOrd="0" presId="urn:microsoft.com/office/officeart/2005/8/layout/hierarchy3"/>
    <dgm:cxn modelId="{940EB88D-298E-43CA-B9EE-8085CD682621}" srcId="{C3EE8FD6-7017-4B30-BE5F-127C3409E74C}" destId="{78323906-3168-432D-8374-89CBB8AF7583}" srcOrd="0" destOrd="0" parTransId="{53C266BF-A760-44AC-B855-FB5962407A89}" sibTransId="{AF741893-B74A-48DE-887D-81853FCD6EF9}"/>
    <dgm:cxn modelId="{18B86990-270F-4A54-91CB-A18BC51F631E}" type="presOf" srcId="{CD9E43F8-87CC-4886-AADB-3EDD1C05BF9D}" destId="{E9F198EC-F569-4C5C-960C-C8B052FF515E}" srcOrd="0" destOrd="0" presId="urn:microsoft.com/office/officeart/2005/8/layout/hierarchy3"/>
    <dgm:cxn modelId="{A77D709B-AF2C-4BE9-81CC-4609A63A470B}" type="presOf" srcId="{2F22BA01-3143-4F50-84C1-32F8FF437643}" destId="{7EC084ED-8242-4D59-8464-9E86E80491CD}" srcOrd="0" destOrd="0" presId="urn:microsoft.com/office/officeart/2005/8/layout/hierarchy3"/>
    <dgm:cxn modelId="{B5A829A2-C868-4121-AD4B-BED146AAB13D}" srcId="{0BFC1D35-BE6F-46A9-A5CB-E0008382268E}" destId="{DE2A51E7-D025-471E-B600-D4AF98B66C99}" srcOrd="0" destOrd="0" parTransId="{0390B9AD-4747-4E34-ACA6-CA99EBD07416}" sibTransId="{CA02F523-A098-4CE3-9D2F-9D4B14E28F68}"/>
    <dgm:cxn modelId="{6ECA9CAA-8364-43F3-85F5-5EEE95D819C4}" srcId="{78323906-3168-432D-8374-89CBB8AF7583}" destId="{D9727C5C-6C37-4C6D-9083-F4488D83396B}" srcOrd="1" destOrd="0" parTransId="{8CD0A1B7-F501-432F-B8C0-33AD45BD45F3}" sibTransId="{E849F97A-3B7C-4772-8E8A-D5F638F7180D}"/>
    <dgm:cxn modelId="{5ED725C3-F5B4-4F11-8A36-9D8BD4462921}" type="presOf" srcId="{0390B9AD-4747-4E34-ACA6-CA99EBD07416}" destId="{B81B2F44-0589-4490-BFEC-347C78DEB81A}" srcOrd="0" destOrd="0" presId="urn:microsoft.com/office/officeart/2005/8/layout/hierarchy3"/>
    <dgm:cxn modelId="{A4F71DC9-DD1A-4310-90D2-07D02D63A3E0}" srcId="{0BFC1D35-BE6F-46A9-A5CB-E0008382268E}" destId="{D9E97033-DF0B-4576-B23A-C72B2F4A5013}" srcOrd="2" destOrd="0" parTransId="{36709AA3-6BD3-4CB3-844C-5DAB455F70B7}" sibTransId="{F99AAF74-6E06-4CF3-9ABD-DF9070F31F10}"/>
    <dgm:cxn modelId="{572A83E2-0EB1-4804-8A18-66DF1ACB7BD1}" type="presOf" srcId="{EEA638D7-A6A4-489D-8AFF-DB409D9D926B}" destId="{C7D2A61C-7B82-483E-B132-B840F7FB4E6E}" srcOrd="0" destOrd="0" presId="urn:microsoft.com/office/officeart/2005/8/layout/hierarchy3"/>
    <dgm:cxn modelId="{0BB0C5E2-8995-4E21-88C1-F38B88D53A1C}" type="presOf" srcId="{C3EE8FD6-7017-4B30-BE5F-127C3409E74C}" destId="{EAA6DD26-44A7-4A5D-8581-0B0F91F8681E}" srcOrd="0" destOrd="0" presId="urn:microsoft.com/office/officeart/2005/8/layout/hierarchy3"/>
    <dgm:cxn modelId="{FED747E3-C31F-43EF-8960-BC2C9C72ECF8}" srcId="{78323906-3168-432D-8374-89CBB8AF7583}" destId="{0652EF77-A418-450A-B0EF-20B231CCAE16}" srcOrd="0" destOrd="0" parTransId="{0E0C01EF-A9FE-4BE4-B2B2-A28255BADBED}" sibTransId="{6CF575F4-C969-4E44-8481-5EC3EA633577}"/>
    <dgm:cxn modelId="{3866C1E5-3AB6-4D38-A58A-DCF7A5509228}" type="presOf" srcId="{970D2949-F3E2-4429-9299-3C702CD69371}" destId="{0DCC765E-5297-44A6-80AC-A7E4796D2696}" srcOrd="0" destOrd="0" presId="urn:microsoft.com/office/officeart/2005/8/layout/hierarchy3"/>
    <dgm:cxn modelId="{1D7817EC-ED82-4292-9F9F-969C98025D8B}" type="presOf" srcId="{0BFC1D35-BE6F-46A9-A5CB-E0008382268E}" destId="{085D41D8-F830-42D9-951E-E46982B47E33}" srcOrd="0" destOrd="0" presId="urn:microsoft.com/office/officeart/2005/8/layout/hierarchy3"/>
    <dgm:cxn modelId="{32A60FF6-82FF-4614-B67E-3D28E7B59BFF}" type="presOf" srcId="{78323906-3168-432D-8374-89CBB8AF7583}" destId="{ECFA3EE1-2BFC-4FB1-8081-4C1FE424C5BF}" srcOrd="1" destOrd="0" presId="urn:microsoft.com/office/officeart/2005/8/layout/hierarchy3"/>
    <dgm:cxn modelId="{615792FB-A3A3-4892-BE6A-3605DF61E059}" type="presOf" srcId="{AF7FC147-E6F2-46F3-96ED-74F99740E67D}" destId="{88210835-84AA-4167-8ABE-349428664E2D}" srcOrd="0" destOrd="0" presId="urn:microsoft.com/office/officeart/2005/8/layout/hierarchy3"/>
    <dgm:cxn modelId="{264164FC-5802-4B51-9392-ED0D4C745408}" type="presOf" srcId="{78323906-3168-432D-8374-89CBB8AF7583}" destId="{459E2AF4-23F1-42EB-BE66-99799C037881}" srcOrd="0" destOrd="0" presId="urn:microsoft.com/office/officeart/2005/8/layout/hierarchy3"/>
    <dgm:cxn modelId="{62EB9BFE-932A-496D-AFB6-FA4E2FE050FD}" type="presOf" srcId="{81A31B7F-2A19-4E8E-8371-E6EB910EE5B1}" destId="{B2CD6EB9-5A86-414D-819A-BF8E67B2BBD4}" srcOrd="0" destOrd="0" presId="urn:microsoft.com/office/officeart/2005/8/layout/hierarchy3"/>
    <dgm:cxn modelId="{3AB9F3FE-F5EE-40C7-A028-1F18FCB66F7E}" type="presOf" srcId="{7D31A63F-41DA-4628-8FA2-4F09F390EB50}" destId="{96F03B98-9FD5-42C4-B48D-DB81A27C486D}" srcOrd="1" destOrd="0" presId="urn:microsoft.com/office/officeart/2005/8/layout/hierarchy3"/>
    <dgm:cxn modelId="{042D8262-7A1A-48F4-ACE4-40116CED3264}" type="presParOf" srcId="{EAA6DD26-44A7-4A5D-8581-0B0F91F8681E}" destId="{46ABDBEF-C62A-4121-B73F-89919D42EFAE}" srcOrd="0" destOrd="0" presId="urn:microsoft.com/office/officeart/2005/8/layout/hierarchy3"/>
    <dgm:cxn modelId="{454075DF-5755-49E0-8579-3B6786E3CA0A}" type="presParOf" srcId="{46ABDBEF-C62A-4121-B73F-89919D42EFAE}" destId="{C1013A74-BBF0-4C44-80C8-A9DEDA3B8379}" srcOrd="0" destOrd="0" presId="urn:microsoft.com/office/officeart/2005/8/layout/hierarchy3"/>
    <dgm:cxn modelId="{5D2B81E6-C5B1-48BC-A3CC-8F9563EEB437}" type="presParOf" srcId="{C1013A74-BBF0-4C44-80C8-A9DEDA3B8379}" destId="{459E2AF4-23F1-42EB-BE66-99799C037881}" srcOrd="0" destOrd="0" presId="urn:microsoft.com/office/officeart/2005/8/layout/hierarchy3"/>
    <dgm:cxn modelId="{F951918E-F353-4F05-811C-0C0CE8EF0403}" type="presParOf" srcId="{C1013A74-BBF0-4C44-80C8-A9DEDA3B8379}" destId="{ECFA3EE1-2BFC-4FB1-8081-4C1FE424C5BF}" srcOrd="1" destOrd="0" presId="urn:microsoft.com/office/officeart/2005/8/layout/hierarchy3"/>
    <dgm:cxn modelId="{C7481D44-A3E2-40D6-83DE-28150DE2A7E6}" type="presParOf" srcId="{46ABDBEF-C62A-4121-B73F-89919D42EFAE}" destId="{A08B98AD-3C4B-4CCF-B3A2-4BBBBB24B2E3}" srcOrd="1" destOrd="0" presId="urn:microsoft.com/office/officeart/2005/8/layout/hierarchy3"/>
    <dgm:cxn modelId="{6942E0DA-91EE-4D82-B973-D553B0C00159}" type="presParOf" srcId="{A08B98AD-3C4B-4CCF-B3A2-4BBBBB24B2E3}" destId="{817CF0E8-E1C1-4242-961B-BECDE9992D44}" srcOrd="0" destOrd="0" presId="urn:microsoft.com/office/officeart/2005/8/layout/hierarchy3"/>
    <dgm:cxn modelId="{C55E7441-2C10-4B7E-A8F1-814B56A25AEE}" type="presParOf" srcId="{A08B98AD-3C4B-4CCF-B3A2-4BBBBB24B2E3}" destId="{C69E14FF-7D41-492C-8445-85A11B7DAD02}" srcOrd="1" destOrd="0" presId="urn:microsoft.com/office/officeart/2005/8/layout/hierarchy3"/>
    <dgm:cxn modelId="{868D697D-521F-4C3A-AC5C-A73448A7DC97}" type="presParOf" srcId="{A08B98AD-3C4B-4CCF-B3A2-4BBBBB24B2E3}" destId="{251261C3-83C9-4CC5-9756-FC6347DEBB24}" srcOrd="2" destOrd="0" presId="urn:microsoft.com/office/officeart/2005/8/layout/hierarchy3"/>
    <dgm:cxn modelId="{B48202D9-B798-4158-9772-BA6F4892F6D4}" type="presParOf" srcId="{A08B98AD-3C4B-4CCF-B3A2-4BBBBB24B2E3}" destId="{068B2DF7-DBA0-4E6F-9FDB-F81F2C05BD35}" srcOrd="3" destOrd="0" presId="urn:microsoft.com/office/officeart/2005/8/layout/hierarchy3"/>
    <dgm:cxn modelId="{78AEE40C-3DDF-40AE-9BD9-FE73011745F0}" type="presParOf" srcId="{A08B98AD-3C4B-4CCF-B3A2-4BBBBB24B2E3}" destId="{0DCC765E-5297-44A6-80AC-A7E4796D2696}" srcOrd="4" destOrd="0" presId="urn:microsoft.com/office/officeart/2005/8/layout/hierarchy3"/>
    <dgm:cxn modelId="{3D3411DA-F983-4564-9416-C9CCEE153D6F}" type="presParOf" srcId="{A08B98AD-3C4B-4CCF-B3A2-4BBBBB24B2E3}" destId="{B2CD6EB9-5A86-414D-819A-BF8E67B2BBD4}" srcOrd="5" destOrd="0" presId="urn:microsoft.com/office/officeart/2005/8/layout/hierarchy3"/>
    <dgm:cxn modelId="{F204D76C-61EB-4EF3-9CCB-6E0DF6FFE16D}" type="presParOf" srcId="{A08B98AD-3C4B-4CCF-B3A2-4BBBBB24B2E3}" destId="{E9F198EC-F569-4C5C-960C-C8B052FF515E}" srcOrd="6" destOrd="0" presId="urn:microsoft.com/office/officeart/2005/8/layout/hierarchy3"/>
    <dgm:cxn modelId="{42452B75-E461-4258-A2F1-58C6E375D5DD}" type="presParOf" srcId="{A08B98AD-3C4B-4CCF-B3A2-4BBBBB24B2E3}" destId="{574D28DF-61A5-440E-A88C-A688FE2B7FE3}" srcOrd="7" destOrd="0" presId="urn:microsoft.com/office/officeart/2005/8/layout/hierarchy3"/>
    <dgm:cxn modelId="{F99BFBDE-958E-4DE0-8D38-ADA1F3312783}" type="presParOf" srcId="{A08B98AD-3C4B-4CCF-B3A2-4BBBBB24B2E3}" destId="{7EC084ED-8242-4D59-8464-9E86E80491CD}" srcOrd="8" destOrd="0" presId="urn:microsoft.com/office/officeart/2005/8/layout/hierarchy3"/>
    <dgm:cxn modelId="{2492436C-369F-4108-967F-E6DD4D3BBF80}" type="presParOf" srcId="{A08B98AD-3C4B-4CCF-B3A2-4BBBBB24B2E3}" destId="{C7D2A61C-7B82-483E-B132-B840F7FB4E6E}" srcOrd="9" destOrd="0" presId="urn:microsoft.com/office/officeart/2005/8/layout/hierarchy3"/>
    <dgm:cxn modelId="{1C64A850-5A16-4768-91C8-CF35CD6D0519}" type="presParOf" srcId="{A08B98AD-3C4B-4CCF-B3A2-4BBBBB24B2E3}" destId="{11021E40-6819-4DFF-B726-D52E868E6C48}" srcOrd="10" destOrd="0" presId="urn:microsoft.com/office/officeart/2005/8/layout/hierarchy3"/>
    <dgm:cxn modelId="{8F466807-A14F-494E-B1E0-978CFFC937F0}" type="presParOf" srcId="{A08B98AD-3C4B-4CCF-B3A2-4BBBBB24B2E3}" destId="{88210835-84AA-4167-8ABE-349428664E2D}" srcOrd="11" destOrd="0" presId="urn:microsoft.com/office/officeart/2005/8/layout/hierarchy3"/>
    <dgm:cxn modelId="{17A7036B-1B07-4CFB-B885-BE300ACC3DDA}" type="presParOf" srcId="{EAA6DD26-44A7-4A5D-8581-0B0F91F8681E}" destId="{A0A61DB8-8DA6-4989-A246-348F94403F39}" srcOrd="1" destOrd="0" presId="urn:microsoft.com/office/officeart/2005/8/layout/hierarchy3"/>
    <dgm:cxn modelId="{25140060-1DD9-411C-957C-AF482BBF8418}" type="presParOf" srcId="{A0A61DB8-8DA6-4989-A246-348F94403F39}" destId="{4A0F5871-A9C5-448F-9C02-9F13297D450F}" srcOrd="0" destOrd="0" presId="urn:microsoft.com/office/officeart/2005/8/layout/hierarchy3"/>
    <dgm:cxn modelId="{8C2F98BC-812B-41AB-9F7A-84340E6C34F1}" type="presParOf" srcId="{4A0F5871-A9C5-448F-9C02-9F13297D450F}" destId="{085D41D8-F830-42D9-951E-E46982B47E33}" srcOrd="0" destOrd="0" presId="urn:microsoft.com/office/officeart/2005/8/layout/hierarchy3"/>
    <dgm:cxn modelId="{BBDEE3AC-E754-4C00-827F-8E6788CC5482}" type="presParOf" srcId="{4A0F5871-A9C5-448F-9C02-9F13297D450F}" destId="{DBB35F96-4FC2-44D6-9605-046D410E4CB0}" srcOrd="1" destOrd="0" presId="urn:microsoft.com/office/officeart/2005/8/layout/hierarchy3"/>
    <dgm:cxn modelId="{0536CBC0-6548-4DB7-AC67-6B576E3A7836}" type="presParOf" srcId="{A0A61DB8-8DA6-4989-A246-348F94403F39}" destId="{6075C0EC-E9CD-4917-8652-C3DCAA90EA0E}" srcOrd="1" destOrd="0" presId="urn:microsoft.com/office/officeart/2005/8/layout/hierarchy3"/>
    <dgm:cxn modelId="{DFF1F4E9-E396-42A8-9D4A-FA1DF3DF7163}" type="presParOf" srcId="{6075C0EC-E9CD-4917-8652-C3DCAA90EA0E}" destId="{B81B2F44-0589-4490-BFEC-347C78DEB81A}" srcOrd="0" destOrd="0" presId="urn:microsoft.com/office/officeart/2005/8/layout/hierarchy3"/>
    <dgm:cxn modelId="{FE13D006-9FC5-4EDA-A857-794E3C41F550}" type="presParOf" srcId="{6075C0EC-E9CD-4917-8652-C3DCAA90EA0E}" destId="{EC775856-8B20-4418-9F40-CD1433989E06}" srcOrd="1" destOrd="0" presId="urn:microsoft.com/office/officeart/2005/8/layout/hierarchy3"/>
    <dgm:cxn modelId="{7EC11F17-33A8-467B-B940-7B46E315EA09}" type="presParOf" srcId="{6075C0EC-E9CD-4917-8652-C3DCAA90EA0E}" destId="{B9D16A08-DD62-4A59-8FF7-8FE2E72047B0}" srcOrd="2" destOrd="0" presId="urn:microsoft.com/office/officeart/2005/8/layout/hierarchy3"/>
    <dgm:cxn modelId="{2AD5D198-71A0-4EC9-9C05-33E75D25F2AA}" type="presParOf" srcId="{6075C0EC-E9CD-4917-8652-C3DCAA90EA0E}" destId="{A84623C9-E105-4A86-A414-87FDEEFC46AA}" srcOrd="3" destOrd="0" presId="urn:microsoft.com/office/officeart/2005/8/layout/hierarchy3"/>
    <dgm:cxn modelId="{CF383D21-AFDC-4DB0-9AA8-298FE87D24AE}" type="presParOf" srcId="{6075C0EC-E9CD-4917-8652-C3DCAA90EA0E}" destId="{94BFD9AC-FC18-4369-AAE4-2357602345EC}" srcOrd="4" destOrd="0" presId="urn:microsoft.com/office/officeart/2005/8/layout/hierarchy3"/>
    <dgm:cxn modelId="{F270E48C-FD31-4F2B-85ED-C6E146AF9F38}" type="presParOf" srcId="{6075C0EC-E9CD-4917-8652-C3DCAA90EA0E}" destId="{886F8C87-AC21-453B-8F23-E7641B025748}" srcOrd="5" destOrd="0" presId="urn:microsoft.com/office/officeart/2005/8/layout/hierarchy3"/>
    <dgm:cxn modelId="{2FE4F909-55E5-45AA-B095-F4F086976F1C}" type="presParOf" srcId="{EAA6DD26-44A7-4A5D-8581-0B0F91F8681E}" destId="{78F96427-333A-418D-A8EB-C4A70F0A08DF}" srcOrd="2" destOrd="0" presId="urn:microsoft.com/office/officeart/2005/8/layout/hierarchy3"/>
    <dgm:cxn modelId="{D45ADA3C-D592-43D7-9982-EF3970543D9B}" type="presParOf" srcId="{78F96427-333A-418D-A8EB-C4A70F0A08DF}" destId="{DDD761B0-1A4D-47D5-94D0-8945166764C0}" srcOrd="0" destOrd="0" presId="urn:microsoft.com/office/officeart/2005/8/layout/hierarchy3"/>
    <dgm:cxn modelId="{2AAEEB53-FBE5-46F5-9378-B4A1930B6FBC}" type="presParOf" srcId="{DDD761B0-1A4D-47D5-94D0-8945166764C0}" destId="{6CBFF22E-731A-4C06-9D19-931981A9ADAB}" srcOrd="0" destOrd="0" presId="urn:microsoft.com/office/officeart/2005/8/layout/hierarchy3"/>
    <dgm:cxn modelId="{2FE1305F-FF98-4B33-A918-3A1C31CF6A34}" type="presParOf" srcId="{DDD761B0-1A4D-47D5-94D0-8945166764C0}" destId="{96F03B98-9FD5-42C4-B48D-DB81A27C486D}" srcOrd="1" destOrd="0" presId="urn:microsoft.com/office/officeart/2005/8/layout/hierarchy3"/>
    <dgm:cxn modelId="{4895E857-AABB-4C0E-BBF6-866C5BF16E8C}" type="presParOf" srcId="{78F96427-333A-418D-A8EB-C4A70F0A08DF}" destId="{17BF823C-C8DC-4FD6-8C93-E6A839D2B9A4}" srcOrd="1" destOrd="0" presId="urn:microsoft.com/office/officeart/2005/8/layout/hierarchy3"/>
    <dgm:cxn modelId="{363B0BB7-4FD2-4B3D-AADB-8C0759C76A2F}" type="presParOf" srcId="{17BF823C-C8DC-4FD6-8C93-E6A839D2B9A4}" destId="{71A95F40-E3E9-48A3-AA2E-0B6FC0F62E5C}" srcOrd="0" destOrd="0" presId="urn:microsoft.com/office/officeart/2005/8/layout/hierarchy3"/>
    <dgm:cxn modelId="{060BB2C1-0102-4304-B297-853FF0A73FCA}" type="presParOf" srcId="{17BF823C-C8DC-4FD6-8C93-E6A839D2B9A4}" destId="{8C96B515-D41D-43D0-8E44-C18C35C11AE2}" srcOrd="1"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1AAF4E-6952-4CE4-BDC4-90645104BBED}">
      <dsp:nvSpPr>
        <dsp:cNvPr id="0" name=""/>
        <dsp:cNvSpPr/>
      </dsp:nvSpPr>
      <dsp:spPr>
        <a:xfrm>
          <a:off x="0" y="0"/>
          <a:ext cx="4307838" cy="328435"/>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rPr>
            <a:t>Futile thinking</a:t>
          </a:r>
          <a:endParaRPr lang="es-ES" sz="1800" b="1" kern="1200" dirty="0">
            <a:solidFill>
              <a:schemeClr val="tx1"/>
            </a:solidFill>
          </a:endParaRPr>
        </a:p>
      </dsp:txBody>
      <dsp:txXfrm>
        <a:off x="9620" y="9620"/>
        <a:ext cx="4288598" cy="309195"/>
      </dsp:txXfrm>
    </dsp:sp>
    <dsp:sp modelId="{2C5BA000-95CA-488A-B369-8E543E7861E9}">
      <dsp:nvSpPr>
        <dsp:cNvPr id="0" name=""/>
        <dsp:cNvSpPr/>
      </dsp:nvSpPr>
      <dsp:spPr>
        <a:xfrm rot="5400000">
          <a:off x="2092337" y="336646"/>
          <a:ext cx="123163" cy="147795"/>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s-ES" sz="600" b="1" kern="1200"/>
        </a:p>
      </dsp:txBody>
      <dsp:txXfrm rot="-5400000">
        <a:off x="2109581" y="348962"/>
        <a:ext cx="88677" cy="86214"/>
      </dsp:txXfrm>
    </dsp:sp>
    <dsp:sp modelId="{97E8FC94-2279-4435-9CC1-9F141CBDC602}">
      <dsp:nvSpPr>
        <dsp:cNvPr id="0" name=""/>
        <dsp:cNvSpPr/>
      </dsp:nvSpPr>
      <dsp:spPr>
        <a:xfrm>
          <a:off x="0" y="492653"/>
          <a:ext cx="4307838" cy="328435"/>
        </a:xfrm>
        <a:prstGeom prst="roundRect">
          <a:avLst>
            <a:gd name="adj" fmla="val 10000"/>
          </a:avLst>
        </a:prstGeom>
        <a:gradFill rotWithShape="0">
          <a:gsLst>
            <a:gs pos="0">
              <a:schemeClr val="accent2">
                <a:hueOff val="2604378"/>
                <a:satOff val="-7227"/>
                <a:lumOff val="-948"/>
                <a:alphaOff val="0"/>
                <a:satMod val="103000"/>
                <a:lumMod val="102000"/>
                <a:tint val="94000"/>
              </a:schemeClr>
            </a:gs>
            <a:gs pos="50000">
              <a:schemeClr val="accent2">
                <a:hueOff val="2604378"/>
                <a:satOff val="-7227"/>
                <a:lumOff val="-948"/>
                <a:alphaOff val="0"/>
                <a:satMod val="110000"/>
                <a:lumMod val="100000"/>
                <a:shade val="100000"/>
              </a:schemeClr>
            </a:gs>
            <a:gs pos="100000">
              <a:schemeClr val="accent2">
                <a:hueOff val="2604378"/>
                <a:satOff val="-7227"/>
                <a:lumOff val="-948"/>
                <a:alphaOff val="0"/>
                <a:lumMod val="99000"/>
                <a:satMod val="120000"/>
                <a:shade val="78000"/>
              </a:schemeClr>
            </a:gs>
          </a:gsLst>
          <a:lin ang="5400000" scaled="0"/>
        </a:gradFill>
        <a:ln>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rPr>
            <a:t>Darkened in their understanding</a:t>
          </a:r>
          <a:endParaRPr lang="es-ES" sz="1800" b="1" kern="1200" dirty="0">
            <a:solidFill>
              <a:schemeClr val="tx1"/>
            </a:solidFill>
          </a:endParaRPr>
        </a:p>
      </dsp:txBody>
      <dsp:txXfrm>
        <a:off x="9620" y="502273"/>
        <a:ext cx="4288598" cy="309195"/>
      </dsp:txXfrm>
    </dsp:sp>
    <dsp:sp modelId="{3603B0BD-1923-48AC-AB74-D3135BF9E1F2}">
      <dsp:nvSpPr>
        <dsp:cNvPr id="0" name=""/>
        <dsp:cNvSpPr/>
      </dsp:nvSpPr>
      <dsp:spPr>
        <a:xfrm rot="5400000">
          <a:off x="2092337" y="829299"/>
          <a:ext cx="123163" cy="147795"/>
        </a:xfrm>
        <a:prstGeom prst="rightArrow">
          <a:avLst>
            <a:gd name="adj1" fmla="val 60000"/>
            <a:gd name="adj2" fmla="val 50000"/>
          </a:avLst>
        </a:prstGeom>
        <a:solidFill>
          <a:schemeClr val="accent2">
            <a:hueOff val="3125254"/>
            <a:satOff val="-8672"/>
            <a:lumOff val="-1137"/>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s-ES" sz="600" b="1" kern="1200"/>
        </a:p>
      </dsp:txBody>
      <dsp:txXfrm rot="-5400000">
        <a:off x="2109581" y="841615"/>
        <a:ext cx="88677" cy="86214"/>
      </dsp:txXfrm>
    </dsp:sp>
    <dsp:sp modelId="{01C99FB7-1CA7-41C5-900A-A90F8E320740}">
      <dsp:nvSpPr>
        <dsp:cNvPr id="0" name=""/>
        <dsp:cNvSpPr/>
      </dsp:nvSpPr>
      <dsp:spPr>
        <a:xfrm>
          <a:off x="0" y="985306"/>
          <a:ext cx="4307838" cy="328435"/>
        </a:xfrm>
        <a:prstGeom prst="roundRect">
          <a:avLst>
            <a:gd name="adj" fmla="val 10000"/>
          </a:avLst>
        </a:prstGeom>
        <a:gradFill rotWithShape="0">
          <a:gsLst>
            <a:gs pos="0">
              <a:schemeClr val="accent2">
                <a:hueOff val="5208756"/>
                <a:satOff val="-14454"/>
                <a:lumOff val="-1896"/>
                <a:alphaOff val="0"/>
                <a:satMod val="103000"/>
                <a:lumMod val="102000"/>
                <a:tint val="94000"/>
              </a:schemeClr>
            </a:gs>
            <a:gs pos="50000">
              <a:schemeClr val="accent2">
                <a:hueOff val="5208756"/>
                <a:satOff val="-14454"/>
                <a:lumOff val="-1896"/>
                <a:alphaOff val="0"/>
                <a:satMod val="110000"/>
                <a:lumMod val="100000"/>
                <a:shade val="100000"/>
              </a:schemeClr>
            </a:gs>
            <a:gs pos="100000">
              <a:schemeClr val="accent2">
                <a:hueOff val="5208756"/>
                <a:satOff val="-14454"/>
                <a:lumOff val="-1896"/>
                <a:alphaOff val="0"/>
                <a:lumMod val="99000"/>
                <a:satMod val="120000"/>
                <a:shade val="78000"/>
              </a:schemeClr>
            </a:gs>
          </a:gsLst>
          <a:lin ang="5400000" scaled="0"/>
        </a:gradFill>
        <a:ln>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rPr>
            <a:t>Hardened in heart</a:t>
          </a:r>
          <a:endParaRPr lang="es-ES" sz="1800" b="1" kern="1200" dirty="0">
            <a:solidFill>
              <a:schemeClr val="tx1"/>
            </a:solidFill>
          </a:endParaRPr>
        </a:p>
      </dsp:txBody>
      <dsp:txXfrm>
        <a:off x="9620" y="994926"/>
        <a:ext cx="4288598" cy="309195"/>
      </dsp:txXfrm>
    </dsp:sp>
    <dsp:sp modelId="{1F16F583-FD2F-4814-81A0-90BC905F5331}">
      <dsp:nvSpPr>
        <dsp:cNvPr id="0" name=""/>
        <dsp:cNvSpPr/>
      </dsp:nvSpPr>
      <dsp:spPr>
        <a:xfrm rot="5400000">
          <a:off x="2092337" y="1321952"/>
          <a:ext cx="123163" cy="147795"/>
        </a:xfrm>
        <a:prstGeom prst="rightArrow">
          <a:avLst>
            <a:gd name="adj1" fmla="val 60000"/>
            <a:gd name="adj2" fmla="val 50000"/>
          </a:avLst>
        </a:prstGeom>
        <a:solidFill>
          <a:schemeClr val="accent2">
            <a:hueOff val="6250508"/>
            <a:satOff val="-17344"/>
            <a:lumOff val="-2275"/>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s-ES" sz="600" b="1" kern="1200"/>
        </a:p>
      </dsp:txBody>
      <dsp:txXfrm rot="-5400000">
        <a:off x="2109581" y="1334268"/>
        <a:ext cx="88677" cy="86214"/>
      </dsp:txXfrm>
    </dsp:sp>
    <dsp:sp modelId="{6A5B2D24-0DEE-49A3-880D-6F205F92C0E5}">
      <dsp:nvSpPr>
        <dsp:cNvPr id="0" name=""/>
        <dsp:cNvSpPr/>
      </dsp:nvSpPr>
      <dsp:spPr>
        <a:xfrm>
          <a:off x="0" y="1477959"/>
          <a:ext cx="4307838" cy="328435"/>
        </a:xfrm>
        <a:prstGeom prst="roundRect">
          <a:avLst>
            <a:gd name="adj" fmla="val 10000"/>
          </a:avLst>
        </a:prstGeom>
        <a:gradFill rotWithShape="0">
          <a:gsLst>
            <a:gs pos="0">
              <a:schemeClr val="accent2">
                <a:hueOff val="7813134"/>
                <a:satOff val="-21681"/>
                <a:lumOff val="-2844"/>
                <a:alphaOff val="0"/>
                <a:satMod val="103000"/>
                <a:lumMod val="102000"/>
                <a:tint val="94000"/>
              </a:schemeClr>
            </a:gs>
            <a:gs pos="50000">
              <a:schemeClr val="accent2">
                <a:hueOff val="7813134"/>
                <a:satOff val="-21681"/>
                <a:lumOff val="-2844"/>
                <a:alphaOff val="0"/>
                <a:satMod val="110000"/>
                <a:lumMod val="100000"/>
                <a:shade val="100000"/>
              </a:schemeClr>
            </a:gs>
            <a:gs pos="100000">
              <a:schemeClr val="accent2">
                <a:hueOff val="7813134"/>
                <a:satOff val="-21681"/>
                <a:lumOff val="-2844"/>
                <a:alphaOff val="0"/>
                <a:lumMod val="99000"/>
                <a:satMod val="120000"/>
                <a:shade val="78000"/>
              </a:schemeClr>
            </a:gs>
          </a:gsLst>
          <a:lin ang="5400000" scaled="0"/>
        </a:gradFill>
        <a:ln>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rPr>
            <a:t>Ignorant and separated from the life of God</a:t>
          </a:r>
          <a:endParaRPr lang="es-ES" sz="1800" b="1" kern="1200" dirty="0">
            <a:solidFill>
              <a:schemeClr val="tx1"/>
            </a:solidFill>
          </a:endParaRPr>
        </a:p>
      </dsp:txBody>
      <dsp:txXfrm>
        <a:off x="9620" y="1487579"/>
        <a:ext cx="4288598" cy="309195"/>
      </dsp:txXfrm>
    </dsp:sp>
    <dsp:sp modelId="{5523947A-1CFA-4328-9444-1A6470505006}">
      <dsp:nvSpPr>
        <dsp:cNvPr id="0" name=""/>
        <dsp:cNvSpPr/>
      </dsp:nvSpPr>
      <dsp:spPr>
        <a:xfrm rot="5400000">
          <a:off x="2092337" y="1814605"/>
          <a:ext cx="123163" cy="147795"/>
        </a:xfrm>
        <a:prstGeom prst="rightArrow">
          <a:avLst>
            <a:gd name="adj1" fmla="val 60000"/>
            <a:gd name="adj2" fmla="val 50000"/>
          </a:avLst>
        </a:prstGeom>
        <a:solidFill>
          <a:schemeClr val="accent2">
            <a:hueOff val="9375762"/>
            <a:satOff val="-26017"/>
            <a:lumOff val="-3412"/>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s-ES" sz="600" b="1" kern="1200"/>
        </a:p>
      </dsp:txBody>
      <dsp:txXfrm rot="-5400000">
        <a:off x="2109581" y="1826921"/>
        <a:ext cx="88677" cy="86214"/>
      </dsp:txXfrm>
    </dsp:sp>
    <dsp:sp modelId="{F56A721C-E61C-47B7-8B15-678D9A40EA1C}">
      <dsp:nvSpPr>
        <dsp:cNvPr id="0" name=""/>
        <dsp:cNvSpPr/>
      </dsp:nvSpPr>
      <dsp:spPr>
        <a:xfrm>
          <a:off x="0" y="1970612"/>
          <a:ext cx="4307838" cy="328435"/>
        </a:xfrm>
        <a:prstGeom prst="roundRect">
          <a:avLst>
            <a:gd name="adj" fmla="val 10000"/>
          </a:avLst>
        </a:prstGeom>
        <a:gradFill rotWithShape="0">
          <a:gsLst>
            <a:gs pos="0">
              <a:schemeClr val="accent2">
                <a:hueOff val="10417513"/>
                <a:satOff val="-28907"/>
                <a:lumOff val="-3791"/>
                <a:alphaOff val="0"/>
                <a:satMod val="103000"/>
                <a:lumMod val="102000"/>
                <a:tint val="94000"/>
              </a:schemeClr>
            </a:gs>
            <a:gs pos="50000">
              <a:schemeClr val="accent2">
                <a:hueOff val="10417513"/>
                <a:satOff val="-28907"/>
                <a:lumOff val="-3791"/>
                <a:alphaOff val="0"/>
                <a:satMod val="110000"/>
                <a:lumMod val="100000"/>
                <a:shade val="100000"/>
              </a:schemeClr>
            </a:gs>
            <a:gs pos="100000">
              <a:schemeClr val="accent2">
                <a:hueOff val="10417513"/>
                <a:satOff val="-28907"/>
                <a:lumOff val="-3791"/>
                <a:alphaOff val="0"/>
                <a:lumMod val="99000"/>
                <a:satMod val="120000"/>
                <a:shade val="78000"/>
              </a:schemeClr>
            </a:gs>
          </a:gsLst>
          <a:lin ang="5400000" scaled="0"/>
        </a:gradFill>
        <a:ln>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effectLst>
                <a:outerShdw blurRad="38100" dist="38100" dir="2700000" algn="tl">
                  <a:srgbClr val="000000">
                    <a:alpha val="43137"/>
                  </a:srgbClr>
                </a:outerShdw>
              </a:effectLst>
            </a:rPr>
            <a:t>Having lost all sensitivity</a:t>
          </a:r>
          <a:endParaRPr lang="es-ES" sz="1800" b="1" kern="1200" dirty="0">
            <a:effectLst>
              <a:outerShdw blurRad="38100" dist="38100" dir="2700000" algn="tl">
                <a:srgbClr val="000000">
                  <a:alpha val="43137"/>
                </a:srgbClr>
              </a:outerShdw>
            </a:effectLst>
          </a:endParaRPr>
        </a:p>
      </dsp:txBody>
      <dsp:txXfrm>
        <a:off x="9620" y="1980232"/>
        <a:ext cx="4288598" cy="309195"/>
      </dsp:txXfrm>
    </dsp:sp>
    <dsp:sp modelId="{36A36E8D-342F-430C-8A8F-A38416E23B42}">
      <dsp:nvSpPr>
        <dsp:cNvPr id="0" name=""/>
        <dsp:cNvSpPr/>
      </dsp:nvSpPr>
      <dsp:spPr>
        <a:xfrm rot="5400000">
          <a:off x="2092337" y="2307259"/>
          <a:ext cx="123163" cy="147795"/>
        </a:xfrm>
        <a:prstGeom prst="rightArrow">
          <a:avLst>
            <a:gd name="adj1" fmla="val 60000"/>
            <a:gd name="adj2" fmla="val 50000"/>
          </a:avLst>
        </a:prstGeom>
        <a:solidFill>
          <a:schemeClr val="accent2">
            <a:hueOff val="12501015"/>
            <a:satOff val="-34689"/>
            <a:lumOff val="-455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s-ES" sz="600" b="1" kern="1200"/>
        </a:p>
      </dsp:txBody>
      <dsp:txXfrm rot="-5400000">
        <a:off x="2109581" y="2319575"/>
        <a:ext cx="88677" cy="86214"/>
      </dsp:txXfrm>
    </dsp:sp>
    <dsp:sp modelId="{671F9C3C-848E-4F40-81C4-2FC4F3DD4CBC}">
      <dsp:nvSpPr>
        <dsp:cNvPr id="0" name=""/>
        <dsp:cNvSpPr/>
      </dsp:nvSpPr>
      <dsp:spPr>
        <a:xfrm>
          <a:off x="0" y="2463265"/>
          <a:ext cx="4307838" cy="328435"/>
        </a:xfrm>
        <a:prstGeom prst="roundRect">
          <a:avLst>
            <a:gd name="adj" fmla="val 10000"/>
          </a:avLst>
        </a:prstGeom>
        <a:gradFill rotWithShape="0">
          <a:gsLst>
            <a:gs pos="0">
              <a:schemeClr val="accent2">
                <a:hueOff val="13021890"/>
                <a:satOff val="-36134"/>
                <a:lumOff val="-4739"/>
                <a:alphaOff val="0"/>
                <a:satMod val="103000"/>
                <a:lumMod val="102000"/>
                <a:tint val="94000"/>
              </a:schemeClr>
            </a:gs>
            <a:gs pos="50000">
              <a:schemeClr val="accent2">
                <a:hueOff val="13021890"/>
                <a:satOff val="-36134"/>
                <a:lumOff val="-4739"/>
                <a:alphaOff val="0"/>
                <a:satMod val="110000"/>
                <a:lumMod val="100000"/>
                <a:shade val="100000"/>
              </a:schemeClr>
            </a:gs>
            <a:gs pos="100000">
              <a:schemeClr val="accent2">
                <a:hueOff val="13021890"/>
                <a:satOff val="-36134"/>
                <a:lumOff val="-4739"/>
                <a:alphaOff val="0"/>
                <a:lumMod val="99000"/>
                <a:satMod val="120000"/>
                <a:shade val="78000"/>
              </a:schemeClr>
            </a:gs>
          </a:gsLst>
          <a:lin ang="5400000" scaled="0"/>
        </a:gradFill>
        <a:ln>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effectLst>
                <a:outerShdw blurRad="38100" dist="38100" dir="2700000" algn="tl">
                  <a:srgbClr val="000000">
                    <a:alpha val="43137"/>
                  </a:srgbClr>
                </a:outerShdw>
              </a:effectLst>
            </a:rPr>
            <a:t>Given themselves over to sensuality</a:t>
          </a:r>
          <a:endParaRPr lang="es-ES" sz="1800" b="1" kern="1200" dirty="0">
            <a:effectLst>
              <a:outerShdw blurRad="38100" dist="38100" dir="2700000" algn="tl">
                <a:srgbClr val="000000">
                  <a:alpha val="43137"/>
                </a:srgbClr>
              </a:outerShdw>
            </a:effectLst>
          </a:endParaRPr>
        </a:p>
      </dsp:txBody>
      <dsp:txXfrm>
        <a:off x="9620" y="2472885"/>
        <a:ext cx="4288598" cy="309195"/>
      </dsp:txXfrm>
    </dsp:sp>
    <dsp:sp modelId="{2158F942-1A11-4DC7-B8FE-D12343A2A7B1}">
      <dsp:nvSpPr>
        <dsp:cNvPr id="0" name=""/>
        <dsp:cNvSpPr/>
      </dsp:nvSpPr>
      <dsp:spPr>
        <a:xfrm rot="5400000">
          <a:off x="2092337" y="2799912"/>
          <a:ext cx="123163" cy="147795"/>
        </a:xfrm>
        <a:prstGeom prst="rightArrow">
          <a:avLst>
            <a:gd name="adj1" fmla="val 60000"/>
            <a:gd name="adj2" fmla="val 50000"/>
          </a:avLst>
        </a:prstGeom>
        <a:solidFill>
          <a:schemeClr val="accent2">
            <a:hueOff val="15626268"/>
            <a:satOff val="-43361"/>
            <a:lumOff val="-5687"/>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s-ES" sz="600" b="1" kern="1200"/>
        </a:p>
      </dsp:txBody>
      <dsp:txXfrm rot="-5400000">
        <a:off x="2109581" y="2812228"/>
        <a:ext cx="88677" cy="86214"/>
      </dsp:txXfrm>
    </dsp:sp>
    <dsp:sp modelId="{DE9A1917-2DC5-4815-9EFB-17BA50494E66}">
      <dsp:nvSpPr>
        <dsp:cNvPr id="0" name=""/>
        <dsp:cNvSpPr/>
      </dsp:nvSpPr>
      <dsp:spPr>
        <a:xfrm>
          <a:off x="0" y="2955919"/>
          <a:ext cx="4307838" cy="328435"/>
        </a:xfrm>
        <a:prstGeom prst="roundRect">
          <a:avLst>
            <a:gd name="adj" fmla="val 10000"/>
          </a:avLst>
        </a:prstGeom>
        <a:gradFill rotWithShape="0">
          <a:gsLst>
            <a:gs pos="0">
              <a:schemeClr val="accent2">
                <a:hueOff val="15626268"/>
                <a:satOff val="-43361"/>
                <a:lumOff val="-5687"/>
                <a:alphaOff val="0"/>
                <a:satMod val="103000"/>
                <a:lumMod val="102000"/>
                <a:tint val="94000"/>
              </a:schemeClr>
            </a:gs>
            <a:gs pos="50000">
              <a:schemeClr val="accent2">
                <a:hueOff val="15626268"/>
                <a:satOff val="-43361"/>
                <a:lumOff val="-5687"/>
                <a:alphaOff val="0"/>
                <a:satMod val="110000"/>
                <a:lumMod val="100000"/>
                <a:shade val="100000"/>
              </a:schemeClr>
            </a:gs>
            <a:gs pos="100000">
              <a:schemeClr val="accent2">
                <a:hueOff val="15626268"/>
                <a:satOff val="-43361"/>
                <a:lumOff val="-5687"/>
                <a:alphaOff val="0"/>
                <a:lumMod val="99000"/>
                <a:satMod val="120000"/>
                <a:shade val="78000"/>
              </a:schemeClr>
            </a:gs>
          </a:gsLst>
          <a:lin ang="5400000" scaled="0"/>
        </a:gradFill>
        <a:ln>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effectLst>
                <a:outerShdw blurRad="38100" dist="38100" dir="2700000" algn="tl">
                  <a:srgbClr val="000000">
                    <a:alpha val="43137"/>
                  </a:srgbClr>
                </a:outerShdw>
              </a:effectLst>
            </a:rPr>
            <a:t>Indulging in every kind of impurity</a:t>
          </a:r>
          <a:endParaRPr lang="es-ES" sz="1800" b="1" kern="1200" dirty="0">
            <a:effectLst>
              <a:outerShdw blurRad="38100" dist="38100" dir="2700000" algn="tl">
                <a:srgbClr val="000000">
                  <a:alpha val="43137"/>
                </a:srgbClr>
              </a:outerShdw>
            </a:effectLst>
          </a:endParaRPr>
        </a:p>
      </dsp:txBody>
      <dsp:txXfrm>
        <a:off x="9620" y="2965539"/>
        <a:ext cx="4288598" cy="3091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85927-EBEA-4F4C-8664-2598D8CB28C3}">
      <dsp:nvSpPr>
        <dsp:cNvPr id="0" name=""/>
        <dsp:cNvSpPr/>
      </dsp:nvSpPr>
      <dsp:spPr>
        <a:xfrm>
          <a:off x="2688" y="22157"/>
          <a:ext cx="2620962" cy="662400"/>
        </a:xfrm>
        <a:prstGeom prst="rect">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a:effectLst>
                <a:outerShdw blurRad="38100" dist="38100" dir="2700000" algn="tl">
                  <a:srgbClr val="000000">
                    <a:alpha val="43137"/>
                  </a:srgbClr>
                </a:outerShdw>
              </a:effectLst>
            </a:rPr>
            <a:t>Put off the old self</a:t>
          </a:r>
          <a:endParaRPr lang="es-ES" sz="1800" b="1" kern="1200" dirty="0">
            <a:effectLst>
              <a:outerShdw blurRad="38100" dist="38100" dir="2700000" algn="tl">
                <a:srgbClr val="000000">
                  <a:alpha val="43137"/>
                </a:srgbClr>
              </a:outerShdw>
            </a:effectLst>
          </a:endParaRPr>
        </a:p>
      </dsp:txBody>
      <dsp:txXfrm>
        <a:off x="2688" y="22157"/>
        <a:ext cx="2620962" cy="662400"/>
      </dsp:txXfrm>
    </dsp:sp>
    <dsp:sp modelId="{392410F8-5680-408A-9B61-8DD63066361E}">
      <dsp:nvSpPr>
        <dsp:cNvPr id="0" name=""/>
        <dsp:cNvSpPr/>
      </dsp:nvSpPr>
      <dsp:spPr>
        <a:xfrm>
          <a:off x="2688" y="684557"/>
          <a:ext cx="2620962" cy="1499456"/>
        </a:xfrm>
        <a:prstGeom prst="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0" lvl="1" indent="0" algn="ctr" defTabSz="800100">
            <a:lnSpc>
              <a:spcPct val="90000"/>
            </a:lnSpc>
            <a:spcBef>
              <a:spcPct val="0"/>
            </a:spcBef>
            <a:spcAft>
              <a:spcPct val="15000"/>
            </a:spcAft>
            <a:buNone/>
          </a:pPr>
          <a:r>
            <a:rPr lang="en-US" sz="1800" b="1" kern="1200"/>
            <a:t>We stop living under the dominion of the sinful life we had before accepting Christ</a:t>
          </a:r>
          <a:endParaRPr lang="es-ES" sz="1800" b="1" kern="1200" dirty="0"/>
        </a:p>
      </dsp:txBody>
      <dsp:txXfrm>
        <a:off x="2688" y="684557"/>
        <a:ext cx="2620962" cy="1499456"/>
      </dsp:txXfrm>
    </dsp:sp>
    <dsp:sp modelId="{37463832-1D39-4B7B-8A33-D0AB81543AAA}">
      <dsp:nvSpPr>
        <dsp:cNvPr id="0" name=""/>
        <dsp:cNvSpPr/>
      </dsp:nvSpPr>
      <dsp:spPr>
        <a:xfrm>
          <a:off x="2990585" y="22157"/>
          <a:ext cx="2620962" cy="662400"/>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a:effectLst>
                <a:outerShdw blurRad="38100" dist="38100" dir="2700000" algn="tl">
                  <a:srgbClr val="000000">
                    <a:alpha val="43137"/>
                  </a:srgbClr>
                </a:outerShdw>
              </a:effectLst>
            </a:rPr>
            <a:t>Renew your mind</a:t>
          </a:r>
          <a:endParaRPr lang="es-ES" sz="1800" b="1" kern="1200" dirty="0">
            <a:effectLst>
              <a:outerShdw blurRad="38100" dist="38100" dir="2700000" algn="tl">
                <a:srgbClr val="000000">
                  <a:alpha val="43137"/>
                </a:srgbClr>
              </a:outerShdw>
            </a:effectLst>
          </a:endParaRPr>
        </a:p>
      </dsp:txBody>
      <dsp:txXfrm>
        <a:off x="2990585" y="22157"/>
        <a:ext cx="2620962" cy="662400"/>
      </dsp:txXfrm>
    </dsp:sp>
    <dsp:sp modelId="{E7809A06-36B8-44E1-B759-394C03B676E0}">
      <dsp:nvSpPr>
        <dsp:cNvPr id="0" name=""/>
        <dsp:cNvSpPr/>
      </dsp:nvSpPr>
      <dsp:spPr>
        <a:xfrm>
          <a:off x="2990585" y="684557"/>
          <a:ext cx="2620962" cy="1499456"/>
        </a:xfrm>
        <a:prstGeom prst="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0" lvl="1" indent="0" algn="ctr" defTabSz="800100">
            <a:lnSpc>
              <a:spcPct val="90000"/>
            </a:lnSpc>
            <a:spcBef>
              <a:spcPct val="0"/>
            </a:spcBef>
            <a:spcAft>
              <a:spcPct val="15000"/>
            </a:spcAft>
            <a:buNone/>
          </a:pPr>
          <a:r>
            <a:rPr lang="en-US" sz="1800" b="1" kern="1200"/>
            <a:t>The teachings of Jesus and His example shape our minds, and we remain loyal to Him as our Lord</a:t>
          </a:r>
          <a:endParaRPr lang="es-ES" sz="1800" b="1" kern="1200" dirty="0"/>
        </a:p>
      </dsp:txBody>
      <dsp:txXfrm>
        <a:off x="2990585" y="684557"/>
        <a:ext cx="2620962" cy="1499456"/>
      </dsp:txXfrm>
    </dsp:sp>
    <dsp:sp modelId="{3CDA422E-2CDB-484F-BDF4-58D03301C30E}">
      <dsp:nvSpPr>
        <dsp:cNvPr id="0" name=""/>
        <dsp:cNvSpPr/>
      </dsp:nvSpPr>
      <dsp:spPr>
        <a:xfrm>
          <a:off x="5978482" y="22157"/>
          <a:ext cx="2620962" cy="662400"/>
        </a:xfrm>
        <a:prstGeom prst="rect">
          <a:avLst/>
        </a:prstGeom>
        <a:solidFill>
          <a:schemeClr val="accent1">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a:effectLst>
                <a:outerShdw blurRad="38100" dist="38100" dir="2700000" algn="tl">
                  <a:srgbClr val="000000">
                    <a:alpha val="43137"/>
                  </a:srgbClr>
                </a:outerShdw>
              </a:effectLst>
            </a:rPr>
            <a:t>Put on the new self</a:t>
          </a:r>
          <a:endParaRPr lang="es-ES" sz="1800" b="1" kern="1200" dirty="0">
            <a:effectLst>
              <a:outerShdw blurRad="38100" dist="38100" dir="2700000" algn="tl">
                <a:srgbClr val="000000">
                  <a:alpha val="43137"/>
                </a:srgbClr>
              </a:outerShdw>
            </a:effectLst>
          </a:endParaRPr>
        </a:p>
      </dsp:txBody>
      <dsp:txXfrm>
        <a:off x="5978482" y="22157"/>
        <a:ext cx="2620962" cy="662400"/>
      </dsp:txXfrm>
    </dsp:sp>
    <dsp:sp modelId="{7CA441DE-A22C-43E0-8965-5FB8ACA31F8D}">
      <dsp:nvSpPr>
        <dsp:cNvPr id="0" name=""/>
        <dsp:cNvSpPr/>
      </dsp:nvSpPr>
      <dsp:spPr>
        <a:xfrm>
          <a:off x="5978482" y="684557"/>
          <a:ext cx="2620962" cy="1499456"/>
        </a:xfrm>
        <a:prstGeom prst="rect">
          <a:avLst/>
        </a:prstGeom>
        <a:solidFill>
          <a:schemeClr val="accent1">
            <a:lumMod val="20000"/>
            <a:lumOff val="8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0" lvl="1" indent="0" algn="ctr" defTabSz="800100">
            <a:lnSpc>
              <a:spcPct val="90000"/>
            </a:lnSpc>
            <a:spcBef>
              <a:spcPct val="0"/>
            </a:spcBef>
            <a:spcAft>
              <a:spcPct val="15000"/>
            </a:spcAft>
            <a:buNone/>
          </a:pPr>
          <a:r>
            <a:rPr lang="en-US" sz="1800" b="1" kern="1200"/>
            <a:t>With God's help, we live a life of righteousness and holiness</a:t>
          </a:r>
          <a:endParaRPr lang="es-ES" sz="1800" b="1" kern="1200" dirty="0"/>
        </a:p>
      </dsp:txBody>
      <dsp:txXfrm>
        <a:off x="5978482" y="684557"/>
        <a:ext cx="2620962" cy="14994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4A75B-166B-4383-93A2-5603615B59AF}">
      <dsp:nvSpPr>
        <dsp:cNvPr id="0" name=""/>
        <dsp:cNvSpPr/>
      </dsp:nvSpPr>
      <dsp:spPr>
        <a:xfrm>
          <a:off x="2469" y="94474"/>
          <a:ext cx="1527833" cy="611133"/>
        </a:xfrm>
        <a:prstGeom prst="homePlat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3">
          <a:scrgbClr r="0" g="0" b="0"/>
        </a:lnRef>
        <a:fillRef idx="1">
          <a:scrgbClr r="0" g="0" b="0"/>
        </a:fillRef>
        <a:effectRef idx="1">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a:effectLst>
                <a:outerShdw blurRad="38100" dist="38100" dir="2700000" algn="tl">
                  <a:srgbClr val="000000">
                    <a:alpha val="43137"/>
                  </a:srgbClr>
                </a:outerShdw>
              </a:effectLst>
            </a:rPr>
            <a:t>v. 25</a:t>
          </a:r>
          <a:endParaRPr lang="es-ES" sz="1800" b="1" kern="1200" dirty="0">
            <a:effectLst>
              <a:outerShdw blurRad="38100" dist="38100" dir="2700000" algn="tl">
                <a:srgbClr val="000000">
                  <a:alpha val="43137"/>
                </a:srgbClr>
              </a:outerShdw>
            </a:effectLst>
          </a:endParaRPr>
        </a:p>
      </dsp:txBody>
      <dsp:txXfrm>
        <a:off x="2469" y="94474"/>
        <a:ext cx="1375050" cy="611133"/>
      </dsp:txXfrm>
    </dsp:sp>
    <dsp:sp modelId="{9872A7E1-2ACD-428E-876F-85B4280D4085}">
      <dsp:nvSpPr>
        <dsp:cNvPr id="0" name=""/>
        <dsp:cNvSpPr/>
      </dsp:nvSpPr>
      <dsp:spPr>
        <a:xfrm>
          <a:off x="1331683" y="146420"/>
          <a:ext cx="2155189" cy="507240"/>
        </a:xfrm>
        <a:prstGeom prst="chevron">
          <a:avLst/>
        </a:prstGeom>
        <a:solidFill>
          <a:schemeClr val="accent5">
            <a:lumMod val="40000"/>
            <a:lumOff val="60000"/>
          </a:schemeClr>
        </a:solidFill>
        <a:ln w="12700" cap="flat" cmpd="sng" algn="ctr">
          <a:solidFill>
            <a:schemeClr val="tx1"/>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kern="1200"/>
            <a:t>Put away falsehood</a:t>
          </a:r>
          <a:endParaRPr lang="es-ES" sz="1800" b="1" kern="1200" dirty="0"/>
        </a:p>
      </dsp:txBody>
      <dsp:txXfrm>
        <a:off x="1585303" y="146420"/>
        <a:ext cx="1647949" cy="507240"/>
      </dsp:txXfrm>
    </dsp:sp>
    <dsp:sp modelId="{CA50A35C-8487-4768-8977-0F85CCB656D2}">
      <dsp:nvSpPr>
        <dsp:cNvPr id="0" name=""/>
        <dsp:cNvSpPr/>
      </dsp:nvSpPr>
      <dsp:spPr>
        <a:xfrm>
          <a:off x="3309338" y="146420"/>
          <a:ext cx="2303265" cy="507240"/>
        </a:xfrm>
        <a:prstGeom prst="chevron">
          <a:avLst/>
        </a:prstGeom>
        <a:solidFill>
          <a:schemeClr val="accent4">
            <a:lumMod val="40000"/>
            <a:lumOff val="60000"/>
          </a:schemeClr>
        </a:solidFill>
        <a:ln w="12700" cap="flat" cmpd="sng" algn="ctr">
          <a:solidFill>
            <a:schemeClr val="tx1"/>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kern="1200"/>
            <a:t>Speak truthfully</a:t>
          </a:r>
          <a:endParaRPr lang="es-ES" sz="1800" b="1" kern="1200" dirty="0"/>
        </a:p>
      </dsp:txBody>
      <dsp:txXfrm>
        <a:off x="3562958" y="146420"/>
        <a:ext cx="1796025" cy="507240"/>
      </dsp:txXfrm>
    </dsp:sp>
    <dsp:sp modelId="{BC782680-C33D-41F0-BE58-66A9AD1D8936}">
      <dsp:nvSpPr>
        <dsp:cNvPr id="0" name=""/>
        <dsp:cNvSpPr/>
      </dsp:nvSpPr>
      <dsp:spPr>
        <a:xfrm>
          <a:off x="5435070" y="146420"/>
          <a:ext cx="3489713" cy="507240"/>
        </a:xfrm>
        <a:prstGeom prst="chevron">
          <a:avLst/>
        </a:prstGeom>
        <a:solidFill>
          <a:schemeClr val="accent2">
            <a:lumMod val="40000"/>
            <a:lumOff val="60000"/>
          </a:schemeClr>
        </a:solidFill>
        <a:ln w="12700" cap="flat" cmpd="sng" algn="ctr">
          <a:solidFill>
            <a:schemeClr val="tx1"/>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kern="1200"/>
            <a:t>We are members of one another</a:t>
          </a:r>
          <a:endParaRPr lang="es-ES" sz="1800" b="1" kern="1200" dirty="0"/>
        </a:p>
      </dsp:txBody>
      <dsp:txXfrm>
        <a:off x="5688690" y="146420"/>
        <a:ext cx="2982473" cy="507240"/>
      </dsp:txXfrm>
    </dsp:sp>
    <dsp:sp modelId="{E1A18361-2182-4512-AD27-956FB31AD4E6}">
      <dsp:nvSpPr>
        <dsp:cNvPr id="0" name=""/>
        <dsp:cNvSpPr/>
      </dsp:nvSpPr>
      <dsp:spPr>
        <a:xfrm>
          <a:off x="2469" y="791165"/>
          <a:ext cx="1527833" cy="611133"/>
        </a:xfrm>
        <a:prstGeom prst="homePlate">
          <a:avLst/>
        </a:prstGeom>
        <a:solidFill>
          <a:schemeClr val="accent3">
            <a:hueOff val="-2426662"/>
            <a:satOff val="4796"/>
            <a:lumOff val="4575"/>
            <a:alphaOff val="0"/>
          </a:schemeClr>
        </a:solidFill>
        <a:ln w="1905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3">
          <a:scrgbClr r="0" g="0" b="0"/>
        </a:lnRef>
        <a:fillRef idx="1">
          <a:scrgbClr r="0" g="0" b="0"/>
        </a:fillRef>
        <a:effectRef idx="1">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v. 26-27 </a:t>
          </a:r>
          <a:r>
            <a:rPr lang="es-ES" sz="1800" b="1" kern="1200" baseline="30000" dirty="0">
              <a:effectLst>
                <a:outerShdw blurRad="38100" dist="38100" dir="2700000" algn="tl">
                  <a:srgbClr val="000000">
                    <a:alpha val="43137"/>
                  </a:srgbClr>
                </a:outerShdw>
              </a:effectLst>
            </a:rPr>
            <a:t>(*)</a:t>
          </a:r>
        </a:p>
      </dsp:txBody>
      <dsp:txXfrm>
        <a:off x="2469" y="791165"/>
        <a:ext cx="1375050" cy="611133"/>
      </dsp:txXfrm>
    </dsp:sp>
    <dsp:sp modelId="{FBAE18DF-8C1A-4299-AA36-104323AA18FA}">
      <dsp:nvSpPr>
        <dsp:cNvPr id="0" name=""/>
        <dsp:cNvSpPr/>
      </dsp:nvSpPr>
      <dsp:spPr>
        <a:xfrm>
          <a:off x="1331683" y="843112"/>
          <a:ext cx="2155189" cy="507240"/>
        </a:xfrm>
        <a:prstGeom prst="chevron">
          <a:avLst/>
        </a:prstGeom>
        <a:solidFill>
          <a:schemeClr val="accent5">
            <a:lumMod val="40000"/>
            <a:lumOff val="60000"/>
          </a:schemeClr>
        </a:solidFill>
        <a:ln w="12700" cap="flat" cmpd="sng" algn="ctr">
          <a:solidFill>
            <a:schemeClr val="tx1"/>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kern="1200"/>
            <a:t>Do not sin in your anger</a:t>
          </a:r>
          <a:endParaRPr lang="es-ES" sz="1800" b="1" kern="1200" baseline="30000" dirty="0"/>
        </a:p>
      </dsp:txBody>
      <dsp:txXfrm>
        <a:off x="1585303" y="843112"/>
        <a:ext cx="1647949" cy="507240"/>
      </dsp:txXfrm>
    </dsp:sp>
    <dsp:sp modelId="{DB0A8D56-33B8-4C29-989B-D2D7C51725FB}">
      <dsp:nvSpPr>
        <dsp:cNvPr id="0" name=""/>
        <dsp:cNvSpPr/>
      </dsp:nvSpPr>
      <dsp:spPr>
        <a:xfrm>
          <a:off x="3309338" y="843112"/>
          <a:ext cx="2303265" cy="507240"/>
        </a:xfrm>
        <a:prstGeom prst="chevron">
          <a:avLst/>
        </a:prstGeom>
        <a:solidFill>
          <a:schemeClr val="accent4">
            <a:lumMod val="40000"/>
            <a:lumOff val="60000"/>
          </a:schemeClr>
        </a:solidFill>
        <a:ln w="12700" cap="flat" cmpd="sng" algn="ctr">
          <a:solidFill>
            <a:schemeClr val="tx1"/>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kern="1200"/>
            <a:t>Be angry </a:t>
          </a:r>
          <a:br>
            <a:rPr lang="en-US" sz="1800" b="1" kern="1200"/>
          </a:br>
          <a:r>
            <a:rPr lang="en-US" sz="1800" b="1" kern="1200"/>
            <a:t>(at injustice)</a:t>
          </a:r>
          <a:endParaRPr lang="es-ES" sz="1800" b="1" kern="1200" dirty="0"/>
        </a:p>
      </dsp:txBody>
      <dsp:txXfrm>
        <a:off x="3562958" y="843112"/>
        <a:ext cx="1796025" cy="507240"/>
      </dsp:txXfrm>
    </dsp:sp>
    <dsp:sp modelId="{BC6A68AA-E8E0-4561-B781-9E7F5028628A}">
      <dsp:nvSpPr>
        <dsp:cNvPr id="0" name=""/>
        <dsp:cNvSpPr/>
      </dsp:nvSpPr>
      <dsp:spPr>
        <a:xfrm>
          <a:off x="5435070" y="843112"/>
          <a:ext cx="3489713" cy="507240"/>
        </a:xfrm>
        <a:prstGeom prst="chevron">
          <a:avLst/>
        </a:prstGeom>
        <a:solidFill>
          <a:schemeClr val="accent2">
            <a:lumMod val="40000"/>
            <a:lumOff val="60000"/>
          </a:schemeClr>
        </a:solidFill>
        <a:ln w="12700" cap="flat" cmpd="sng" algn="ctr">
          <a:solidFill>
            <a:schemeClr val="tx1"/>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a:t>If you stay angry you give </a:t>
          </a:r>
          <a:br>
            <a:rPr lang="es-ES" sz="1800" b="1" kern="1200"/>
          </a:br>
          <a:r>
            <a:rPr lang="es-ES" sz="1800" b="1" kern="1200"/>
            <a:t>the devil a foothold</a:t>
          </a:r>
          <a:endParaRPr lang="es-ES" sz="1800" b="1" kern="1200" dirty="0"/>
        </a:p>
      </dsp:txBody>
      <dsp:txXfrm>
        <a:off x="5688690" y="843112"/>
        <a:ext cx="2982473" cy="507240"/>
      </dsp:txXfrm>
    </dsp:sp>
    <dsp:sp modelId="{37644DF3-CAFC-4A88-BA70-B79B08F46F23}">
      <dsp:nvSpPr>
        <dsp:cNvPr id="0" name=""/>
        <dsp:cNvSpPr/>
      </dsp:nvSpPr>
      <dsp:spPr>
        <a:xfrm>
          <a:off x="2469" y="1487857"/>
          <a:ext cx="1527833" cy="611133"/>
        </a:xfrm>
        <a:prstGeom prst="homePlate">
          <a:avLst/>
        </a:prstGeom>
        <a:solidFill>
          <a:schemeClr val="accent3">
            <a:hueOff val="-4853325"/>
            <a:satOff val="9593"/>
            <a:lumOff val="9151"/>
            <a:alphaOff val="0"/>
          </a:schemeClr>
        </a:solidFill>
        <a:ln w="1905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3">
          <a:scrgbClr r="0" g="0" b="0"/>
        </a:lnRef>
        <a:fillRef idx="1">
          <a:scrgbClr r="0" g="0" b="0"/>
        </a:fillRef>
        <a:effectRef idx="1">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v. 28</a:t>
          </a:r>
        </a:p>
      </dsp:txBody>
      <dsp:txXfrm>
        <a:off x="2469" y="1487857"/>
        <a:ext cx="1375050" cy="611133"/>
      </dsp:txXfrm>
    </dsp:sp>
    <dsp:sp modelId="{F45A456F-220C-4F5B-A784-DA0A3819A7EE}">
      <dsp:nvSpPr>
        <dsp:cNvPr id="0" name=""/>
        <dsp:cNvSpPr/>
      </dsp:nvSpPr>
      <dsp:spPr>
        <a:xfrm>
          <a:off x="1331683" y="1539804"/>
          <a:ext cx="2155189" cy="507240"/>
        </a:xfrm>
        <a:prstGeom prst="chevron">
          <a:avLst/>
        </a:prstGeom>
        <a:solidFill>
          <a:schemeClr val="accent5">
            <a:lumMod val="40000"/>
            <a:lumOff val="60000"/>
          </a:schemeClr>
        </a:solidFill>
        <a:ln w="12700" cap="flat" cmpd="sng" algn="ctr">
          <a:solidFill>
            <a:schemeClr val="tx1"/>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kern="1200"/>
            <a:t>Steal no longer</a:t>
          </a:r>
          <a:endParaRPr lang="es-ES" sz="1800" b="1" kern="1200" dirty="0"/>
        </a:p>
      </dsp:txBody>
      <dsp:txXfrm>
        <a:off x="1585303" y="1539804"/>
        <a:ext cx="1647949" cy="507240"/>
      </dsp:txXfrm>
    </dsp:sp>
    <dsp:sp modelId="{E88E979A-84B4-4224-AFDF-DDE861D4DB35}">
      <dsp:nvSpPr>
        <dsp:cNvPr id="0" name=""/>
        <dsp:cNvSpPr/>
      </dsp:nvSpPr>
      <dsp:spPr>
        <a:xfrm>
          <a:off x="3309338" y="1539804"/>
          <a:ext cx="2303265" cy="507240"/>
        </a:xfrm>
        <a:prstGeom prst="chevron">
          <a:avLst/>
        </a:prstGeom>
        <a:solidFill>
          <a:schemeClr val="accent4">
            <a:lumMod val="40000"/>
            <a:lumOff val="60000"/>
          </a:schemeClr>
        </a:solidFill>
        <a:ln w="12700" cap="flat" cmpd="sng" algn="ctr">
          <a:solidFill>
            <a:schemeClr val="tx1"/>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kern="1200"/>
            <a:t>Do honest work</a:t>
          </a:r>
          <a:endParaRPr lang="es-ES" sz="1800" b="1" kern="1200" dirty="0"/>
        </a:p>
      </dsp:txBody>
      <dsp:txXfrm>
        <a:off x="3562958" y="1539804"/>
        <a:ext cx="1796025" cy="507240"/>
      </dsp:txXfrm>
    </dsp:sp>
    <dsp:sp modelId="{EF33B80D-2279-4390-A513-29468EE9EC48}">
      <dsp:nvSpPr>
        <dsp:cNvPr id="0" name=""/>
        <dsp:cNvSpPr/>
      </dsp:nvSpPr>
      <dsp:spPr>
        <a:xfrm>
          <a:off x="5435070" y="1539804"/>
          <a:ext cx="3489713" cy="507240"/>
        </a:xfrm>
        <a:prstGeom prst="chevron">
          <a:avLst/>
        </a:prstGeom>
        <a:solidFill>
          <a:schemeClr val="accent2">
            <a:lumMod val="40000"/>
            <a:lumOff val="60000"/>
          </a:schemeClr>
        </a:solidFill>
        <a:ln w="12700" cap="flat" cmpd="sng" algn="ctr">
          <a:solidFill>
            <a:schemeClr val="tx1"/>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kern="1200"/>
            <a:t>Share with those in need</a:t>
          </a:r>
          <a:endParaRPr lang="es-ES" sz="1800" b="1" kern="1200" dirty="0"/>
        </a:p>
      </dsp:txBody>
      <dsp:txXfrm>
        <a:off x="5688690" y="1539804"/>
        <a:ext cx="2982473" cy="507240"/>
      </dsp:txXfrm>
    </dsp:sp>
    <dsp:sp modelId="{E4D6E045-7496-449C-A6DE-680E1AAD1EC2}">
      <dsp:nvSpPr>
        <dsp:cNvPr id="0" name=""/>
        <dsp:cNvSpPr/>
      </dsp:nvSpPr>
      <dsp:spPr>
        <a:xfrm>
          <a:off x="2469" y="2184549"/>
          <a:ext cx="1527833" cy="611133"/>
        </a:xfrm>
        <a:prstGeom prst="homePlate">
          <a:avLst/>
        </a:prstGeom>
        <a:solidFill>
          <a:srgbClr val="DAA600"/>
        </a:solidFill>
        <a:ln w="1905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3">
          <a:scrgbClr r="0" g="0" b="0"/>
        </a:lnRef>
        <a:fillRef idx="1">
          <a:scrgbClr r="0" g="0" b="0"/>
        </a:fillRef>
        <a:effectRef idx="1">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v. 29</a:t>
          </a:r>
        </a:p>
      </dsp:txBody>
      <dsp:txXfrm>
        <a:off x="2469" y="2184549"/>
        <a:ext cx="1375050" cy="611133"/>
      </dsp:txXfrm>
    </dsp:sp>
    <dsp:sp modelId="{1D2004CA-AA32-48A4-9B26-72DD4A0C757A}">
      <dsp:nvSpPr>
        <dsp:cNvPr id="0" name=""/>
        <dsp:cNvSpPr/>
      </dsp:nvSpPr>
      <dsp:spPr>
        <a:xfrm>
          <a:off x="1331683" y="2236496"/>
          <a:ext cx="2155189" cy="507240"/>
        </a:xfrm>
        <a:prstGeom prst="chevron">
          <a:avLst/>
        </a:prstGeom>
        <a:solidFill>
          <a:schemeClr val="accent5">
            <a:lumMod val="40000"/>
            <a:lumOff val="60000"/>
          </a:schemeClr>
        </a:solidFill>
        <a:ln w="12700" cap="flat" cmpd="sng" algn="ctr">
          <a:solidFill>
            <a:schemeClr val="tx1"/>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a:t>Avoid unwholesome talk</a:t>
          </a:r>
          <a:endParaRPr lang="es-ES" sz="1600" b="1" kern="1200" dirty="0"/>
        </a:p>
      </dsp:txBody>
      <dsp:txXfrm>
        <a:off x="1585303" y="2236496"/>
        <a:ext cx="1647949" cy="507240"/>
      </dsp:txXfrm>
    </dsp:sp>
    <dsp:sp modelId="{0C350BC6-CFE0-4743-B851-1AB904B550A4}">
      <dsp:nvSpPr>
        <dsp:cNvPr id="0" name=""/>
        <dsp:cNvSpPr/>
      </dsp:nvSpPr>
      <dsp:spPr>
        <a:xfrm>
          <a:off x="3309338" y="2236496"/>
          <a:ext cx="2303265" cy="507240"/>
        </a:xfrm>
        <a:prstGeom prst="chevron">
          <a:avLst/>
        </a:prstGeom>
        <a:solidFill>
          <a:schemeClr val="accent4">
            <a:lumMod val="40000"/>
            <a:lumOff val="60000"/>
          </a:schemeClr>
        </a:solidFill>
        <a:ln w="12700" cap="flat" cmpd="sng" algn="ctr">
          <a:solidFill>
            <a:schemeClr val="tx1"/>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kern="1200"/>
            <a:t>Speak words to build others up</a:t>
          </a:r>
          <a:endParaRPr lang="es-ES" sz="1800" b="1" kern="1200" dirty="0"/>
        </a:p>
      </dsp:txBody>
      <dsp:txXfrm>
        <a:off x="3562958" y="2236496"/>
        <a:ext cx="1796025" cy="507240"/>
      </dsp:txXfrm>
    </dsp:sp>
    <dsp:sp modelId="{A8F66146-8354-4F72-9330-0E5F59406F0F}">
      <dsp:nvSpPr>
        <dsp:cNvPr id="0" name=""/>
        <dsp:cNvSpPr/>
      </dsp:nvSpPr>
      <dsp:spPr>
        <a:xfrm>
          <a:off x="5435070" y="2236496"/>
          <a:ext cx="3489713" cy="507240"/>
        </a:xfrm>
        <a:prstGeom prst="chevron">
          <a:avLst/>
        </a:prstGeom>
        <a:solidFill>
          <a:schemeClr val="accent2">
            <a:lumMod val="40000"/>
            <a:lumOff val="60000"/>
          </a:schemeClr>
        </a:solidFill>
        <a:ln w="12700" cap="flat" cmpd="sng" algn="ctr">
          <a:solidFill>
            <a:schemeClr val="tx1"/>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kern="1200"/>
            <a:t>So that it may benefit those who listen</a:t>
          </a:r>
          <a:endParaRPr lang="es-ES" sz="1800" b="1" kern="1200" dirty="0"/>
        </a:p>
      </dsp:txBody>
      <dsp:txXfrm>
        <a:off x="5688690" y="2236496"/>
        <a:ext cx="2982473" cy="5072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4A75B-166B-4383-93A2-5603615B59AF}">
      <dsp:nvSpPr>
        <dsp:cNvPr id="0" name=""/>
        <dsp:cNvSpPr/>
      </dsp:nvSpPr>
      <dsp:spPr>
        <a:xfrm>
          <a:off x="2469" y="6447"/>
          <a:ext cx="1527833" cy="611133"/>
        </a:xfrm>
        <a:prstGeom prst="homePlate">
          <a:avLst/>
        </a:prstGeom>
        <a:solidFill>
          <a:schemeClr val="tx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b="1" kern="1200" dirty="0"/>
        </a:p>
      </dsp:txBody>
      <dsp:txXfrm>
        <a:off x="2469" y="6447"/>
        <a:ext cx="1375050" cy="611133"/>
      </dsp:txXfrm>
    </dsp:sp>
    <dsp:sp modelId="{9872A7E1-2ACD-428E-876F-85B4280D4085}">
      <dsp:nvSpPr>
        <dsp:cNvPr id="0" name=""/>
        <dsp:cNvSpPr/>
      </dsp:nvSpPr>
      <dsp:spPr>
        <a:xfrm>
          <a:off x="1331683" y="58394"/>
          <a:ext cx="2155189" cy="507240"/>
        </a:xfrm>
        <a:prstGeom prst="chevron">
          <a:avLst/>
        </a:prstGeom>
        <a:solidFill>
          <a:schemeClr val="accent5">
            <a:lumMod val="50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effectLst>
                <a:outerShdw blurRad="38100" dist="38100" dir="2700000" algn="tl">
                  <a:srgbClr val="000000">
                    <a:alpha val="43137"/>
                  </a:srgbClr>
                </a:outerShdw>
              </a:effectLst>
            </a:rPr>
            <a:t>[A] what to leave behind</a:t>
          </a:r>
          <a:endParaRPr lang="es-ES" sz="1800" b="1" kern="1200" dirty="0">
            <a:solidFill>
              <a:schemeClr val="bg1"/>
            </a:solidFill>
            <a:effectLst>
              <a:outerShdw blurRad="38100" dist="38100" dir="2700000" algn="tl">
                <a:srgbClr val="000000">
                  <a:alpha val="43137"/>
                </a:srgbClr>
              </a:outerShdw>
            </a:effectLst>
          </a:endParaRPr>
        </a:p>
      </dsp:txBody>
      <dsp:txXfrm>
        <a:off x="1585303" y="58394"/>
        <a:ext cx="1647949" cy="507240"/>
      </dsp:txXfrm>
    </dsp:sp>
    <dsp:sp modelId="{CA50A35C-8487-4768-8977-0F85CCB656D2}">
      <dsp:nvSpPr>
        <dsp:cNvPr id="0" name=""/>
        <dsp:cNvSpPr/>
      </dsp:nvSpPr>
      <dsp:spPr>
        <a:xfrm>
          <a:off x="3309338" y="58394"/>
          <a:ext cx="2303265" cy="507240"/>
        </a:xfrm>
        <a:prstGeom prst="chevron">
          <a:avLst/>
        </a:prstGeom>
        <a:solidFill>
          <a:schemeClr val="accent4">
            <a:lumMod val="50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effectLst>
                <a:outerShdw blurRad="38100" dist="38100" dir="2700000" algn="tl">
                  <a:srgbClr val="000000">
                    <a:alpha val="43137"/>
                  </a:srgbClr>
                </a:outerShdw>
              </a:effectLst>
            </a:rPr>
            <a:t>[B] what to do</a:t>
          </a:r>
          <a:endParaRPr lang="es-ES" sz="1800" b="1" kern="1200" dirty="0">
            <a:solidFill>
              <a:schemeClr val="bg1"/>
            </a:solidFill>
            <a:effectLst>
              <a:outerShdw blurRad="38100" dist="38100" dir="2700000" algn="tl">
                <a:srgbClr val="000000">
                  <a:alpha val="43137"/>
                </a:srgbClr>
              </a:outerShdw>
            </a:effectLst>
          </a:endParaRPr>
        </a:p>
      </dsp:txBody>
      <dsp:txXfrm>
        <a:off x="3562958" y="58394"/>
        <a:ext cx="1796025" cy="507240"/>
      </dsp:txXfrm>
    </dsp:sp>
    <dsp:sp modelId="{BC782680-C33D-41F0-BE58-66A9AD1D8936}">
      <dsp:nvSpPr>
        <dsp:cNvPr id="0" name=""/>
        <dsp:cNvSpPr/>
      </dsp:nvSpPr>
      <dsp:spPr>
        <a:xfrm>
          <a:off x="5435070" y="58394"/>
          <a:ext cx="3489713" cy="507240"/>
        </a:xfrm>
        <a:prstGeom prst="chevron">
          <a:avLst/>
        </a:prstGeom>
        <a:solidFill>
          <a:schemeClr val="accent2">
            <a:lumMod val="50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effectLst>
                <a:outerShdw blurRad="38100" dist="38100" dir="2700000" algn="tl">
                  <a:srgbClr val="000000">
                    <a:alpha val="43137"/>
                  </a:srgbClr>
                </a:outerShdw>
              </a:effectLst>
            </a:rPr>
            <a:t>[C] the reason for change</a:t>
          </a:r>
          <a:endParaRPr lang="es-ES" sz="1800" b="1" kern="1200" dirty="0">
            <a:solidFill>
              <a:schemeClr val="bg1"/>
            </a:solidFill>
            <a:effectLst>
              <a:outerShdw blurRad="38100" dist="38100" dir="2700000" algn="tl">
                <a:srgbClr val="000000">
                  <a:alpha val="43137"/>
                </a:srgbClr>
              </a:outerShdw>
            </a:effectLst>
          </a:endParaRPr>
        </a:p>
      </dsp:txBody>
      <dsp:txXfrm>
        <a:off x="5688690" y="58394"/>
        <a:ext cx="2982473" cy="5072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E2AF4-23F1-42EB-BE66-99799C037881}">
      <dsp:nvSpPr>
        <dsp:cNvPr id="0" name=""/>
        <dsp:cNvSpPr/>
      </dsp:nvSpPr>
      <dsp:spPr>
        <a:xfrm>
          <a:off x="0" y="1401"/>
          <a:ext cx="2111355" cy="435993"/>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rPr>
            <a:t>What to leave behind?</a:t>
          </a:r>
          <a:endParaRPr lang="es-ES" sz="1800" b="1" kern="1200" dirty="0">
            <a:solidFill>
              <a:schemeClr val="tx1"/>
            </a:solidFill>
            <a:effectLst/>
          </a:endParaRPr>
        </a:p>
      </dsp:txBody>
      <dsp:txXfrm>
        <a:off x="12770" y="14171"/>
        <a:ext cx="2085815" cy="410453"/>
      </dsp:txXfrm>
    </dsp:sp>
    <dsp:sp modelId="{817CF0E8-E1C1-4242-961B-BECDE9992D44}">
      <dsp:nvSpPr>
        <dsp:cNvPr id="0" name=""/>
        <dsp:cNvSpPr/>
      </dsp:nvSpPr>
      <dsp:spPr>
        <a:xfrm>
          <a:off x="211135" y="437395"/>
          <a:ext cx="151162" cy="230234"/>
        </a:xfrm>
        <a:custGeom>
          <a:avLst/>
          <a:gdLst/>
          <a:ahLst/>
          <a:cxnLst/>
          <a:rect l="0" t="0" r="0" b="0"/>
          <a:pathLst>
            <a:path>
              <a:moveTo>
                <a:pt x="0" y="0"/>
              </a:moveTo>
              <a:lnTo>
                <a:pt x="0" y="230234"/>
              </a:lnTo>
              <a:lnTo>
                <a:pt x="151162" y="23023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9E14FF-7D41-492C-8445-85A11B7DAD02}">
      <dsp:nvSpPr>
        <dsp:cNvPr id="0" name=""/>
        <dsp:cNvSpPr/>
      </dsp:nvSpPr>
      <dsp:spPr>
        <a:xfrm>
          <a:off x="362297" y="514140"/>
          <a:ext cx="1672114" cy="306979"/>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a:t>Bitterness</a:t>
          </a:r>
          <a:endParaRPr lang="es-ES" sz="1800" b="1" kern="1200" dirty="0">
            <a:effectLst/>
          </a:endParaRPr>
        </a:p>
      </dsp:txBody>
      <dsp:txXfrm>
        <a:off x="371288" y="523131"/>
        <a:ext cx="1654132" cy="288997"/>
      </dsp:txXfrm>
    </dsp:sp>
    <dsp:sp modelId="{251261C3-83C9-4CC5-9756-FC6347DEBB24}">
      <dsp:nvSpPr>
        <dsp:cNvPr id="0" name=""/>
        <dsp:cNvSpPr/>
      </dsp:nvSpPr>
      <dsp:spPr>
        <a:xfrm>
          <a:off x="211135" y="437395"/>
          <a:ext cx="151162" cy="613958"/>
        </a:xfrm>
        <a:custGeom>
          <a:avLst/>
          <a:gdLst/>
          <a:ahLst/>
          <a:cxnLst/>
          <a:rect l="0" t="0" r="0" b="0"/>
          <a:pathLst>
            <a:path>
              <a:moveTo>
                <a:pt x="0" y="0"/>
              </a:moveTo>
              <a:lnTo>
                <a:pt x="0" y="613958"/>
              </a:lnTo>
              <a:lnTo>
                <a:pt x="151162" y="61395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8B2DF7-DBA0-4E6F-9FDB-F81F2C05BD35}">
      <dsp:nvSpPr>
        <dsp:cNvPr id="0" name=""/>
        <dsp:cNvSpPr/>
      </dsp:nvSpPr>
      <dsp:spPr>
        <a:xfrm>
          <a:off x="362297" y="897864"/>
          <a:ext cx="1672114" cy="306979"/>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1736252"/>
              <a:satOff val="-4818"/>
              <a:lumOff val="-632"/>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a:t>Rage</a:t>
          </a:r>
          <a:endParaRPr lang="es-ES" sz="1800" b="1" kern="1200" dirty="0">
            <a:effectLst/>
          </a:endParaRPr>
        </a:p>
      </dsp:txBody>
      <dsp:txXfrm>
        <a:off x="371288" y="906855"/>
        <a:ext cx="1654132" cy="288997"/>
      </dsp:txXfrm>
    </dsp:sp>
    <dsp:sp modelId="{0DCC765E-5297-44A6-80AC-A7E4796D2696}">
      <dsp:nvSpPr>
        <dsp:cNvPr id="0" name=""/>
        <dsp:cNvSpPr/>
      </dsp:nvSpPr>
      <dsp:spPr>
        <a:xfrm>
          <a:off x="211135" y="437395"/>
          <a:ext cx="151162" cy="997683"/>
        </a:xfrm>
        <a:custGeom>
          <a:avLst/>
          <a:gdLst/>
          <a:ahLst/>
          <a:cxnLst/>
          <a:rect l="0" t="0" r="0" b="0"/>
          <a:pathLst>
            <a:path>
              <a:moveTo>
                <a:pt x="0" y="0"/>
              </a:moveTo>
              <a:lnTo>
                <a:pt x="0" y="997683"/>
              </a:lnTo>
              <a:lnTo>
                <a:pt x="151162" y="99768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CD6EB9-5A86-414D-819A-BF8E67B2BBD4}">
      <dsp:nvSpPr>
        <dsp:cNvPr id="0" name=""/>
        <dsp:cNvSpPr/>
      </dsp:nvSpPr>
      <dsp:spPr>
        <a:xfrm>
          <a:off x="362297" y="1281588"/>
          <a:ext cx="1672114" cy="306979"/>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3472504"/>
              <a:satOff val="-9636"/>
              <a:lumOff val="-1264"/>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a:t>Anger</a:t>
          </a:r>
          <a:endParaRPr lang="es-ES" sz="1800" b="1" kern="1200" dirty="0">
            <a:effectLst/>
          </a:endParaRPr>
        </a:p>
      </dsp:txBody>
      <dsp:txXfrm>
        <a:off x="371288" y="1290579"/>
        <a:ext cx="1654132" cy="288997"/>
      </dsp:txXfrm>
    </dsp:sp>
    <dsp:sp modelId="{E9F198EC-F569-4C5C-960C-C8B052FF515E}">
      <dsp:nvSpPr>
        <dsp:cNvPr id="0" name=""/>
        <dsp:cNvSpPr/>
      </dsp:nvSpPr>
      <dsp:spPr>
        <a:xfrm>
          <a:off x="211135" y="437395"/>
          <a:ext cx="151162" cy="1381407"/>
        </a:xfrm>
        <a:custGeom>
          <a:avLst/>
          <a:gdLst/>
          <a:ahLst/>
          <a:cxnLst/>
          <a:rect l="0" t="0" r="0" b="0"/>
          <a:pathLst>
            <a:path>
              <a:moveTo>
                <a:pt x="0" y="0"/>
              </a:moveTo>
              <a:lnTo>
                <a:pt x="0" y="1381407"/>
              </a:lnTo>
              <a:lnTo>
                <a:pt x="151162" y="138140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4D28DF-61A5-440E-A88C-A688FE2B7FE3}">
      <dsp:nvSpPr>
        <dsp:cNvPr id="0" name=""/>
        <dsp:cNvSpPr/>
      </dsp:nvSpPr>
      <dsp:spPr>
        <a:xfrm>
          <a:off x="362297" y="1665313"/>
          <a:ext cx="1672114" cy="306979"/>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5208756"/>
              <a:satOff val="-14454"/>
              <a:lumOff val="-1896"/>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a:t>Brawling</a:t>
          </a:r>
          <a:endParaRPr lang="es-ES" sz="1800" b="1" kern="1200" dirty="0">
            <a:effectLst/>
          </a:endParaRPr>
        </a:p>
      </dsp:txBody>
      <dsp:txXfrm>
        <a:off x="371288" y="1674304"/>
        <a:ext cx="1654132" cy="288997"/>
      </dsp:txXfrm>
    </dsp:sp>
    <dsp:sp modelId="{7EC084ED-8242-4D59-8464-9E86E80491CD}">
      <dsp:nvSpPr>
        <dsp:cNvPr id="0" name=""/>
        <dsp:cNvSpPr/>
      </dsp:nvSpPr>
      <dsp:spPr>
        <a:xfrm>
          <a:off x="211135" y="437395"/>
          <a:ext cx="151162" cy="1765132"/>
        </a:xfrm>
        <a:custGeom>
          <a:avLst/>
          <a:gdLst/>
          <a:ahLst/>
          <a:cxnLst/>
          <a:rect l="0" t="0" r="0" b="0"/>
          <a:pathLst>
            <a:path>
              <a:moveTo>
                <a:pt x="0" y="0"/>
              </a:moveTo>
              <a:lnTo>
                <a:pt x="0" y="1765132"/>
              </a:lnTo>
              <a:lnTo>
                <a:pt x="151162" y="176513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D2A61C-7B82-483E-B132-B840F7FB4E6E}">
      <dsp:nvSpPr>
        <dsp:cNvPr id="0" name=""/>
        <dsp:cNvSpPr/>
      </dsp:nvSpPr>
      <dsp:spPr>
        <a:xfrm>
          <a:off x="362297" y="2049037"/>
          <a:ext cx="1672114" cy="306979"/>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6945008"/>
              <a:satOff val="-19272"/>
              <a:lumOff val="-2528"/>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a:t>Slander</a:t>
          </a:r>
          <a:endParaRPr lang="es-ES" sz="1800" b="1" kern="1200" dirty="0">
            <a:effectLst/>
          </a:endParaRPr>
        </a:p>
      </dsp:txBody>
      <dsp:txXfrm>
        <a:off x="371288" y="2058028"/>
        <a:ext cx="1654132" cy="288997"/>
      </dsp:txXfrm>
    </dsp:sp>
    <dsp:sp modelId="{11021E40-6819-4DFF-B726-D52E868E6C48}">
      <dsp:nvSpPr>
        <dsp:cNvPr id="0" name=""/>
        <dsp:cNvSpPr/>
      </dsp:nvSpPr>
      <dsp:spPr>
        <a:xfrm>
          <a:off x="211135" y="437395"/>
          <a:ext cx="151162" cy="2148856"/>
        </a:xfrm>
        <a:custGeom>
          <a:avLst/>
          <a:gdLst/>
          <a:ahLst/>
          <a:cxnLst/>
          <a:rect l="0" t="0" r="0" b="0"/>
          <a:pathLst>
            <a:path>
              <a:moveTo>
                <a:pt x="0" y="0"/>
              </a:moveTo>
              <a:lnTo>
                <a:pt x="0" y="2148856"/>
              </a:lnTo>
              <a:lnTo>
                <a:pt x="151162" y="214885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210835-84AA-4167-8ABE-349428664E2D}">
      <dsp:nvSpPr>
        <dsp:cNvPr id="0" name=""/>
        <dsp:cNvSpPr/>
      </dsp:nvSpPr>
      <dsp:spPr>
        <a:xfrm>
          <a:off x="362297" y="2432761"/>
          <a:ext cx="1672114" cy="306979"/>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8681261"/>
              <a:satOff val="-24089"/>
              <a:lumOff val="-3159"/>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a:t>Malice</a:t>
          </a:r>
          <a:endParaRPr lang="es-ES" sz="1800" b="1" kern="1200" dirty="0">
            <a:effectLst/>
          </a:endParaRPr>
        </a:p>
      </dsp:txBody>
      <dsp:txXfrm>
        <a:off x="371288" y="2441752"/>
        <a:ext cx="1654132" cy="288997"/>
      </dsp:txXfrm>
    </dsp:sp>
    <dsp:sp modelId="{085D41D8-F830-42D9-951E-E46982B47E33}">
      <dsp:nvSpPr>
        <dsp:cNvPr id="0" name=""/>
        <dsp:cNvSpPr/>
      </dsp:nvSpPr>
      <dsp:spPr>
        <a:xfrm>
          <a:off x="2366220" y="1401"/>
          <a:ext cx="1296890" cy="306979"/>
        </a:xfrm>
        <a:prstGeom prst="roundRect">
          <a:avLst>
            <a:gd name="adj" fmla="val 10000"/>
          </a:avLst>
        </a:prstGeom>
        <a:gradFill rotWithShape="0">
          <a:gsLst>
            <a:gs pos="0">
              <a:schemeClr val="accent2">
                <a:hueOff val="7813134"/>
                <a:satOff val="-21681"/>
                <a:lumOff val="-2844"/>
                <a:alphaOff val="0"/>
                <a:satMod val="103000"/>
                <a:lumMod val="102000"/>
                <a:tint val="94000"/>
              </a:schemeClr>
            </a:gs>
            <a:gs pos="50000">
              <a:schemeClr val="accent2">
                <a:hueOff val="7813134"/>
                <a:satOff val="-21681"/>
                <a:lumOff val="-2844"/>
                <a:alphaOff val="0"/>
                <a:satMod val="110000"/>
                <a:lumMod val="100000"/>
                <a:shade val="100000"/>
              </a:schemeClr>
            </a:gs>
            <a:gs pos="100000">
              <a:schemeClr val="accent2">
                <a:hueOff val="7813134"/>
                <a:satOff val="-21681"/>
                <a:lumOff val="-284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rPr>
            <a:t>What to do?</a:t>
          </a:r>
          <a:endParaRPr lang="es-ES" sz="1800" b="1" kern="1200" dirty="0">
            <a:solidFill>
              <a:schemeClr val="tx1"/>
            </a:solidFill>
            <a:effectLst/>
          </a:endParaRPr>
        </a:p>
      </dsp:txBody>
      <dsp:txXfrm>
        <a:off x="2375211" y="10392"/>
        <a:ext cx="1278908" cy="288997"/>
      </dsp:txXfrm>
    </dsp:sp>
    <dsp:sp modelId="{B81B2F44-0589-4490-BFEC-347C78DEB81A}">
      <dsp:nvSpPr>
        <dsp:cNvPr id="0" name=""/>
        <dsp:cNvSpPr/>
      </dsp:nvSpPr>
      <dsp:spPr>
        <a:xfrm>
          <a:off x="2495909" y="308381"/>
          <a:ext cx="129689" cy="230234"/>
        </a:xfrm>
        <a:custGeom>
          <a:avLst/>
          <a:gdLst/>
          <a:ahLst/>
          <a:cxnLst/>
          <a:rect l="0" t="0" r="0" b="0"/>
          <a:pathLst>
            <a:path>
              <a:moveTo>
                <a:pt x="0" y="0"/>
              </a:moveTo>
              <a:lnTo>
                <a:pt x="0" y="230234"/>
              </a:lnTo>
              <a:lnTo>
                <a:pt x="129689" y="23023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775856-8B20-4418-9F40-CD1433989E06}">
      <dsp:nvSpPr>
        <dsp:cNvPr id="0" name=""/>
        <dsp:cNvSpPr/>
      </dsp:nvSpPr>
      <dsp:spPr>
        <a:xfrm>
          <a:off x="2625598" y="385125"/>
          <a:ext cx="1663652" cy="306979"/>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10417513"/>
              <a:satOff val="-28907"/>
              <a:lumOff val="-3791"/>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a:t>Be kind</a:t>
          </a:r>
          <a:endParaRPr lang="es-ES" sz="1800" b="1" kern="1200" dirty="0">
            <a:effectLst/>
          </a:endParaRPr>
        </a:p>
      </dsp:txBody>
      <dsp:txXfrm>
        <a:off x="2634589" y="394116"/>
        <a:ext cx="1645670" cy="288997"/>
      </dsp:txXfrm>
    </dsp:sp>
    <dsp:sp modelId="{B9D16A08-DD62-4A59-8FF7-8FE2E72047B0}">
      <dsp:nvSpPr>
        <dsp:cNvPr id="0" name=""/>
        <dsp:cNvSpPr/>
      </dsp:nvSpPr>
      <dsp:spPr>
        <a:xfrm>
          <a:off x="2495909" y="308381"/>
          <a:ext cx="129689" cy="722663"/>
        </a:xfrm>
        <a:custGeom>
          <a:avLst/>
          <a:gdLst/>
          <a:ahLst/>
          <a:cxnLst/>
          <a:rect l="0" t="0" r="0" b="0"/>
          <a:pathLst>
            <a:path>
              <a:moveTo>
                <a:pt x="0" y="0"/>
              </a:moveTo>
              <a:lnTo>
                <a:pt x="0" y="722663"/>
              </a:lnTo>
              <a:lnTo>
                <a:pt x="129689" y="72266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4623C9-E105-4A86-A414-87FDEEFC46AA}">
      <dsp:nvSpPr>
        <dsp:cNvPr id="0" name=""/>
        <dsp:cNvSpPr/>
      </dsp:nvSpPr>
      <dsp:spPr>
        <a:xfrm>
          <a:off x="2625598" y="768850"/>
          <a:ext cx="1672114" cy="524388"/>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12153765"/>
              <a:satOff val="-33725"/>
              <a:lumOff val="-4423"/>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a:t>Be compassionate</a:t>
          </a:r>
          <a:endParaRPr lang="es-ES" sz="1800" b="1" kern="1200" dirty="0">
            <a:effectLst/>
          </a:endParaRPr>
        </a:p>
      </dsp:txBody>
      <dsp:txXfrm>
        <a:off x="2640957" y="784209"/>
        <a:ext cx="1641396" cy="493670"/>
      </dsp:txXfrm>
    </dsp:sp>
    <dsp:sp modelId="{94BFD9AC-FC18-4369-AAE4-2357602345EC}">
      <dsp:nvSpPr>
        <dsp:cNvPr id="0" name=""/>
        <dsp:cNvSpPr/>
      </dsp:nvSpPr>
      <dsp:spPr>
        <a:xfrm>
          <a:off x="2495909" y="308381"/>
          <a:ext cx="129689" cy="1215092"/>
        </a:xfrm>
        <a:custGeom>
          <a:avLst/>
          <a:gdLst/>
          <a:ahLst/>
          <a:cxnLst/>
          <a:rect l="0" t="0" r="0" b="0"/>
          <a:pathLst>
            <a:path>
              <a:moveTo>
                <a:pt x="0" y="0"/>
              </a:moveTo>
              <a:lnTo>
                <a:pt x="0" y="1215092"/>
              </a:lnTo>
              <a:lnTo>
                <a:pt x="129689" y="121509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6F8C87-AC21-453B-8F23-E7641B025748}">
      <dsp:nvSpPr>
        <dsp:cNvPr id="0" name=""/>
        <dsp:cNvSpPr/>
      </dsp:nvSpPr>
      <dsp:spPr>
        <a:xfrm>
          <a:off x="2625598" y="1369983"/>
          <a:ext cx="1672114" cy="306979"/>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13890016"/>
              <a:satOff val="-38543"/>
              <a:lumOff val="-5055"/>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a:t>Forgive</a:t>
          </a:r>
          <a:endParaRPr lang="es-ES" sz="1800" b="1" kern="1200" dirty="0">
            <a:effectLst/>
          </a:endParaRPr>
        </a:p>
      </dsp:txBody>
      <dsp:txXfrm>
        <a:off x="2634589" y="1378974"/>
        <a:ext cx="1654132" cy="288997"/>
      </dsp:txXfrm>
    </dsp:sp>
    <dsp:sp modelId="{6CBFF22E-731A-4C06-9D19-931981A9ADAB}">
      <dsp:nvSpPr>
        <dsp:cNvPr id="0" name=""/>
        <dsp:cNvSpPr/>
      </dsp:nvSpPr>
      <dsp:spPr>
        <a:xfrm>
          <a:off x="4295068" y="1401"/>
          <a:ext cx="1296890" cy="306979"/>
        </a:xfrm>
        <a:prstGeom prst="roundRect">
          <a:avLst>
            <a:gd name="adj" fmla="val 10000"/>
          </a:avLst>
        </a:prstGeom>
        <a:gradFill rotWithShape="0">
          <a:gsLst>
            <a:gs pos="0">
              <a:schemeClr val="accent2">
                <a:hueOff val="15626268"/>
                <a:satOff val="-43361"/>
                <a:lumOff val="-5687"/>
                <a:alphaOff val="0"/>
                <a:satMod val="103000"/>
                <a:lumMod val="102000"/>
                <a:tint val="94000"/>
              </a:schemeClr>
            </a:gs>
            <a:gs pos="50000">
              <a:schemeClr val="accent2">
                <a:hueOff val="15626268"/>
                <a:satOff val="-43361"/>
                <a:lumOff val="-5687"/>
                <a:alphaOff val="0"/>
                <a:satMod val="110000"/>
                <a:lumMod val="100000"/>
                <a:shade val="100000"/>
              </a:schemeClr>
            </a:gs>
            <a:gs pos="100000">
              <a:schemeClr val="accent2">
                <a:hueOff val="15626268"/>
                <a:satOff val="-43361"/>
                <a:lumOff val="-568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a:t>Why?</a:t>
          </a:r>
          <a:endParaRPr lang="es-ES" sz="1800" b="1" kern="1200" dirty="0">
            <a:effectLst>
              <a:outerShdw blurRad="38100" dist="38100" dir="2700000" algn="tl">
                <a:srgbClr val="000000">
                  <a:alpha val="43137"/>
                </a:srgbClr>
              </a:outerShdw>
            </a:effectLst>
          </a:endParaRPr>
        </a:p>
      </dsp:txBody>
      <dsp:txXfrm>
        <a:off x="4304059" y="10392"/>
        <a:ext cx="1278908" cy="288997"/>
      </dsp:txXfrm>
    </dsp:sp>
    <dsp:sp modelId="{71A95F40-E3E9-48A3-AA2E-0B6FC0F62E5C}">
      <dsp:nvSpPr>
        <dsp:cNvPr id="0" name=""/>
        <dsp:cNvSpPr/>
      </dsp:nvSpPr>
      <dsp:spPr>
        <a:xfrm>
          <a:off x="4424757" y="308381"/>
          <a:ext cx="127820" cy="590857"/>
        </a:xfrm>
        <a:custGeom>
          <a:avLst/>
          <a:gdLst/>
          <a:ahLst/>
          <a:cxnLst/>
          <a:rect l="0" t="0" r="0" b="0"/>
          <a:pathLst>
            <a:path>
              <a:moveTo>
                <a:pt x="0" y="0"/>
              </a:moveTo>
              <a:lnTo>
                <a:pt x="0" y="590857"/>
              </a:lnTo>
              <a:lnTo>
                <a:pt x="127820" y="59085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96B515-D41D-43D0-8E44-C18C35C11AE2}">
      <dsp:nvSpPr>
        <dsp:cNvPr id="0" name=""/>
        <dsp:cNvSpPr/>
      </dsp:nvSpPr>
      <dsp:spPr>
        <a:xfrm>
          <a:off x="4552578" y="385125"/>
          <a:ext cx="1672114" cy="1028224"/>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15626268"/>
              <a:satOff val="-43361"/>
              <a:lumOff val="-5687"/>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a:t>Because God has forgiven us in Christ</a:t>
          </a:r>
          <a:endParaRPr lang="es-ES" sz="1800" b="1" kern="1200" dirty="0">
            <a:effectLst/>
          </a:endParaRPr>
        </a:p>
      </dsp:txBody>
      <dsp:txXfrm>
        <a:off x="4582694" y="415241"/>
        <a:ext cx="1611882" cy="967992"/>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85953C3-5886-4602-9C67-C4595E076DC9}" type="datetimeFigureOut">
              <a:rPr lang="es-ES" smtClean="0"/>
              <a:t>13/07/2023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DCA46D9-DF94-4829-9342-477CDD0F792C}" type="slidenum">
              <a:rPr lang="es-ES" smtClean="0"/>
              <a:t>‹Nº›</a:t>
            </a:fld>
            <a:endParaRPr lang="es-ES"/>
          </a:p>
        </p:txBody>
      </p:sp>
    </p:spTree>
    <p:extLst>
      <p:ext uri="{BB962C8B-B14F-4D97-AF65-F5344CB8AC3E}">
        <p14:creationId xmlns:p14="http://schemas.microsoft.com/office/powerpoint/2010/main" val="230789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85953C3-5886-4602-9C67-C4595E076DC9}" type="datetimeFigureOut">
              <a:rPr lang="es-ES" smtClean="0"/>
              <a:t>13/07/2023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DCA46D9-DF94-4829-9342-477CDD0F792C}" type="slidenum">
              <a:rPr lang="es-ES" smtClean="0"/>
              <a:t>‹Nº›</a:t>
            </a:fld>
            <a:endParaRPr lang="es-ES"/>
          </a:p>
        </p:txBody>
      </p:sp>
    </p:spTree>
    <p:extLst>
      <p:ext uri="{BB962C8B-B14F-4D97-AF65-F5344CB8AC3E}">
        <p14:creationId xmlns:p14="http://schemas.microsoft.com/office/powerpoint/2010/main" val="394212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85953C3-5886-4602-9C67-C4595E076DC9}" type="datetimeFigureOut">
              <a:rPr lang="es-ES" smtClean="0"/>
              <a:t>13/07/2023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DCA46D9-DF94-4829-9342-477CDD0F792C}" type="slidenum">
              <a:rPr lang="es-ES" smtClean="0"/>
              <a:t>‹Nº›</a:t>
            </a:fld>
            <a:endParaRPr lang="es-ES"/>
          </a:p>
        </p:txBody>
      </p:sp>
    </p:spTree>
    <p:extLst>
      <p:ext uri="{BB962C8B-B14F-4D97-AF65-F5344CB8AC3E}">
        <p14:creationId xmlns:p14="http://schemas.microsoft.com/office/powerpoint/2010/main" val="3416915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4AD3D9-B3DB-C39C-3DB4-7A9CA32861BD}"/>
              </a:ext>
            </a:extLst>
          </p:cNvPr>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8DCDE70-20E2-94E5-38F0-2461F41F79F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762E9F6-3BB6-BFBA-1BB8-2DD8F4CAA7B3}"/>
              </a:ext>
            </a:extLst>
          </p:cNvPr>
          <p:cNvSpPr>
            <a:spLocks noGrp="1"/>
          </p:cNvSpPr>
          <p:nvPr>
            <p:ph type="dt" sz="half" idx="10"/>
          </p:nvPr>
        </p:nvSpPr>
        <p:spPr/>
        <p:txBody>
          <a:bodyPr/>
          <a:lstStyle/>
          <a:p>
            <a:fld id="{D116B645-7F65-43CC-BC8B-8884ACC8048C}" type="datetimeFigureOut">
              <a:rPr lang="es-ES" smtClean="0"/>
              <a:t>13/07/2023</a:t>
            </a:fld>
            <a:endParaRPr lang="es-ES"/>
          </a:p>
        </p:txBody>
      </p:sp>
      <p:sp>
        <p:nvSpPr>
          <p:cNvPr id="5" name="Marcador de pie de página 4">
            <a:extLst>
              <a:ext uri="{FF2B5EF4-FFF2-40B4-BE49-F238E27FC236}">
                <a16:creationId xmlns:a16="http://schemas.microsoft.com/office/drawing/2014/main" id="{85BA155A-EFB3-ED65-F2BE-1ED861E30FC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C153495-FF41-4A0A-6B4C-274AF6B7FF4E}"/>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212100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08C158-3E81-4E23-BA10-B611A33B78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30846A-67E0-E38F-AFA2-061C317F7F6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B9CC658-1018-4B62-7076-9DE2613858F9}"/>
              </a:ext>
            </a:extLst>
          </p:cNvPr>
          <p:cNvSpPr>
            <a:spLocks noGrp="1"/>
          </p:cNvSpPr>
          <p:nvPr>
            <p:ph type="dt" sz="half" idx="10"/>
          </p:nvPr>
        </p:nvSpPr>
        <p:spPr/>
        <p:txBody>
          <a:bodyPr/>
          <a:lstStyle/>
          <a:p>
            <a:fld id="{D116B645-7F65-43CC-BC8B-8884ACC8048C}" type="datetimeFigureOut">
              <a:rPr lang="es-ES" smtClean="0"/>
              <a:t>13/07/2023</a:t>
            </a:fld>
            <a:endParaRPr lang="es-ES"/>
          </a:p>
        </p:txBody>
      </p:sp>
      <p:sp>
        <p:nvSpPr>
          <p:cNvPr id="5" name="Marcador de pie de página 4">
            <a:extLst>
              <a:ext uri="{FF2B5EF4-FFF2-40B4-BE49-F238E27FC236}">
                <a16:creationId xmlns:a16="http://schemas.microsoft.com/office/drawing/2014/main" id="{2CCF9770-F8FF-5FA3-B63A-0FDD7697479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3CF5CBF-A580-7C57-5A4E-67AFBAC48196}"/>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369468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4BAB77-92C5-5C33-AF16-985958C65053}"/>
              </a:ext>
            </a:extLst>
          </p:cNvPr>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EAEC50-2311-C58D-B96D-9E81AEDA98B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03EAA0F-6554-7A54-14DC-3A46D5773957}"/>
              </a:ext>
            </a:extLst>
          </p:cNvPr>
          <p:cNvSpPr>
            <a:spLocks noGrp="1"/>
          </p:cNvSpPr>
          <p:nvPr>
            <p:ph type="dt" sz="half" idx="10"/>
          </p:nvPr>
        </p:nvSpPr>
        <p:spPr/>
        <p:txBody>
          <a:bodyPr/>
          <a:lstStyle/>
          <a:p>
            <a:fld id="{D116B645-7F65-43CC-BC8B-8884ACC8048C}" type="datetimeFigureOut">
              <a:rPr lang="es-ES" smtClean="0"/>
              <a:t>13/07/2023</a:t>
            </a:fld>
            <a:endParaRPr lang="es-ES"/>
          </a:p>
        </p:txBody>
      </p:sp>
      <p:sp>
        <p:nvSpPr>
          <p:cNvPr id="5" name="Marcador de pie de página 4">
            <a:extLst>
              <a:ext uri="{FF2B5EF4-FFF2-40B4-BE49-F238E27FC236}">
                <a16:creationId xmlns:a16="http://schemas.microsoft.com/office/drawing/2014/main" id="{B3B8CC78-8655-0A96-1EC4-648592557DA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DE4384E-CA6B-CB35-FDF3-0EA8FE2E9E40}"/>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2575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EC684A-6EA8-26E8-85AE-6F35E53FD46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4C8AA8E-9397-4BAD-EF9C-96660EBCB2E5}"/>
              </a:ext>
            </a:extLst>
          </p:cNvPr>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1A275E7-FB90-E21A-CC6F-B138E0074A56}"/>
              </a:ext>
            </a:extLst>
          </p:cNvPr>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D13CAE79-FD9B-A79B-3FBE-79F1F9729CA3}"/>
              </a:ext>
            </a:extLst>
          </p:cNvPr>
          <p:cNvSpPr>
            <a:spLocks noGrp="1"/>
          </p:cNvSpPr>
          <p:nvPr>
            <p:ph type="dt" sz="half" idx="10"/>
          </p:nvPr>
        </p:nvSpPr>
        <p:spPr/>
        <p:txBody>
          <a:bodyPr/>
          <a:lstStyle/>
          <a:p>
            <a:fld id="{D116B645-7F65-43CC-BC8B-8884ACC8048C}" type="datetimeFigureOut">
              <a:rPr lang="es-ES" smtClean="0"/>
              <a:t>13/07/2023</a:t>
            </a:fld>
            <a:endParaRPr lang="es-ES"/>
          </a:p>
        </p:txBody>
      </p:sp>
      <p:sp>
        <p:nvSpPr>
          <p:cNvPr id="6" name="Marcador de pie de página 5">
            <a:extLst>
              <a:ext uri="{FF2B5EF4-FFF2-40B4-BE49-F238E27FC236}">
                <a16:creationId xmlns:a16="http://schemas.microsoft.com/office/drawing/2014/main" id="{95CACEFD-514A-1794-1E30-27C24125891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09C5DED-3C9B-B523-A431-904B330B514F}"/>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1213133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7EA489-CA05-8085-587A-F653CC072581}"/>
              </a:ext>
            </a:extLst>
          </p:cNvPr>
          <p:cNvSpPr>
            <a:spLocks noGrp="1"/>
          </p:cNvSpPr>
          <p:nvPr>
            <p:ph type="title"/>
          </p:nvPr>
        </p:nvSpPr>
        <p:spPr>
          <a:xfrm>
            <a:off x="629841" y="273844"/>
            <a:ext cx="7886700" cy="994172"/>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DA3CDDF-FEDC-3EA0-7AD7-83F560028E27}"/>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AFBCE96-1CC5-F16D-ACEA-1E53BECB5B2B}"/>
              </a:ext>
            </a:extLst>
          </p:cNvPr>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06FD511-906B-23F5-5A95-F6112BD9468C}"/>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578B51A-E75B-EC1A-7158-0DECB4F4D24F}"/>
              </a:ext>
            </a:extLst>
          </p:cNvPr>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04D6CE2-6E29-A4DE-7FAF-A582237DBBF4}"/>
              </a:ext>
            </a:extLst>
          </p:cNvPr>
          <p:cNvSpPr>
            <a:spLocks noGrp="1"/>
          </p:cNvSpPr>
          <p:nvPr>
            <p:ph type="dt" sz="half" idx="10"/>
          </p:nvPr>
        </p:nvSpPr>
        <p:spPr/>
        <p:txBody>
          <a:bodyPr/>
          <a:lstStyle/>
          <a:p>
            <a:fld id="{D116B645-7F65-43CC-BC8B-8884ACC8048C}" type="datetimeFigureOut">
              <a:rPr lang="es-ES" smtClean="0"/>
              <a:t>13/07/2023</a:t>
            </a:fld>
            <a:endParaRPr lang="es-ES"/>
          </a:p>
        </p:txBody>
      </p:sp>
      <p:sp>
        <p:nvSpPr>
          <p:cNvPr id="8" name="Marcador de pie de página 7">
            <a:extLst>
              <a:ext uri="{FF2B5EF4-FFF2-40B4-BE49-F238E27FC236}">
                <a16:creationId xmlns:a16="http://schemas.microsoft.com/office/drawing/2014/main" id="{6D026CE0-BD9E-3858-DEA7-EC30066D336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E8EFA2E-531A-6422-1EAF-75FAE9FD077C}"/>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332274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D65EF8-5DBA-3D31-4CEE-F2209C9EDBE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8C677CF-90A4-16E6-1C9E-46156553EEAC}"/>
              </a:ext>
            </a:extLst>
          </p:cNvPr>
          <p:cNvSpPr>
            <a:spLocks noGrp="1"/>
          </p:cNvSpPr>
          <p:nvPr>
            <p:ph type="dt" sz="half" idx="10"/>
          </p:nvPr>
        </p:nvSpPr>
        <p:spPr/>
        <p:txBody>
          <a:bodyPr/>
          <a:lstStyle/>
          <a:p>
            <a:fld id="{D116B645-7F65-43CC-BC8B-8884ACC8048C}" type="datetimeFigureOut">
              <a:rPr lang="es-ES" smtClean="0"/>
              <a:t>13/07/2023</a:t>
            </a:fld>
            <a:endParaRPr lang="es-ES"/>
          </a:p>
        </p:txBody>
      </p:sp>
      <p:sp>
        <p:nvSpPr>
          <p:cNvPr id="4" name="Marcador de pie de página 3">
            <a:extLst>
              <a:ext uri="{FF2B5EF4-FFF2-40B4-BE49-F238E27FC236}">
                <a16:creationId xmlns:a16="http://schemas.microsoft.com/office/drawing/2014/main" id="{E09DB5F3-B883-B17F-4DB5-C63110A9893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6BB94FA-079B-A0AD-E0CA-EDB1265C9F2C}"/>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282037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1B32CF7-92BF-4DC5-F914-CBD7D65ADF90}"/>
              </a:ext>
            </a:extLst>
          </p:cNvPr>
          <p:cNvSpPr>
            <a:spLocks noGrp="1"/>
          </p:cNvSpPr>
          <p:nvPr>
            <p:ph type="dt" sz="half" idx="10"/>
          </p:nvPr>
        </p:nvSpPr>
        <p:spPr/>
        <p:txBody>
          <a:bodyPr/>
          <a:lstStyle/>
          <a:p>
            <a:fld id="{D116B645-7F65-43CC-BC8B-8884ACC8048C}" type="datetimeFigureOut">
              <a:rPr lang="es-ES" smtClean="0"/>
              <a:t>13/07/2023</a:t>
            </a:fld>
            <a:endParaRPr lang="es-ES"/>
          </a:p>
        </p:txBody>
      </p:sp>
      <p:sp>
        <p:nvSpPr>
          <p:cNvPr id="3" name="Marcador de pie de página 2">
            <a:extLst>
              <a:ext uri="{FF2B5EF4-FFF2-40B4-BE49-F238E27FC236}">
                <a16:creationId xmlns:a16="http://schemas.microsoft.com/office/drawing/2014/main" id="{732CE1AB-7B9C-6238-CC50-5D74B62ABB3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43FF6DB-55A5-7147-1902-96093C82AF9F}"/>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158662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3F3507-B4E3-A519-D4AD-DD4B77242F38}"/>
              </a:ext>
            </a:extLst>
          </p:cNvPr>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426A4E-30AB-078A-A303-9B5255DD5CB6}"/>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DF457C3-8888-C25E-B938-D37ACFD1BE5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A8D751B-9066-E586-22E0-B0A0D746EDA1}"/>
              </a:ext>
            </a:extLst>
          </p:cNvPr>
          <p:cNvSpPr>
            <a:spLocks noGrp="1"/>
          </p:cNvSpPr>
          <p:nvPr>
            <p:ph type="dt" sz="half" idx="10"/>
          </p:nvPr>
        </p:nvSpPr>
        <p:spPr/>
        <p:txBody>
          <a:bodyPr/>
          <a:lstStyle/>
          <a:p>
            <a:fld id="{D116B645-7F65-43CC-BC8B-8884ACC8048C}" type="datetimeFigureOut">
              <a:rPr lang="es-ES" smtClean="0"/>
              <a:t>13/07/2023</a:t>
            </a:fld>
            <a:endParaRPr lang="es-ES"/>
          </a:p>
        </p:txBody>
      </p:sp>
      <p:sp>
        <p:nvSpPr>
          <p:cNvPr id="6" name="Marcador de pie de página 5">
            <a:extLst>
              <a:ext uri="{FF2B5EF4-FFF2-40B4-BE49-F238E27FC236}">
                <a16:creationId xmlns:a16="http://schemas.microsoft.com/office/drawing/2014/main" id="{06F985E2-EFAD-6C51-0E11-408B2395495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25A9959-35C1-FC8B-2155-825F1BDF696C}"/>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3292306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85953C3-5886-4602-9C67-C4595E076DC9}" type="datetimeFigureOut">
              <a:rPr lang="es-ES" smtClean="0"/>
              <a:t>13/07/2023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DCA46D9-DF94-4829-9342-477CDD0F792C}" type="slidenum">
              <a:rPr lang="es-ES" smtClean="0"/>
              <a:t>‹Nº›</a:t>
            </a:fld>
            <a:endParaRPr lang="es-ES"/>
          </a:p>
        </p:txBody>
      </p:sp>
    </p:spTree>
    <p:extLst>
      <p:ext uri="{BB962C8B-B14F-4D97-AF65-F5344CB8AC3E}">
        <p14:creationId xmlns:p14="http://schemas.microsoft.com/office/powerpoint/2010/main" val="327330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3146A3-B2C3-9019-0314-A0EE07C5666D}"/>
              </a:ext>
            </a:extLst>
          </p:cNvPr>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94B84DF-C709-2184-8C16-6272ABD42CCF}"/>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Marcador de texto 3">
            <a:extLst>
              <a:ext uri="{FF2B5EF4-FFF2-40B4-BE49-F238E27FC236}">
                <a16:creationId xmlns:a16="http://schemas.microsoft.com/office/drawing/2014/main" id="{2D06F5AB-BEE2-3141-4B2C-78603A4ED39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DCFC431-2A70-A09F-EB96-E2126E62ADFA}"/>
              </a:ext>
            </a:extLst>
          </p:cNvPr>
          <p:cNvSpPr>
            <a:spLocks noGrp="1"/>
          </p:cNvSpPr>
          <p:nvPr>
            <p:ph type="dt" sz="half" idx="10"/>
          </p:nvPr>
        </p:nvSpPr>
        <p:spPr/>
        <p:txBody>
          <a:bodyPr/>
          <a:lstStyle/>
          <a:p>
            <a:fld id="{D116B645-7F65-43CC-BC8B-8884ACC8048C}" type="datetimeFigureOut">
              <a:rPr lang="es-ES" smtClean="0"/>
              <a:t>13/07/2023</a:t>
            </a:fld>
            <a:endParaRPr lang="es-ES"/>
          </a:p>
        </p:txBody>
      </p:sp>
      <p:sp>
        <p:nvSpPr>
          <p:cNvPr id="6" name="Marcador de pie de página 5">
            <a:extLst>
              <a:ext uri="{FF2B5EF4-FFF2-40B4-BE49-F238E27FC236}">
                <a16:creationId xmlns:a16="http://schemas.microsoft.com/office/drawing/2014/main" id="{49A45ABB-DDF7-71FF-0C30-FC159EC8ED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ACD4638-4F2E-B6A3-016E-8F8B49C3D71D}"/>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27738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E1C914-4948-4329-885E-3DA70EDCFF0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7C427AD-9E2E-9D22-ED18-0FBEA1F851C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0E9ABB-CAC2-FB85-0B1D-CF3EF58CE735}"/>
              </a:ext>
            </a:extLst>
          </p:cNvPr>
          <p:cNvSpPr>
            <a:spLocks noGrp="1"/>
          </p:cNvSpPr>
          <p:nvPr>
            <p:ph type="dt" sz="half" idx="10"/>
          </p:nvPr>
        </p:nvSpPr>
        <p:spPr/>
        <p:txBody>
          <a:bodyPr/>
          <a:lstStyle/>
          <a:p>
            <a:fld id="{D116B645-7F65-43CC-BC8B-8884ACC8048C}" type="datetimeFigureOut">
              <a:rPr lang="es-ES" smtClean="0"/>
              <a:t>13/07/2023</a:t>
            </a:fld>
            <a:endParaRPr lang="es-ES"/>
          </a:p>
        </p:txBody>
      </p:sp>
      <p:sp>
        <p:nvSpPr>
          <p:cNvPr id="5" name="Marcador de pie de página 4">
            <a:extLst>
              <a:ext uri="{FF2B5EF4-FFF2-40B4-BE49-F238E27FC236}">
                <a16:creationId xmlns:a16="http://schemas.microsoft.com/office/drawing/2014/main" id="{7E478466-6CEF-AF46-F0EE-426E26B6277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C19A1F-373A-4A0C-52D3-E4DDA760D9AA}"/>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1589466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6C4C406-9F64-03C5-45F7-6515896F5268}"/>
              </a:ext>
            </a:extLst>
          </p:cNvPr>
          <p:cNvSpPr>
            <a:spLocks noGrp="1"/>
          </p:cNvSpPr>
          <p:nvPr>
            <p:ph type="title" orient="vert"/>
          </p:nvPr>
        </p:nvSpPr>
        <p:spPr>
          <a:xfrm>
            <a:off x="6543675" y="273844"/>
            <a:ext cx="1971675" cy="4358879"/>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41E190F-2F43-9C60-9BE4-64CF094D8A07}"/>
              </a:ext>
            </a:extLst>
          </p:cNvPr>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9E0697B-BCE4-A813-8BB9-F77C1515AC5D}"/>
              </a:ext>
            </a:extLst>
          </p:cNvPr>
          <p:cNvSpPr>
            <a:spLocks noGrp="1"/>
          </p:cNvSpPr>
          <p:nvPr>
            <p:ph type="dt" sz="half" idx="10"/>
          </p:nvPr>
        </p:nvSpPr>
        <p:spPr/>
        <p:txBody>
          <a:bodyPr/>
          <a:lstStyle/>
          <a:p>
            <a:fld id="{D116B645-7F65-43CC-BC8B-8884ACC8048C}" type="datetimeFigureOut">
              <a:rPr lang="es-ES" smtClean="0"/>
              <a:t>13/07/2023</a:t>
            </a:fld>
            <a:endParaRPr lang="es-ES"/>
          </a:p>
        </p:txBody>
      </p:sp>
      <p:sp>
        <p:nvSpPr>
          <p:cNvPr id="5" name="Marcador de pie de página 4">
            <a:extLst>
              <a:ext uri="{FF2B5EF4-FFF2-40B4-BE49-F238E27FC236}">
                <a16:creationId xmlns:a16="http://schemas.microsoft.com/office/drawing/2014/main" id="{8A9C6152-76CB-D0B4-6712-809175BF004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410C1A4-584E-D916-7574-4E1A210EE18C}"/>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239370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85953C3-5886-4602-9C67-C4595E076DC9}" type="datetimeFigureOut">
              <a:rPr lang="es-ES" smtClean="0"/>
              <a:t>13/07/2023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DCA46D9-DF94-4829-9342-477CDD0F792C}" type="slidenum">
              <a:rPr lang="es-ES" smtClean="0"/>
              <a:t>‹Nº›</a:t>
            </a:fld>
            <a:endParaRPr lang="es-ES"/>
          </a:p>
        </p:txBody>
      </p:sp>
    </p:spTree>
    <p:extLst>
      <p:ext uri="{BB962C8B-B14F-4D97-AF65-F5344CB8AC3E}">
        <p14:creationId xmlns:p14="http://schemas.microsoft.com/office/powerpoint/2010/main" val="290131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85953C3-5886-4602-9C67-C4595E076DC9}" type="datetimeFigureOut">
              <a:rPr lang="es-ES" smtClean="0"/>
              <a:t>13/07/2023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DCA46D9-DF94-4829-9342-477CDD0F792C}" type="slidenum">
              <a:rPr lang="es-ES" smtClean="0"/>
              <a:t>‹Nº›</a:t>
            </a:fld>
            <a:endParaRPr lang="es-ES"/>
          </a:p>
        </p:txBody>
      </p:sp>
    </p:spTree>
    <p:extLst>
      <p:ext uri="{BB962C8B-B14F-4D97-AF65-F5344CB8AC3E}">
        <p14:creationId xmlns:p14="http://schemas.microsoft.com/office/powerpoint/2010/main" val="401404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85953C3-5886-4602-9C67-C4595E076DC9}" type="datetimeFigureOut">
              <a:rPr lang="es-ES" smtClean="0"/>
              <a:t>13/07/2023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DCA46D9-DF94-4829-9342-477CDD0F792C}" type="slidenum">
              <a:rPr lang="es-ES" smtClean="0"/>
              <a:t>‹Nº›</a:t>
            </a:fld>
            <a:endParaRPr lang="es-ES"/>
          </a:p>
        </p:txBody>
      </p:sp>
    </p:spTree>
    <p:extLst>
      <p:ext uri="{BB962C8B-B14F-4D97-AF65-F5344CB8AC3E}">
        <p14:creationId xmlns:p14="http://schemas.microsoft.com/office/powerpoint/2010/main" val="272162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85953C3-5886-4602-9C67-C4595E076DC9}" type="datetimeFigureOut">
              <a:rPr lang="es-ES" smtClean="0"/>
              <a:t>13/07/2023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DCA46D9-DF94-4829-9342-477CDD0F792C}" type="slidenum">
              <a:rPr lang="es-ES" smtClean="0"/>
              <a:t>‹Nº›</a:t>
            </a:fld>
            <a:endParaRPr lang="es-ES"/>
          </a:p>
        </p:txBody>
      </p:sp>
    </p:spTree>
    <p:extLst>
      <p:ext uri="{BB962C8B-B14F-4D97-AF65-F5344CB8AC3E}">
        <p14:creationId xmlns:p14="http://schemas.microsoft.com/office/powerpoint/2010/main" val="334130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5953C3-5886-4602-9C67-C4595E076DC9}" type="datetimeFigureOut">
              <a:rPr lang="es-ES" smtClean="0"/>
              <a:t>13/07/2023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8DCA46D9-DF94-4829-9342-477CDD0F792C}" type="slidenum">
              <a:rPr lang="es-ES" smtClean="0"/>
              <a:t>‹Nº›</a:t>
            </a:fld>
            <a:endParaRPr lang="es-ES"/>
          </a:p>
        </p:txBody>
      </p:sp>
    </p:spTree>
    <p:extLst>
      <p:ext uri="{BB962C8B-B14F-4D97-AF65-F5344CB8AC3E}">
        <p14:creationId xmlns:p14="http://schemas.microsoft.com/office/powerpoint/2010/main" val="2302842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85953C3-5886-4602-9C67-C4595E076DC9}" type="datetimeFigureOut">
              <a:rPr lang="es-ES" smtClean="0"/>
              <a:t>13/07/2023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DCA46D9-DF94-4829-9342-477CDD0F792C}" type="slidenum">
              <a:rPr lang="es-ES" smtClean="0"/>
              <a:t>‹Nº›</a:t>
            </a:fld>
            <a:endParaRPr lang="es-ES"/>
          </a:p>
        </p:txBody>
      </p:sp>
    </p:spTree>
    <p:extLst>
      <p:ext uri="{BB962C8B-B14F-4D97-AF65-F5344CB8AC3E}">
        <p14:creationId xmlns:p14="http://schemas.microsoft.com/office/powerpoint/2010/main" val="313445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85953C3-5886-4602-9C67-C4595E076DC9}" type="datetimeFigureOut">
              <a:rPr lang="es-ES" smtClean="0"/>
              <a:t>13/07/2023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DCA46D9-DF94-4829-9342-477CDD0F792C}" type="slidenum">
              <a:rPr lang="es-ES" smtClean="0"/>
              <a:t>‹Nº›</a:t>
            </a:fld>
            <a:endParaRPr lang="es-ES"/>
          </a:p>
        </p:txBody>
      </p:sp>
    </p:spTree>
    <p:extLst>
      <p:ext uri="{BB962C8B-B14F-4D97-AF65-F5344CB8AC3E}">
        <p14:creationId xmlns:p14="http://schemas.microsoft.com/office/powerpoint/2010/main" val="3747949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85953C3-5886-4602-9C67-C4595E076DC9}" type="datetimeFigureOut">
              <a:rPr lang="es-ES" smtClean="0"/>
              <a:t>13/07/2023</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DCA46D9-DF94-4829-9342-477CDD0F792C}" type="slidenum">
              <a:rPr lang="es-ES" smtClean="0"/>
              <a:t>‹Nº›</a:t>
            </a:fld>
            <a:endParaRPr lang="es-ES"/>
          </a:p>
        </p:txBody>
      </p:sp>
    </p:spTree>
    <p:extLst>
      <p:ext uri="{BB962C8B-B14F-4D97-AF65-F5344CB8AC3E}">
        <p14:creationId xmlns:p14="http://schemas.microsoft.com/office/powerpoint/2010/main" val="41277049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D3424FE-8A42-1C82-C0A7-4EBAE2CFD2BE}"/>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82C5616-72CD-38B1-EB7F-BBA48D1CB026}"/>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5041721-17EA-69B1-9124-82154BDE225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116B645-7F65-43CC-BC8B-8884ACC8048C}" type="datetimeFigureOut">
              <a:rPr lang="es-ES" smtClean="0"/>
              <a:t>13/07/2023</a:t>
            </a:fld>
            <a:endParaRPr lang="es-ES"/>
          </a:p>
        </p:txBody>
      </p:sp>
      <p:sp>
        <p:nvSpPr>
          <p:cNvPr id="5" name="Marcador de pie de página 4">
            <a:extLst>
              <a:ext uri="{FF2B5EF4-FFF2-40B4-BE49-F238E27FC236}">
                <a16:creationId xmlns:a16="http://schemas.microsoft.com/office/drawing/2014/main" id="{BDFEF990-EDC3-9DFB-7278-A508EEA1F6BC}"/>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DA2BD33-A30C-E342-B4CF-032034C48830}"/>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472926-AD2F-4F38-AEDC-FE777BEC4C5C}" type="slidenum">
              <a:rPr lang="es-ES" smtClean="0"/>
              <a:t>‹Nº›</a:t>
            </a:fld>
            <a:endParaRPr lang="es-ES"/>
          </a:p>
        </p:txBody>
      </p:sp>
    </p:spTree>
    <p:extLst>
      <p:ext uri="{BB962C8B-B14F-4D97-AF65-F5344CB8AC3E}">
        <p14:creationId xmlns:p14="http://schemas.microsoft.com/office/powerpoint/2010/main" val="34706995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33.jpeg"/><Relationship Id="rId7" Type="http://schemas.openxmlformats.org/officeDocument/2006/relationships/diagramQuickStyle" Target="../diagrams/quickStyle5.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34.jpg"/><Relationship Id="rId9" Type="http://schemas.microsoft.com/office/2007/relationships/diagramDrawing" Target="../diagrams/drawing5.xml"/></Relationships>
</file>

<file path=ppt/slides/_rels/slide1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25.jpe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42223" y="415614"/>
            <a:ext cx="4306642" cy="4306641"/>
          </a:xfrm>
          <a:prstGeom prst="ellipse">
            <a:avLst/>
          </a:prstGeom>
          <a:gradFill flip="none" rotWithShape="1">
            <a:gsLst>
              <a:gs pos="0">
                <a:srgbClr val="4472C4"/>
              </a:gs>
              <a:gs pos="100000">
                <a:srgbClr val="ED7D3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magen que contiene hombre, agua, vestido, joven&#10;&#10;Descripción generada automáticamente">
            <a:extLst>
              <a:ext uri="{FF2B5EF4-FFF2-40B4-BE49-F238E27FC236}">
                <a16:creationId xmlns:a16="http://schemas.microsoft.com/office/drawing/2014/main" id="{6DFC222B-CA07-ECA7-A3EC-D07B1E415B5A}"/>
              </a:ext>
            </a:extLst>
          </p:cNvPr>
          <p:cNvPicPr>
            <a:picLocks noGrp="1" noRot="1" noChangeAspect="1" noMove="1" noResize="1" noEditPoints="1" noAdjustHandles="1" noChangeArrowheads="1" noChangeShapeType="1" noCrop="1"/>
          </p:cNvPicPr>
          <p:nvPr/>
        </p:nvPicPr>
        <p:blipFill rotWithShape="1">
          <a:blip r:embed="rId3" cstate="hqprint">
            <a:extLst>
              <a:ext uri="{28A0092B-C50C-407E-A947-70E740481C1C}">
                <a14:useLocalDpi xmlns:a14="http://schemas.microsoft.com/office/drawing/2010/main"/>
              </a:ext>
            </a:extLst>
          </a:blip>
          <a:srcRect b="-2"/>
          <a:stretch/>
        </p:blipFill>
        <p:spPr>
          <a:xfrm>
            <a:off x="379063" y="415613"/>
            <a:ext cx="4306642" cy="4306642"/>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effectLst>
            <a:innerShdw blurRad="114300">
              <a:prstClr val="black"/>
            </a:innerShdw>
          </a:effectLst>
        </p:spPr>
      </p:pic>
      <p:sp>
        <p:nvSpPr>
          <p:cNvPr id="13"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753717" y="527759"/>
            <a:ext cx="128636" cy="128636"/>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6">
              <a:lumMod val="40000"/>
              <a:lumOff val="60000"/>
            </a:schemeClr>
          </a:solidFill>
          <a:ln w="776" cap="flat">
            <a:noFill/>
            <a:prstDash val="solid"/>
            <a:miter/>
          </a:ln>
        </p:spPr>
        <p:txBody>
          <a:bodyPr rtlCol="0" anchor="ctr"/>
          <a:lstStyle/>
          <a:p>
            <a:endParaRPr lang="en-US"/>
          </a:p>
        </p:txBody>
      </p:sp>
      <p:sp>
        <p:nvSpPr>
          <p:cNvPr id="15"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17064" y="1172022"/>
            <a:ext cx="118159" cy="118158"/>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6">
              <a:lumMod val="40000"/>
              <a:lumOff val="60000"/>
            </a:schemeClr>
          </a:solidFill>
          <a:ln w="751" cap="flat">
            <a:noFill/>
            <a:prstDash val="solid"/>
            <a:miter/>
          </a:ln>
        </p:spPr>
        <p:txBody>
          <a:bodyPr rtlCol="0" anchor="ctr"/>
          <a:lstStyle/>
          <a:p>
            <a:endParaRPr lang="en-US"/>
          </a:p>
        </p:txBody>
      </p:sp>
      <p:sp>
        <p:nvSpPr>
          <p:cNvPr id="17"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090611" y="4331311"/>
            <a:ext cx="84320" cy="84320"/>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6">
              <a:lumMod val="40000"/>
              <a:lumOff val="60000"/>
            </a:schemeClr>
          </a:solidFill>
          <a:ln w="516" cap="flat">
            <a:noFill/>
            <a:prstDash val="solid"/>
            <a:miter/>
          </a:ln>
        </p:spPr>
        <p:txBody>
          <a:bodyPr rtlCol="0" anchor="ctr"/>
          <a:lstStyle/>
          <a:p>
            <a:endParaRPr lang="en-US"/>
          </a:p>
        </p:txBody>
      </p:sp>
      <p:cxnSp>
        <p:nvCxnSpPr>
          <p:cNvPr id="19"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9621" y="2714454"/>
            <a:ext cx="0" cy="2429046"/>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9E618ED7-D1CC-FA96-D6F7-2259D4092BD2}"/>
              </a:ext>
            </a:extLst>
          </p:cNvPr>
          <p:cNvSpPr txBox="1"/>
          <p:nvPr/>
        </p:nvSpPr>
        <p:spPr>
          <a:xfrm>
            <a:off x="4747704" y="702802"/>
            <a:ext cx="3857578" cy="3477875"/>
          </a:xfrm>
          <a:prstGeom prst="rect">
            <a:avLst/>
          </a:prstGeom>
          <a:noFill/>
        </p:spPr>
        <p:txBody>
          <a:bodyPr wrap="square" rtlCol="0">
            <a:spAutoFit/>
          </a:bodyPr>
          <a:lstStyle/>
          <a:p>
            <a:pPr algn="ctr"/>
            <a:r>
              <a:rPr lang="en-US" sz="4400" b="1">
                <a:ln w="10160">
                  <a:solidFill>
                    <a:schemeClr val="accent5"/>
                  </a:solidFill>
                  <a:prstDash val="solid"/>
                </a:ln>
                <a:solidFill>
                  <a:srgbClr val="FFFFFF"/>
                </a:solidFill>
                <a:effectLst>
                  <a:outerShdw blurRad="38100" dist="22860" dir="5400000" algn="tl" rotWithShape="0">
                    <a:srgbClr val="000000"/>
                  </a:outerShdw>
                </a:effectLst>
              </a:rPr>
              <a:t>CHRIST-SHAPED LIVES AND SPIRIT-INSPIRED SPEECH</a:t>
            </a:r>
            <a:endParaRPr lang="es-ES" sz="4400" b="1" dirty="0">
              <a:ln w="10160">
                <a:solidFill>
                  <a:schemeClr val="accent5"/>
                </a:solidFill>
                <a:prstDash val="solid"/>
              </a:ln>
              <a:solidFill>
                <a:srgbClr val="FFFFFF"/>
              </a:solidFill>
              <a:effectLst>
                <a:outerShdw blurRad="38100" dist="22860" dir="5400000" algn="tl" rotWithShape="0">
                  <a:srgbClr val="000000"/>
                </a:outerShdw>
              </a:effectLst>
            </a:endParaRPr>
          </a:p>
        </p:txBody>
      </p:sp>
      <p:sp>
        <p:nvSpPr>
          <p:cNvPr id="7" name="CuadroTexto 6">
            <a:extLst>
              <a:ext uri="{FF2B5EF4-FFF2-40B4-BE49-F238E27FC236}">
                <a16:creationId xmlns:a16="http://schemas.microsoft.com/office/drawing/2014/main" id="{780264CC-81E5-FFF9-5A8A-4BB73CAD4880}"/>
              </a:ext>
            </a:extLst>
          </p:cNvPr>
          <p:cNvSpPr txBox="1"/>
          <p:nvPr/>
        </p:nvSpPr>
        <p:spPr>
          <a:xfrm rot="5400000">
            <a:off x="7775067" y="3777122"/>
            <a:ext cx="2305567" cy="307777"/>
          </a:xfrm>
          <a:prstGeom prst="rect">
            <a:avLst/>
          </a:prstGeom>
          <a:noFill/>
        </p:spPr>
        <p:txBody>
          <a:bodyPr wrap="none" rtlCol="0">
            <a:spAutoFit/>
          </a:bodyPr>
          <a:lstStyle/>
          <a:p>
            <a:pPr algn="r"/>
            <a:r>
              <a:rPr lang="es-ES" sz="1400" b="1">
                <a:solidFill>
                  <a:schemeClr val="accent6">
                    <a:lumMod val="20000"/>
                    <a:lumOff val="80000"/>
                  </a:schemeClr>
                </a:solidFill>
              </a:rPr>
              <a:t>Lesson 8 for August 19, 2023</a:t>
            </a:r>
            <a:endParaRPr lang="es-ES" sz="1400" b="1" dirty="0">
              <a:solidFill>
                <a:schemeClr val="accent6">
                  <a:lumMod val="20000"/>
                  <a:lumOff val="80000"/>
                </a:schemeClr>
              </a:solidFill>
            </a:endParaRPr>
          </a:p>
        </p:txBody>
      </p:sp>
    </p:spTree>
    <p:extLst>
      <p:ext uri="{BB962C8B-B14F-4D97-AF65-F5344CB8AC3E}">
        <p14:creationId xmlns:p14="http://schemas.microsoft.com/office/powerpoint/2010/main" val="2852596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7EBE7D1-787F-75A2-C657-9434954EE0E7}"/>
              </a:ext>
            </a:extLst>
          </p:cNvPr>
          <p:cNvSpPr txBox="1"/>
          <p:nvPr/>
        </p:nvSpPr>
        <p:spPr>
          <a:xfrm>
            <a:off x="0" y="-29028"/>
            <a:ext cx="9144000" cy="769441"/>
          </a:xfrm>
          <a:prstGeom prst="rect">
            <a:avLst/>
          </a:prstGeom>
          <a:noFill/>
        </p:spPr>
        <p:txBody>
          <a:bodyPr wrap="square">
            <a:spAutoFit/>
          </a:bodyPr>
          <a:lstStyle/>
          <a:p>
            <a:pPr algn="ctr"/>
            <a:r>
              <a:rPr lang="en-US" sz="4400" b="1">
                <a:ln w="10160">
                  <a:solidFill>
                    <a:schemeClr val="accent5"/>
                  </a:solidFill>
                  <a:prstDash val="solid"/>
                </a:ln>
                <a:solidFill>
                  <a:srgbClr val="FFFFFF"/>
                </a:solidFill>
                <a:effectLst>
                  <a:outerShdw blurRad="38100" dist="22860" dir="5400000" algn="tl" rotWithShape="0">
                    <a:srgbClr val="000000">
                      <a:alpha val="30000"/>
                    </a:srgbClr>
                  </a:outerShdw>
                </a:effectLst>
              </a:rPr>
              <a:t>THE WORK OF THE HOLY SPIRIT</a:t>
            </a:r>
            <a:endParaRPr lang="es-E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 name="CuadroTexto 5">
            <a:extLst>
              <a:ext uri="{FF2B5EF4-FFF2-40B4-BE49-F238E27FC236}">
                <a16:creationId xmlns:a16="http://schemas.microsoft.com/office/drawing/2014/main" id="{39CBE079-04EA-E94B-0A61-9359F2129175}"/>
              </a:ext>
            </a:extLst>
          </p:cNvPr>
          <p:cNvSpPr txBox="1"/>
          <p:nvPr/>
        </p:nvSpPr>
        <p:spPr>
          <a:xfrm>
            <a:off x="1894113" y="697275"/>
            <a:ext cx="7200000" cy="544830"/>
          </a:xfrm>
          <a:prstGeom prst="roundRect">
            <a:avLst/>
          </a:prstGeom>
          <a:solidFill>
            <a:schemeClr val="bg2"/>
          </a:solidFill>
          <a:effectLst>
            <a:innerShdw blurRad="63500">
              <a:prstClr val="black"/>
            </a:innerShdw>
          </a:effectLst>
        </p:spPr>
        <p:txBody>
          <a:bodyPr wrap="square" tIns="0" bIns="0" anchor="ctr" anchorCtr="0">
            <a:spAutoFit/>
            <a:scene3d>
              <a:camera prst="orthographicFront"/>
              <a:lightRig rig="threePt" dir="t"/>
            </a:scene3d>
            <a:sp3d extrusionH="57150">
              <a:bevelT w="38100" h="38100"/>
            </a:sp3d>
          </a:bodyPr>
          <a:lstStyle/>
          <a:p>
            <a:pPr algn="ctr"/>
            <a:r>
              <a:rPr lang="es-ES" sz="1600" b="1">
                <a:solidFill>
                  <a:schemeClr val="accent2">
                    <a:lumMod val="50000"/>
                  </a:schemeClr>
                </a:solidFill>
                <a:latin typeface="Comic Sans MS" panose="030F0702030302020204" pitchFamily="66" charset="0"/>
              </a:rPr>
              <a:t>“</a:t>
            </a:r>
            <a:r>
              <a:rPr lang="en-US" sz="1600" b="1">
                <a:solidFill>
                  <a:schemeClr val="accent2">
                    <a:lumMod val="50000"/>
                  </a:schemeClr>
                </a:solidFill>
                <a:latin typeface="Comic Sans MS" panose="030F0702030302020204" pitchFamily="66" charset="0"/>
              </a:rPr>
              <a:t>Do not grieve the Holy Spirit of God, with whom you were sealed for the day of redemption.</a:t>
            </a:r>
            <a:r>
              <a:rPr lang="es-ES" sz="1600" b="1">
                <a:solidFill>
                  <a:schemeClr val="accent2">
                    <a:lumMod val="50000"/>
                  </a:schemeClr>
                </a:solidFill>
                <a:latin typeface="Comic Sans MS" panose="030F0702030302020204" pitchFamily="66" charset="0"/>
              </a:rPr>
              <a:t>” </a:t>
            </a:r>
            <a:r>
              <a:rPr lang="es-ES" sz="1200" b="1">
                <a:solidFill>
                  <a:schemeClr val="accent2">
                    <a:lumMod val="50000"/>
                  </a:schemeClr>
                </a:solidFill>
                <a:latin typeface="Comic Sans MS" panose="030F0702030302020204" pitchFamily="66" charset="0"/>
              </a:rPr>
              <a:t>(Ephesians 4:30</a:t>
            </a:r>
            <a:r>
              <a:rPr lang="es-ES" sz="1200" b="1" dirty="0">
                <a:solidFill>
                  <a:schemeClr val="accent2">
                    <a:lumMod val="50000"/>
                  </a:schemeClr>
                </a:solidFill>
                <a:latin typeface="Comic Sans MS" panose="030F0702030302020204" pitchFamily="66" charset="0"/>
              </a:rPr>
              <a:t>)</a:t>
            </a:r>
          </a:p>
        </p:txBody>
      </p:sp>
      <p:sp>
        <p:nvSpPr>
          <p:cNvPr id="7" name="CuadroTexto 6">
            <a:extLst>
              <a:ext uri="{FF2B5EF4-FFF2-40B4-BE49-F238E27FC236}">
                <a16:creationId xmlns:a16="http://schemas.microsoft.com/office/drawing/2014/main" id="{021B0634-32AA-91BF-1FF8-3E4037D82315}"/>
              </a:ext>
            </a:extLst>
          </p:cNvPr>
          <p:cNvSpPr txBox="1"/>
          <p:nvPr/>
        </p:nvSpPr>
        <p:spPr>
          <a:xfrm>
            <a:off x="1952171" y="1375245"/>
            <a:ext cx="4075547" cy="1477328"/>
          </a:xfrm>
          <a:prstGeom prst="rect">
            <a:avLst/>
          </a:prstGeom>
          <a:noFill/>
        </p:spPr>
        <p:txBody>
          <a:bodyPr wrap="square" rtlCol="0">
            <a:spAutoFit/>
          </a:bodyPr>
          <a:lstStyle/>
          <a:p>
            <a:pPr>
              <a:spcBef>
                <a:spcPts val="600"/>
              </a:spcBef>
            </a:pPr>
            <a:r>
              <a:rPr lang="en-US" b="1"/>
              <a:t>Interrupting his exposition on the wrong behaviors of believers, Paul gives a particularly important reason to abandon them: They grieve the Holy Spirit with whom we have been sealed.</a:t>
            </a:r>
            <a:endParaRPr lang="es-ES" b="1" dirty="0"/>
          </a:p>
        </p:txBody>
      </p:sp>
      <p:sp>
        <p:nvSpPr>
          <p:cNvPr id="9" name="CuadroTexto 8">
            <a:extLst>
              <a:ext uri="{FF2B5EF4-FFF2-40B4-BE49-F238E27FC236}">
                <a16:creationId xmlns:a16="http://schemas.microsoft.com/office/drawing/2014/main" id="{62F0938F-0247-2A95-B0E4-019D53C7E091}"/>
              </a:ext>
            </a:extLst>
          </p:cNvPr>
          <p:cNvSpPr txBox="1"/>
          <p:nvPr/>
        </p:nvSpPr>
        <p:spPr>
          <a:xfrm>
            <a:off x="145143" y="3964942"/>
            <a:ext cx="5875317" cy="1200329"/>
          </a:xfrm>
          <a:prstGeom prst="rect">
            <a:avLst/>
          </a:prstGeom>
          <a:noFill/>
        </p:spPr>
        <p:txBody>
          <a:bodyPr wrap="square">
            <a:spAutoFit/>
          </a:bodyPr>
          <a:lstStyle/>
          <a:p>
            <a:pPr>
              <a:spcBef>
                <a:spcPts val="600"/>
              </a:spcBef>
            </a:pPr>
            <a:r>
              <a:rPr lang="en-US" b="1"/>
              <a:t>This attitude of the Holy Spirit shows us that He is not merely a force emanating from God, but a Person. A divine Person with feelings, like the Father and the Son, but distinct from them.</a:t>
            </a:r>
            <a:endParaRPr lang="es-ES" b="1" dirty="0"/>
          </a:p>
        </p:txBody>
      </p:sp>
      <p:sp>
        <p:nvSpPr>
          <p:cNvPr id="11" name="CuadroTexto 10">
            <a:extLst>
              <a:ext uri="{FF2B5EF4-FFF2-40B4-BE49-F238E27FC236}">
                <a16:creationId xmlns:a16="http://schemas.microsoft.com/office/drawing/2014/main" id="{0C300201-A6CD-757E-E772-EF894FF244E7}"/>
              </a:ext>
            </a:extLst>
          </p:cNvPr>
          <p:cNvSpPr txBox="1"/>
          <p:nvPr/>
        </p:nvSpPr>
        <p:spPr>
          <a:xfrm>
            <a:off x="155368" y="2832294"/>
            <a:ext cx="5865093" cy="1200329"/>
          </a:xfrm>
          <a:prstGeom prst="rect">
            <a:avLst/>
          </a:prstGeom>
          <a:noFill/>
        </p:spPr>
        <p:txBody>
          <a:bodyPr wrap="square">
            <a:spAutoFit/>
          </a:bodyPr>
          <a:lstStyle/>
          <a:p>
            <a:pPr>
              <a:spcBef>
                <a:spcPts val="600"/>
              </a:spcBef>
            </a:pPr>
            <a:r>
              <a:rPr lang="en-US" b="1"/>
              <a:t>We were sealed with the Holy Spirit at our conversion (Ephesians 1:13), and He remains with us until "the day of redemption" (4:30). He does not abandon us when we do wrong things... but He is grieved.</a:t>
            </a:r>
            <a:endParaRPr lang="es-ES" b="1" dirty="0"/>
          </a:p>
        </p:txBody>
      </p:sp>
      <p:pic>
        <p:nvPicPr>
          <p:cNvPr id="4" name="Imagen 3" descr="Imagen que contiene bolsa, pequeño, papel, sostener&#10;&#10;Descripción generada automáticamente">
            <a:extLst>
              <a:ext uri="{FF2B5EF4-FFF2-40B4-BE49-F238E27FC236}">
                <a16:creationId xmlns:a16="http://schemas.microsoft.com/office/drawing/2014/main" id="{8A1183A0-91BE-8FCB-551D-C06405F495AD}"/>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027719" y="3443634"/>
            <a:ext cx="1865085" cy="1554237"/>
          </a:xfrm>
          <a:prstGeom prst="round2DiagRect">
            <a:avLst>
              <a:gd name="adj1" fmla="val 16667"/>
              <a:gd name="adj2" fmla="val 0"/>
            </a:avLst>
          </a:prstGeom>
          <a:ln w="28575" cap="sq">
            <a:solidFill>
              <a:srgbClr val="FFFF75"/>
            </a:solidFill>
            <a:miter lim="800000"/>
          </a:ln>
          <a:effectLst>
            <a:outerShdw blurRad="50800" dist="38100" dir="8100000" algn="tr" rotWithShape="0">
              <a:prstClr val="black">
                <a:alpha val="40000"/>
              </a:prstClr>
            </a:outerShdw>
          </a:effectLst>
        </p:spPr>
      </p:pic>
      <p:pic>
        <p:nvPicPr>
          <p:cNvPr id="8" name="Imagen 7" descr="Pájaro volando en el cielo&#10;&#10;Descripción generada automáticamente">
            <a:extLst>
              <a:ext uri="{FF2B5EF4-FFF2-40B4-BE49-F238E27FC236}">
                <a16:creationId xmlns:a16="http://schemas.microsoft.com/office/drawing/2014/main" id="{D7D04498-014D-6AF9-1F2A-AB44118E7E8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27720" y="1332676"/>
            <a:ext cx="2960912" cy="1998616"/>
          </a:xfrm>
          <a:prstGeom prst="roundRect">
            <a:avLst>
              <a:gd name="adj" fmla="val 976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a:extLst>
              <a:ext uri="{FF2B5EF4-FFF2-40B4-BE49-F238E27FC236}">
                <a16:creationId xmlns:a16="http://schemas.microsoft.com/office/drawing/2014/main" id="{FFF88F7D-5AB3-D8A9-9206-9941EFBF60FB}"/>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116115" y="686898"/>
            <a:ext cx="1807027" cy="2137374"/>
          </a:xfrm>
          <a:prstGeom prst="ellipse">
            <a:avLst/>
          </a:prstGeom>
          <a:ln w="63500" cap="rnd">
            <a:solidFill>
              <a:srgbClr val="288AB6"/>
            </a:solidFill>
          </a:ln>
          <a:effectLst/>
          <a:scene3d>
            <a:camera prst="orthographicFront"/>
            <a:lightRig rig="contrasting" dir="t">
              <a:rot lat="0" lon="0" rev="3000000"/>
            </a:lightRig>
          </a:scene3d>
          <a:sp3d contourW="7620">
            <a:bevelT w="95250" h="31750"/>
            <a:contourClr>
              <a:srgbClr val="333333"/>
            </a:contourClr>
          </a:sp3d>
        </p:spPr>
      </p:pic>
      <p:pic>
        <p:nvPicPr>
          <p:cNvPr id="13" name="Imagen 12">
            <a:extLst>
              <a:ext uri="{FF2B5EF4-FFF2-40B4-BE49-F238E27FC236}">
                <a16:creationId xmlns:a16="http://schemas.microsoft.com/office/drawing/2014/main" id="{8B580D0E-F0C5-51A9-5B37-596986D406C6}"/>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flipH="1">
            <a:off x="7972633" y="3443633"/>
            <a:ext cx="1026223" cy="1554237"/>
          </a:xfrm>
          <a:prstGeom prst="round2DiagRect">
            <a:avLst>
              <a:gd name="adj1" fmla="val 16667"/>
              <a:gd name="adj2" fmla="val 0"/>
            </a:avLst>
          </a:prstGeom>
          <a:ln w="28575" cap="sq">
            <a:solidFill>
              <a:srgbClr val="FFFF75"/>
            </a:solidFill>
            <a:miter lim="800000"/>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6772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500"/>
                            </p:stCondLst>
                            <p:childTnLst>
                              <p:par>
                                <p:cTn id="18" presetID="21" presetClass="entr" presetSubtype="3"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heel(3)">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12"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0-#ppt_w/2"/>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wipe(left)">
                                      <p:cBhvr>
                                        <p:cTn id="35" dur="500"/>
                                        <p:tgtEl>
                                          <p:spTgt spid="11">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1000" fill="hold"/>
                                        <p:tgtEl>
                                          <p:spTgt spid="4"/>
                                        </p:tgtEl>
                                        <p:attrNameLst>
                                          <p:attrName>ppt_w</p:attrName>
                                        </p:attrNameLst>
                                      </p:cBhvr>
                                      <p:tavLst>
                                        <p:tav tm="0">
                                          <p:val>
                                            <p:fltVal val="0"/>
                                          </p:val>
                                        </p:tav>
                                        <p:tav tm="100000">
                                          <p:val>
                                            <p:strVal val="#ppt_w"/>
                                          </p:val>
                                        </p:tav>
                                      </p:tavLst>
                                    </p:anim>
                                    <p:anim calcmode="lin" valueType="num">
                                      <p:cBhvr>
                                        <p:cTn id="41" dur="1000" fill="hold"/>
                                        <p:tgtEl>
                                          <p:spTgt spid="4"/>
                                        </p:tgtEl>
                                        <p:attrNameLst>
                                          <p:attrName>ppt_h</p:attrName>
                                        </p:attrNameLst>
                                      </p:cBhvr>
                                      <p:tavLst>
                                        <p:tav tm="0">
                                          <p:val>
                                            <p:fltVal val="0"/>
                                          </p:val>
                                        </p:tav>
                                        <p:tav tm="100000">
                                          <p:val>
                                            <p:strVal val="#ppt_h"/>
                                          </p:val>
                                        </p:tav>
                                      </p:tavLst>
                                    </p:anim>
                                    <p:anim calcmode="lin" valueType="num">
                                      <p:cBhvr>
                                        <p:cTn id="42" dur="1000" fill="hold"/>
                                        <p:tgtEl>
                                          <p:spTgt spid="4"/>
                                        </p:tgtEl>
                                        <p:attrNameLst>
                                          <p:attrName>style.rotation</p:attrName>
                                        </p:attrNameLst>
                                      </p:cBhvr>
                                      <p:tavLst>
                                        <p:tav tm="0">
                                          <p:val>
                                            <p:fltVal val="90"/>
                                          </p:val>
                                        </p:tav>
                                        <p:tav tm="100000">
                                          <p:val>
                                            <p:fltVal val="0"/>
                                          </p:val>
                                        </p:tav>
                                      </p:tavLst>
                                    </p:anim>
                                    <p:animEffect transition="in" filter="fade">
                                      <p:cBhvr>
                                        <p:cTn id="43" dur="1000"/>
                                        <p:tgtEl>
                                          <p:spTgt spid="4"/>
                                        </p:tgtEl>
                                      </p:cBhvr>
                                    </p:animEffect>
                                  </p:childTnLst>
                                </p:cTn>
                              </p:par>
                              <p:par>
                                <p:cTn id="44" presetID="31"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p:bldP spid="9" grpId="0"/>
      <p:bldP spid="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Imagen 6" descr="Imagen que contiene persona, interior, hombre, sostener&#10;&#10;Descripción generada automáticamente">
            <a:extLst>
              <a:ext uri="{FF2B5EF4-FFF2-40B4-BE49-F238E27FC236}">
                <a16:creationId xmlns:a16="http://schemas.microsoft.com/office/drawing/2014/main" id="{2B2CBD65-7F36-AF49-2BDB-0890D995325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2184" y="784381"/>
            <a:ext cx="2163771" cy="134801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Imagen 8" descr="Un par de personas de pie sobre pasto&#10;&#10;Descripción generada automáticamente">
            <a:extLst>
              <a:ext uri="{FF2B5EF4-FFF2-40B4-BE49-F238E27FC236}">
                <a16:creationId xmlns:a16="http://schemas.microsoft.com/office/drawing/2014/main" id="{84758E0E-0BA2-3C89-2666-9FD31E0DE6B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75306" y="121561"/>
            <a:ext cx="2553722" cy="3623125"/>
          </a:xfrm>
          <a:prstGeom prst="rect">
            <a:avLst/>
          </a:prstGeom>
          <a:solidFill>
            <a:srgbClr val="FFFFFF">
              <a:shade val="85000"/>
            </a:srgbClr>
          </a:solidFill>
          <a:ln w="38100" cap="rnd">
            <a:solidFill>
              <a:schemeClr val="accent3">
                <a:lumMod val="75000"/>
              </a:schemeClr>
            </a:solidFill>
          </a:ln>
          <a:effectLst>
            <a:outerShdw blurRad="36195" dist="12700" dir="11400000" algn="tl" rotWithShape="0">
              <a:srgbClr val="000000">
                <a:alpha val="33000"/>
              </a:srgbClr>
            </a:outerShdw>
          </a:effectLst>
          <a:scene3d>
            <a:camera prst="perspectiveContrastingLeftFacing" fov="3300000">
              <a:rot lat="231841" lon="1500933" rev="21506385"/>
            </a:camera>
            <a:lightRig rig="soft" dir="t"/>
          </a:scene3d>
          <a:sp3d contourW="12700" prstMaterial="matte">
            <a:bevelT w="63500" h="50800"/>
            <a:contourClr>
              <a:srgbClr val="C0C0C0"/>
            </a:contourClr>
          </a:sp3d>
        </p:spPr>
      </p:pic>
      <p:sp>
        <p:nvSpPr>
          <p:cNvPr id="3" name="CuadroTexto 2">
            <a:extLst>
              <a:ext uri="{FF2B5EF4-FFF2-40B4-BE49-F238E27FC236}">
                <a16:creationId xmlns:a16="http://schemas.microsoft.com/office/drawing/2014/main" id="{416F09C8-4439-9AAF-55CC-9320AB0CB442}"/>
              </a:ext>
            </a:extLst>
          </p:cNvPr>
          <p:cNvSpPr txBox="1"/>
          <p:nvPr/>
        </p:nvSpPr>
        <p:spPr>
          <a:xfrm>
            <a:off x="1" y="0"/>
            <a:ext cx="6567914" cy="1077218"/>
          </a:xfrm>
          <a:prstGeom prst="rect">
            <a:avLst/>
          </a:prstGeom>
          <a:noFill/>
        </p:spPr>
        <p:txBody>
          <a:bodyPr wrap="square">
            <a:spAutoFit/>
          </a:bodyPr>
          <a:lstStyle/>
          <a:p>
            <a:pPr algn="ctr"/>
            <a:r>
              <a:rPr lang="en-US" sz="3200" b="1">
                <a:ln w="12700">
                  <a:solidFill>
                    <a:schemeClr val="accent2">
                      <a:lumMod val="75000"/>
                    </a:schemeClr>
                  </a:solidFill>
                  <a:prstDash val="solid"/>
                </a:ln>
                <a:solidFill>
                  <a:schemeClr val="bg2">
                    <a:lumMod val="40000"/>
                    <a:lumOff val="60000"/>
                  </a:schemeClr>
                </a:solidFill>
                <a:effectLst>
                  <a:outerShdw dist="38100" dir="2700000" algn="tl" rotWithShape="0">
                    <a:srgbClr val="F4EE00"/>
                  </a:outerShdw>
                </a:effectLst>
              </a:rPr>
              <a:t>WHAT TO LEAVE BEHIND AND WHAT 				TO DO </a:t>
            </a:r>
            <a:r>
              <a:rPr lang="es-ES" sz="2800" b="1">
                <a:ln w="9525">
                  <a:solidFill>
                    <a:schemeClr val="accent2">
                      <a:lumMod val="75000"/>
                    </a:schemeClr>
                  </a:solidFill>
                  <a:prstDash val="solid"/>
                </a:ln>
                <a:solidFill>
                  <a:schemeClr val="bg2">
                    <a:lumMod val="40000"/>
                    <a:lumOff val="60000"/>
                  </a:schemeClr>
                </a:solidFill>
                <a:effectLst>
                  <a:outerShdw dist="38100" dir="2700000" algn="tl" rotWithShape="0">
                    <a:srgbClr val="F4EE00"/>
                  </a:outerShdw>
                </a:effectLst>
              </a:rPr>
              <a:t>Ephesians </a:t>
            </a:r>
            <a:r>
              <a:rPr lang="es-ES" sz="2800" b="1" dirty="0">
                <a:ln w="9525">
                  <a:solidFill>
                    <a:schemeClr val="accent2">
                      <a:lumMod val="75000"/>
                    </a:schemeClr>
                  </a:solidFill>
                  <a:prstDash val="solid"/>
                </a:ln>
                <a:solidFill>
                  <a:schemeClr val="bg2">
                    <a:lumMod val="40000"/>
                    <a:lumOff val="60000"/>
                  </a:schemeClr>
                </a:solidFill>
                <a:effectLst>
                  <a:outerShdw dist="38100" dir="2700000" algn="tl" rotWithShape="0">
                    <a:srgbClr val="F4EE00"/>
                  </a:outerShdw>
                </a:effectLst>
              </a:rPr>
              <a:t>4:31-32</a:t>
            </a:r>
            <a:endParaRPr lang="es-ES" sz="4400" b="1" dirty="0">
              <a:ln w="9525">
                <a:solidFill>
                  <a:schemeClr val="accent2">
                    <a:lumMod val="75000"/>
                  </a:schemeClr>
                </a:solidFill>
                <a:prstDash val="solid"/>
              </a:ln>
              <a:solidFill>
                <a:schemeClr val="bg2">
                  <a:lumMod val="40000"/>
                  <a:lumOff val="60000"/>
                </a:schemeClr>
              </a:solidFill>
              <a:effectLst>
                <a:outerShdw dist="38100" dir="2700000" algn="tl" rotWithShape="0">
                  <a:srgbClr val="F4EE00"/>
                </a:outerShdw>
              </a:effectLst>
            </a:endParaRPr>
          </a:p>
        </p:txBody>
      </p:sp>
      <p:sp>
        <p:nvSpPr>
          <p:cNvPr id="2" name="CuadroTexto 1">
            <a:extLst>
              <a:ext uri="{FF2B5EF4-FFF2-40B4-BE49-F238E27FC236}">
                <a16:creationId xmlns:a16="http://schemas.microsoft.com/office/drawing/2014/main" id="{88217CCC-6B49-A8A1-532C-9082C946EABE}"/>
              </a:ext>
            </a:extLst>
          </p:cNvPr>
          <p:cNvSpPr txBox="1"/>
          <p:nvPr/>
        </p:nvSpPr>
        <p:spPr>
          <a:xfrm>
            <a:off x="2161841" y="1049505"/>
            <a:ext cx="4369787" cy="1200329"/>
          </a:xfrm>
          <a:prstGeom prst="rect">
            <a:avLst/>
          </a:prstGeom>
          <a:noFill/>
        </p:spPr>
        <p:txBody>
          <a:bodyPr wrap="square" rtlCol="0">
            <a:spAutoFit/>
          </a:bodyPr>
          <a:lstStyle/>
          <a:p>
            <a:pPr>
              <a:spcBef>
                <a:spcPts val="600"/>
              </a:spcBef>
            </a:pPr>
            <a:r>
              <a:rPr lang="en-US" b="1"/>
              <a:t>Using the same previous pattern, we have six attitudes to abandon, three attitudes to replace them, and a reason for making the change (4:31-32 </a:t>
            </a:r>
            <a:r>
              <a:rPr lang="en-US" sz="1400" b="1"/>
              <a:t>NIV</a:t>
            </a:r>
            <a:r>
              <a:rPr lang="en-US" b="1"/>
              <a:t>).</a:t>
            </a:r>
            <a:endParaRPr lang="es-ES" b="1" dirty="0"/>
          </a:p>
        </p:txBody>
      </p:sp>
      <p:graphicFrame>
        <p:nvGraphicFramePr>
          <p:cNvPr id="4" name="Diagrama 3">
            <a:extLst>
              <a:ext uri="{FF2B5EF4-FFF2-40B4-BE49-F238E27FC236}">
                <a16:creationId xmlns:a16="http://schemas.microsoft.com/office/drawing/2014/main" id="{D6513918-6B41-4447-2A2C-E04714B0255B}"/>
              </a:ext>
            </a:extLst>
          </p:cNvPr>
          <p:cNvGraphicFramePr/>
          <p:nvPr>
            <p:extLst>
              <p:ext uri="{D42A27DB-BD31-4B8C-83A1-F6EECF244321}">
                <p14:modId xmlns:p14="http://schemas.microsoft.com/office/powerpoint/2010/main" val="505147827"/>
              </p:ext>
            </p:extLst>
          </p:nvPr>
        </p:nvGraphicFramePr>
        <p:xfrm>
          <a:off x="250613" y="2304989"/>
          <a:ext cx="6224693" cy="27411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CuadroTexto 4">
            <a:extLst>
              <a:ext uri="{FF2B5EF4-FFF2-40B4-BE49-F238E27FC236}">
                <a16:creationId xmlns:a16="http://schemas.microsoft.com/office/drawing/2014/main" id="{B72B0229-200D-98BD-E4B5-038E5464D4EF}"/>
              </a:ext>
            </a:extLst>
          </p:cNvPr>
          <p:cNvSpPr txBox="1"/>
          <p:nvPr/>
        </p:nvSpPr>
        <p:spPr>
          <a:xfrm>
            <a:off x="2394373" y="3956396"/>
            <a:ext cx="6668348" cy="1200329"/>
          </a:xfrm>
          <a:prstGeom prst="rect">
            <a:avLst/>
          </a:prstGeom>
          <a:noFill/>
        </p:spPr>
        <p:txBody>
          <a:bodyPr wrap="square" rtlCol="0">
            <a:spAutoFit/>
          </a:bodyPr>
          <a:lstStyle/>
          <a:p>
            <a:pPr>
              <a:spcBef>
                <a:spcPts val="600"/>
              </a:spcBef>
            </a:pPr>
            <a:r>
              <a:rPr lang="en-US" b="1"/>
              <a:t>Our conversations and actions among the family of Christ—and beyond it, as well—are to be motivated by kindness, tenderheartedness, and forgiveness based on the highest standard of all, the forgiveness that God has extended to us in Christ.</a:t>
            </a:r>
            <a:endParaRPr lang="es-ES" b="1" dirty="0"/>
          </a:p>
        </p:txBody>
      </p:sp>
    </p:spTree>
    <p:extLst>
      <p:ext uri="{BB962C8B-B14F-4D97-AF65-F5344CB8AC3E}">
        <p14:creationId xmlns:p14="http://schemas.microsoft.com/office/powerpoint/2010/main" val="14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4">
                                            <p:graphicEl>
                                              <a:dgm id="{459E2AF4-23F1-42EB-BE66-99799C037881}"/>
                                            </p:graphicEl>
                                          </p:spTgt>
                                        </p:tgtEl>
                                        <p:attrNameLst>
                                          <p:attrName>style.visibility</p:attrName>
                                        </p:attrNameLst>
                                      </p:cBhvr>
                                      <p:to>
                                        <p:strVal val="visible"/>
                                      </p:to>
                                    </p:set>
                                    <p:anim calcmode="lin" valueType="num">
                                      <p:cBhvr>
                                        <p:cTn id="22" dur="500" fill="hold"/>
                                        <p:tgtEl>
                                          <p:spTgt spid="4">
                                            <p:graphicEl>
                                              <a:dgm id="{459E2AF4-23F1-42EB-BE66-99799C037881}"/>
                                            </p:graphicEl>
                                          </p:spTgt>
                                        </p:tgtEl>
                                        <p:attrNameLst>
                                          <p:attrName>ppt_w</p:attrName>
                                        </p:attrNameLst>
                                      </p:cBhvr>
                                      <p:tavLst>
                                        <p:tav tm="0">
                                          <p:val>
                                            <p:fltVal val="0"/>
                                          </p:val>
                                        </p:tav>
                                        <p:tav tm="100000">
                                          <p:val>
                                            <p:strVal val="#ppt_w"/>
                                          </p:val>
                                        </p:tav>
                                      </p:tavLst>
                                    </p:anim>
                                    <p:anim calcmode="lin" valueType="num">
                                      <p:cBhvr>
                                        <p:cTn id="23" dur="500" fill="hold"/>
                                        <p:tgtEl>
                                          <p:spTgt spid="4">
                                            <p:graphicEl>
                                              <a:dgm id="{459E2AF4-23F1-42EB-BE66-99799C037881}"/>
                                            </p:graphicEl>
                                          </p:spTgt>
                                        </p:tgtEl>
                                        <p:attrNameLst>
                                          <p:attrName>ppt_h</p:attrName>
                                        </p:attrNameLst>
                                      </p:cBhvr>
                                      <p:tavLst>
                                        <p:tav tm="0">
                                          <p:val>
                                            <p:fltVal val="0"/>
                                          </p:val>
                                        </p:tav>
                                        <p:tav tm="100000">
                                          <p:val>
                                            <p:strVal val="#ppt_h"/>
                                          </p:val>
                                        </p:tav>
                                      </p:tavLst>
                                    </p:anim>
                                    <p:animEffect transition="in" filter="fade">
                                      <p:cBhvr>
                                        <p:cTn id="24" dur="500"/>
                                        <p:tgtEl>
                                          <p:spTgt spid="4">
                                            <p:graphicEl>
                                              <a:dgm id="{459E2AF4-23F1-42EB-BE66-99799C037881}"/>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4">
                                            <p:graphicEl>
                                              <a:dgm id="{817CF0E8-E1C1-4242-961B-BECDE9992D44}"/>
                                            </p:graphicEl>
                                          </p:spTgt>
                                        </p:tgtEl>
                                        <p:attrNameLst>
                                          <p:attrName>style.visibility</p:attrName>
                                        </p:attrNameLst>
                                      </p:cBhvr>
                                      <p:to>
                                        <p:strVal val="visible"/>
                                      </p:to>
                                    </p:set>
                                    <p:animEffect transition="in" filter="fade">
                                      <p:cBhvr>
                                        <p:cTn id="29" dur="1000"/>
                                        <p:tgtEl>
                                          <p:spTgt spid="4">
                                            <p:graphicEl>
                                              <a:dgm id="{817CF0E8-E1C1-4242-961B-BECDE9992D44}"/>
                                            </p:graphicEl>
                                          </p:spTgt>
                                        </p:tgtEl>
                                      </p:cBhvr>
                                    </p:animEffect>
                                    <p:anim calcmode="lin" valueType="num">
                                      <p:cBhvr>
                                        <p:cTn id="30" dur="1000" fill="hold"/>
                                        <p:tgtEl>
                                          <p:spTgt spid="4">
                                            <p:graphicEl>
                                              <a:dgm id="{817CF0E8-E1C1-4242-961B-BECDE9992D44}"/>
                                            </p:graphicEl>
                                          </p:spTgt>
                                        </p:tgtEl>
                                        <p:attrNameLst>
                                          <p:attrName>ppt_x</p:attrName>
                                        </p:attrNameLst>
                                      </p:cBhvr>
                                      <p:tavLst>
                                        <p:tav tm="0">
                                          <p:val>
                                            <p:strVal val="#ppt_x"/>
                                          </p:val>
                                        </p:tav>
                                        <p:tav tm="100000">
                                          <p:val>
                                            <p:strVal val="#ppt_x"/>
                                          </p:val>
                                        </p:tav>
                                      </p:tavLst>
                                    </p:anim>
                                    <p:anim calcmode="lin" valueType="num">
                                      <p:cBhvr>
                                        <p:cTn id="31" dur="1000" fill="hold"/>
                                        <p:tgtEl>
                                          <p:spTgt spid="4">
                                            <p:graphicEl>
                                              <a:dgm id="{817CF0E8-E1C1-4242-961B-BECDE9992D44}"/>
                                            </p:graphicEl>
                                          </p:spTgt>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4">
                                            <p:graphicEl>
                                              <a:dgm id="{C69E14FF-7D41-492C-8445-85A11B7DAD02}"/>
                                            </p:graphicEl>
                                          </p:spTgt>
                                        </p:tgtEl>
                                        <p:attrNameLst>
                                          <p:attrName>style.visibility</p:attrName>
                                        </p:attrNameLst>
                                      </p:cBhvr>
                                      <p:to>
                                        <p:strVal val="visible"/>
                                      </p:to>
                                    </p:set>
                                    <p:animEffect transition="in" filter="fade">
                                      <p:cBhvr>
                                        <p:cTn id="34" dur="1000"/>
                                        <p:tgtEl>
                                          <p:spTgt spid="4">
                                            <p:graphicEl>
                                              <a:dgm id="{C69E14FF-7D41-492C-8445-85A11B7DAD02}"/>
                                            </p:graphicEl>
                                          </p:spTgt>
                                        </p:tgtEl>
                                      </p:cBhvr>
                                    </p:animEffect>
                                    <p:anim calcmode="lin" valueType="num">
                                      <p:cBhvr>
                                        <p:cTn id="35" dur="1000" fill="hold"/>
                                        <p:tgtEl>
                                          <p:spTgt spid="4">
                                            <p:graphicEl>
                                              <a:dgm id="{C69E14FF-7D41-492C-8445-85A11B7DAD02}"/>
                                            </p:graphicEl>
                                          </p:spTgt>
                                        </p:tgtEl>
                                        <p:attrNameLst>
                                          <p:attrName>ppt_x</p:attrName>
                                        </p:attrNameLst>
                                      </p:cBhvr>
                                      <p:tavLst>
                                        <p:tav tm="0">
                                          <p:val>
                                            <p:strVal val="#ppt_x"/>
                                          </p:val>
                                        </p:tav>
                                        <p:tav tm="100000">
                                          <p:val>
                                            <p:strVal val="#ppt_x"/>
                                          </p:val>
                                        </p:tav>
                                      </p:tavLst>
                                    </p:anim>
                                    <p:anim calcmode="lin" valueType="num">
                                      <p:cBhvr>
                                        <p:cTn id="36" dur="1000" fill="hold"/>
                                        <p:tgtEl>
                                          <p:spTgt spid="4">
                                            <p:graphicEl>
                                              <a:dgm id="{C69E14FF-7D41-492C-8445-85A11B7DAD02}"/>
                                            </p:graphic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4">
                                            <p:graphicEl>
                                              <a:dgm id="{251261C3-83C9-4CC5-9756-FC6347DEBB24}"/>
                                            </p:graphicEl>
                                          </p:spTgt>
                                        </p:tgtEl>
                                        <p:attrNameLst>
                                          <p:attrName>style.visibility</p:attrName>
                                        </p:attrNameLst>
                                      </p:cBhvr>
                                      <p:to>
                                        <p:strVal val="visible"/>
                                      </p:to>
                                    </p:set>
                                    <p:animEffect transition="in" filter="fade">
                                      <p:cBhvr>
                                        <p:cTn id="41" dur="1000"/>
                                        <p:tgtEl>
                                          <p:spTgt spid="4">
                                            <p:graphicEl>
                                              <a:dgm id="{251261C3-83C9-4CC5-9756-FC6347DEBB24}"/>
                                            </p:graphicEl>
                                          </p:spTgt>
                                        </p:tgtEl>
                                      </p:cBhvr>
                                    </p:animEffect>
                                    <p:anim calcmode="lin" valueType="num">
                                      <p:cBhvr>
                                        <p:cTn id="42" dur="1000" fill="hold"/>
                                        <p:tgtEl>
                                          <p:spTgt spid="4">
                                            <p:graphicEl>
                                              <a:dgm id="{251261C3-83C9-4CC5-9756-FC6347DEBB24}"/>
                                            </p:graphicEl>
                                          </p:spTgt>
                                        </p:tgtEl>
                                        <p:attrNameLst>
                                          <p:attrName>ppt_x</p:attrName>
                                        </p:attrNameLst>
                                      </p:cBhvr>
                                      <p:tavLst>
                                        <p:tav tm="0">
                                          <p:val>
                                            <p:strVal val="#ppt_x"/>
                                          </p:val>
                                        </p:tav>
                                        <p:tav tm="100000">
                                          <p:val>
                                            <p:strVal val="#ppt_x"/>
                                          </p:val>
                                        </p:tav>
                                      </p:tavLst>
                                    </p:anim>
                                    <p:anim calcmode="lin" valueType="num">
                                      <p:cBhvr>
                                        <p:cTn id="43" dur="1000" fill="hold"/>
                                        <p:tgtEl>
                                          <p:spTgt spid="4">
                                            <p:graphicEl>
                                              <a:dgm id="{251261C3-83C9-4CC5-9756-FC6347DEBB24}"/>
                                            </p:graphicEl>
                                          </p:spTgt>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4">
                                            <p:graphicEl>
                                              <a:dgm id="{068B2DF7-DBA0-4E6F-9FDB-F81F2C05BD35}"/>
                                            </p:graphicEl>
                                          </p:spTgt>
                                        </p:tgtEl>
                                        <p:attrNameLst>
                                          <p:attrName>style.visibility</p:attrName>
                                        </p:attrNameLst>
                                      </p:cBhvr>
                                      <p:to>
                                        <p:strVal val="visible"/>
                                      </p:to>
                                    </p:set>
                                    <p:animEffect transition="in" filter="fade">
                                      <p:cBhvr>
                                        <p:cTn id="46" dur="1000"/>
                                        <p:tgtEl>
                                          <p:spTgt spid="4">
                                            <p:graphicEl>
                                              <a:dgm id="{068B2DF7-DBA0-4E6F-9FDB-F81F2C05BD35}"/>
                                            </p:graphicEl>
                                          </p:spTgt>
                                        </p:tgtEl>
                                      </p:cBhvr>
                                    </p:animEffect>
                                    <p:anim calcmode="lin" valueType="num">
                                      <p:cBhvr>
                                        <p:cTn id="47" dur="1000" fill="hold"/>
                                        <p:tgtEl>
                                          <p:spTgt spid="4">
                                            <p:graphicEl>
                                              <a:dgm id="{068B2DF7-DBA0-4E6F-9FDB-F81F2C05BD35}"/>
                                            </p:graphicEl>
                                          </p:spTgt>
                                        </p:tgtEl>
                                        <p:attrNameLst>
                                          <p:attrName>ppt_x</p:attrName>
                                        </p:attrNameLst>
                                      </p:cBhvr>
                                      <p:tavLst>
                                        <p:tav tm="0">
                                          <p:val>
                                            <p:strVal val="#ppt_x"/>
                                          </p:val>
                                        </p:tav>
                                        <p:tav tm="100000">
                                          <p:val>
                                            <p:strVal val="#ppt_x"/>
                                          </p:val>
                                        </p:tav>
                                      </p:tavLst>
                                    </p:anim>
                                    <p:anim calcmode="lin" valueType="num">
                                      <p:cBhvr>
                                        <p:cTn id="48" dur="1000" fill="hold"/>
                                        <p:tgtEl>
                                          <p:spTgt spid="4">
                                            <p:graphicEl>
                                              <a:dgm id="{068B2DF7-DBA0-4E6F-9FDB-F81F2C05BD35}"/>
                                            </p:graphic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grpId="0" nodeType="clickEffect">
                                  <p:stCondLst>
                                    <p:cond delay="0"/>
                                  </p:stCondLst>
                                  <p:childTnLst>
                                    <p:set>
                                      <p:cBhvr>
                                        <p:cTn id="52" dur="1" fill="hold">
                                          <p:stCondLst>
                                            <p:cond delay="0"/>
                                          </p:stCondLst>
                                        </p:cTn>
                                        <p:tgtEl>
                                          <p:spTgt spid="4">
                                            <p:graphicEl>
                                              <a:dgm id="{0DCC765E-5297-44A6-80AC-A7E4796D2696}"/>
                                            </p:graphicEl>
                                          </p:spTgt>
                                        </p:tgtEl>
                                        <p:attrNameLst>
                                          <p:attrName>style.visibility</p:attrName>
                                        </p:attrNameLst>
                                      </p:cBhvr>
                                      <p:to>
                                        <p:strVal val="visible"/>
                                      </p:to>
                                    </p:set>
                                    <p:animEffect transition="in" filter="fade">
                                      <p:cBhvr>
                                        <p:cTn id="53" dur="1000"/>
                                        <p:tgtEl>
                                          <p:spTgt spid="4">
                                            <p:graphicEl>
                                              <a:dgm id="{0DCC765E-5297-44A6-80AC-A7E4796D2696}"/>
                                            </p:graphicEl>
                                          </p:spTgt>
                                        </p:tgtEl>
                                      </p:cBhvr>
                                    </p:animEffect>
                                    <p:anim calcmode="lin" valueType="num">
                                      <p:cBhvr>
                                        <p:cTn id="54" dur="1000" fill="hold"/>
                                        <p:tgtEl>
                                          <p:spTgt spid="4">
                                            <p:graphicEl>
                                              <a:dgm id="{0DCC765E-5297-44A6-80AC-A7E4796D2696}"/>
                                            </p:graphicEl>
                                          </p:spTgt>
                                        </p:tgtEl>
                                        <p:attrNameLst>
                                          <p:attrName>ppt_x</p:attrName>
                                        </p:attrNameLst>
                                      </p:cBhvr>
                                      <p:tavLst>
                                        <p:tav tm="0">
                                          <p:val>
                                            <p:strVal val="#ppt_x"/>
                                          </p:val>
                                        </p:tav>
                                        <p:tav tm="100000">
                                          <p:val>
                                            <p:strVal val="#ppt_x"/>
                                          </p:val>
                                        </p:tav>
                                      </p:tavLst>
                                    </p:anim>
                                    <p:anim calcmode="lin" valueType="num">
                                      <p:cBhvr>
                                        <p:cTn id="55" dur="1000" fill="hold"/>
                                        <p:tgtEl>
                                          <p:spTgt spid="4">
                                            <p:graphicEl>
                                              <a:dgm id="{0DCC765E-5297-44A6-80AC-A7E4796D2696}"/>
                                            </p:graphicEl>
                                          </p:spTgt>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4">
                                            <p:graphicEl>
                                              <a:dgm id="{B2CD6EB9-5A86-414D-819A-BF8E67B2BBD4}"/>
                                            </p:graphicEl>
                                          </p:spTgt>
                                        </p:tgtEl>
                                        <p:attrNameLst>
                                          <p:attrName>style.visibility</p:attrName>
                                        </p:attrNameLst>
                                      </p:cBhvr>
                                      <p:to>
                                        <p:strVal val="visible"/>
                                      </p:to>
                                    </p:set>
                                    <p:animEffect transition="in" filter="fade">
                                      <p:cBhvr>
                                        <p:cTn id="58" dur="1000"/>
                                        <p:tgtEl>
                                          <p:spTgt spid="4">
                                            <p:graphicEl>
                                              <a:dgm id="{B2CD6EB9-5A86-414D-819A-BF8E67B2BBD4}"/>
                                            </p:graphicEl>
                                          </p:spTgt>
                                        </p:tgtEl>
                                      </p:cBhvr>
                                    </p:animEffect>
                                    <p:anim calcmode="lin" valueType="num">
                                      <p:cBhvr>
                                        <p:cTn id="59" dur="1000" fill="hold"/>
                                        <p:tgtEl>
                                          <p:spTgt spid="4">
                                            <p:graphicEl>
                                              <a:dgm id="{B2CD6EB9-5A86-414D-819A-BF8E67B2BBD4}"/>
                                            </p:graphicEl>
                                          </p:spTgt>
                                        </p:tgtEl>
                                        <p:attrNameLst>
                                          <p:attrName>ppt_x</p:attrName>
                                        </p:attrNameLst>
                                      </p:cBhvr>
                                      <p:tavLst>
                                        <p:tav tm="0">
                                          <p:val>
                                            <p:strVal val="#ppt_x"/>
                                          </p:val>
                                        </p:tav>
                                        <p:tav tm="100000">
                                          <p:val>
                                            <p:strVal val="#ppt_x"/>
                                          </p:val>
                                        </p:tav>
                                      </p:tavLst>
                                    </p:anim>
                                    <p:anim calcmode="lin" valueType="num">
                                      <p:cBhvr>
                                        <p:cTn id="60" dur="1000" fill="hold"/>
                                        <p:tgtEl>
                                          <p:spTgt spid="4">
                                            <p:graphicEl>
                                              <a:dgm id="{B2CD6EB9-5A86-414D-819A-BF8E67B2BBD4}"/>
                                            </p:graphic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7" presetClass="entr" presetSubtype="0" fill="hold" grpId="0" nodeType="clickEffect">
                                  <p:stCondLst>
                                    <p:cond delay="0"/>
                                  </p:stCondLst>
                                  <p:childTnLst>
                                    <p:set>
                                      <p:cBhvr>
                                        <p:cTn id="64" dur="1" fill="hold">
                                          <p:stCondLst>
                                            <p:cond delay="0"/>
                                          </p:stCondLst>
                                        </p:cTn>
                                        <p:tgtEl>
                                          <p:spTgt spid="4">
                                            <p:graphicEl>
                                              <a:dgm id="{E9F198EC-F569-4C5C-960C-C8B052FF515E}"/>
                                            </p:graphicEl>
                                          </p:spTgt>
                                        </p:tgtEl>
                                        <p:attrNameLst>
                                          <p:attrName>style.visibility</p:attrName>
                                        </p:attrNameLst>
                                      </p:cBhvr>
                                      <p:to>
                                        <p:strVal val="visible"/>
                                      </p:to>
                                    </p:set>
                                    <p:animEffect transition="in" filter="fade">
                                      <p:cBhvr>
                                        <p:cTn id="65" dur="1000"/>
                                        <p:tgtEl>
                                          <p:spTgt spid="4">
                                            <p:graphicEl>
                                              <a:dgm id="{E9F198EC-F569-4C5C-960C-C8B052FF515E}"/>
                                            </p:graphicEl>
                                          </p:spTgt>
                                        </p:tgtEl>
                                      </p:cBhvr>
                                    </p:animEffect>
                                    <p:anim calcmode="lin" valueType="num">
                                      <p:cBhvr>
                                        <p:cTn id="66" dur="1000" fill="hold"/>
                                        <p:tgtEl>
                                          <p:spTgt spid="4">
                                            <p:graphicEl>
                                              <a:dgm id="{E9F198EC-F569-4C5C-960C-C8B052FF515E}"/>
                                            </p:graphicEl>
                                          </p:spTgt>
                                        </p:tgtEl>
                                        <p:attrNameLst>
                                          <p:attrName>ppt_x</p:attrName>
                                        </p:attrNameLst>
                                      </p:cBhvr>
                                      <p:tavLst>
                                        <p:tav tm="0">
                                          <p:val>
                                            <p:strVal val="#ppt_x"/>
                                          </p:val>
                                        </p:tav>
                                        <p:tav tm="100000">
                                          <p:val>
                                            <p:strVal val="#ppt_x"/>
                                          </p:val>
                                        </p:tav>
                                      </p:tavLst>
                                    </p:anim>
                                    <p:anim calcmode="lin" valueType="num">
                                      <p:cBhvr>
                                        <p:cTn id="67" dur="1000" fill="hold"/>
                                        <p:tgtEl>
                                          <p:spTgt spid="4">
                                            <p:graphicEl>
                                              <a:dgm id="{E9F198EC-F569-4C5C-960C-C8B052FF515E}"/>
                                            </p:graphicEl>
                                          </p:spTgt>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
                                            <p:graphicEl>
                                              <a:dgm id="{574D28DF-61A5-440E-A88C-A688FE2B7FE3}"/>
                                            </p:graphicEl>
                                          </p:spTgt>
                                        </p:tgtEl>
                                        <p:attrNameLst>
                                          <p:attrName>style.visibility</p:attrName>
                                        </p:attrNameLst>
                                      </p:cBhvr>
                                      <p:to>
                                        <p:strVal val="visible"/>
                                      </p:to>
                                    </p:set>
                                    <p:animEffect transition="in" filter="fade">
                                      <p:cBhvr>
                                        <p:cTn id="70" dur="1000"/>
                                        <p:tgtEl>
                                          <p:spTgt spid="4">
                                            <p:graphicEl>
                                              <a:dgm id="{574D28DF-61A5-440E-A88C-A688FE2B7FE3}"/>
                                            </p:graphicEl>
                                          </p:spTgt>
                                        </p:tgtEl>
                                      </p:cBhvr>
                                    </p:animEffect>
                                    <p:anim calcmode="lin" valueType="num">
                                      <p:cBhvr>
                                        <p:cTn id="71" dur="1000" fill="hold"/>
                                        <p:tgtEl>
                                          <p:spTgt spid="4">
                                            <p:graphicEl>
                                              <a:dgm id="{574D28DF-61A5-440E-A88C-A688FE2B7FE3}"/>
                                            </p:graphicEl>
                                          </p:spTgt>
                                        </p:tgtEl>
                                        <p:attrNameLst>
                                          <p:attrName>ppt_x</p:attrName>
                                        </p:attrNameLst>
                                      </p:cBhvr>
                                      <p:tavLst>
                                        <p:tav tm="0">
                                          <p:val>
                                            <p:strVal val="#ppt_x"/>
                                          </p:val>
                                        </p:tav>
                                        <p:tav tm="100000">
                                          <p:val>
                                            <p:strVal val="#ppt_x"/>
                                          </p:val>
                                        </p:tav>
                                      </p:tavLst>
                                    </p:anim>
                                    <p:anim calcmode="lin" valueType="num">
                                      <p:cBhvr>
                                        <p:cTn id="72" dur="1000" fill="hold"/>
                                        <p:tgtEl>
                                          <p:spTgt spid="4">
                                            <p:graphicEl>
                                              <a:dgm id="{574D28DF-61A5-440E-A88C-A688FE2B7FE3}"/>
                                            </p:graphic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4">
                                            <p:graphicEl>
                                              <a:dgm id="{7EC084ED-8242-4D59-8464-9E86E80491CD}"/>
                                            </p:graphicEl>
                                          </p:spTgt>
                                        </p:tgtEl>
                                        <p:attrNameLst>
                                          <p:attrName>style.visibility</p:attrName>
                                        </p:attrNameLst>
                                      </p:cBhvr>
                                      <p:to>
                                        <p:strVal val="visible"/>
                                      </p:to>
                                    </p:set>
                                    <p:animEffect transition="in" filter="fade">
                                      <p:cBhvr>
                                        <p:cTn id="77" dur="1000"/>
                                        <p:tgtEl>
                                          <p:spTgt spid="4">
                                            <p:graphicEl>
                                              <a:dgm id="{7EC084ED-8242-4D59-8464-9E86E80491CD}"/>
                                            </p:graphicEl>
                                          </p:spTgt>
                                        </p:tgtEl>
                                      </p:cBhvr>
                                    </p:animEffect>
                                    <p:anim calcmode="lin" valueType="num">
                                      <p:cBhvr>
                                        <p:cTn id="78" dur="1000" fill="hold"/>
                                        <p:tgtEl>
                                          <p:spTgt spid="4">
                                            <p:graphicEl>
                                              <a:dgm id="{7EC084ED-8242-4D59-8464-9E86E80491CD}"/>
                                            </p:graphicEl>
                                          </p:spTgt>
                                        </p:tgtEl>
                                        <p:attrNameLst>
                                          <p:attrName>ppt_x</p:attrName>
                                        </p:attrNameLst>
                                      </p:cBhvr>
                                      <p:tavLst>
                                        <p:tav tm="0">
                                          <p:val>
                                            <p:strVal val="#ppt_x"/>
                                          </p:val>
                                        </p:tav>
                                        <p:tav tm="100000">
                                          <p:val>
                                            <p:strVal val="#ppt_x"/>
                                          </p:val>
                                        </p:tav>
                                      </p:tavLst>
                                    </p:anim>
                                    <p:anim calcmode="lin" valueType="num">
                                      <p:cBhvr>
                                        <p:cTn id="79" dur="1000" fill="hold"/>
                                        <p:tgtEl>
                                          <p:spTgt spid="4">
                                            <p:graphicEl>
                                              <a:dgm id="{7EC084ED-8242-4D59-8464-9E86E80491CD}"/>
                                            </p:graphicEl>
                                          </p:spTgt>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4">
                                            <p:graphicEl>
                                              <a:dgm id="{C7D2A61C-7B82-483E-B132-B840F7FB4E6E}"/>
                                            </p:graphicEl>
                                          </p:spTgt>
                                        </p:tgtEl>
                                        <p:attrNameLst>
                                          <p:attrName>style.visibility</p:attrName>
                                        </p:attrNameLst>
                                      </p:cBhvr>
                                      <p:to>
                                        <p:strVal val="visible"/>
                                      </p:to>
                                    </p:set>
                                    <p:animEffect transition="in" filter="fade">
                                      <p:cBhvr>
                                        <p:cTn id="82" dur="1000"/>
                                        <p:tgtEl>
                                          <p:spTgt spid="4">
                                            <p:graphicEl>
                                              <a:dgm id="{C7D2A61C-7B82-483E-B132-B840F7FB4E6E}"/>
                                            </p:graphicEl>
                                          </p:spTgt>
                                        </p:tgtEl>
                                      </p:cBhvr>
                                    </p:animEffect>
                                    <p:anim calcmode="lin" valueType="num">
                                      <p:cBhvr>
                                        <p:cTn id="83" dur="1000" fill="hold"/>
                                        <p:tgtEl>
                                          <p:spTgt spid="4">
                                            <p:graphicEl>
                                              <a:dgm id="{C7D2A61C-7B82-483E-B132-B840F7FB4E6E}"/>
                                            </p:graphicEl>
                                          </p:spTgt>
                                        </p:tgtEl>
                                        <p:attrNameLst>
                                          <p:attrName>ppt_x</p:attrName>
                                        </p:attrNameLst>
                                      </p:cBhvr>
                                      <p:tavLst>
                                        <p:tav tm="0">
                                          <p:val>
                                            <p:strVal val="#ppt_x"/>
                                          </p:val>
                                        </p:tav>
                                        <p:tav tm="100000">
                                          <p:val>
                                            <p:strVal val="#ppt_x"/>
                                          </p:val>
                                        </p:tav>
                                      </p:tavLst>
                                    </p:anim>
                                    <p:anim calcmode="lin" valueType="num">
                                      <p:cBhvr>
                                        <p:cTn id="84" dur="1000" fill="hold"/>
                                        <p:tgtEl>
                                          <p:spTgt spid="4">
                                            <p:graphicEl>
                                              <a:dgm id="{C7D2A61C-7B82-483E-B132-B840F7FB4E6E}"/>
                                            </p:graphic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7" presetClass="entr" presetSubtype="0" fill="hold" grpId="0" nodeType="clickEffect">
                                  <p:stCondLst>
                                    <p:cond delay="0"/>
                                  </p:stCondLst>
                                  <p:childTnLst>
                                    <p:set>
                                      <p:cBhvr>
                                        <p:cTn id="88" dur="1" fill="hold">
                                          <p:stCondLst>
                                            <p:cond delay="0"/>
                                          </p:stCondLst>
                                        </p:cTn>
                                        <p:tgtEl>
                                          <p:spTgt spid="4">
                                            <p:graphicEl>
                                              <a:dgm id="{11021E40-6819-4DFF-B726-D52E868E6C48}"/>
                                            </p:graphicEl>
                                          </p:spTgt>
                                        </p:tgtEl>
                                        <p:attrNameLst>
                                          <p:attrName>style.visibility</p:attrName>
                                        </p:attrNameLst>
                                      </p:cBhvr>
                                      <p:to>
                                        <p:strVal val="visible"/>
                                      </p:to>
                                    </p:set>
                                    <p:animEffect transition="in" filter="fade">
                                      <p:cBhvr>
                                        <p:cTn id="89" dur="1000"/>
                                        <p:tgtEl>
                                          <p:spTgt spid="4">
                                            <p:graphicEl>
                                              <a:dgm id="{11021E40-6819-4DFF-B726-D52E868E6C48}"/>
                                            </p:graphicEl>
                                          </p:spTgt>
                                        </p:tgtEl>
                                      </p:cBhvr>
                                    </p:animEffect>
                                    <p:anim calcmode="lin" valueType="num">
                                      <p:cBhvr>
                                        <p:cTn id="90" dur="1000" fill="hold"/>
                                        <p:tgtEl>
                                          <p:spTgt spid="4">
                                            <p:graphicEl>
                                              <a:dgm id="{11021E40-6819-4DFF-B726-D52E868E6C48}"/>
                                            </p:graphicEl>
                                          </p:spTgt>
                                        </p:tgtEl>
                                        <p:attrNameLst>
                                          <p:attrName>ppt_x</p:attrName>
                                        </p:attrNameLst>
                                      </p:cBhvr>
                                      <p:tavLst>
                                        <p:tav tm="0">
                                          <p:val>
                                            <p:strVal val="#ppt_x"/>
                                          </p:val>
                                        </p:tav>
                                        <p:tav tm="100000">
                                          <p:val>
                                            <p:strVal val="#ppt_x"/>
                                          </p:val>
                                        </p:tav>
                                      </p:tavLst>
                                    </p:anim>
                                    <p:anim calcmode="lin" valueType="num">
                                      <p:cBhvr>
                                        <p:cTn id="91" dur="1000" fill="hold"/>
                                        <p:tgtEl>
                                          <p:spTgt spid="4">
                                            <p:graphicEl>
                                              <a:dgm id="{11021E40-6819-4DFF-B726-D52E868E6C48}"/>
                                            </p:graphicEl>
                                          </p:spTgt>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0"/>
                                  </p:stCondLst>
                                  <p:childTnLst>
                                    <p:set>
                                      <p:cBhvr>
                                        <p:cTn id="93" dur="1" fill="hold">
                                          <p:stCondLst>
                                            <p:cond delay="0"/>
                                          </p:stCondLst>
                                        </p:cTn>
                                        <p:tgtEl>
                                          <p:spTgt spid="4">
                                            <p:graphicEl>
                                              <a:dgm id="{88210835-84AA-4167-8ABE-349428664E2D}"/>
                                            </p:graphicEl>
                                          </p:spTgt>
                                        </p:tgtEl>
                                        <p:attrNameLst>
                                          <p:attrName>style.visibility</p:attrName>
                                        </p:attrNameLst>
                                      </p:cBhvr>
                                      <p:to>
                                        <p:strVal val="visible"/>
                                      </p:to>
                                    </p:set>
                                    <p:animEffect transition="in" filter="fade">
                                      <p:cBhvr>
                                        <p:cTn id="94" dur="1000"/>
                                        <p:tgtEl>
                                          <p:spTgt spid="4">
                                            <p:graphicEl>
                                              <a:dgm id="{88210835-84AA-4167-8ABE-349428664E2D}"/>
                                            </p:graphicEl>
                                          </p:spTgt>
                                        </p:tgtEl>
                                      </p:cBhvr>
                                    </p:animEffect>
                                    <p:anim calcmode="lin" valueType="num">
                                      <p:cBhvr>
                                        <p:cTn id="95" dur="1000" fill="hold"/>
                                        <p:tgtEl>
                                          <p:spTgt spid="4">
                                            <p:graphicEl>
                                              <a:dgm id="{88210835-84AA-4167-8ABE-349428664E2D}"/>
                                            </p:graphicEl>
                                          </p:spTgt>
                                        </p:tgtEl>
                                        <p:attrNameLst>
                                          <p:attrName>ppt_x</p:attrName>
                                        </p:attrNameLst>
                                      </p:cBhvr>
                                      <p:tavLst>
                                        <p:tav tm="0">
                                          <p:val>
                                            <p:strVal val="#ppt_x"/>
                                          </p:val>
                                        </p:tav>
                                        <p:tav tm="100000">
                                          <p:val>
                                            <p:strVal val="#ppt_x"/>
                                          </p:val>
                                        </p:tav>
                                      </p:tavLst>
                                    </p:anim>
                                    <p:anim calcmode="lin" valueType="num">
                                      <p:cBhvr>
                                        <p:cTn id="96" dur="1000" fill="hold"/>
                                        <p:tgtEl>
                                          <p:spTgt spid="4">
                                            <p:graphicEl>
                                              <a:dgm id="{88210835-84AA-4167-8ABE-349428664E2D}"/>
                                            </p:graphic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37" presetClass="entr" presetSubtype="0" fill="hold" nodeType="clickEffect">
                                  <p:stCondLst>
                                    <p:cond delay="0"/>
                                  </p:stCondLst>
                                  <p:childTnLst>
                                    <p:set>
                                      <p:cBhvr>
                                        <p:cTn id="100" dur="1" fill="hold">
                                          <p:stCondLst>
                                            <p:cond delay="0"/>
                                          </p:stCondLst>
                                        </p:cTn>
                                        <p:tgtEl>
                                          <p:spTgt spid="7"/>
                                        </p:tgtEl>
                                        <p:attrNameLst>
                                          <p:attrName>style.visibility</p:attrName>
                                        </p:attrNameLst>
                                      </p:cBhvr>
                                      <p:to>
                                        <p:strVal val="visible"/>
                                      </p:to>
                                    </p:set>
                                    <p:animEffect transition="in" filter="fade">
                                      <p:cBhvr>
                                        <p:cTn id="101" dur="1000"/>
                                        <p:tgtEl>
                                          <p:spTgt spid="7"/>
                                        </p:tgtEl>
                                      </p:cBhvr>
                                    </p:animEffect>
                                    <p:anim calcmode="lin" valueType="num">
                                      <p:cBhvr>
                                        <p:cTn id="102" dur="1000" fill="hold"/>
                                        <p:tgtEl>
                                          <p:spTgt spid="7"/>
                                        </p:tgtEl>
                                        <p:attrNameLst>
                                          <p:attrName>ppt_x</p:attrName>
                                        </p:attrNameLst>
                                      </p:cBhvr>
                                      <p:tavLst>
                                        <p:tav tm="0">
                                          <p:val>
                                            <p:strVal val="#ppt_x"/>
                                          </p:val>
                                        </p:tav>
                                        <p:tav tm="100000">
                                          <p:val>
                                            <p:strVal val="#ppt_x"/>
                                          </p:val>
                                        </p:tav>
                                      </p:tavLst>
                                    </p:anim>
                                    <p:anim calcmode="lin" valueType="num">
                                      <p:cBhvr>
                                        <p:cTn id="103" dur="900" decel="100000" fill="hold"/>
                                        <p:tgtEl>
                                          <p:spTgt spid="7"/>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05" fill="hold">
                            <p:stCondLst>
                              <p:cond delay="1000"/>
                            </p:stCondLst>
                            <p:childTnLst>
                              <p:par>
                                <p:cTn id="106" presetID="53" presetClass="entr" presetSubtype="16" fill="hold" grpId="0" nodeType="afterEffect">
                                  <p:stCondLst>
                                    <p:cond delay="0"/>
                                  </p:stCondLst>
                                  <p:childTnLst>
                                    <p:set>
                                      <p:cBhvr>
                                        <p:cTn id="107" dur="1" fill="hold">
                                          <p:stCondLst>
                                            <p:cond delay="0"/>
                                          </p:stCondLst>
                                        </p:cTn>
                                        <p:tgtEl>
                                          <p:spTgt spid="4">
                                            <p:graphicEl>
                                              <a:dgm id="{085D41D8-F830-42D9-951E-E46982B47E33}"/>
                                            </p:graphicEl>
                                          </p:spTgt>
                                        </p:tgtEl>
                                        <p:attrNameLst>
                                          <p:attrName>style.visibility</p:attrName>
                                        </p:attrNameLst>
                                      </p:cBhvr>
                                      <p:to>
                                        <p:strVal val="visible"/>
                                      </p:to>
                                    </p:set>
                                    <p:anim calcmode="lin" valueType="num">
                                      <p:cBhvr>
                                        <p:cTn id="108" dur="500" fill="hold"/>
                                        <p:tgtEl>
                                          <p:spTgt spid="4">
                                            <p:graphicEl>
                                              <a:dgm id="{085D41D8-F830-42D9-951E-E46982B47E33}"/>
                                            </p:graphicEl>
                                          </p:spTgt>
                                        </p:tgtEl>
                                        <p:attrNameLst>
                                          <p:attrName>ppt_w</p:attrName>
                                        </p:attrNameLst>
                                      </p:cBhvr>
                                      <p:tavLst>
                                        <p:tav tm="0">
                                          <p:val>
                                            <p:fltVal val="0"/>
                                          </p:val>
                                        </p:tav>
                                        <p:tav tm="100000">
                                          <p:val>
                                            <p:strVal val="#ppt_w"/>
                                          </p:val>
                                        </p:tav>
                                      </p:tavLst>
                                    </p:anim>
                                    <p:anim calcmode="lin" valueType="num">
                                      <p:cBhvr>
                                        <p:cTn id="109" dur="500" fill="hold"/>
                                        <p:tgtEl>
                                          <p:spTgt spid="4">
                                            <p:graphicEl>
                                              <a:dgm id="{085D41D8-F830-42D9-951E-E46982B47E33}"/>
                                            </p:graphicEl>
                                          </p:spTgt>
                                        </p:tgtEl>
                                        <p:attrNameLst>
                                          <p:attrName>ppt_h</p:attrName>
                                        </p:attrNameLst>
                                      </p:cBhvr>
                                      <p:tavLst>
                                        <p:tav tm="0">
                                          <p:val>
                                            <p:fltVal val="0"/>
                                          </p:val>
                                        </p:tav>
                                        <p:tav tm="100000">
                                          <p:val>
                                            <p:strVal val="#ppt_h"/>
                                          </p:val>
                                        </p:tav>
                                      </p:tavLst>
                                    </p:anim>
                                    <p:animEffect transition="in" filter="fade">
                                      <p:cBhvr>
                                        <p:cTn id="110" dur="500"/>
                                        <p:tgtEl>
                                          <p:spTgt spid="4">
                                            <p:graphicEl>
                                              <a:dgm id="{085D41D8-F830-42D9-951E-E46982B47E33}"/>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47" presetClass="entr" presetSubtype="0" fill="hold" grpId="0" nodeType="clickEffect">
                                  <p:stCondLst>
                                    <p:cond delay="0"/>
                                  </p:stCondLst>
                                  <p:childTnLst>
                                    <p:set>
                                      <p:cBhvr>
                                        <p:cTn id="114" dur="1" fill="hold">
                                          <p:stCondLst>
                                            <p:cond delay="0"/>
                                          </p:stCondLst>
                                        </p:cTn>
                                        <p:tgtEl>
                                          <p:spTgt spid="4">
                                            <p:graphicEl>
                                              <a:dgm id="{B81B2F44-0589-4490-BFEC-347C78DEB81A}"/>
                                            </p:graphicEl>
                                          </p:spTgt>
                                        </p:tgtEl>
                                        <p:attrNameLst>
                                          <p:attrName>style.visibility</p:attrName>
                                        </p:attrNameLst>
                                      </p:cBhvr>
                                      <p:to>
                                        <p:strVal val="visible"/>
                                      </p:to>
                                    </p:set>
                                    <p:animEffect transition="in" filter="fade">
                                      <p:cBhvr>
                                        <p:cTn id="115" dur="1000"/>
                                        <p:tgtEl>
                                          <p:spTgt spid="4">
                                            <p:graphicEl>
                                              <a:dgm id="{B81B2F44-0589-4490-BFEC-347C78DEB81A}"/>
                                            </p:graphicEl>
                                          </p:spTgt>
                                        </p:tgtEl>
                                      </p:cBhvr>
                                    </p:animEffect>
                                    <p:anim calcmode="lin" valueType="num">
                                      <p:cBhvr>
                                        <p:cTn id="116" dur="1000" fill="hold"/>
                                        <p:tgtEl>
                                          <p:spTgt spid="4">
                                            <p:graphicEl>
                                              <a:dgm id="{B81B2F44-0589-4490-BFEC-347C78DEB81A}"/>
                                            </p:graphicEl>
                                          </p:spTgt>
                                        </p:tgtEl>
                                        <p:attrNameLst>
                                          <p:attrName>ppt_x</p:attrName>
                                        </p:attrNameLst>
                                      </p:cBhvr>
                                      <p:tavLst>
                                        <p:tav tm="0">
                                          <p:val>
                                            <p:strVal val="#ppt_x"/>
                                          </p:val>
                                        </p:tav>
                                        <p:tav tm="100000">
                                          <p:val>
                                            <p:strVal val="#ppt_x"/>
                                          </p:val>
                                        </p:tav>
                                      </p:tavLst>
                                    </p:anim>
                                    <p:anim calcmode="lin" valueType="num">
                                      <p:cBhvr>
                                        <p:cTn id="117" dur="1000" fill="hold"/>
                                        <p:tgtEl>
                                          <p:spTgt spid="4">
                                            <p:graphicEl>
                                              <a:dgm id="{B81B2F44-0589-4490-BFEC-347C78DEB81A}"/>
                                            </p:graphicEl>
                                          </p:spTgt>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
                                            <p:graphicEl>
                                              <a:dgm id="{EC775856-8B20-4418-9F40-CD1433989E06}"/>
                                            </p:graphicEl>
                                          </p:spTgt>
                                        </p:tgtEl>
                                        <p:attrNameLst>
                                          <p:attrName>style.visibility</p:attrName>
                                        </p:attrNameLst>
                                      </p:cBhvr>
                                      <p:to>
                                        <p:strVal val="visible"/>
                                      </p:to>
                                    </p:set>
                                    <p:animEffect transition="in" filter="fade">
                                      <p:cBhvr>
                                        <p:cTn id="120" dur="1000"/>
                                        <p:tgtEl>
                                          <p:spTgt spid="4">
                                            <p:graphicEl>
                                              <a:dgm id="{EC775856-8B20-4418-9F40-CD1433989E06}"/>
                                            </p:graphicEl>
                                          </p:spTgt>
                                        </p:tgtEl>
                                      </p:cBhvr>
                                    </p:animEffect>
                                    <p:anim calcmode="lin" valueType="num">
                                      <p:cBhvr>
                                        <p:cTn id="121" dur="1000" fill="hold"/>
                                        <p:tgtEl>
                                          <p:spTgt spid="4">
                                            <p:graphicEl>
                                              <a:dgm id="{EC775856-8B20-4418-9F40-CD1433989E06}"/>
                                            </p:graphicEl>
                                          </p:spTgt>
                                        </p:tgtEl>
                                        <p:attrNameLst>
                                          <p:attrName>ppt_x</p:attrName>
                                        </p:attrNameLst>
                                      </p:cBhvr>
                                      <p:tavLst>
                                        <p:tav tm="0">
                                          <p:val>
                                            <p:strVal val="#ppt_x"/>
                                          </p:val>
                                        </p:tav>
                                        <p:tav tm="100000">
                                          <p:val>
                                            <p:strVal val="#ppt_x"/>
                                          </p:val>
                                        </p:tav>
                                      </p:tavLst>
                                    </p:anim>
                                    <p:anim calcmode="lin" valueType="num">
                                      <p:cBhvr>
                                        <p:cTn id="122" dur="1000" fill="hold"/>
                                        <p:tgtEl>
                                          <p:spTgt spid="4">
                                            <p:graphicEl>
                                              <a:dgm id="{EC775856-8B20-4418-9F40-CD1433989E06}"/>
                                            </p:graphicEl>
                                          </p:spTgt>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7" presetClass="entr" presetSubtype="0" fill="hold" grpId="0" nodeType="clickEffect">
                                  <p:stCondLst>
                                    <p:cond delay="0"/>
                                  </p:stCondLst>
                                  <p:childTnLst>
                                    <p:set>
                                      <p:cBhvr>
                                        <p:cTn id="126" dur="1" fill="hold">
                                          <p:stCondLst>
                                            <p:cond delay="0"/>
                                          </p:stCondLst>
                                        </p:cTn>
                                        <p:tgtEl>
                                          <p:spTgt spid="4">
                                            <p:graphicEl>
                                              <a:dgm id="{B9D16A08-DD62-4A59-8FF7-8FE2E72047B0}"/>
                                            </p:graphicEl>
                                          </p:spTgt>
                                        </p:tgtEl>
                                        <p:attrNameLst>
                                          <p:attrName>style.visibility</p:attrName>
                                        </p:attrNameLst>
                                      </p:cBhvr>
                                      <p:to>
                                        <p:strVal val="visible"/>
                                      </p:to>
                                    </p:set>
                                    <p:animEffect transition="in" filter="fade">
                                      <p:cBhvr>
                                        <p:cTn id="127" dur="1000"/>
                                        <p:tgtEl>
                                          <p:spTgt spid="4">
                                            <p:graphicEl>
                                              <a:dgm id="{B9D16A08-DD62-4A59-8FF7-8FE2E72047B0}"/>
                                            </p:graphicEl>
                                          </p:spTgt>
                                        </p:tgtEl>
                                      </p:cBhvr>
                                    </p:animEffect>
                                    <p:anim calcmode="lin" valueType="num">
                                      <p:cBhvr>
                                        <p:cTn id="128" dur="1000" fill="hold"/>
                                        <p:tgtEl>
                                          <p:spTgt spid="4">
                                            <p:graphicEl>
                                              <a:dgm id="{B9D16A08-DD62-4A59-8FF7-8FE2E72047B0}"/>
                                            </p:graphicEl>
                                          </p:spTgt>
                                        </p:tgtEl>
                                        <p:attrNameLst>
                                          <p:attrName>ppt_x</p:attrName>
                                        </p:attrNameLst>
                                      </p:cBhvr>
                                      <p:tavLst>
                                        <p:tav tm="0">
                                          <p:val>
                                            <p:strVal val="#ppt_x"/>
                                          </p:val>
                                        </p:tav>
                                        <p:tav tm="100000">
                                          <p:val>
                                            <p:strVal val="#ppt_x"/>
                                          </p:val>
                                        </p:tav>
                                      </p:tavLst>
                                    </p:anim>
                                    <p:anim calcmode="lin" valueType="num">
                                      <p:cBhvr>
                                        <p:cTn id="129" dur="1000" fill="hold"/>
                                        <p:tgtEl>
                                          <p:spTgt spid="4">
                                            <p:graphicEl>
                                              <a:dgm id="{B9D16A08-DD62-4A59-8FF7-8FE2E72047B0}"/>
                                            </p:graphicEl>
                                          </p:spTgt>
                                        </p:tgtEl>
                                        <p:attrNameLst>
                                          <p:attrName>ppt_y</p:attrName>
                                        </p:attrNameLst>
                                      </p:cBhvr>
                                      <p:tavLst>
                                        <p:tav tm="0">
                                          <p:val>
                                            <p:strVal val="#ppt_y-.1"/>
                                          </p:val>
                                        </p:tav>
                                        <p:tav tm="100000">
                                          <p:val>
                                            <p:strVal val="#ppt_y"/>
                                          </p:val>
                                        </p:tav>
                                      </p:tavLst>
                                    </p:anim>
                                  </p:childTnLst>
                                </p:cTn>
                              </p:par>
                              <p:par>
                                <p:cTn id="130" presetID="47" presetClass="entr" presetSubtype="0" fill="hold" grpId="0" nodeType="withEffect">
                                  <p:stCondLst>
                                    <p:cond delay="0"/>
                                  </p:stCondLst>
                                  <p:childTnLst>
                                    <p:set>
                                      <p:cBhvr>
                                        <p:cTn id="131" dur="1" fill="hold">
                                          <p:stCondLst>
                                            <p:cond delay="0"/>
                                          </p:stCondLst>
                                        </p:cTn>
                                        <p:tgtEl>
                                          <p:spTgt spid="4">
                                            <p:graphicEl>
                                              <a:dgm id="{A84623C9-E105-4A86-A414-87FDEEFC46AA}"/>
                                            </p:graphicEl>
                                          </p:spTgt>
                                        </p:tgtEl>
                                        <p:attrNameLst>
                                          <p:attrName>style.visibility</p:attrName>
                                        </p:attrNameLst>
                                      </p:cBhvr>
                                      <p:to>
                                        <p:strVal val="visible"/>
                                      </p:to>
                                    </p:set>
                                    <p:animEffect transition="in" filter="fade">
                                      <p:cBhvr>
                                        <p:cTn id="132" dur="1000"/>
                                        <p:tgtEl>
                                          <p:spTgt spid="4">
                                            <p:graphicEl>
                                              <a:dgm id="{A84623C9-E105-4A86-A414-87FDEEFC46AA}"/>
                                            </p:graphicEl>
                                          </p:spTgt>
                                        </p:tgtEl>
                                      </p:cBhvr>
                                    </p:animEffect>
                                    <p:anim calcmode="lin" valueType="num">
                                      <p:cBhvr>
                                        <p:cTn id="133" dur="1000" fill="hold"/>
                                        <p:tgtEl>
                                          <p:spTgt spid="4">
                                            <p:graphicEl>
                                              <a:dgm id="{A84623C9-E105-4A86-A414-87FDEEFC46AA}"/>
                                            </p:graphicEl>
                                          </p:spTgt>
                                        </p:tgtEl>
                                        <p:attrNameLst>
                                          <p:attrName>ppt_x</p:attrName>
                                        </p:attrNameLst>
                                      </p:cBhvr>
                                      <p:tavLst>
                                        <p:tav tm="0">
                                          <p:val>
                                            <p:strVal val="#ppt_x"/>
                                          </p:val>
                                        </p:tav>
                                        <p:tav tm="100000">
                                          <p:val>
                                            <p:strVal val="#ppt_x"/>
                                          </p:val>
                                        </p:tav>
                                      </p:tavLst>
                                    </p:anim>
                                    <p:anim calcmode="lin" valueType="num">
                                      <p:cBhvr>
                                        <p:cTn id="134" dur="1000" fill="hold"/>
                                        <p:tgtEl>
                                          <p:spTgt spid="4">
                                            <p:graphicEl>
                                              <a:dgm id="{A84623C9-E105-4A86-A414-87FDEEFC46AA}"/>
                                            </p:graphicEl>
                                          </p:spTgt>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47" presetClass="entr" presetSubtype="0" fill="hold" grpId="0" nodeType="clickEffect">
                                  <p:stCondLst>
                                    <p:cond delay="0"/>
                                  </p:stCondLst>
                                  <p:childTnLst>
                                    <p:set>
                                      <p:cBhvr>
                                        <p:cTn id="138" dur="1" fill="hold">
                                          <p:stCondLst>
                                            <p:cond delay="0"/>
                                          </p:stCondLst>
                                        </p:cTn>
                                        <p:tgtEl>
                                          <p:spTgt spid="4">
                                            <p:graphicEl>
                                              <a:dgm id="{94BFD9AC-FC18-4369-AAE4-2357602345EC}"/>
                                            </p:graphicEl>
                                          </p:spTgt>
                                        </p:tgtEl>
                                        <p:attrNameLst>
                                          <p:attrName>style.visibility</p:attrName>
                                        </p:attrNameLst>
                                      </p:cBhvr>
                                      <p:to>
                                        <p:strVal val="visible"/>
                                      </p:to>
                                    </p:set>
                                    <p:animEffect transition="in" filter="fade">
                                      <p:cBhvr>
                                        <p:cTn id="139" dur="1000"/>
                                        <p:tgtEl>
                                          <p:spTgt spid="4">
                                            <p:graphicEl>
                                              <a:dgm id="{94BFD9AC-FC18-4369-AAE4-2357602345EC}"/>
                                            </p:graphicEl>
                                          </p:spTgt>
                                        </p:tgtEl>
                                      </p:cBhvr>
                                    </p:animEffect>
                                    <p:anim calcmode="lin" valueType="num">
                                      <p:cBhvr>
                                        <p:cTn id="140" dur="1000" fill="hold"/>
                                        <p:tgtEl>
                                          <p:spTgt spid="4">
                                            <p:graphicEl>
                                              <a:dgm id="{94BFD9AC-FC18-4369-AAE4-2357602345EC}"/>
                                            </p:graphicEl>
                                          </p:spTgt>
                                        </p:tgtEl>
                                        <p:attrNameLst>
                                          <p:attrName>ppt_x</p:attrName>
                                        </p:attrNameLst>
                                      </p:cBhvr>
                                      <p:tavLst>
                                        <p:tav tm="0">
                                          <p:val>
                                            <p:strVal val="#ppt_x"/>
                                          </p:val>
                                        </p:tav>
                                        <p:tav tm="100000">
                                          <p:val>
                                            <p:strVal val="#ppt_x"/>
                                          </p:val>
                                        </p:tav>
                                      </p:tavLst>
                                    </p:anim>
                                    <p:anim calcmode="lin" valueType="num">
                                      <p:cBhvr>
                                        <p:cTn id="141" dur="1000" fill="hold"/>
                                        <p:tgtEl>
                                          <p:spTgt spid="4">
                                            <p:graphicEl>
                                              <a:dgm id="{94BFD9AC-FC18-4369-AAE4-2357602345EC}"/>
                                            </p:graphicEl>
                                          </p:spTgt>
                                        </p:tgtEl>
                                        <p:attrNameLst>
                                          <p:attrName>ppt_y</p:attrName>
                                        </p:attrNameLst>
                                      </p:cBhvr>
                                      <p:tavLst>
                                        <p:tav tm="0">
                                          <p:val>
                                            <p:strVal val="#ppt_y-.1"/>
                                          </p:val>
                                        </p:tav>
                                        <p:tav tm="100000">
                                          <p:val>
                                            <p:strVal val="#ppt_y"/>
                                          </p:val>
                                        </p:tav>
                                      </p:tavLst>
                                    </p:anim>
                                  </p:childTnLst>
                                </p:cTn>
                              </p:par>
                              <p:par>
                                <p:cTn id="142" presetID="47" presetClass="entr" presetSubtype="0" fill="hold" grpId="0" nodeType="withEffect">
                                  <p:stCondLst>
                                    <p:cond delay="0"/>
                                  </p:stCondLst>
                                  <p:childTnLst>
                                    <p:set>
                                      <p:cBhvr>
                                        <p:cTn id="143" dur="1" fill="hold">
                                          <p:stCondLst>
                                            <p:cond delay="0"/>
                                          </p:stCondLst>
                                        </p:cTn>
                                        <p:tgtEl>
                                          <p:spTgt spid="4">
                                            <p:graphicEl>
                                              <a:dgm id="{886F8C87-AC21-453B-8F23-E7641B025748}"/>
                                            </p:graphicEl>
                                          </p:spTgt>
                                        </p:tgtEl>
                                        <p:attrNameLst>
                                          <p:attrName>style.visibility</p:attrName>
                                        </p:attrNameLst>
                                      </p:cBhvr>
                                      <p:to>
                                        <p:strVal val="visible"/>
                                      </p:to>
                                    </p:set>
                                    <p:animEffect transition="in" filter="fade">
                                      <p:cBhvr>
                                        <p:cTn id="144" dur="1000"/>
                                        <p:tgtEl>
                                          <p:spTgt spid="4">
                                            <p:graphicEl>
                                              <a:dgm id="{886F8C87-AC21-453B-8F23-E7641B025748}"/>
                                            </p:graphicEl>
                                          </p:spTgt>
                                        </p:tgtEl>
                                      </p:cBhvr>
                                    </p:animEffect>
                                    <p:anim calcmode="lin" valueType="num">
                                      <p:cBhvr>
                                        <p:cTn id="145" dur="1000" fill="hold"/>
                                        <p:tgtEl>
                                          <p:spTgt spid="4">
                                            <p:graphicEl>
                                              <a:dgm id="{886F8C87-AC21-453B-8F23-E7641B025748}"/>
                                            </p:graphicEl>
                                          </p:spTgt>
                                        </p:tgtEl>
                                        <p:attrNameLst>
                                          <p:attrName>ppt_x</p:attrName>
                                        </p:attrNameLst>
                                      </p:cBhvr>
                                      <p:tavLst>
                                        <p:tav tm="0">
                                          <p:val>
                                            <p:strVal val="#ppt_x"/>
                                          </p:val>
                                        </p:tav>
                                        <p:tav tm="100000">
                                          <p:val>
                                            <p:strVal val="#ppt_x"/>
                                          </p:val>
                                        </p:tav>
                                      </p:tavLst>
                                    </p:anim>
                                    <p:anim calcmode="lin" valueType="num">
                                      <p:cBhvr>
                                        <p:cTn id="146" dur="1000" fill="hold"/>
                                        <p:tgtEl>
                                          <p:spTgt spid="4">
                                            <p:graphicEl>
                                              <a:dgm id="{886F8C87-AC21-453B-8F23-E7641B025748}"/>
                                            </p:graphicEl>
                                          </p:spTgt>
                                        </p:tgtEl>
                                        <p:attrNameLst>
                                          <p:attrName>ppt_y</p:attrName>
                                        </p:attrNameLst>
                                      </p:cBhvr>
                                      <p:tavLst>
                                        <p:tav tm="0">
                                          <p:val>
                                            <p:strVal val="#ppt_y-.1"/>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37" presetClass="entr" presetSubtype="0" fill="hold" nodeType="clickEffect">
                                  <p:stCondLst>
                                    <p:cond delay="0"/>
                                  </p:stCondLst>
                                  <p:childTnLst>
                                    <p:set>
                                      <p:cBhvr>
                                        <p:cTn id="150" dur="1" fill="hold">
                                          <p:stCondLst>
                                            <p:cond delay="0"/>
                                          </p:stCondLst>
                                        </p:cTn>
                                        <p:tgtEl>
                                          <p:spTgt spid="9"/>
                                        </p:tgtEl>
                                        <p:attrNameLst>
                                          <p:attrName>style.visibility</p:attrName>
                                        </p:attrNameLst>
                                      </p:cBhvr>
                                      <p:to>
                                        <p:strVal val="visible"/>
                                      </p:to>
                                    </p:set>
                                    <p:animEffect transition="in" filter="fade">
                                      <p:cBhvr>
                                        <p:cTn id="151" dur="1000"/>
                                        <p:tgtEl>
                                          <p:spTgt spid="9"/>
                                        </p:tgtEl>
                                      </p:cBhvr>
                                    </p:animEffect>
                                    <p:anim calcmode="lin" valueType="num">
                                      <p:cBhvr>
                                        <p:cTn id="152" dur="1000" fill="hold"/>
                                        <p:tgtEl>
                                          <p:spTgt spid="9"/>
                                        </p:tgtEl>
                                        <p:attrNameLst>
                                          <p:attrName>ppt_x</p:attrName>
                                        </p:attrNameLst>
                                      </p:cBhvr>
                                      <p:tavLst>
                                        <p:tav tm="0">
                                          <p:val>
                                            <p:strVal val="#ppt_x"/>
                                          </p:val>
                                        </p:tav>
                                        <p:tav tm="100000">
                                          <p:val>
                                            <p:strVal val="#ppt_x"/>
                                          </p:val>
                                        </p:tav>
                                      </p:tavLst>
                                    </p:anim>
                                    <p:anim calcmode="lin" valueType="num">
                                      <p:cBhvr>
                                        <p:cTn id="153" dur="900" decel="100000" fill="hold"/>
                                        <p:tgtEl>
                                          <p:spTgt spid="9"/>
                                        </p:tgtEl>
                                        <p:attrNameLst>
                                          <p:attrName>ppt_y</p:attrName>
                                        </p:attrNameLst>
                                      </p:cBhvr>
                                      <p:tavLst>
                                        <p:tav tm="0">
                                          <p:val>
                                            <p:strVal val="#ppt_y+1"/>
                                          </p:val>
                                        </p:tav>
                                        <p:tav tm="100000">
                                          <p:val>
                                            <p:strVal val="#ppt_y-.03"/>
                                          </p:val>
                                        </p:tav>
                                      </p:tavLst>
                                    </p:anim>
                                    <p:anim calcmode="lin" valueType="num">
                                      <p:cBhvr>
                                        <p:cTn id="15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5" fill="hold">
                            <p:stCondLst>
                              <p:cond delay="1000"/>
                            </p:stCondLst>
                            <p:childTnLst>
                              <p:par>
                                <p:cTn id="156" presetID="53" presetClass="entr" presetSubtype="16" fill="hold" grpId="0" nodeType="afterEffect">
                                  <p:stCondLst>
                                    <p:cond delay="0"/>
                                  </p:stCondLst>
                                  <p:childTnLst>
                                    <p:set>
                                      <p:cBhvr>
                                        <p:cTn id="157" dur="1" fill="hold">
                                          <p:stCondLst>
                                            <p:cond delay="0"/>
                                          </p:stCondLst>
                                        </p:cTn>
                                        <p:tgtEl>
                                          <p:spTgt spid="4">
                                            <p:graphicEl>
                                              <a:dgm id="{6CBFF22E-731A-4C06-9D19-931981A9ADAB}"/>
                                            </p:graphicEl>
                                          </p:spTgt>
                                        </p:tgtEl>
                                        <p:attrNameLst>
                                          <p:attrName>style.visibility</p:attrName>
                                        </p:attrNameLst>
                                      </p:cBhvr>
                                      <p:to>
                                        <p:strVal val="visible"/>
                                      </p:to>
                                    </p:set>
                                    <p:anim calcmode="lin" valueType="num">
                                      <p:cBhvr>
                                        <p:cTn id="158" dur="500" fill="hold"/>
                                        <p:tgtEl>
                                          <p:spTgt spid="4">
                                            <p:graphicEl>
                                              <a:dgm id="{6CBFF22E-731A-4C06-9D19-931981A9ADAB}"/>
                                            </p:graphicEl>
                                          </p:spTgt>
                                        </p:tgtEl>
                                        <p:attrNameLst>
                                          <p:attrName>ppt_w</p:attrName>
                                        </p:attrNameLst>
                                      </p:cBhvr>
                                      <p:tavLst>
                                        <p:tav tm="0">
                                          <p:val>
                                            <p:fltVal val="0"/>
                                          </p:val>
                                        </p:tav>
                                        <p:tav tm="100000">
                                          <p:val>
                                            <p:strVal val="#ppt_w"/>
                                          </p:val>
                                        </p:tav>
                                      </p:tavLst>
                                    </p:anim>
                                    <p:anim calcmode="lin" valueType="num">
                                      <p:cBhvr>
                                        <p:cTn id="159" dur="500" fill="hold"/>
                                        <p:tgtEl>
                                          <p:spTgt spid="4">
                                            <p:graphicEl>
                                              <a:dgm id="{6CBFF22E-731A-4C06-9D19-931981A9ADAB}"/>
                                            </p:graphicEl>
                                          </p:spTgt>
                                        </p:tgtEl>
                                        <p:attrNameLst>
                                          <p:attrName>ppt_h</p:attrName>
                                        </p:attrNameLst>
                                      </p:cBhvr>
                                      <p:tavLst>
                                        <p:tav tm="0">
                                          <p:val>
                                            <p:fltVal val="0"/>
                                          </p:val>
                                        </p:tav>
                                        <p:tav tm="100000">
                                          <p:val>
                                            <p:strVal val="#ppt_h"/>
                                          </p:val>
                                        </p:tav>
                                      </p:tavLst>
                                    </p:anim>
                                    <p:animEffect transition="in" filter="fade">
                                      <p:cBhvr>
                                        <p:cTn id="160" dur="500"/>
                                        <p:tgtEl>
                                          <p:spTgt spid="4">
                                            <p:graphicEl>
                                              <a:dgm id="{6CBFF22E-731A-4C06-9D19-931981A9ADAB}"/>
                                            </p:graphicEl>
                                          </p:spTgt>
                                        </p:tgtEl>
                                      </p:cBhvr>
                                    </p:animEffect>
                                  </p:childTnLst>
                                </p:cTn>
                              </p:par>
                            </p:childTnLst>
                          </p:cTn>
                        </p:par>
                      </p:childTnLst>
                    </p:cTn>
                  </p:par>
                  <p:par>
                    <p:cTn id="161" fill="hold">
                      <p:stCondLst>
                        <p:cond delay="indefinite"/>
                      </p:stCondLst>
                      <p:childTnLst>
                        <p:par>
                          <p:cTn id="162" fill="hold">
                            <p:stCondLst>
                              <p:cond delay="0"/>
                            </p:stCondLst>
                            <p:childTnLst>
                              <p:par>
                                <p:cTn id="163" presetID="47" presetClass="entr" presetSubtype="0" fill="hold" grpId="0" nodeType="clickEffect">
                                  <p:stCondLst>
                                    <p:cond delay="0"/>
                                  </p:stCondLst>
                                  <p:childTnLst>
                                    <p:set>
                                      <p:cBhvr>
                                        <p:cTn id="164" dur="1" fill="hold">
                                          <p:stCondLst>
                                            <p:cond delay="0"/>
                                          </p:stCondLst>
                                        </p:cTn>
                                        <p:tgtEl>
                                          <p:spTgt spid="4">
                                            <p:graphicEl>
                                              <a:dgm id="{71A95F40-E3E9-48A3-AA2E-0B6FC0F62E5C}"/>
                                            </p:graphicEl>
                                          </p:spTgt>
                                        </p:tgtEl>
                                        <p:attrNameLst>
                                          <p:attrName>style.visibility</p:attrName>
                                        </p:attrNameLst>
                                      </p:cBhvr>
                                      <p:to>
                                        <p:strVal val="visible"/>
                                      </p:to>
                                    </p:set>
                                    <p:animEffect transition="in" filter="fade">
                                      <p:cBhvr>
                                        <p:cTn id="165" dur="1000"/>
                                        <p:tgtEl>
                                          <p:spTgt spid="4">
                                            <p:graphicEl>
                                              <a:dgm id="{71A95F40-E3E9-48A3-AA2E-0B6FC0F62E5C}"/>
                                            </p:graphicEl>
                                          </p:spTgt>
                                        </p:tgtEl>
                                      </p:cBhvr>
                                    </p:animEffect>
                                    <p:anim calcmode="lin" valueType="num">
                                      <p:cBhvr>
                                        <p:cTn id="166" dur="1000" fill="hold"/>
                                        <p:tgtEl>
                                          <p:spTgt spid="4">
                                            <p:graphicEl>
                                              <a:dgm id="{71A95F40-E3E9-48A3-AA2E-0B6FC0F62E5C}"/>
                                            </p:graphicEl>
                                          </p:spTgt>
                                        </p:tgtEl>
                                        <p:attrNameLst>
                                          <p:attrName>ppt_x</p:attrName>
                                        </p:attrNameLst>
                                      </p:cBhvr>
                                      <p:tavLst>
                                        <p:tav tm="0">
                                          <p:val>
                                            <p:strVal val="#ppt_x"/>
                                          </p:val>
                                        </p:tav>
                                        <p:tav tm="100000">
                                          <p:val>
                                            <p:strVal val="#ppt_x"/>
                                          </p:val>
                                        </p:tav>
                                      </p:tavLst>
                                    </p:anim>
                                    <p:anim calcmode="lin" valueType="num">
                                      <p:cBhvr>
                                        <p:cTn id="167" dur="1000" fill="hold"/>
                                        <p:tgtEl>
                                          <p:spTgt spid="4">
                                            <p:graphicEl>
                                              <a:dgm id="{71A95F40-E3E9-48A3-AA2E-0B6FC0F62E5C}"/>
                                            </p:graphicEl>
                                          </p:spTgt>
                                        </p:tgtEl>
                                        <p:attrNameLst>
                                          <p:attrName>ppt_y</p:attrName>
                                        </p:attrNameLst>
                                      </p:cBhvr>
                                      <p:tavLst>
                                        <p:tav tm="0">
                                          <p:val>
                                            <p:strVal val="#ppt_y-.1"/>
                                          </p:val>
                                        </p:tav>
                                        <p:tav tm="100000">
                                          <p:val>
                                            <p:strVal val="#ppt_y"/>
                                          </p:val>
                                        </p:tav>
                                      </p:tavLst>
                                    </p:anim>
                                  </p:childTnLst>
                                </p:cTn>
                              </p:par>
                              <p:par>
                                <p:cTn id="168" presetID="47" presetClass="entr" presetSubtype="0" fill="hold" grpId="0" nodeType="withEffect">
                                  <p:stCondLst>
                                    <p:cond delay="0"/>
                                  </p:stCondLst>
                                  <p:childTnLst>
                                    <p:set>
                                      <p:cBhvr>
                                        <p:cTn id="169" dur="1" fill="hold">
                                          <p:stCondLst>
                                            <p:cond delay="0"/>
                                          </p:stCondLst>
                                        </p:cTn>
                                        <p:tgtEl>
                                          <p:spTgt spid="4">
                                            <p:graphicEl>
                                              <a:dgm id="{8C96B515-D41D-43D0-8E44-C18C35C11AE2}"/>
                                            </p:graphicEl>
                                          </p:spTgt>
                                        </p:tgtEl>
                                        <p:attrNameLst>
                                          <p:attrName>style.visibility</p:attrName>
                                        </p:attrNameLst>
                                      </p:cBhvr>
                                      <p:to>
                                        <p:strVal val="visible"/>
                                      </p:to>
                                    </p:set>
                                    <p:animEffect transition="in" filter="fade">
                                      <p:cBhvr>
                                        <p:cTn id="170" dur="1000"/>
                                        <p:tgtEl>
                                          <p:spTgt spid="4">
                                            <p:graphicEl>
                                              <a:dgm id="{8C96B515-D41D-43D0-8E44-C18C35C11AE2}"/>
                                            </p:graphicEl>
                                          </p:spTgt>
                                        </p:tgtEl>
                                      </p:cBhvr>
                                    </p:animEffect>
                                    <p:anim calcmode="lin" valueType="num">
                                      <p:cBhvr>
                                        <p:cTn id="171" dur="1000" fill="hold"/>
                                        <p:tgtEl>
                                          <p:spTgt spid="4">
                                            <p:graphicEl>
                                              <a:dgm id="{8C96B515-D41D-43D0-8E44-C18C35C11AE2}"/>
                                            </p:graphicEl>
                                          </p:spTgt>
                                        </p:tgtEl>
                                        <p:attrNameLst>
                                          <p:attrName>ppt_x</p:attrName>
                                        </p:attrNameLst>
                                      </p:cBhvr>
                                      <p:tavLst>
                                        <p:tav tm="0">
                                          <p:val>
                                            <p:strVal val="#ppt_x"/>
                                          </p:val>
                                        </p:tav>
                                        <p:tav tm="100000">
                                          <p:val>
                                            <p:strVal val="#ppt_x"/>
                                          </p:val>
                                        </p:tav>
                                      </p:tavLst>
                                    </p:anim>
                                    <p:anim calcmode="lin" valueType="num">
                                      <p:cBhvr>
                                        <p:cTn id="172" dur="1000" fill="hold"/>
                                        <p:tgtEl>
                                          <p:spTgt spid="4">
                                            <p:graphicEl>
                                              <a:dgm id="{8C96B515-D41D-43D0-8E44-C18C35C11AE2}"/>
                                            </p:graphicEl>
                                          </p:spTgt>
                                        </p:tgtEl>
                                        <p:attrNameLst>
                                          <p:attrName>ppt_y</p:attrName>
                                        </p:attrNameLst>
                                      </p:cBhvr>
                                      <p:tavLst>
                                        <p:tav tm="0">
                                          <p:val>
                                            <p:strVal val="#ppt_y-.1"/>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22" presetClass="entr" presetSubtype="8" fill="hold" grpId="0" nodeType="clickEffect">
                                  <p:stCondLst>
                                    <p:cond delay="0"/>
                                  </p:stCondLst>
                                  <p:childTnLst>
                                    <p:set>
                                      <p:cBhvr>
                                        <p:cTn id="176" dur="1" fill="hold">
                                          <p:stCondLst>
                                            <p:cond delay="0"/>
                                          </p:stCondLst>
                                        </p:cTn>
                                        <p:tgtEl>
                                          <p:spTgt spid="5"/>
                                        </p:tgtEl>
                                        <p:attrNameLst>
                                          <p:attrName>style.visibility</p:attrName>
                                        </p:attrNameLst>
                                      </p:cBhvr>
                                      <p:to>
                                        <p:strVal val="visible"/>
                                      </p:to>
                                    </p:set>
                                    <p:animEffect transition="in" filter="wipe(left)">
                                      <p:cBhvr>
                                        <p:cTn id="17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Graphic spid="4" grpId="0" uiExpand="1">
        <p:bldSub>
          <a:bldDgm bld="one"/>
        </p:bldSub>
      </p:bldGraphic>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7A07602-B856-9402-C6F1-CA9DBA23A3D8}"/>
              </a:ext>
            </a:extLst>
          </p:cNvPr>
          <p:cNvSpPr txBox="1"/>
          <p:nvPr/>
        </p:nvSpPr>
        <p:spPr>
          <a:xfrm>
            <a:off x="0" y="0"/>
            <a:ext cx="9143999" cy="769441"/>
          </a:xfrm>
          <a:prstGeom prst="rect">
            <a:avLst/>
          </a:prstGeom>
          <a:noFill/>
        </p:spPr>
        <p:txBody>
          <a:bodyPr wrap="square" rtlCol="0">
            <a:spAutoFit/>
          </a:bodyPr>
          <a:lstStyle/>
          <a:p>
            <a:pPr algn="ctr"/>
            <a:r>
              <a:rPr lang="es-ES" sz="4400" b="1">
                <a:ln w="9525">
                  <a:solidFill>
                    <a:schemeClr val="bg1"/>
                  </a:solidFill>
                  <a:prstDash val="solid"/>
                </a:ln>
                <a:solidFill>
                  <a:srgbClr val="A52828"/>
                </a:solidFill>
                <a:effectLst>
                  <a:outerShdw blurRad="12700" dist="38100" dir="2700000" algn="tl" rotWithShape="0">
                    <a:srgbClr val="A52828"/>
                  </a:outerShdw>
                </a:effectLst>
              </a:rPr>
              <a:t>OUR PLEDGE</a:t>
            </a:r>
            <a:endParaRPr lang="es-ES" sz="4400" b="1" dirty="0">
              <a:ln w="9525">
                <a:solidFill>
                  <a:schemeClr val="bg1"/>
                </a:solidFill>
                <a:prstDash val="solid"/>
              </a:ln>
              <a:solidFill>
                <a:srgbClr val="A52828"/>
              </a:solidFill>
              <a:effectLst>
                <a:outerShdw blurRad="12700" dist="38100" dir="2700000" algn="tl" rotWithShape="0">
                  <a:srgbClr val="A52828"/>
                </a:outerShdw>
              </a:effectLst>
            </a:endParaRPr>
          </a:p>
        </p:txBody>
      </p:sp>
      <p:sp>
        <p:nvSpPr>
          <p:cNvPr id="4" name="CuadroTexto 3">
            <a:extLst>
              <a:ext uri="{FF2B5EF4-FFF2-40B4-BE49-F238E27FC236}">
                <a16:creationId xmlns:a16="http://schemas.microsoft.com/office/drawing/2014/main" id="{3D81B5E2-7322-FA27-36DF-28CB04426765}"/>
              </a:ext>
            </a:extLst>
          </p:cNvPr>
          <p:cNvSpPr txBox="1"/>
          <p:nvPr/>
        </p:nvSpPr>
        <p:spPr>
          <a:xfrm>
            <a:off x="135466" y="769441"/>
            <a:ext cx="8892420" cy="707886"/>
          </a:xfrm>
          <a:prstGeom prst="rect">
            <a:avLst/>
          </a:prstGeom>
          <a:noFill/>
        </p:spPr>
        <p:txBody>
          <a:bodyPr wrap="square">
            <a:spAutoFit/>
            <a:scene3d>
              <a:camera prst="orthographicFront"/>
              <a:lightRig rig="threePt" dir="t"/>
            </a:scene3d>
            <a:sp3d extrusionH="57150">
              <a:bevelT w="38100" h="38100" prst="relaxedInset"/>
            </a:sp3d>
          </a:bodyPr>
          <a:lstStyle/>
          <a:p>
            <a:pPr marL="514350" indent="-514350">
              <a:spcBef>
                <a:spcPts val="600"/>
              </a:spcBef>
              <a:buFont typeface="+mj-lt"/>
              <a:buAutoNum type="romanUcPeriod"/>
            </a:pPr>
            <a:r>
              <a:rPr lang="en-US" sz="2000" b="1">
                <a:solidFill>
                  <a:srgbClr val="60420C"/>
                </a:solidFill>
              </a:rPr>
              <a:t>I wish for my influence within the Seventh-day Adventist Church family and beyond to be positive, uplifting, faith-building, and morale-boosting.</a:t>
            </a:r>
            <a:endParaRPr lang="es-ES" sz="2000" b="1" dirty="0">
              <a:solidFill>
                <a:srgbClr val="60420C"/>
              </a:solidFill>
            </a:endParaRPr>
          </a:p>
        </p:txBody>
      </p:sp>
      <p:sp>
        <p:nvSpPr>
          <p:cNvPr id="5" name="CuadroTexto 4">
            <a:extLst>
              <a:ext uri="{FF2B5EF4-FFF2-40B4-BE49-F238E27FC236}">
                <a16:creationId xmlns:a16="http://schemas.microsoft.com/office/drawing/2014/main" id="{12484F73-9B6F-D81A-6F43-B66C7EB1059C}"/>
              </a:ext>
            </a:extLst>
          </p:cNvPr>
          <p:cNvSpPr txBox="1"/>
          <p:nvPr/>
        </p:nvSpPr>
        <p:spPr>
          <a:xfrm>
            <a:off x="135466" y="4058600"/>
            <a:ext cx="6379029" cy="1015663"/>
          </a:xfrm>
          <a:prstGeom prst="rect">
            <a:avLst/>
          </a:prstGeom>
          <a:noFill/>
        </p:spPr>
        <p:txBody>
          <a:bodyPr wrap="square">
            <a:spAutoFit/>
          </a:bodyPr>
          <a:lstStyle/>
          <a:p>
            <a:pPr marL="514350" indent="-514350">
              <a:spcBef>
                <a:spcPts val="600"/>
              </a:spcBef>
              <a:buFont typeface="+mj-lt"/>
              <a:buAutoNum type="romanUcPeriod" startAt="3"/>
            </a:pPr>
            <a:r>
              <a:rPr lang="en-US" sz="2000" b="1">
                <a:solidFill>
                  <a:srgbClr val="60420C"/>
                </a:solidFill>
              </a:rPr>
              <a:t>I will live joyfully, looking for every opportunity to build up and affirm my fellow church members, as I await the return of Christ.</a:t>
            </a:r>
            <a:endParaRPr lang="es-ES" sz="2000" b="1" dirty="0">
              <a:solidFill>
                <a:srgbClr val="60420C"/>
              </a:solidFill>
            </a:endParaRPr>
          </a:p>
        </p:txBody>
      </p:sp>
      <p:sp>
        <p:nvSpPr>
          <p:cNvPr id="6" name="CuadroTexto 5">
            <a:extLst>
              <a:ext uri="{FF2B5EF4-FFF2-40B4-BE49-F238E27FC236}">
                <a16:creationId xmlns:a16="http://schemas.microsoft.com/office/drawing/2014/main" id="{BC44539B-5FA0-80D5-372E-BB9082336735}"/>
              </a:ext>
            </a:extLst>
          </p:cNvPr>
          <p:cNvSpPr txBox="1"/>
          <p:nvPr/>
        </p:nvSpPr>
        <p:spPr>
          <a:xfrm>
            <a:off x="96762" y="1558051"/>
            <a:ext cx="8911772" cy="1015663"/>
          </a:xfrm>
          <a:prstGeom prst="rect">
            <a:avLst/>
          </a:prstGeom>
          <a:noFill/>
        </p:spPr>
        <p:txBody>
          <a:bodyPr wrap="square">
            <a:spAutoFit/>
          </a:bodyPr>
          <a:lstStyle/>
          <a:p>
            <a:pPr marL="514350" indent="-514350">
              <a:spcBef>
                <a:spcPts val="600"/>
              </a:spcBef>
              <a:buFont typeface="+mj-lt"/>
              <a:buAutoNum type="romanUcPeriod" startAt="2"/>
            </a:pPr>
            <a:r>
              <a:rPr lang="en-US" sz="2000" b="1">
                <a:solidFill>
                  <a:srgbClr val="60420C"/>
                </a:solidFill>
              </a:rPr>
              <a:t>Recalling Christ’s calls for unity and love, I will expend more energy affirming those doing and saying things I believe to be good than in pointing out the failings of those I believe to be wrong.</a:t>
            </a:r>
            <a:endParaRPr lang="es-ES" sz="2000" b="1" dirty="0">
              <a:solidFill>
                <a:srgbClr val="60420C"/>
              </a:solidFill>
            </a:endParaRPr>
          </a:p>
        </p:txBody>
      </p:sp>
      <p:sp>
        <p:nvSpPr>
          <p:cNvPr id="8" name="CuadroTexto 7">
            <a:extLst>
              <a:ext uri="{FF2B5EF4-FFF2-40B4-BE49-F238E27FC236}">
                <a16:creationId xmlns:a16="http://schemas.microsoft.com/office/drawing/2014/main" id="{C245181B-CB62-746D-CCC7-2B1F6223EB88}"/>
              </a:ext>
            </a:extLst>
          </p:cNvPr>
          <p:cNvSpPr txBox="1"/>
          <p:nvPr/>
        </p:nvSpPr>
        <p:spPr>
          <a:xfrm>
            <a:off x="96762" y="2654438"/>
            <a:ext cx="6379028" cy="1323439"/>
          </a:xfrm>
          <a:prstGeom prst="rect">
            <a:avLst/>
          </a:prstGeom>
          <a:noFill/>
        </p:spPr>
        <p:txBody>
          <a:bodyPr wrap="square">
            <a:spAutoFit/>
          </a:bodyPr>
          <a:lstStyle/>
          <a:p>
            <a:pPr marL="514350" indent="-514350">
              <a:spcBef>
                <a:spcPts val="600"/>
              </a:spcBef>
              <a:buFont typeface="+mj-lt"/>
              <a:buAutoNum type="romanUcPeriod" startAt="3"/>
            </a:pPr>
            <a:r>
              <a:rPr lang="en-US" sz="2000" b="1">
                <a:solidFill>
                  <a:srgbClr val="60420C"/>
                </a:solidFill>
              </a:rPr>
              <a:t>When I do disagree with someone, I will make my respect for my fellow believer clear. I will assume his or her integrity and commitment to Christ. I will offer my differing opinion gently, not stridently.</a:t>
            </a:r>
            <a:endParaRPr lang="es-ES" sz="2000" b="1" dirty="0">
              <a:solidFill>
                <a:srgbClr val="60420C"/>
              </a:solidFill>
            </a:endParaRPr>
          </a:p>
        </p:txBody>
      </p:sp>
    </p:spTree>
    <p:extLst>
      <p:ext uri="{BB962C8B-B14F-4D97-AF65-F5344CB8AC3E}">
        <p14:creationId xmlns:p14="http://schemas.microsoft.com/office/powerpoint/2010/main" val="2700471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C796EA-7EC3-2FAB-0446-6FAA6E0E8D82}"/>
              </a:ext>
            </a:extLst>
          </p:cNvPr>
          <p:cNvSpPr txBox="1"/>
          <p:nvPr/>
        </p:nvSpPr>
        <p:spPr>
          <a:xfrm>
            <a:off x="1358537" y="433703"/>
            <a:ext cx="6441440" cy="3985706"/>
          </a:xfrm>
          <a:prstGeom prst="rect">
            <a:avLst/>
          </a:prstGeom>
          <a:noFill/>
        </p:spPr>
        <p:txBody>
          <a:bodyPr wrap="square">
            <a:spAutoFit/>
          </a:bodyPr>
          <a:lstStyle/>
          <a:p>
            <a:pPr>
              <a:spcBef>
                <a:spcPts val="600"/>
              </a:spcBef>
            </a:pPr>
            <a:r>
              <a:rPr lang="es-ES" sz="2300" b="1">
                <a:latin typeface="Constantia" panose="02030602050306030303" pitchFamily="18" charset="0"/>
              </a:rPr>
              <a:t>“</a:t>
            </a:r>
            <a:r>
              <a:rPr lang="en-US" sz="2300" b="1">
                <a:latin typeface="Constantia" panose="02030602050306030303" pitchFamily="18" charset="0"/>
              </a:rPr>
              <a:t>Through the power of Christ, men and women have broken the chains of sinful habit. They have renounced selfishness. The profane have become reverent, the drunken sober, the profligate pure. Souls that have borne the likeness of Satan have become transformed into the image of God. This change is in itself the miracle of miracles. A change wrought by the Word, it is one of the deepest mysteries of the Word. We cannot understand it; we can only believe.</a:t>
            </a:r>
            <a:r>
              <a:rPr lang="es-ES" sz="2300" b="1">
                <a:latin typeface="Constantia" panose="02030602050306030303" pitchFamily="18" charset="0"/>
              </a:rPr>
              <a:t>”</a:t>
            </a:r>
            <a:endParaRPr lang="es-ES" sz="2300" b="1" dirty="0">
              <a:latin typeface="Constantia" panose="02030602050306030303" pitchFamily="18" charset="0"/>
            </a:endParaRPr>
          </a:p>
        </p:txBody>
      </p:sp>
      <p:sp>
        <p:nvSpPr>
          <p:cNvPr id="4" name="CuadroTexto 3">
            <a:extLst>
              <a:ext uri="{FF2B5EF4-FFF2-40B4-BE49-F238E27FC236}">
                <a16:creationId xmlns:a16="http://schemas.microsoft.com/office/drawing/2014/main" id="{B1DC5597-17C7-3D21-DDA3-00366D75DFE2}"/>
              </a:ext>
            </a:extLst>
          </p:cNvPr>
          <p:cNvSpPr txBox="1"/>
          <p:nvPr/>
        </p:nvSpPr>
        <p:spPr>
          <a:xfrm>
            <a:off x="4212655" y="4450958"/>
            <a:ext cx="3799630" cy="307777"/>
          </a:xfrm>
          <a:prstGeom prst="rect">
            <a:avLst/>
          </a:prstGeom>
          <a:noFill/>
        </p:spPr>
        <p:txBody>
          <a:bodyPr wrap="none" rtlCol="0">
            <a:spAutoFit/>
          </a:bodyPr>
          <a:lstStyle/>
          <a:p>
            <a:pPr algn="r"/>
            <a:r>
              <a:rPr lang="en-US" sz="1400" b="1"/>
              <a:t>E. G. W. (The Acts of the Apostles, Ch. 45, p. 476)</a:t>
            </a:r>
            <a:endParaRPr lang="es-ES" sz="1400" b="1" dirty="0"/>
          </a:p>
        </p:txBody>
      </p:sp>
    </p:spTree>
    <p:extLst>
      <p:ext uri="{BB962C8B-B14F-4D97-AF65-F5344CB8AC3E}">
        <p14:creationId xmlns:p14="http://schemas.microsoft.com/office/powerpoint/2010/main" val="357506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F5877B-98C7-49DD-83AB-0F6F57CB6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4" name="Imagen 3">
            <a:extLst>
              <a:ext uri="{FF2B5EF4-FFF2-40B4-BE49-F238E27FC236}">
                <a16:creationId xmlns:a16="http://schemas.microsoft.com/office/drawing/2014/main" id="{0AB2FC52-01BC-99E8-DF9C-0802AD89CBB6}"/>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a:ext>
            </a:extLst>
          </a:blip>
          <a:srcRect/>
          <a:stretch/>
        </p:blipFill>
        <p:spPr>
          <a:xfrm>
            <a:off x="5523058" y="-13"/>
            <a:ext cx="3620942" cy="51434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6" name="Imagen 5">
            <a:extLst>
              <a:ext uri="{FF2B5EF4-FFF2-40B4-BE49-F238E27FC236}">
                <a16:creationId xmlns:a16="http://schemas.microsoft.com/office/drawing/2014/main" id="{D41B4635-6242-B15C-55FA-ED5B3B3075DD}"/>
              </a:ext>
            </a:extLst>
          </p:cNvPr>
          <p:cNvPicPr>
            <a:picLocks noGrp="1" noRot="1" noChangeAspect="1" noMove="1" noResize="1" noEditPoints="1" noAdjustHandles="1" noChangeArrowheads="1" noChangeShapeType="1" noCrop="1"/>
          </p:cNvPicPr>
          <p:nvPr/>
        </p:nvPicPr>
        <p:blipFill rotWithShape="1">
          <a:blip r:embed="rId3" cstate="hqprint">
            <a:extLst>
              <a:ext uri="{28A0092B-C50C-407E-A947-70E740481C1C}">
                <a14:useLocalDpi xmlns:a14="http://schemas.microsoft.com/office/drawing/2010/main"/>
              </a:ext>
            </a:extLst>
          </a:blip>
          <a:srcRect/>
          <a:stretch/>
        </p:blipFill>
        <p:spPr>
          <a:xfrm>
            <a:off x="2339520" y="14"/>
            <a:ext cx="3724718" cy="51434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p:spPr>
      </p:pic>
      <p:sp useBgFill="1">
        <p:nvSpPr>
          <p:cNvPr id="13" name="Freeform: Shape 12">
            <a:extLst>
              <a:ext uri="{FF2B5EF4-FFF2-40B4-BE49-F238E27FC236}">
                <a16:creationId xmlns:a16="http://schemas.microsoft.com/office/drawing/2014/main" id="{4EA91930-66BC-4C41-B4F5-C31EB216F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959361" cy="51435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sp useBgFill="1">
        <p:nvSpPr>
          <p:cNvPr id="15" name="Freeform: Shape 14">
            <a:extLst>
              <a:ext uri="{FF2B5EF4-FFF2-40B4-BE49-F238E27FC236}">
                <a16:creationId xmlns:a16="http://schemas.microsoft.com/office/drawing/2014/main" id="{6313CF8F-B436-401E-9575-DE0F8E8B5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952503" cy="51435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sp>
        <p:nvSpPr>
          <p:cNvPr id="2" name="CuadroTexto 1">
            <a:extLst>
              <a:ext uri="{FF2B5EF4-FFF2-40B4-BE49-F238E27FC236}">
                <a16:creationId xmlns:a16="http://schemas.microsoft.com/office/drawing/2014/main" id="{31B406C7-F78F-40FC-C81F-582DCD7DA553}"/>
              </a:ext>
            </a:extLst>
          </p:cNvPr>
          <p:cNvSpPr txBox="1"/>
          <p:nvPr/>
        </p:nvSpPr>
        <p:spPr>
          <a:xfrm>
            <a:off x="68682" y="171093"/>
            <a:ext cx="2503069" cy="4801314"/>
          </a:xfrm>
          <a:prstGeom prst="rect">
            <a:avLst/>
          </a:prstGeom>
          <a:noFill/>
        </p:spPr>
        <p:txBody>
          <a:bodyPr wrap="square">
            <a:spAutoFit/>
            <a:scene3d>
              <a:camera prst="orthographicFront"/>
              <a:lightRig rig="threePt" dir="t"/>
            </a:scene3d>
            <a:sp3d extrusionH="57150">
              <a:bevelT w="38100" h="38100"/>
            </a:sp3d>
          </a:bodyPr>
          <a:lstStyle/>
          <a:p>
            <a:pPr defTabSz="685800"/>
            <a:r>
              <a:rPr lang="es-ES" sz="1900" b="1">
                <a:solidFill>
                  <a:srgbClr val="70AD47">
                    <a:lumMod val="75000"/>
                  </a:srgbClr>
                </a:solidFill>
                <a:latin typeface="Comic Sans MS" panose="030F0702030302020204" pitchFamily="66" charset="0"/>
              </a:rPr>
              <a:t>“</a:t>
            </a:r>
            <a:r>
              <a:rPr lang="en-US" sz="1900" b="1">
                <a:solidFill>
                  <a:srgbClr val="70AD47">
                    <a:lumMod val="75000"/>
                  </a:srgbClr>
                </a:solidFill>
                <a:latin typeface="Comic Sans MS" panose="030F0702030302020204" pitchFamily="66" charset="0"/>
              </a:rPr>
              <a:t>You were taught, with regard to your former way of life, to put off your old self, which is being corrupted by its deceitful desires; to be made new in the attitude of your minds; and to put on the new self, created to be like God in true righteousness and holiness</a:t>
            </a:r>
            <a:r>
              <a:rPr lang="es-ES" sz="1900" b="1">
                <a:solidFill>
                  <a:srgbClr val="70AD47">
                    <a:lumMod val="75000"/>
                  </a:srgbClr>
                </a:solidFill>
                <a:latin typeface="Comic Sans MS" panose="030F0702030302020204" pitchFamily="66" charset="0"/>
              </a:rPr>
              <a:t>”</a:t>
            </a:r>
            <a:endParaRPr lang="es-ES" sz="1900" b="1" dirty="0">
              <a:solidFill>
                <a:srgbClr val="70AD47">
                  <a:lumMod val="75000"/>
                </a:srgbClr>
              </a:solidFill>
              <a:latin typeface="Comic Sans MS" panose="030F0702030302020204" pitchFamily="66" charset="0"/>
            </a:endParaRPr>
          </a:p>
          <a:p>
            <a:pPr defTabSz="685800">
              <a:spcBef>
                <a:spcPts val="900"/>
              </a:spcBef>
            </a:pPr>
            <a:r>
              <a:rPr lang="es-ES" sz="1350" b="1">
                <a:solidFill>
                  <a:srgbClr val="70AD47">
                    <a:lumMod val="75000"/>
                  </a:srgbClr>
                </a:solidFill>
                <a:latin typeface="Comic Sans MS" panose="030F0702030302020204" pitchFamily="66" charset="0"/>
              </a:rPr>
              <a:t>(Ephesians 4:22-24, </a:t>
            </a:r>
            <a:r>
              <a:rPr lang="es-ES" sz="1100" b="1">
                <a:solidFill>
                  <a:srgbClr val="70AD47">
                    <a:lumMod val="75000"/>
                  </a:srgbClr>
                </a:solidFill>
                <a:latin typeface="Comic Sans MS" panose="030F0702030302020204" pitchFamily="66" charset="0"/>
              </a:rPr>
              <a:t>NIV</a:t>
            </a:r>
            <a:r>
              <a:rPr lang="es-ES" sz="1350" b="1">
                <a:solidFill>
                  <a:srgbClr val="70AD47">
                    <a:lumMod val="75000"/>
                  </a:srgbClr>
                </a:solidFill>
                <a:latin typeface="Comic Sans MS" panose="030F0702030302020204" pitchFamily="66" charset="0"/>
              </a:rPr>
              <a:t>)</a:t>
            </a:r>
            <a:endParaRPr lang="es-ES" sz="2100" b="1" dirty="0">
              <a:solidFill>
                <a:srgbClr val="70AD47">
                  <a:lumMod val="75000"/>
                </a:srgbClr>
              </a:solidFill>
              <a:latin typeface="Comic Sans MS" panose="030F0702030302020204" pitchFamily="66" charset="0"/>
            </a:endParaRPr>
          </a:p>
        </p:txBody>
      </p:sp>
    </p:spTree>
    <p:extLst>
      <p:ext uri="{BB962C8B-B14F-4D97-AF65-F5344CB8AC3E}">
        <p14:creationId xmlns:p14="http://schemas.microsoft.com/office/powerpoint/2010/main" val="1512215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BED10EB-5779-4E45-BC3A-8A04D9A3CE2C}"/>
              </a:ext>
            </a:extLst>
          </p:cNvPr>
          <p:cNvSpPr txBox="1"/>
          <p:nvPr/>
        </p:nvSpPr>
        <p:spPr>
          <a:xfrm>
            <a:off x="3133212" y="2551430"/>
            <a:ext cx="6068338" cy="2462213"/>
          </a:xfrm>
          <a:prstGeom prst="rect">
            <a:avLst/>
          </a:prstGeom>
          <a:noFill/>
        </p:spPr>
        <p:txBody>
          <a:bodyPr wrap="square" rtlCol="0">
            <a:spAutoFit/>
            <a:scene3d>
              <a:camera prst="orthographicFront"/>
              <a:lightRig rig="threePt" dir="t"/>
            </a:scene3d>
            <a:sp3d extrusionH="57150">
              <a:bevelT w="38100" h="38100"/>
            </a:sp3d>
          </a:bodyPr>
          <a:lstStyle/>
          <a:p>
            <a:r>
              <a:rPr lang="es-ES" b="1">
                <a:solidFill>
                  <a:srgbClr val="9F2665"/>
                </a:solidFill>
              </a:rPr>
              <a:t>Life without Christ:</a:t>
            </a:r>
            <a:endParaRPr lang="es-ES" b="1" dirty="0">
              <a:solidFill>
                <a:srgbClr val="9F2665"/>
              </a:solidFill>
            </a:endParaRPr>
          </a:p>
          <a:p>
            <a:r>
              <a:rPr lang="es-ES" b="1"/>
              <a:t>	From sin to sin. Ephesians 4:17-19</a:t>
            </a:r>
            <a:endParaRPr lang="es-ES" b="1" dirty="0"/>
          </a:p>
          <a:p>
            <a:pPr>
              <a:spcBef>
                <a:spcPts val="600"/>
              </a:spcBef>
            </a:pPr>
            <a:r>
              <a:rPr lang="es-ES" b="1">
                <a:solidFill>
                  <a:srgbClr val="008FC5"/>
                </a:solidFill>
              </a:rPr>
              <a:t>Life in Christ:</a:t>
            </a:r>
            <a:endParaRPr lang="es-ES" b="1" dirty="0">
              <a:solidFill>
                <a:srgbClr val="008FC5"/>
              </a:solidFill>
            </a:endParaRPr>
          </a:p>
          <a:p>
            <a:r>
              <a:rPr lang="es-ES" b="1"/>
              <a:t>	</a:t>
            </a:r>
            <a:r>
              <a:rPr lang="en-US" b="1"/>
              <a:t>A new garment. Ephesians 4:20-24</a:t>
            </a:r>
            <a:endParaRPr lang="es-ES" b="1" dirty="0"/>
          </a:p>
          <a:p>
            <a:pPr>
              <a:spcBef>
                <a:spcPts val="600"/>
              </a:spcBef>
            </a:pPr>
            <a:r>
              <a:rPr lang="es-ES" b="1">
                <a:solidFill>
                  <a:srgbClr val="008E65"/>
                </a:solidFill>
              </a:rPr>
              <a:t>The transformation:</a:t>
            </a:r>
            <a:endParaRPr lang="es-ES" b="1" dirty="0">
              <a:solidFill>
                <a:srgbClr val="008E65"/>
              </a:solidFill>
            </a:endParaRPr>
          </a:p>
          <a:p>
            <a:r>
              <a:rPr lang="es-ES" b="1"/>
              <a:t>	</a:t>
            </a:r>
            <a:r>
              <a:rPr lang="en-US" b="1"/>
              <a:t>A new way of living. Ephesians 4:25-29</a:t>
            </a:r>
            <a:endParaRPr lang="es-ES" b="1" dirty="0"/>
          </a:p>
          <a:p>
            <a:r>
              <a:rPr lang="es-ES" b="1"/>
              <a:t>	</a:t>
            </a:r>
            <a:r>
              <a:rPr lang="en-US" b="1"/>
              <a:t>The work of the Holy Spirit. Ephesians 4:30</a:t>
            </a:r>
            <a:endParaRPr lang="es-ES" b="1" dirty="0"/>
          </a:p>
          <a:p>
            <a:r>
              <a:rPr lang="es-ES" b="1"/>
              <a:t>	</a:t>
            </a:r>
            <a:r>
              <a:rPr lang="en-US" b="1"/>
              <a:t>What to leave behind and what to do. Ephesians 4:31-32</a:t>
            </a:r>
            <a:endParaRPr lang="es-ES" b="1" dirty="0"/>
          </a:p>
        </p:txBody>
      </p:sp>
      <p:sp>
        <p:nvSpPr>
          <p:cNvPr id="3" name="CuadroTexto 2">
            <a:extLst>
              <a:ext uri="{FF2B5EF4-FFF2-40B4-BE49-F238E27FC236}">
                <a16:creationId xmlns:a16="http://schemas.microsoft.com/office/drawing/2014/main" id="{1B6E230A-C199-D53D-D49D-3931E6CAAA02}"/>
              </a:ext>
            </a:extLst>
          </p:cNvPr>
          <p:cNvSpPr txBox="1"/>
          <p:nvPr/>
        </p:nvSpPr>
        <p:spPr>
          <a:xfrm>
            <a:off x="162076" y="148726"/>
            <a:ext cx="5046134" cy="646331"/>
          </a:xfrm>
          <a:prstGeom prst="rect">
            <a:avLst/>
          </a:prstGeom>
          <a:noFill/>
        </p:spPr>
        <p:txBody>
          <a:bodyPr wrap="square" rtlCol="0">
            <a:spAutoFit/>
          </a:bodyPr>
          <a:lstStyle/>
          <a:p>
            <a:pPr>
              <a:spcBef>
                <a:spcPts val="600"/>
              </a:spcBef>
            </a:pPr>
            <a:r>
              <a:rPr lang="en-US" b="1"/>
              <a:t>The Holy Spirit is continuously calling people to abandon a meaningless life dominated by sin.</a:t>
            </a:r>
            <a:endParaRPr lang="es-ES" b="1" dirty="0"/>
          </a:p>
        </p:txBody>
      </p:sp>
      <p:pic>
        <p:nvPicPr>
          <p:cNvPr id="5" name="Imagen 4" descr="Una caricatura de una persona&#10;&#10;Descripción generada automáticamente con confianza media">
            <a:extLst>
              <a:ext uri="{FF2B5EF4-FFF2-40B4-BE49-F238E27FC236}">
                <a16:creationId xmlns:a16="http://schemas.microsoft.com/office/drawing/2014/main" id="{FBEE0059-9DCB-D10A-CA1B-4C8296E50DF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265334" y="217238"/>
            <a:ext cx="3716590" cy="2048190"/>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n 6" descr="Mujer con vestido blanco&#10;&#10;Descripción generada automáticamente con confianza media">
            <a:extLst>
              <a:ext uri="{FF2B5EF4-FFF2-40B4-BE49-F238E27FC236}">
                <a16:creationId xmlns:a16="http://schemas.microsoft.com/office/drawing/2014/main" id="{9B6DF749-4A2A-910C-0FE2-006907224A28}"/>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161"/>
          <a:stretch/>
        </p:blipFill>
        <p:spPr>
          <a:xfrm>
            <a:off x="108688" y="2586229"/>
            <a:ext cx="2626056" cy="2049715"/>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6" name="Imagen 15" descr="Imagen que contiene tabla, oscuro, naranja, luz&#10;&#10;Descripción generada automáticamente">
            <a:extLst>
              <a:ext uri="{FF2B5EF4-FFF2-40B4-BE49-F238E27FC236}">
                <a16:creationId xmlns:a16="http://schemas.microsoft.com/office/drawing/2014/main" id="{BC549692-C07F-E537-F92D-954DEE60FC51}"/>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rot="16200000">
            <a:off x="3352727" y="4653694"/>
            <a:ext cx="193431" cy="369003"/>
          </a:xfrm>
          <a:prstGeom prst="rect">
            <a:avLst/>
          </a:prstGeom>
        </p:spPr>
      </p:pic>
      <p:pic>
        <p:nvPicPr>
          <p:cNvPr id="17" name="Imagen 16" descr="Imagen que contiene verde, tabla, oscuro, naranja&#10;&#10;Descripción generada automáticamente">
            <a:extLst>
              <a:ext uri="{FF2B5EF4-FFF2-40B4-BE49-F238E27FC236}">
                <a16:creationId xmlns:a16="http://schemas.microsoft.com/office/drawing/2014/main" id="{2C80FCB6-8CF1-37D5-EC20-58C7644A1394}"/>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rot="16200000">
            <a:off x="3359986" y="4370716"/>
            <a:ext cx="193431" cy="369003"/>
          </a:xfrm>
          <a:prstGeom prst="rect">
            <a:avLst/>
          </a:prstGeom>
        </p:spPr>
      </p:pic>
      <p:pic>
        <p:nvPicPr>
          <p:cNvPr id="18" name="Imagen 17" descr="Imagen que contiene verde, tabla, oscuro, luz&#10;&#10;Descripción generada automáticamente">
            <a:extLst>
              <a:ext uri="{FF2B5EF4-FFF2-40B4-BE49-F238E27FC236}">
                <a16:creationId xmlns:a16="http://schemas.microsoft.com/office/drawing/2014/main" id="{27AC7C25-D38A-4FCA-6004-0F093FF6A4B2}"/>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rot="16200000">
            <a:off x="3359986" y="4082760"/>
            <a:ext cx="193431" cy="369003"/>
          </a:xfrm>
          <a:prstGeom prst="rect">
            <a:avLst/>
          </a:prstGeom>
        </p:spPr>
      </p:pic>
      <p:pic>
        <p:nvPicPr>
          <p:cNvPr id="20" name="Imagen 19" descr="Imagen que contiene tabla, azul, monitor, computer&#10;&#10;Descripción generada automáticamente">
            <a:extLst>
              <a:ext uri="{FF2B5EF4-FFF2-40B4-BE49-F238E27FC236}">
                <a16:creationId xmlns:a16="http://schemas.microsoft.com/office/drawing/2014/main" id="{5E894FAD-DB96-FA83-A673-9422F22E81BE}"/>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rot="16200000">
            <a:off x="3359990" y="3472208"/>
            <a:ext cx="193431" cy="369003"/>
          </a:xfrm>
          <a:prstGeom prst="rect">
            <a:avLst/>
          </a:prstGeom>
        </p:spPr>
      </p:pic>
      <p:pic>
        <p:nvPicPr>
          <p:cNvPr id="23" name="Imagen 22" descr="Imagen que contiene tabla, oscuro, cerca, naranja&#10;&#10;Descripción generada automáticamente">
            <a:extLst>
              <a:ext uri="{FF2B5EF4-FFF2-40B4-BE49-F238E27FC236}">
                <a16:creationId xmlns:a16="http://schemas.microsoft.com/office/drawing/2014/main" id="{837DCF1B-B984-8205-2B86-3AA6F1D68057}"/>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rot="16200000">
            <a:off x="3359994" y="2824324"/>
            <a:ext cx="193431" cy="369003"/>
          </a:xfrm>
          <a:prstGeom prst="rect">
            <a:avLst/>
          </a:prstGeom>
        </p:spPr>
      </p:pic>
      <p:pic>
        <p:nvPicPr>
          <p:cNvPr id="24" name="Imagen 23" descr="Logotipo&#10;&#10;Descripción generada automáticamente">
            <a:extLst>
              <a:ext uri="{FF2B5EF4-FFF2-40B4-BE49-F238E27FC236}">
                <a16:creationId xmlns:a16="http://schemas.microsoft.com/office/drawing/2014/main" id="{C55E5D29-E834-433B-6D6A-23D303314A28}"/>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2864376" y="3840834"/>
            <a:ext cx="311747" cy="312563"/>
          </a:xfrm>
          <a:prstGeom prst="rect">
            <a:avLst/>
          </a:prstGeom>
        </p:spPr>
      </p:pic>
      <p:pic>
        <p:nvPicPr>
          <p:cNvPr id="25" name="Imagen 24" descr="Forma, Círculo&#10;&#10;Descripción generada automáticamente">
            <a:extLst>
              <a:ext uri="{FF2B5EF4-FFF2-40B4-BE49-F238E27FC236}">
                <a16:creationId xmlns:a16="http://schemas.microsoft.com/office/drawing/2014/main" id="{F8C63C92-2790-D33D-5C40-8501C88F5E25}"/>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2864376" y="3205054"/>
            <a:ext cx="311747" cy="312563"/>
          </a:xfrm>
          <a:prstGeom prst="rect">
            <a:avLst/>
          </a:prstGeom>
        </p:spPr>
      </p:pic>
      <p:pic>
        <p:nvPicPr>
          <p:cNvPr id="31" name="Imagen 30" descr="Forma, Círculo&#10;&#10;Descripción generada automáticamente">
            <a:extLst>
              <a:ext uri="{FF2B5EF4-FFF2-40B4-BE49-F238E27FC236}">
                <a16:creationId xmlns:a16="http://schemas.microsoft.com/office/drawing/2014/main" id="{1F502B83-FE6F-C57F-40DE-BC51F5578C49}"/>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2864376" y="2585952"/>
            <a:ext cx="311747" cy="312563"/>
          </a:xfrm>
          <a:prstGeom prst="rect">
            <a:avLst/>
          </a:prstGeom>
        </p:spPr>
      </p:pic>
      <p:sp>
        <p:nvSpPr>
          <p:cNvPr id="6" name="CuadroTexto 5">
            <a:extLst>
              <a:ext uri="{FF2B5EF4-FFF2-40B4-BE49-F238E27FC236}">
                <a16:creationId xmlns:a16="http://schemas.microsoft.com/office/drawing/2014/main" id="{54E0366B-7806-5393-2EDC-7590A53AC4C8}"/>
              </a:ext>
            </a:extLst>
          </p:cNvPr>
          <p:cNvSpPr txBox="1"/>
          <p:nvPr/>
        </p:nvSpPr>
        <p:spPr>
          <a:xfrm>
            <a:off x="162076" y="1387454"/>
            <a:ext cx="5046134" cy="923330"/>
          </a:xfrm>
          <a:prstGeom prst="rect">
            <a:avLst/>
          </a:prstGeom>
          <a:noFill/>
        </p:spPr>
        <p:txBody>
          <a:bodyPr wrap="square">
            <a:spAutoFit/>
          </a:bodyPr>
          <a:lstStyle/>
          <a:p>
            <a:pPr>
              <a:spcBef>
                <a:spcPts val="600"/>
              </a:spcBef>
            </a:pPr>
            <a:r>
              <a:rPr lang="en-US" b="1"/>
              <a:t>How should someone who has been renewed by the Spirit live? Paul explained it to us in Ephesians 4:17-32.</a:t>
            </a:r>
            <a:endParaRPr lang="es-ES" b="1" dirty="0"/>
          </a:p>
        </p:txBody>
      </p:sp>
      <p:sp>
        <p:nvSpPr>
          <p:cNvPr id="9" name="CuadroTexto 8">
            <a:extLst>
              <a:ext uri="{FF2B5EF4-FFF2-40B4-BE49-F238E27FC236}">
                <a16:creationId xmlns:a16="http://schemas.microsoft.com/office/drawing/2014/main" id="{CE2001C3-D010-8470-2B96-826A3CA2CFB4}"/>
              </a:ext>
            </a:extLst>
          </p:cNvPr>
          <p:cNvSpPr txBox="1"/>
          <p:nvPr/>
        </p:nvSpPr>
        <p:spPr>
          <a:xfrm>
            <a:off x="162075" y="752342"/>
            <a:ext cx="5046133" cy="646331"/>
          </a:xfrm>
          <a:prstGeom prst="rect">
            <a:avLst/>
          </a:prstGeom>
          <a:noFill/>
        </p:spPr>
        <p:txBody>
          <a:bodyPr wrap="square">
            <a:spAutoFit/>
          </a:bodyPr>
          <a:lstStyle/>
          <a:p>
            <a:pPr>
              <a:spcBef>
                <a:spcPts val="600"/>
              </a:spcBef>
            </a:pPr>
            <a:r>
              <a:rPr lang="en-US" b="1"/>
              <a:t>When a person responds to the call, a transformation begins, a new life in Christ.</a:t>
            </a:r>
            <a:endParaRPr lang="es-ES" b="1" dirty="0"/>
          </a:p>
        </p:txBody>
      </p:sp>
    </p:spTree>
    <p:extLst>
      <p:ext uri="{BB962C8B-B14F-4D97-AF65-F5344CB8AC3E}">
        <p14:creationId xmlns:p14="http://schemas.microsoft.com/office/powerpoint/2010/main" val="381388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17">
                                          <p:stCondLst>
                                            <p:cond delay="0"/>
                                          </p:stCondLst>
                                        </p:cTn>
                                        <p:tgtEl>
                                          <p:spTgt spid="5"/>
                                        </p:tgtEl>
                                      </p:cBhvr>
                                    </p:animEffect>
                                    <p:anim calcmode="lin" valueType="num">
                                      <p:cBhvr>
                                        <p:cTn id="8"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11"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12"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13" dur="10">
                                          <p:stCondLst>
                                            <p:cond delay="244"/>
                                          </p:stCondLst>
                                        </p:cTn>
                                        <p:tgtEl>
                                          <p:spTgt spid="5"/>
                                        </p:tgtEl>
                                      </p:cBhvr>
                                      <p:to x="100000" y="60000"/>
                                    </p:animScale>
                                    <p:animScale>
                                      <p:cBhvr>
                                        <p:cTn id="14" dur="62" decel="50000">
                                          <p:stCondLst>
                                            <p:cond delay="254"/>
                                          </p:stCondLst>
                                        </p:cTn>
                                        <p:tgtEl>
                                          <p:spTgt spid="5"/>
                                        </p:tgtEl>
                                      </p:cBhvr>
                                      <p:to x="100000" y="100000"/>
                                    </p:animScale>
                                    <p:animScale>
                                      <p:cBhvr>
                                        <p:cTn id="15" dur="10">
                                          <p:stCondLst>
                                            <p:cond delay="492"/>
                                          </p:stCondLst>
                                        </p:cTn>
                                        <p:tgtEl>
                                          <p:spTgt spid="5"/>
                                        </p:tgtEl>
                                      </p:cBhvr>
                                      <p:to x="100000" y="80000"/>
                                    </p:animScale>
                                    <p:animScale>
                                      <p:cBhvr>
                                        <p:cTn id="16" dur="62" decel="50000">
                                          <p:stCondLst>
                                            <p:cond delay="502"/>
                                          </p:stCondLst>
                                        </p:cTn>
                                        <p:tgtEl>
                                          <p:spTgt spid="5"/>
                                        </p:tgtEl>
                                      </p:cBhvr>
                                      <p:to x="100000" y="100000"/>
                                    </p:animScale>
                                    <p:animScale>
                                      <p:cBhvr>
                                        <p:cTn id="17" dur="10">
                                          <p:stCondLst>
                                            <p:cond delay="616"/>
                                          </p:stCondLst>
                                        </p:cTn>
                                        <p:tgtEl>
                                          <p:spTgt spid="5"/>
                                        </p:tgtEl>
                                      </p:cBhvr>
                                      <p:to x="100000" y="90000"/>
                                    </p:animScale>
                                    <p:animScale>
                                      <p:cBhvr>
                                        <p:cTn id="18" dur="62" decel="50000">
                                          <p:stCondLst>
                                            <p:cond delay="625"/>
                                          </p:stCondLst>
                                        </p:cTn>
                                        <p:tgtEl>
                                          <p:spTgt spid="5"/>
                                        </p:tgtEl>
                                      </p:cBhvr>
                                      <p:to x="100000" y="100000"/>
                                    </p:animScale>
                                    <p:animScale>
                                      <p:cBhvr>
                                        <p:cTn id="19" dur="10">
                                          <p:stCondLst>
                                            <p:cond delay="678"/>
                                          </p:stCondLst>
                                        </p:cTn>
                                        <p:tgtEl>
                                          <p:spTgt spid="5"/>
                                        </p:tgtEl>
                                      </p:cBhvr>
                                      <p:to x="100000" y="95000"/>
                                    </p:animScale>
                                    <p:animScale>
                                      <p:cBhvr>
                                        <p:cTn id="20" dur="62" decel="50000">
                                          <p:stCondLst>
                                            <p:cond delay="688"/>
                                          </p:stCondLst>
                                        </p:cTn>
                                        <p:tgtEl>
                                          <p:spTgt spid="5"/>
                                        </p:tgtEl>
                                      </p:cBhvr>
                                      <p:to x="100000" y="100000"/>
                                    </p:animScale>
                                  </p:childTnLst>
                                </p:cTn>
                              </p:par>
                            </p:childTnLst>
                          </p:cTn>
                        </p:par>
                        <p:par>
                          <p:cTn id="21" fill="hold">
                            <p:stCondLst>
                              <p:cond delay="75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style.rotation</p:attrName>
                                        </p:attrNameLst>
                                      </p:cBhvr>
                                      <p:tavLst>
                                        <p:tav tm="0">
                                          <p:val>
                                            <p:fltVal val="90"/>
                                          </p:val>
                                        </p:tav>
                                        <p:tav tm="100000">
                                          <p:val>
                                            <p:fltVal val="0"/>
                                          </p:val>
                                        </p:tav>
                                      </p:tavLst>
                                    </p:anim>
                                    <p:animEffect transition="in" filter="fade">
                                      <p:cBhvr>
                                        <p:cTn id="37" dur="1000"/>
                                        <p:tgtEl>
                                          <p:spTgt spid="7"/>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
                                            <p:txEl>
                                              <p:pRg st="0" end="0"/>
                                            </p:txEl>
                                          </p:spTgt>
                                        </p:tgtEl>
                                        <p:attrNameLst>
                                          <p:attrName>style.visibility</p:attrName>
                                        </p:attrNameLst>
                                      </p:cBhvr>
                                      <p:to>
                                        <p:strVal val="visible"/>
                                      </p:to>
                                    </p:set>
                                    <p:animEffect transition="in" filter="wipe(left)">
                                      <p:cBhvr>
                                        <p:cTn id="52" dur="500"/>
                                        <p:tgtEl>
                                          <p:spTgt spid="2">
                                            <p:txEl>
                                              <p:pRg st="0" end="0"/>
                                            </p:txEl>
                                          </p:spTgt>
                                        </p:tgtEl>
                                      </p:cBhvr>
                                    </p:animEffect>
                                  </p:childTnLst>
                                </p:cTn>
                              </p:par>
                            </p:childTnLst>
                          </p:cTn>
                        </p:par>
                        <p:par>
                          <p:cTn id="53" fill="hold">
                            <p:stCondLst>
                              <p:cond delay="1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 calcmode="lin" valueType="num">
                                      <p:cBhvr>
                                        <p:cTn id="58" dur="500" fill="hold"/>
                                        <p:tgtEl>
                                          <p:spTgt spid="23"/>
                                        </p:tgtEl>
                                        <p:attrNameLst>
                                          <p:attrName>style.rotation</p:attrName>
                                        </p:attrNameLst>
                                      </p:cBhvr>
                                      <p:tavLst>
                                        <p:tav tm="0">
                                          <p:val>
                                            <p:fltVal val="90"/>
                                          </p:val>
                                        </p:tav>
                                        <p:tav tm="100000">
                                          <p:val>
                                            <p:fltVal val="0"/>
                                          </p:val>
                                        </p:tav>
                                      </p:tavLst>
                                    </p:anim>
                                    <p:animEffect transition="in" filter="fade">
                                      <p:cBhvr>
                                        <p:cTn id="59" dur="500"/>
                                        <p:tgtEl>
                                          <p:spTgt spid="23"/>
                                        </p:tgtEl>
                                      </p:cBhvr>
                                    </p:animEffect>
                                  </p:childTnLst>
                                </p:cTn>
                              </p:par>
                            </p:childTnLst>
                          </p:cTn>
                        </p:par>
                        <p:par>
                          <p:cTn id="60" fill="hold">
                            <p:stCondLst>
                              <p:cond delay="1500"/>
                            </p:stCondLst>
                            <p:childTnLst>
                              <p:par>
                                <p:cTn id="61" presetID="22" presetClass="entr" presetSubtype="8" fill="hold" grpId="0" nodeType="afterEffect">
                                  <p:stCondLst>
                                    <p:cond delay="0"/>
                                  </p:stCondLst>
                                  <p:childTnLst>
                                    <p:set>
                                      <p:cBhvr>
                                        <p:cTn id="62" dur="1" fill="hold">
                                          <p:stCondLst>
                                            <p:cond delay="0"/>
                                          </p:stCondLst>
                                        </p:cTn>
                                        <p:tgtEl>
                                          <p:spTgt spid="2">
                                            <p:txEl>
                                              <p:pRg st="1" end="1"/>
                                            </p:txEl>
                                          </p:spTgt>
                                        </p:tgtEl>
                                        <p:attrNameLst>
                                          <p:attrName>style.visibility</p:attrName>
                                        </p:attrNameLst>
                                      </p:cBhvr>
                                      <p:to>
                                        <p:strVal val="visible"/>
                                      </p:to>
                                    </p:set>
                                    <p:animEffect transition="in" filter="wipe(left)">
                                      <p:cBhvr>
                                        <p:cTn id="63" dur="500"/>
                                        <p:tgtEl>
                                          <p:spTgt spid="2">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cBhvr>
                                        <p:cTn id="68" dur="500" fill="hold"/>
                                        <p:tgtEl>
                                          <p:spTgt spid="25"/>
                                        </p:tgtEl>
                                        <p:attrNameLst>
                                          <p:attrName>ppt_w</p:attrName>
                                        </p:attrNameLst>
                                      </p:cBhvr>
                                      <p:tavLst>
                                        <p:tav tm="0">
                                          <p:val>
                                            <p:fltVal val="0"/>
                                          </p:val>
                                        </p:tav>
                                        <p:tav tm="100000">
                                          <p:val>
                                            <p:strVal val="#ppt_w"/>
                                          </p:val>
                                        </p:tav>
                                      </p:tavLst>
                                    </p:anim>
                                    <p:anim calcmode="lin" valueType="num">
                                      <p:cBhvr>
                                        <p:cTn id="69" dur="500" fill="hold"/>
                                        <p:tgtEl>
                                          <p:spTgt spid="25"/>
                                        </p:tgtEl>
                                        <p:attrNameLst>
                                          <p:attrName>ppt_h</p:attrName>
                                        </p:attrNameLst>
                                      </p:cBhvr>
                                      <p:tavLst>
                                        <p:tav tm="0">
                                          <p:val>
                                            <p:fltVal val="0"/>
                                          </p:val>
                                        </p:tav>
                                        <p:tav tm="100000">
                                          <p:val>
                                            <p:strVal val="#ppt_h"/>
                                          </p:val>
                                        </p:tav>
                                      </p:tavLst>
                                    </p:anim>
                                    <p:animEffect transition="in" filter="fade">
                                      <p:cBhvr>
                                        <p:cTn id="70" dur="500"/>
                                        <p:tgtEl>
                                          <p:spTgt spid="25"/>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
                                            <p:txEl>
                                              <p:pRg st="2" end="2"/>
                                            </p:txEl>
                                          </p:spTgt>
                                        </p:tgtEl>
                                        <p:attrNameLst>
                                          <p:attrName>style.visibility</p:attrName>
                                        </p:attrNameLst>
                                      </p:cBhvr>
                                      <p:to>
                                        <p:strVal val="visible"/>
                                      </p:to>
                                    </p:set>
                                    <p:animEffect transition="in" filter="wipe(left)">
                                      <p:cBhvr>
                                        <p:cTn id="74" dur="500"/>
                                        <p:tgtEl>
                                          <p:spTgt spid="2">
                                            <p:txEl>
                                              <p:pRg st="2" end="2"/>
                                            </p:txEl>
                                          </p:spTgt>
                                        </p:tgtEl>
                                      </p:cBhvr>
                                    </p:animEffect>
                                  </p:childTnLst>
                                </p:cTn>
                              </p:par>
                            </p:childTnLst>
                          </p:cTn>
                        </p:par>
                        <p:par>
                          <p:cTn id="75" fill="hold">
                            <p:stCondLst>
                              <p:cond delay="1000"/>
                            </p:stCondLst>
                            <p:childTnLst>
                              <p:par>
                                <p:cTn id="76" presetID="31" presetClass="entr" presetSubtype="0" fill="hold" nodeType="afterEffect">
                                  <p:stCondLst>
                                    <p:cond delay="0"/>
                                  </p:stCondLst>
                                  <p:childTnLst>
                                    <p:set>
                                      <p:cBhvr>
                                        <p:cTn id="77" dur="1" fill="hold">
                                          <p:stCondLst>
                                            <p:cond delay="0"/>
                                          </p:stCondLst>
                                        </p:cTn>
                                        <p:tgtEl>
                                          <p:spTgt spid="20"/>
                                        </p:tgtEl>
                                        <p:attrNameLst>
                                          <p:attrName>style.visibility</p:attrName>
                                        </p:attrNameLst>
                                      </p:cBhvr>
                                      <p:to>
                                        <p:strVal val="visible"/>
                                      </p:to>
                                    </p:set>
                                    <p:anim calcmode="lin" valueType="num">
                                      <p:cBhvr>
                                        <p:cTn id="78" dur="500" fill="hold"/>
                                        <p:tgtEl>
                                          <p:spTgt spid="20"/>
                                        </p:tgtEl>
                                        <p:attrNameLst>
                                          <p:attrName>ppt_w</p:attrName>
                                        </p:attrNameLst>
                                      </p:cBhvr>
                                      <p:tavLst>
                                        <p:tav tm="0">
                                          <p:val>
                                            <p:fltVal val="0"/>
                                          </p:val>
                                        </p:tav>
                                        <p:tav tm="100000">
                                          <p:val>
                                            <p:strVal val="#ppt_w"/>
                                          </p:val>
                                        </p:tav>
                                      </p:tavLst>
                                    </p:anim>
                                    <p:anim calcmode="lin" valueType="num">
                                      <p:cBhvr>
                                        <p:cTn id="79" dur="500" fill="hold"/>
                                        <p:tgtEl>
                                          <p:spTgt spid="20"/>
                                        </p:tgtEl>
                                        <p:attrNameLst>
                                          <p:attrName>ppt_h</p:attrName>
                                        </p:attrNameLst>
                                      </p:cBhvr>
                                      <p:tavLst>
                                        <p:tav tm="0">
                                          <p:val>
                                            <p:fltVal val="0"/>
                                          </p:val>
                                        </p:tav>
                                        <p:tav tm="100000">
                                          <p:val>
                                            <p:strVal val="#ppt_h"/>
                                          </p:val>
                                        </p:tav>
                                      </p:tavLst>
                                    </p:anim>
                                    <p:anim calcmode="lin" valueType="num">
                                      <p:cBhvr>
                                        <p:cTn id="80" dur="500" fill="hold"/>
                                        <p:tgtEl>
                                          <p:spTgt spid="20"/>
                                        </p:tgtEl>
                                        <p:attrNameLst>
                                          <p:attrName>style.rotation</p:attrName>
                                        </p:attrNameLst>
                                      </p:cBhvr>
                                      <p:tavLst>
                                        <p:tav tm="0">
                                          <p:val>
                                            <p:fltVal val="90"/>
                                          </p:val>
                                        </p:tav>
                                        <p:tav tm="100000">
                                          <p:val>
                                            <p:fltVal val="0"/>
                                          </p:val>
                                        </p:tav>
                                      </p:tavLst>
                                    </p:anim>
                                    <p:animEffect transition="in" filter="fade">
                                      <p:cBhvr>
                                        <p:cTn id="81" dur="500"/>
                                        <p:tgtEl>
                                          <p:spTgt spid="20"/>
                                        </p:tgtEl>
                                      </p:cBhvr>
                                    </p:animEffect>
                                  </p:childTnLst>
                                </p:cTn>
                              </p:par>
                            </p:childTnLst>
                          </p:cTn>
                        </p:par>
                        <p:par>
                          <p:cTn id="82" fill="hold">
                            <p:stCondLst>
                              <p:cond delay="1500"/>
                            </p:stCondLst>
                            <p:childTnLst>
                              <p:par>
                                <p:cTn id="83" presetID="22" presetClass="entr" presetSubtype="8" fill="hold" grpId="0" nodeType="afterEffect">
                                  <p:stCondLst>
                                    <p:cond delay="0"/>
                                  </p:stCondLst>
                                  <p:childTnLst>
                                    <p:set>
                                      <p:cBhvr>
                                        <p:cTn id="84" dur="1" fill="hold">
                                          <p:stCondLst>
                                            <p:cond delay="0"/>
                                          </p:stCondLst>
                                        </p:cTn>
                                        <p:tgtEl>
                                          <p:spTgt spid="2">
                                            <p:txEl>
                                              <p:pRg st="3" end="3"/>
                                            </p:txEl>
                                          </p:spTgt>
                                        </p:tgtEl>
                                        <p:attrNameLst>
                                          <p:attrName>style.visibility</p:attrName>
                                        </p:attrNameLst>
                                      </p:cBhvr>
                                      <p:to>
                                        <p:strVal val="visible"/>
                                      </p:to>
                                    </p:set>
                                    <p:animEffect transition="in" filter="wipe(left)">
                                      <p:cBhvr>
                                        <p:cTn id="85" dur="500"/>
                                        <p:tgtEl>
                                          <p:spTgt spid="2">
                                            <p:txEl>
                                              <p:pRg st="3" end="3"/>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nodeType="click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500"/>
                            </p:stCondLst>
                            <p:childTnLst>
                              <p:par>
                                <p:cTn id="94" presetID="22" presetClass="entr" presetSubtype="8" fill="hold" grpId="0" nodeType="afterEffect">
                                  <p:stCondLst>
                                    <p:cond delay="0"/>
                                  </p:stCondLst>
                                  <p:childTnLst>
                                    <p:set>
                                      <p:cBhvr>
                                        <p:cTn id="95" dur="1" fill="hold">
                                          <p:stCondLst>
                                            <p:cond delay="0"/>
                                          </p:stCondLst>
                                        </p:cTn>
                                        <p:tgtEl>
                                          <p:spTgt spid="2">
                                            <p:txEl>
                                              <p:pRg st="4" end="4"/>
                                            </p:txEl>
                                          </p:spTgt>
                                        </p:tgtEl>
                                        <p:attrNameLst>
                                          <p:attrName>style.visibility</p:attrName>
                                        </p:attrNameLst>
                                      </p:cBhvr>
                                      <p:to>
                                        <p:strVal val="visible"/>
                                      </p:to>
                                    </p:set>
                                    <p:animEffect transition="in" filter="wipe(left)">
                                      <p:cBhvr>
                                        <p:cTn id="96" dur="500"/>
                                        <p:tgtEl>
                                          <p:spTgt spid="2">
                                            <p:txEl>
                                              <p:pRg st="4" end="4"/>
                                            </p:txEl>
                                          </p:spTgt>
                                        </p:tgtEl>
                                      </p:cBhvr>
                                    </p:animEffect>
                                  </p:childTnLst>
                                </p:cTn>
                              </p:par>
                            </p:childTnLst>
                          </p:cTn>
                        </p:par>
                        <p:par>
                          <p:cTn id="97" fill="hold">
                            <p:stCondLst>
                              <p:cond delay="1000"/>
                            </p:stCondLst>
                            <p:childTnLst>
                              <p:par>
                                <p:cTn id="98" presetID="31" presetClass="entr" presetSubtype="0" fill="hold"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 calcmode="lin" valueType="num">
                                      <p:cBhvr>
                                        <p:cTn id="102" dur="500" fill="hold"/>
                                        <p:tgtEl>
                                          <p:spTgt spid="18"/>
                                        </p:tgtEl>
                                        <p:attrNameLst>
                                          <p:attrName>style.rotation</p:attrName>
                                        </p:attrNameLst>
                                      </p:cBhvr>
                                      <p:tavLst>
                                        <p:tav tm="0">
                                          <p:val>
                                            <p:fltVal val="90"/>
                                          </p:val>
                                        </p:tav>
                                        <p:tav tm="100000">
                                          <p:val>
                                            <p:fltVal val="0"/>
                                          </p:val>
                                        </p:tav>
                                      </p:tavLst>
                                    </p:anim>
                                    <p:animEffect transition="in" filter="fade">
                                      <p:cBhvr>
                                        <p:cTn id="103" dur="500"/>
                                        <p:tgtEl>
                                          <p:spTgt spid="18"/>
                                        </p:tgtEl>
                                      </p:cBhvr>
                                    </p:animEffect>
                                  </p:childTnLst>
                                </p:cTn>
                              </p:par>
                            </p:childTnLst>
                          </p:cTn>
                        </p:par>
                        <p:par>
                          <p:cTn id="104" fill="hold">
                            <p:stCondLst>
                              <p:cond delay="1500"/>
                            </p:stCondLst>
                            <p:childTnLst>
                              <p:par>
                                <p:cTn id="105" presetID="22" presetClass="entr" presetSubtype="8" fill="hold" grpId="0" nodeType="afterEffect">
                                  <p:stCondLst>
                                    <p:cond delay="0"/>
                                  </p:stCondLst>
                                  <p:childTnLst>
                                    <p:set>
                                      <p:cBhvr>
                                        <p:cTn id="106" dur="1" fill="hold">
                                          <p:stCondLst>
                                            <p:cond delay="0"/>
                                          </p:stCondLst>
                                        </p:cTn>
                                        <p:tgtEl>
                                          <p:spTgt spid="2">
                                            <p:txEl>
                                              <p:pRg st="5" end="5"/>
                                            </p:txEl>
                                          </p:spTgt>
                                        </p:tgtEl>
                                        <p:attrNameLst>
                                          <p:attrName>style.visibility</p:attrName>
                                        </p:attrNameLst>
                                      </p:cBhvr>
                                      <p:to>
                                        <p:strVal val="visible"/>
                                      </p:to>
                                    </p:set>
                                    <p:animEffect transition="in" filter="wipe(left)">
                                      <p:cBhvr>
                                        <p:cTn id="107" dur="500"/>
                                        <p:tgtEl>
                                          <p:spTgt spid="2">
                                            <p:txEl>
                                              <p:pRg st="5" end="5"/>
                                            </p:txEl>
                                          </p:spTgt>
                                        </p:tgtEl>
                                      </p:cBhvr>
                                    </p:animEffect>
                                  </p:childTnLst>
                                </p:cTn>
                              </p:par>
                            </p:childTnLst>
                          </p:cTn>
                        </p:par>
                        <p:par>
                          <p:cTn id="108" fill="hold">
                            <p:stCondLst>
                              <p:cond delay="2000"/>
                            </p:stCondLst>
                            <p:childTnLst>
                              <p:par>
                                <p:cTn id="109" presetID="31" presetClass="entr" presetSubtype="0" fill="hold" nodeType="afterEffect">
                                  <p:stCondLst>
                                    <p:cond delay="0"/>
                                  </p:stCondLst>
                                  <p:childTnLst>
                                    <p:set>
                                      <p:cBhvr>
                                        <p:cTn id="110" dur="1" fill="hold">
                                          <p:stCondLst>
                                            <p:cond delay="0"/>
                                          </p:stCondLst>
                                        </p:cTn>
                                        <p:tgtEl>
                                          <p:spTgt spid="17"/>
                                        </p:tgtEl>
                                        <p:attrNameLst>
                                          <p:attrName>style.visibility</p:attrName>
                                        </p:attrNameLst>
                                      </p:cBhvr>
                                      <p:to>
                                        <p:strVal val="visible"/>
                                      </p:to>
                                    </p:set>
                                    <p:anim calcmode="lin" valueType="num">
                                      <p:cBhvr>
                                        <p:cTn id="111" dur="500" fill="hold"/>
                                        <p:tgtEl>
                                          <p:spTgt spid="17"/>
                                        </p:tgtEl>
                                        <p:attrNameLst>
                                          <p:attrName>ppt_w</p:attrName>
                                        </p:attrNameLst>
                                      </p:cBhvr>
                                      <p:tavLst>
                                        <p:tav tm="0">
                                          <p:val>
                                            <p:fltVal val="0"/>
                                          </p:val>
                                        </p:tav>
                                        <p:tav tm="100000">
                                          <p:val>
                                            <p:strVal val="#ppt_w"/>
                                          </p:val>
                                        </p:tav>
                                      </p:tavLst>
                                    </p:anim>
                                    <p:anim calcmode="lin" valueType="num">
                                      <p:cBhvr>
                                        <p:cTn id="112" dur="500" fill="hold"/>
                                        <p:tgtEl>
                                          <p:spTgt spid="17"/>
                                        </p:tgtEl>
                                        <p:attrNameLst>
                                          <p:attrName>ppt_h</p:attrName>
                                        </p:attrNameLst>
                                      </p:cBhvr>
                                      <p:tavLst>
                                        <p:tav tm="0">
                                          <p:val>
                                            <p:fltVal val="0"/>
                                          </p:val>
                                        </p:tav>
                                        <p:tav tm="100000">
                                          <p:val>
                                            <p:strVal val="#ppt_h"/>
                                          </p:val>
                                        </p:tav>
                                      </p:tavLst>
                                    </p:anim>
                                    <p:anim calcmode="lin" valueType="num">
                                      <p:cBhvr>
                                        <p:cTn id="113" dur="500" fill="hold"/>
                                        <p:tgtEl>
                                          <p:spTgt spid="17"/>
                                        </p:tgtEl>
                                        <p:attrNameLst>
                                          <p:attrName>style.rotation</p:attrName>
                                        </p:attrNameLst>
                                      </p:cBhvr>
                                      <p:tavLst>
                                        <p:tav tm="0">
                                          <p:val>
                                            <p:fltVal val="90"/>
                                          </p:val>
                                        </p:tav>
                                        <p:tav tm="100000">
                                          <p:val>
                                            <p:fltVal val="0"/>
                                          </p:val>
                                        </p:tav>
                                      </p:tavLst>
                                    </p:anim>
                                    <p:animEffect transition="in" filter="fade">
                                      <p:cBhvr>
                                        <p:cTn id="114" dur="500"/>
                                        <p:tgtEl>
                                          <p:spTgt spid="17"/>
                                        </p:tgtEl>
                                      </p:cBhvr>
                                    </p:animEffect>
                                  </p:childTnLst>
                                </p:cTn>
                              </p:par>
                            </p:childTnLst>
                          </p:cTn>
                        </p:par>
                        <p:par>
                          <p:cTn id="115" fill="hold">
                            <p:stCondLst>
                              <p:cond delay="2500"/>
                            </p:stCondLst>
                            <p:childTnLst>
                              <p:par>
                                <p:cTn id="116" presetID="22" presetClass="entr" presetSubtype="8" fill="hold" grpId="0" nodeType="afterEffect">
                                  <p:stCondLst>
                                    <p:cond delay="0"/>
                                  </p:stCondLst>
                                  <p:childTnLst>
                                    <p:set>
                                      <p:cBhvr>
                                        <p:cTn id="117" dur="1" fill="hold">
                                          <p:stCondLst>
                                            <p:cond delay="0"/>
                                          </p:stCondLst>
                                        </p:cTn>
                                        <p:tgtEl>
                                          <p:spTgt spid="2">
                                            <p:txEl>
                                              <p:pRg st="6" end="6"/>
                                            </p:txEl>
                                          </p:spTgt>
                                        </p:tgtEl>
                                        <p:attrNameLst>
                                          <p:attrName>style.visibility</p:attrName>
                                        </p:attrNameLst>
                                      </p:cBhvr>
                                      <p:to>
                                        <p:strVal val="visible"/>
                                      </p:to>
                                    </p:set>
                                    <p:animEffect transition="in" filter="wipe(left)">
                                      <p:cBhvr>
                                        <p:cTn id="118" dur="500"/>
                                        <p:tgtEl>
                                          <p:spTgt spid="2">
                                            <p:txEl>
                                              <p:pRg st="6" end="6"/>
                                            </p:txEl>
                                          </p:spTgt>
                                        </p:tgtEl>
                                      </p:cBhvr>
                                    </p:animEffect>
                                  </p:childTnLst>
                                </p:cTn>
                              </p:par>
                            </p:childTnLst>
                          </p:cTn>
                        </p:par>
                        <p:par>
                          <p:cTn id="119" fill="hold">
                            <p:stCondLst>
                              <p:cond delay="3000"/>
                            </p:stCondLst>
                            <p:childTnLst>
                              <p:par>
                                <p:cTn id="120" presetID="31" presetClass="entr" presetSubtype="0" fill="hold" nodeType="afterEffect">
                                  <p:stCondLst>
                                    <p:cond delay="0"/>
                                  </p:stCondLst>
                                  <p:childTnLst>
                                    <p:set>
                                      <p:cBhvr>
                                        <p:cTn id="121" dur="1" fill="hold">
                                          <p:stCondLst>
                                            <p:cond delay="0"/>
                                          </p:stCondLst>
                                        </p:cTn>
                                        <p:tgtEl>
                                          <p:spTgt spid="16"/>
                                        </p:tgtEl>
                                        <p:attrNameLst>
                                          <p:attrName>style.visibility</p:attrName>
                                        </p:attrNameLst>
                                      </p:cBhvr>
                                      <p:to>
                                        <p:strVal val="visible"/>
                                      </p:to>
                                    </p:set>
                                    <p:anim calcmode="lin" valueType="num">
                                      <p:cBhvr>
                                        <p:cTn id="122" dur="500" fill="hold"/>
                                        <p:tgtEl>
                                          <p:spTgt spid="16"/>
                                        </p:tgtEl>
                                        <p:attrNameLst>
                                          <p:attrName>ppt_w</p:attrName>
                                        </p:attrNameLst>
                                      </p:cBhvr>
                                      <p:tavLst>
                                        <p:tav tm="0">
                                          <p:val>
                                            <p:fltVal val="0"/>
                                          </p:val>
                                        </p:tav>
                                        <p:tav tm="100000">
                                          <p:val>
                                            <p:strVal val="#ppt_w"/>
                                          </p:val>
                                        </p:tav>
                                      </p:tavLst>
                                    </p:anim>
                                    <p:anim calcmode="lin" valueType="num">
                                      <p:cBhvr>
                                        <p:cTn id="123" dur="500" fill="hold"/>
                                        <p:tgtEl>
                                          <p:spTgt spid="16"/>
                                        </p:tgtEl>
                                        <p:attrNameLst>
                                          <p:attrName>ppt_h</p:attrName>
                                        </p:attrNameLst>
                                      </p:cBhvr>
                                      <p:tavLst>
                                        <p:tav tm="0">
                                          <p:val>
                                            <p:fltVal val="0"/>
                                          </p:val>
                                        </p:tav>
                                        <p:tav tm="100000">
                                          <p:val>
                                            <p:strVal val="#ppt_h"/>
                                          </p:val>
                                        </p:tav>
                                      </p:tavLst>
                                    </p:anim>
                                    <p:anim calcmode="lin" valueType="num">
                                      <p:cBhvr>
                                        <p:cTn id="124" dur="500" fill="hold"/>
                                        <p:tgtEl>
                                          <p:spTgt spid="16"/>
                                        </p:tgtEl>
                                        <p:attrNameLst>
                                          <p:attrName>style.rotation</p:attrName>
                                        </p:attrNameLst>
                                      </p:cBhvr>
                                      <p:tavLst>
                                        <p:tav tm="0">
                                          <p:val>
                                            <p:fltVal val="90"/>
                                          </p:val>
                                        </p:tav>
                                        <p:tav tm="100000">
                                          <p:val>
                                            <p:fltVal val="0"/>
                                          </p:val>
                                        </p:tav>
                                      </p:tavLst>
                                    </p:anim>
                                    <p:animEffect transition="in" filter="fade">
                                      <p:cBhvr>
                                        <p:cTn id="125" dur="500"/>
                                        <p:tgtEl>
                                          <p:spTgt spid="16"/>
                                        </p:tgtEl>
                                      </p:cBhvr>
                                    </p:animEffect>
                                  </p:childTnLst>
                                </p:cTn>
                              </p:par>
                            </p:childTnLst>
                          </p:cTn>
                        </p:par>
                        <p:par>
                          <p:cTn id="126" fill="hold">
                            <p:stCondLst>
                              <p:cond delay="3500"/>
                            </p:stCondLst>
                            <p:childTnLst>
                              <p:par>
                                <p:cTn id="127" presetID="22" presetClass="entr" presetSubtype="8" fill="hold" grpId="0" nodeType="afterEffect">
                                  <p:stCondLst>
                                    <p:cond delay="0"/>
                                  </p:stCondLst>
                                  <p:childTnLst>
                                    <p:set>
                                      <p:cBhvr>
                                        <p:cTn id="128" dur="1" fill="hold">
                                          <p:stCondLst>
                                            <p:cond delay="0"/>
                                          </p:stCondLst>
                                        </p:cTn>
                                        <p:tgtEl>
                                          <p:spTgt spid="2">
                                            <p:txEl>
                                              <p:pRg st="7" end="7"/>
                                            </p:txEl>
                                          </p:spTgt>
                                        </p:tgtEl>
                                        <p:attrNameLst>
                                          <p:attrName>style.visibility</p:attrName>
                                        </p:attrNameLst>
                                      </p:cBhvr>
                                      <p:to>
                                        <p:strVal val="visible"/>
                                      </p:to>
                                    </p:set>
                                    <p:animEffect transition="in" filter="wipe(left)">
                                      <p:cBhvr>
                                        <p:cTn id="12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92BB5FF-294D-C61A-572B-67C15E6AA42E}"/>
              </a:ext>
            </a:extLst>
          </p:cNvPr>
          <p:cNvSpPr txBox="1"/>
          <p:nvPr/>
        </p:nvSpPr>
        <p:spPr>
          <a:xfrm>
            <a:off x="0" y="2110085"/>
            <a:ext cx="9144000" cy="92333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5400" b="1">
                <a:ln/>
                <a:solidFill>
                  <a:schemeClr val="accent3"/>
                </a:solidFill>
              </a:rPr>
              <a:t>LIFE WITHOUT CHRIST</a:t>
            </a:r>
            <a:endParaRPr lang="es-ES" sz="5400" b="1" dirty="0">
              <a:ln/>
              <a:solidFill>
                <a:schemeClr val="accent3"/>
              </a:solidFill>
            </a:endParaRPr>
          </a:p>
        </p:txBody>
      </p:sp>
    </p:spTree>
    <p:extLst>
      <p:ext uri="{BB962C8B-B14F-4D97-AF65-F5344CB8AC3E}">
        <p14:creationId xmlns:p14="http://schemas.microsoft.com/office/powerpoint/2010/main" val="14856995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61036BE-C6F2-FCA7-CCD2-BE57CF5F5C78}"/>
              </a:ext>
            </a:extLst>
          </p:cNvPr>
          <p:cNvSpPr txBox="1"/>
          <p:nvPr/>
        </p:nvSpPr>
        <p:spPr>
          <a:xfrm>
            <a:off x="0" y="0"/>
            <a:ext cx="9144000" cy="769441"/>
          </a:xfrm>
          <a:prstGeom prst="rect">
            <a:avLst/>
          </a:prstGeom>
          <a:noFill/>
        </p:spPr>
        <p:txBody>
          <a:bodyPr wrap="square">
            <a:spAutoFit/>
          </a:bodyPr>
          <a:lstStyle/>
          <a:p>
            <a:pPr algn="ctr"/>
            <a:r>
              <a:rPr lang="es-ES" sz="44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FROM SIN TO SIN </a:t>
            </a:r>
            <a:r>
              <a:rPr lang="es-ES" sz="28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Ephesians 4:17-19</a:t>
            </a:r>
            <a:endParaRPr lang="es-E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 name="CuadroTexto 1">
            <a:extLst>
              <a:ext uri="{FF2B5EF4-FFF2-40B4-BE49-F238E27FC236}">
                <a16:creationId xmlns:a16="http://schemas.microsoft.com/office/drawing/2014/main" id="{7928BA15-CAE3-D6E0-D0C6-ECF5FCCF8C53}"/>
              </a:ext>
            </a:extLst>
          </p:cNvPr>
          <p:cNvSpPr txBox="1"/>
          <p:nvPr/>
        </p:nvSpPr>
        <p:spPr>
          <a:xfrm>
            <a:off x="189654" y="798946"/>
            <a:ext cx="4295260" cy="923330"/>
          </a:xfrm>
          <a:prstGeom prst="rect">
            <a:avLst/>
          </a:prstGeom>
          <a:noFill/>
        </p:spPr>
        <p:txBody>
          <a:bodyPr wrap="square" rtlCol="0">
            <a:spAutoFit/>
          </a:bodyPr>
          <a:lstStyle/>
          <a:p>
            <a:pPr algn="ctr">
              <a:spcBef>
                <a:spcPts val="600"/>
              </a:spcBef>
            </a:pPr>
            <a:r>
              <a:rPr lang="en-US" b="1"/>
              <a:t>How do pagans live (4:17-19 </a:t>
            </a:r>
            <a:r>
              <a:rPr lang="en-US" sz="1400" b="1"/>
              <a:t>NIV</a:t>
            </a:r>
            <a:r>
              <a:rPr lang="en-US" b="1"/>
              <a:t>), and by extension, all those who do not know </a:t>
            </a:r>
            <a:br>
              <a:rPr lang="en-US" b="1"/>
            </a:br>
            <a:r>
              <a:rPr lang="en-US" b="1"/>
              <a:t>or accept God?</a:t>
            </a:r>
            <a:endParaRPr lang="es-ES" b="1" dirty="0"/>
          </a:p>
        </p:txBody>
      </p:sp>
      <p:graphicFrame>
        <p:nvGraphicFramePr>
          <p:cNvPr id="4" name="Diagrama 3">
            <a:extLst>
              <a:ext uri="{FF2B5EF4-FFF2-40B4-BE49-F238E27FC236}">
                <a16:creationId xmlns:a16="http://schemas.microsoft.com/office/drawing/2014/main" id="{275A3FAE-00DA-D50A-EDA6-25238654577F}"/>
              </a:ext>
            </a:extLst>
          </p:cNvPr>
          <p:cNvGraphicFramePr/>
          <p:nvPr>
            <p:extLst>
              <p:ext uri="{D42A27DB-BD31-4B8C-83A1-F6EECF244321}">
                <p14:modId xmlns:p14="http://schemas.microsoft.com/office/powerpoint/2010/main" val="2517518100"/>
              </p:ext>
            </p:extLst>
          </p:nvPr>
        </p:nvGraphicFramePr>
        <p:xfrm>
          <a:off x="189653" y="1707450"/>
          <a:ext cx="4477173" cy="3288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D4A4471F-7512-33A3-0886-DFD577717E98}"/>
              </a:ext>
            </a:extLst>
          </p:cNvPr>
          <p:cNvSpPr txBox="1"/>
          <p:nvPr/>
        </p:nvSpPr>
        <p:spPr>
          <a:xfrm>
            <a:off x="4761652" y="3562032"/>
            <a:ext cx="4136571" cy="1477328"/>
          </a:xfrm>
          <a:prstGeom prst="rect">
            <a:avLst/>
          </a:prstGeom>
          <a:noFill/>
        </p:spPr>
        <p:txBody>
          <a:bodyPr wrap="square" rtlCol="0">
            <a:spAutoFit/>
          </a:bodyPr>
          <a:lstStyle/>
          <a:p>
            <a:pPr>
              <a:spcBef>
                <a:spcPts val="600"/>
              </a:spcBef>
            </a:pPr>
            <a:r>
              <a:rPr lang="en-US" b="1"/>
              <a:t>When people do not follow God, they and society fall into a downward spiral of sin. What similarities do you see between Paul's description and the society around you?</a:t>
            </a:r>
            <a:endParaRPr lang="es-ES" b="1" dirty="0"/>
          </a:p>
        </p:txBody>
      </p:sp>
      <p:pic>
        <p:nvPicPr>
          <p:cNvPr id="7" name="Imagen 6" descr="Un grupo de personas sentadas en el suelo&#10;&#10;Descripción generada automáticamente con confianza baja">
            <a:extLst>
              <a:ext uri="{FF2B5EF4-FFF2-40B4-BE49-F238E27FC236}">
                <a16:creationId xmlns:a16="http://schemas.microsoft.com/office/drawing/2014/main" id="{8F69C4ED-7BE7-EEBD-267F-38A7873409F0}"/>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672098" y="965449"/>
            <a:ext cx="4282248" cy="242972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011046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par>
                          <p:cTn id="18" fill="hold">
                            <p:stCondLst>
                              <p:cond delay="500"/>
                            </p:stCondLst>
                            <p:childTnLst>
                              <p:par>
                                <p:cTn id="19" presetID="25"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4" dur="1000" fill="hold"/>
                                        <p:tgtEl>
                                          <p:spTgt spid="2"/>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4">
                                            <p:graphicEl>
                                              <a:dgm id="{831AAF4E-6952-4CE4-BDC4-90645104BBED}"/>
                                            </p:graphicEl>
                                          </p:spTgt>
                                        </p:tgtEl>
                                        <p:attrNameLst>
                                          <p:attrName>style.visibility</p:attrName>
                                        </p:attrNameLst>
                                      </p:cBhvr>
                                      <p:to>
                                        <p:strVal val="visible"/>
                                      </p:to>
                                    </p:set>
                                    <p:animEffect transition="in" filter="wipe(up)">
                                      <p:cBhvr>
                                        <p:cTn id="33" dur="500"/>
                                        <p:tgtEl>
                                          <p:spTgt spid="4">
                                            <p:graphicEl>
                                              <a:dgm id="{831AAF4E-6952-4CE4-BDC4-90645104BBED}"/>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4">
                                            <p:graphicEl>
                                              <a:dgm id="{2C5BA000-95CA-488A-B369-8E543E7861E9}"/>
                                            </p:graphicEl>
                                          </p:spTgt>
                                        </p:tgtEl>
                                        <p:attrNameLst>
                                          <p:attrName>style.visibility</p:attrName>
                                        </p:attrNameLst>
                                      </p:cBhvr>
                                      <p:to>
                                        <p:strVal val="visible"/>
                                      </p:to>
                                    </p:set>
                                    <p:animEffect transition="in" filter="wipe(up)">
                                      <p:cBhvr>
                                        <p:cTn id="38" dur="500"/>
                                        <p:tgtEl>
                                          <p:spTgt spid="4">
                                            <p:graphicEl>
                                              <a:dgm id="{2C5BA000-95CA-488A-B369-8E543E7861E9}"/>
                                            </p:graphicEl>
                                          </p:spTgt>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4">
                                            <p:graphicEl>
                                              <a:dgm id="{97E8FC94-2279-4435-9CC1-9F141CBDC602}"/>
                                            </p:graphicEl>
                                          </p:spTgt>
                                        </p:tgtEl>
                                        <p:attrNameLst>
                                          <p:attrName>style.visibility</p:attrName>
                                        </p:attrNameLst>
                                      </p:cBhvr>
                                      <p:to>
                                        <p:strVal val="visible"/>
                                      </p:to>
                                    </p:set>
                                    <p:animEffect transition="in" filter="wipe(up)">
                                      <p:cBhvr>
                                        <p:cTn id="41" dur="500"/>
                                        <p:tgtEl>
                                          <p:spTgt spid="4">
                                            <p:graphicEl>
                                              <a:dgm id="{97E8FC94-2279-4435-9CC1-9F141CBDC602}"/>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4">
                                            <p:graphicEl>
                                              <a:dgm id="{3603B0BD-1923-48AC-AB74-D3135BF9E1F2}"/>
                                            </p:graphicEl>
                                          </p:spTgt>
                                        </p:tgtEl>
                                        <p:attrNameLst>
                                          <p:attrName>style.visibility</p:attrName>
                                        </p:attrNameLst>
                                      </p:cBhvr>
                                      <p:to>
                                        <p:strVal val="visible"/>
                                      </p:to>
                                    </p:set>
                                    <p:animEffect transition="in" filter="wipe(up)">
                                      <p:cBhvr>
                                        <p:cTn id="46" dur="500"/>
                                        <p:tgtEl>
                                          <p:spTgt spid="4">
                                            <p:graphicEl>
                                              <a:dgm id="{3603B0BD-1923-48AC-AB74-D3135BF9E1F2}"/>
                                            </p:graphicEl>
                                          </p:spTgt>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4">
                                            <p:graphicEl>
                                              <a:dgm id="{01C99FB7-1CA7-41C5-900A-A90F8E320740}"/>
                                            </p:graphicEl>
                                          </p:spTgt>
                                        </p:tgtEl>
                                        <p:attrNameLst>
                                          <p:attrName>style.visibility</p:attrName>
                                        </p:attrNameLst>
                                      </p:cBhvr>
                                      <p:to>
                                        <p:strVal val="visible"/>
                                      </p:to>
                                    </p:set>
                                    <p:animEffect transition="in" filter="wipe(up)">
                                      <p:cBhvr>
                                        <p:cTn id="49" dur="500"/>
                                        <p:tgtEl>
                                          <p:spTgt spid="4">
                                            <p:graphicEl>
                                              <a:dgm id="{01C99FB7-1CA7-41C5-900A-A90F8E320740}"/>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4">
                                            <p:graphicEl>
                                              <a:dgm id="{1F16F583-FD2F-4814-81A0-90BC905F5331}"/>
                                            </p:graphicEl>
                                          </p:spTgt>
                                        </p:tgtEl>
                                        <p:attrNameLst>
                                          <p:attrName>style.visibility</p:attrName>
                                        </p:attrNameLst>
                                      </p:cBhvr>
                                      <p:to>
                                        <p:strVal val="visible"/>
                                      </p:to>
                                    </p:set>
                                    <p:animEffect transition="in" filter="wipe(up)">
                                      <p:cBhvr>
                                        <p:cTn id="54" dur="500"/>
                                        <p:tgtEl>
                                          <p:spTgt spid="4">
                                            <p:graphicEl>
                                              <a:dgm id="{1F16F583-FD2F-4814-81A0-90BC905F5331}"/>
                                            </p:graphicEl>
                                          </p:spTgt>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4">
                                            <p:graphicEl>
                                              <a:dgm id="{6A5B2D24-0DEE-49A3-880D-6F205F92C0E5}"/>
                                            </p:graphicEl>
                                          </p:spTgt>
                                        </p:tgtEl>
                                        <p:attrNameLst>
                                          <p:attrName>style.visibility</p:attrName>
                                        </p:attrNameLst>
                                      </p:cBhvr>
                                      <p:to>
                                        <p:strVal val="visible"/>
                                      </p:to>
                                    </p:set>
                                    <p:animEffect transition="in" filter="wipe(up)">
                                      <p:cBhvr>
                                        <p:cTn id="57" dur="500"/>
                                        <p:tgtEl>
                                          <p:spTgt spid="4">
                                            <p:graphicEl>
                                              <a:dgm id="{6A5B2D24-0DEE-49A3-880D-6F205F92C0E5}"/>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4">
                                            <p:graphicEl>
                                              <a:dgm id="{5523947A-1CFA-4328-9444-1A6470505006}"/>
                                            </p:graphicEl>
                                          </p:spTgt>
                                        </p:tgtEl>
                                        <p:attrNameLst>
                                          <p:attrName>style.visibility</p:attrName>
                                        </p:attrNameLst>
                                      </p:cBhvr>
                                      <p:to>
                                        <p:strVal val="visible"/>
                                      </p:to>
                                    </p:set>
                                    <p:animEffect transition="in" filter="wipe(up)">
                                      <p:cBhvr>
                                        <p:cTn id="62" dur="500"/>
                                        <p:tgtEl>
                                          <p:spTgt spid="4">
                                            <p:graphicEl>
                                              <a:dgm id="{5523947A-1CFA-4328-9444-1A6470505006}"/>
                                            </p:graphicEl>
                                          </p:spTgt>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4">
                                            <p:graphicEl>
                                              <a:dgm id="{F56A721C-E61C-47B7-8B15-678D9A40EA1C}"/>
                                            </p:graphicEl>
                                          </p:spTgt>
                                        </p:tgtEl>
                                        <p:attrNameLst>
                                          <p:attrName>style.visibility</p:attrName>
                                        </p:attrNameLst>
                                      </p:cBhvr>
                                      <p:to>
                                        <p:strVal val="visible"/>
                                      </p:to>
                                    </p:set>
                                    <p:animEffect transition="in" filter="wipe(up)">
                                      <p:cBhvr>
                                        <p:cTn id="65" dur="500"/>
                                        <p:tgtEl>
                                          <p:spTgt spid="4">
                                            <p:graphicEl>
                                              <a:dgm id="{F56A721C-E61C-47B7-8B15-678D9A40EA1C}"/>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4">
                                            <p:graphicEl>
                                              <a:dgm id="{36A36E8D-342F-430C-8A8F-A38416E23B42}"/>
                                            </p:graphicEl>
                                          </p:spTgt>
                                        </p:tgtEl>
                                        <p:attrNameLst>
                                          <p:attrName>style.visibility</p:attrName>
                                        </p:attrNameLst>
                                      </p:cBhvr>
                                      <p:to>
                                        <p:strVal val="visible"/>
                                      </p:to>
                                    </p:set>
                                    <p:animEffect transition="in" filter="wipe(up)">
                                      <p:cBhvr>
                                        <p:cTn id="70" dur="500"/>
                                        <p:tgtEl>
                                          <p:spTgt spid="4">
                                            <p:graphicEl>
                                              <a:dgm id="{36A36E8D-342F-430C-8A8F-A38416E23B42}"/>
                                            </p:graphicEl>
                                          </p:spTgt>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4">
                                            <p:graphicEl>
                                              <a:dgm id="{671F9C3C-848E-4F40-81C4-2FC4F3DD4CBC}"/>
                                            </p:graphicEl>
                                          </p:spTgt>
                                        </p:tgtEl>
                                        <p:attrNameLst>
                                          <p:attrName>style.visibility</p:attrName>
                                        </p:attrNameLst>
                                      </p:cBhvr>
                                      <p:to>
                                        <p:strVal val="visible"/>
                                      </p:to>
                                    </p:set>
                                    <p:animEffect transition="in" filter="wipe(up)">
                                      <p:cBhvr>
                                        <p:cTn id="73" dur="500"/>
                                        <p:tgtEl>
                                          <p:spTgt spid="4">
                                            <p:graphicEl>
                                              <a:dgm id="{671F9C3C-848E-4F40-81C4-2FC4F3DD4CBC}"/>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4">
                                            <p:graphicEl>
                                              <a:dgm id="{2158F942-1A11-4DC7-B8FE-D12343A2A7B1}"/>
                                            </p:graphicEl>
                                          </p:spTgt>
                                        </p:tgtEl>
                                        <p:attrNameLst>
                                          <p:attrName>style.visibility</p:attrName>
                                        </p:attrNameLst>
                                      </p:cBhvr>
                                      <p:to>
                                        <p:strVal val="visible"/>
                                      </p:to>
                                    </p:set>
                                    <p:animEffect transition="in" filter="wipe(up)">
                                      <p:cBhvr>
                                        <p:cTn id="78" dur="500"/>
                                        <p:tgtEl>
                                          <p:spTgt spid="4">
                                            <p:graphicEl>
                                              <a:dgm id="{2158F942-1A11-4DC7-B8FE-D12343A2A7B1}"/>
                                            </p:graphicEl>
                                          </p:spTgt>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4">
                                            <p:graphicEl>
                                              <a:dgm id="{DE9A1917-2DC5-4815-9EFB-17BA50494E66}"/>
                                            </p:graphicEl>
                                          </p:spTgt>
                                        </p:tgtEl>
                                        <p:attrNameLst>
                                          <p:attrName>style.visibility</p:attrName>
                                        </p:attrNameLst>
                                      </p:cBhvr>
                                      <p:to>
                                        <p:strVal val="visible"/>
                                      </p:to>
                                    </p:set>
                                    <p:animEffect transition="in" filter="wipe(up)">
                                      <p:cBhvr>
                                        <p:cTn id="81" dur="500"/>
                                        <p:tgtEl>
                                          <p:spTgt spid="4">
                                            <p:graphicEl>
                                              <a:dgm id="{DE9A1917-2DC5-4815-9EFB-17BA50494E66}"/>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wipe(left)">
                                      <p:cBhvr>
                                        <p:cTn id="8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Graphic spid="4" grpId="0">
        <p:bldSub>
          <a:bldDgm bld="one"/>
        </p:bldSub>
      </p:bldGraphic>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635B9BC-DE38-FA1E-3CD5-5AE8F4B9DE0F}"/>
              </a:ext>
            </a:extLst>
          </p:cNvPr>
          <p:cNvSpPr txBox="1"/>
          <p:nvPr/>
        </p:nvSpPr>
        <p:spPr>
          <a:xfrm>
            <a:off x="1" y="2187029"/>
            <a:ext cx="9143999" cy="92333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5400" b="1">
                <a:ln/>
                <a:solidFill>
                  <a:schemeClr val="accent4">
                    <a:lumMod val="50000"/>
                  </a:schemeClr>
                </a:solidFill>
              </a:rPr>
              <a:t>LIFE IN CHRIST</a:t>
            </a:r>
            <a:endParaRPr lang="es-ES" sz="5400" b="1" dirty="0">
              <a:ln/>
              <a:solidFill>
                <a:schemeClr val="accent4">
                  <a:lumMod val="50000"/>
                </a:schemeClr>
              </a:solidFill>
            </a:endParaRPr>
          </a:p>
        </p:txBody>
      </p:sp>
    </p:spTree>
    <p:extLst>
      <p:ext uri="{BB962C8B-B14F-4D97-AF65-F5344CB8AC3E}">
        <p14:creationId xmlns:p14="http://schemas.microsoft.com/office/powerpoint/2010/main" val="27953497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63CF27-32D5-58B4-9088-89AF7730D5D6}"/>
              </a:ext>
            </a:extLst>
          </p:cNvPr>
          <p:cNvSpPr txBox="1"/>
          <p:nvPr/>
        </p:nvSpPr>
        <p:spPr>
          <a:xfrm>
            <a:off x="-1" y="-64355"/>
            <a:ext cx="5000171" cy="1104661"/>
          </a:xfrm>
          <a:prstGeom prst="rect">
            <a:avLst/>
          </a:prstGeom>
          <a:noFill/>
        </p:spPr>
        <p:txBody>
          <a:bodyPr wrap="square">
            <a:spAutoFit/>
          </a:bodyPr>
          <a:lstStyle/>
          <a:p>
            <a:pPr algn="ctr"/>
            <a:r>
              <a:rPr lang="es-ES" sz="4400" b="1">
                <a:ln w="6600">
                  <a:solidFill>
                    <a:schemeClr val="accent2"/>
                  </a:solidFill>
                  <a:prstDash val="solid"/>
                </a:ln>
                <a:solidFill>
                  <a:srgbClr val="FFFFFF"/>
                </a:solidFill>
                <a:effectLst>
                  <a:outerShdw dist="38100" dir="2700000" algn="tl" rotWithShape="0">
                    <a:schemeClr val="accent1">
                      <a:lumMod val="50000"/>
                    </a:schemeClr>
                  </a:outerShdw>
                </a:effectLst>
              </a:rPr>
              <a:t>A NEW GARMENT</a:t>
            </a:r>
            <a:endParaRPr lang="es-ES" sz="4400" b="1" dirty="0">
              <a:ln w="6600">
                <a:solidFill>
                  <a:schemeClr val="accent2"/>
                </a:solidFill>
                <a:prstDash val="solid"/>
              </a:ln>
              <a:solidFill>
                <a:srgbClr val="FFFFFF"/>
              </a:solidFill>
              <a:effectLst>
                <a:outerShdw dist="38100" dir="2700000" algn="tl" rotWithShape="0">
                  <a:schemeClr val="accent1">
                    <a:lumMod val="50000"/>
                  </a:schemeClr>
                </a:outerShdw>
              </a:effectLst>
            </a:endParaRPr>
          </a:p>
          <a:p>
            <a:pPr algn="ctr">
              <a:lnSpc>
                <a:spcPts val="2500"/>
              </a:lnSpc>
            </a:pPr>
            <a:r>
              <a:rPr lang="es-ES" sz="2800" b="1">
                <a:ln w="6600">
                  <a:solidFill>
                    <a:schemeClr val="accent2"/>
                  </a:solidFill>
                  <a:prstDash val="solid"/>
                </a:ln>
                <a:solidFill>
                  <a:srgbClr val="FFFFFF"/>
                </a:solidFill>
                <a:effectLst>
                  <a:outerShdw dist="38100" dir="2700000" algn="tl" rotWithShape="0">
                    <a:schemeClr val="accent1">
                      <a:lumMod val="50000"/>
                    </a:schemeClr>
                  </a:outerShdw>
                </a:effectLst>
              </a:rPr>
              <a:t>Ephesians 4:20-24</a:t>
            </a:r>
            <a:endParaRPr lang="es-ES" sz="4400" b="1" dirty="0">
              <a:ln w="6600">
                <a:solidFill>
                  <a:schemeClr val="accent2"/>
                </a:solidFill>
                <a:prstDash val="solid"/>
              </a:ln>
              <a:solidFill>
                <a:srgbClr val="FFFFFF"/>
              </a:solidFill>
              <a:effectLst>
                <a:outerShdw dist="38100" dir="2700000" algn="tl" rotWithShape="0">
                  <a:schemeClr val="accent1">
                    <a:lumMod val="50000"/>
                  </a:schemeClr>
                </a:outerShdw>
              </a:effectLst>
            </a:endParaRPr>
          </a:p>
        </p:txBody>
      </p:sp>
      <p:sp>
        <p:nvSpPr>
          <p:cNvPr id="2" name="CuadroTexto 1">
            <a:extLst>
              <a:ext uri="{FF2B5EF4-FFF2-40B4-BE49-F238E27FC236}">
                <a16:creationId xmlns:a16="http://schemas.microsoft.com/office/drawing/2014/main" id="{1A3ADE43-C4EC-13C0-1FE8-6B2B5656C176}"/>
              </a:ext>
            </a:extLst>
          </p:cNvPr>
          <p:cNvSpPr txBox="1"/>
          <p:nvPr/>
        </p:nvSpPr>
        <p:spPr>
          <a:xfrm>
            <a:off x="5050971" y="75456"/>
            <a:ext cx="4093028" cy="1477328"/>
          </a:xfrm>
          <a:prstGeom prst="rect">
            <a:avLst/>
          </a:prstGeom>
          <a:noFill/>
        </p:spPr>
        <p:txBody>
          <a:bodyPr wrap="square" rtlCol="0">
            <a:spAutoFit/>
          </a:bodyPr>
          <a:lstStyle/>
          <a:p>
            <a:pPr>
              <a:spcBef>
                <a:spcPts val="600"/>
              </a:spcBef>
            </a:pPr>
            <a:r>
              <a:rPr lang="en-US" b="1"/>
              <a:t>After showing life without Christ, Paul reminded us that we have a different experience. Christ has taught us, we have learned from Him, and His truth has transformed us (4:20-21).</a:t>
            </a:r>
            <a:endParaRPr lang="es-ES" b="1" dirty="0"/>
          </a:p>
        </p:txBody>
      </p:sp>
      <p:graphicFrame>
        <p:nvGraphicFramePr>
          <p:cNvPr id="4" name="Diagrama 3">
            <a:extLst>
              <a:ext uri="{FF2B5EF4-FFF2-40B4-BE49-F238E27FC236}">
                <a16:creationId xmlns:a16="http://schemas.microsoft.com/office/drawing/2014/main" id="{226719B4-EFEC-57DE-9C39-4BE70306CA93}"/>
              </a:ext>
            </a:extLst>
          </p:cNvPr>
          <p:cNvGraphicFramePr/>
          <p:nvPr>
            <p:extLst>
              <p:ext uri="{D42A27DB-BD31-4B8C-83A1-F6EECF244321}">
                <p14:modId xmlns:p14="http://schemas.microsoft.com/office/powerpoint/2010/main" val="3928694516"/>
              </p:ext>
            </p:extLst>
          </p:nvPr>
        </p:nvGraphicFramePr>
        <p:xfrm>
          <a:off x="325119" y="2801257"/>
          <a:ext cx="8602133" cy="22061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EA1AC9AC-C8BC-C3CF-ECEF-ED2D88B310CD}"/>
              </a:ext>
            </a:extLst>
          </p:cNvPr>
          <p:cNvSpPr txBox="1"/>
          <p:nvPr/>
        </p:nvSpPr>
        <p:spPr>
          <a:xfrm>
            <a:off x="5052448" y="1552784"/>
            <a:ext cx="4033493" cy="1200329"/>
          </a:xfrm>
          <a:prstGeom prst="rect">
            <a:avLst/>
          </a:prstGeom>
          <a:noFill/>
        </p:spPr>
        <p:txBody>
          <a:bodyPr wrap="square">
            <a:spAutoFit/>
          </a:bodyPr>
          <a:lstStyle/>
          <a:p>
            <a:pPr>
              <a:spcBef>
                <a:spcPts val="600"/>
              </a:spcBef>
            </a:pPr>
            <a:r>
              <a:rPr lang="en-US" b="1"/>
              <a:t>This implies a change of life. It's like a person who takes off their dirty clothes, cleanses themselves, and puts on new clothes (4:22-24):</a:t>
            </a:r>
            <a:endParaRPr lang="es-ES" b="1" dirty="0"/>
          </a:p>
        </p:txBody>
      </p:sp>
      <p:pic>
        <p:nvPicPr>
          <p:cNvPr id="8" name="Imagen 7" descr="Imagen que contiene persona, hombre, café, sostener&#10;&#10;Descripción generada automáticamente">
            <a:extLst>
              <a:ext uri="{FF2B5EF4-FFF2-40B4-BE49-F238E27FC236}">
                <a16:creationId xmlns:a16="http://schemas.microsoft.com/office/drawing/2014/main" id="{08F200DF-CC83-178D-1C9E-E4841DA2EDA9}"/>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329260" y="1104661"/>
            <a:ext cx="2187993" cy="1632243"/>
          </a:xfrm>
          <a:prstGeom prst="snip2DiagRect">
            <a:avLst>
              <a:gd name="adj1" fmla="val 16451"/>
              <a:gd name="adj2" fmla="val 0"/>
            </a:avLst>
          </a:prstGeom>
          <a:solidFill>
            <a:srgbClr val="FFFFFF">
              <a:shade val="85000"/>
            </a:srgbClr>
          </a:solidFill>
          <a:ln w="38100" cap="sq">
            <a:solidFill>
              <a:schemeClr val="accent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borrosa de una persona&#10;&#10;Descripción generada automáticamente con confianza media">
            <a:extLst>
              <a:ext uri="{FF2B5EF4-FFF2-40B4-BE49-F238E27FC236}">
                <a16:creationId xmlns:a16="http://schemas.microsoft.com/office/drawing/2014/main" id="{13D0ACE0-DAEF-9A6B-0D1F-F6A4837626A7}"/>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2746749" y="1104660"/>
            <a:ext cx="2176324" cy="1632243"/>
          </a:xfrm>
          <a:prstGeom prst="snip2DiagRect">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48041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8" presetClass="entr" presetSubtype="6"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trips(downRigh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strips(downLeft)">
                                      <p:cBhvr>
                                        <p:cTn id="31" dur="500"/>
                                        <p:tgtEl>
                                          <p:spTgt spid="8"/>
                                        </p:tgtEl>
                                      </p:cBhvr>
                                    </p:animEffect>
                                  </p:childTnLst>
                                </p:cTn>
                              </p:par>
                            </p:childTnLst>
                          </p:cTn>
                        </p:par>
                        <p:par>
                          <p:cTn id="32" fill="hold">
                            <p:stCondLst>
                              <p:cond delay="500"/>
                            </p:stCondLst>
                            <p:childTnLst>
                              <p:par>
                                <p:cTn id="33" presetID="14" presetClass="entr" presetSubtype="10" fill="hold" grpId="0" nodeType="afterEffect">
                                  <p:stCondLst>
                                    <p:cond delay="0"/>
                                  </p:stCondLst>
                                  <p:childTnLst>
                                    <p:set>
                                      <p:cBhvr>
                                        <p:cTn id="34" dur="1" fill="hold">
                                          <p:stCondLst>
                                            <p:cond delay="0"/>
                                          </p:stCondLst>
                                        </p:cTn>
                                        <p:tgtEl>
                                          <p:spTgt spid="4">
                                            <p:graphicEl>
                                              <a:dgm id="{DDE85927-EBEA-4F4C-8664-2598D8CB28C3}"/>
                                            </p:graphicEl>
                                          </p:spTgt>
                                        </p:tgtEl>
                                        <p:attrNameLst>
                                          <p:attrName>style.visibility</p:attrName>
                                        </p:attrNameLst>
                                      </p:cBhvr>
                                      <p:to>
                                        <p:strVal val="visible"/>
                                      </p:to>
                                    </p:set>
                                    <p:animEffect transition="in" filter="randombar(horizontal)">
                                      <p:cBhvr>
                                        <p:cTn id="35" dur="500"/>
                                        <p:tgtEl>
                                          <p:spTgt spid="4">
                                            <p:graphicEl>
                                              <a:dgm id="{DDE85927-EBEA-4F4C-8664-2598D8CB28C3}"/>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4">
                                            <p:graphicEl>
                                              <a:dgm id="{392410F8-5680-408A-9B61-8DD63066361E}"/>
                                            </p:graphicEl>
                                          </p:spTgt>
                                        </p:tgtEl>
                                        <p:attrNameLst>
                                          <p:attrName>style.visibility</p:attrName>
                                        </p:attrNameLst>
                                      </p:cBhvr>
                                      <p:to>
                                        <p:strVal val="visible"/>
                                      </p:to>
                                    </p:set>
                                    <p:animEffect transition="in" filter="randombar(horizontal)">
                                      <p:cBhvr>
                                        <p:cTn id="40" dur="500"/>
                                        <p:tgtEl>
                                          <p:spTgt spid="4">
                                            <p:graphicEl>
                                              <a:dgm id="{392410F8-5680-408A-9B61-8DD63066361E}"/>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4">
                                            <p:graphicEl>
                                              <a:dgm id="{37463832-1D39-4B7B-8A33-D0AB81543AAA}"/>
                                            </p:graphicEl>
                                          </p:spTgt>
                                        </p:tgtEl>
                                        <p:attrNameLst>
                                          <p:attrName>style.visibility</p:attrName>
                                        </p:attrNameLst>
                                      </p:cBhvr>
                                      <p:to>
                                        <p:strVal val="visible"/>
                                      </p:to>
                                    </p:set>
                                    <p:animEffect transition="in" filter="randombar(horizontal)">
                                      <p:cBhvr>
                                        <p:cTn id="45" dur="500"/>
                                        <p:tgtEl>
                                          <p:spTgt spid="4">
                                            <p:graphicEl>
                                              <a:dgm id="{37463832-1D39-4B7B-8A33-D0AB81543AAA}"/>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4">
                                            <p:graphicEl>
                                              <a:dgm id="{E7809A06-36B8-44E1-B759-394C03B676E0}"/>
                                            </p:graphicEl>
                                          </p:spTgt>
                                        </p:tgtEl>
                                        <p:attrNameLst>
                                          <p:attrName>style.visibility</p:attrName>
                                        </p:attrNameLst>
                                      </p:cBhvr>
                                      <p:to>
                                        <p:strVal val="visible"/>
                                      </p:to>
                                    </p:set>
                                    <p:animEffect transition="in" filter="randombar(horizontal)">
                                      <p:cBhvr>
                                        <p:cTn id="50" dur="500"/>
                                        <p:tgtEl>
                                          <p:spTgt spid="4">
                                            <p:graphicEl>
                                              <a:dgm id="{E7809A06-36B8-44E1-B759-394C03B676E0}"/>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fill="hold" nodeType="clickEffect">
                                  <p:stCondLst>
                                    <p:cond delay="0"/>
                                  </p:stCondLst>
                                  <p:childTnLst>
                                    <p:animRot by="21600000">
                                      <p:cBhvr>
                                        <p:cTn id="54" dur="500" fill="hold"/>
                                        <p:tgtEl>
                                          <p:spTgt spid="10"/>
                                        </p:tgtEl>
                                        <p:attrNameLst>
                                          <p:attrName>r</p:attrName>
                                        </p:attrNameLst>
                                      </p:cBhvr>
                                    </p:animRot>
                                  </p:childTnLst>
                                </p:cTn>
                              </p:par>
                            </p:childTnLst>
                          </p:cTn>
                        </p:par>
                        <p:par>
                          <p:cTn id="55" fill="hold">
                            <p:stCondLst>
                              <p:cond delay="500"/>
                            </p:stCondLst>
                            <p:childTnLst>
                              <p:par>
                                <p:cTn id="56" presetID="14" presetClass="entr" presetSubtype="10" fill="hold" grpId="0" nodeType="afterEffect">
                                  <p:stCondLst>
                                    <p:cond delay="0"/>
                                  </p:stCondLst>
                                  <p:childTnLst>
                                    <p:set>
                                      <p:cBhvr>
                                        <p:cTn id="57" dur="1" fill="hold">
                                          <p:stCondLst>
                                            <p:cond delay="0"/>
                                          </p:stCondLst>
                                        </p:cTn>
                                        <p:tgtEl>
                                          <p:spTgt spid="4">
                                            <p:graphicEl>
                                              <a:dgm id="{3CDA422E-2CDB-484F-BDF4-58D03301C30E}"/>
                                            </p:graphicEl>
                                          </p:spTgt>
                                        </p:tgtEl>
                                        <p:attrNameLst>
                                          <p:attrName>style.visibility</p:attrName>
                                        </p:attrNameLst>
                                      </p:cBhvr>
                                      <p:to>
                                        <p:strVal val="visible"/>
                                      </p:to>
                                    </p:set>
                                    <p:animEffect transition="in" filter="randombar(horizontal)">
                                      <p:cBhvr>
                                        <p:cTn id="58" dur="500"/>
                                        <p:tgtEl>
                                          <p:spTgt spid="4">
                                            <p:graphicEl>
                                              <a:dgm id="{3CDA422E-2CDB-484F-BDF4-58D03301C30E}"/>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4">
                                            <p:graphicEl>
                                              <a:dgm id="{7CA441DE-A22C-43E0-8965-5FB8ACA31F8D}"/>
                                            </p:graphicEl>
                                          </p:spTgt>
                                        </p:tgtEl>
                                        <p:attrNameLst>
                                          <p:attrName>style.visibility</p:attrName>
                                        </p:attrNameLst>
                                      </p:cBhvr>
                                      <p:to>
                                        <p:strVal val="visible"/>
                                      </p:to>
                                    </p:set>
                                    <p:animEffect transition="in" filter="randombar(horizontal)">
                                      <p:cBhvr>
                                        <p:cTn id="63" dur="500"/>
                                        <p:tgtEl>
                                          <p:spTgt spid="4">
                                            <p:graphicEl>
                                              <a:dgm id="{7CA441DE-A22C-43E0-8965-5FB8ACA31F8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Graphic spid="4" grpId="0" uiExpand="1">
        <p:bldSub>
          <a:bldDgm bld="one"/>
        </p:bldSub>
      </p:bldGraphic>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CD7D928-A2E3-543B-CC78-BD7EEAD806B1}"/>
              </a:ext>
            </a:extLst>
          </p:cNvPr>
          <p:cNvSpPr txBox="1"/>
          <p:nvPr/>
        </p:nvSpPr>
        <p:spPr>
          <a:xfrm>
            <a:off x="0" y="2187029"/>
            <a:ext cx="9144000" cy="92333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5400" b="1">
                <a:ln/>
                <a:solidFill>
                  <a:schemeClr val="bg2">
                    <a:lumMod val="50000"/>
                  </a:schemeClr>
                </a:solidFill>
              </a:rPr>
              <a:t>THE TRANSFORMATION</a:t>
            </a:r>
            <a:endParaRPr lang="es-ES" sz="5400" b="1" dirty="0">
              <a:ln/>
              <a:solidFill>
                <a:schemeClr val="bg2">
                  <a:lumMod val="50000"/>
                </a:schemeClr>
              </a:solidFill>
            </a:endParaRPr>
          </a:p>
        </p:txBody>
      </p:sp>
    </p:spTree>
    <p:extLst>
      <p:ext uri="{BB962C8B-B14F-4D97-AF65-F5344CB8AC3E}">
        <p14:creationId xmlns:p14="http://schemas.microsoft.com/office/powerpoint/2010/main" val="40408585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68AC74C-FE27-74A1-00C9-8B39EC203CE3}"/>
              </a:ext>
            </a:extLst>
          </p:cNvPr>
          <p:cNvSpPr txBox="1"/>
          <p:nvPr/>
        </p:nvSpPr>
        <p:spPr>
          <a:xfrm>
            <a:off x="1106284" y="-10081"/>
            <a:ext cx="6626031" cy="981551"/>
          </a:xfrm>
          <a:prstGeom prst="rect">
            <a:avLst/>
          </a:prstGeom>
          <a:noFill/>
        </p:spPr>
        <p:txBody>
          <a:bodyPr wrap="square">
            <a:spAutoFit/>
          </a:bodyPr>
          <a:lstStyle/>
          <a:p>
            <a:pPr algn="ctr"/>
            <a:r>
              <a:rPr lang="en-US" sz="3600" b="1" spc="50">
                <a:ln w="0"/>
                <a:solidFill>
                  <a:schemeClr val="bg2"/>
                </a:solidFill>
                <a:effectLst>
                  <a:innerShdw blurRad="63500" dist="50800" dir="13500000">
                    <a:srgbClr val="000000">
                      <a:alpha val="50000"/>
                    </a:srgbClr>
                  </a:innerShdw>
                </a:effectLst>
              </a:rPr>
              <a:t>A NEW WAY OF LIVING</a:t>
            </a:r>
            <a:endParaRPr lang="es-ES" sz="3600" b="1" spc="50" dirty="0">
              <a:ln w="0"/>
              <a:solidFill>
                <a:schemeClr val="bg2"/>
              </a:solidFill>
              <a:effectLst>
                <a:innerShdw blurRad="63500" dist="50800" dir="13500000">
                  <a:srgbClr val="000000">
                    <a:alpha val="50000"/>
                  </a:srgbClr>
                </a:innerShdw>
              </a:effectLst>
            </a:endParaRPr>
          </a:p>
          <a:p>
            <a:pPr algn="ctr">
              <a:lnSpc>
                <a:spcPts val="2500"/>
              </a:lnSpc>
            </a:pPr>
            <a:r>
              <a:rPr lang="es-ES" sz="2400" b="1" spc="50">
                <a:ln w="0"/>
                <a:solidFill>
                  <a:schemeClr val="bg2"/>
                </a:solidFill>
                <a:effectLst>
                  <a:innerShdw blurRad="63500" dist="50800" dir="13500000">
                    <a:srgbClr val="000000">
                      <a:alpha val="50000"/>
                    </a:srgbClr>
                  </a:innerShdw>
                </a:effectLst>
              </a:rPr>
              <a:t>Ephesians 4:25-29</a:t>
            </a:r>
            <a:endParaRPr lang="es-ES" sz="4000" b="1" spc="50" dirty="0">
              <a:ln w="0"/>
              <a:solidFill>
                <a:schemeClr val="bg2"/>
              </a:solidFill>
              <a:effectLst>
                <a:innerShdw blurRad="63500" dist="50800" dir="13500000">
                  <a:srgbClr val="000000">
                    <a:alpha val="50000"/>
                  </a:srgbClr>
                </a:innerShdw>
              </a:effectLst>
            </a:endParaRPr>
          </a:p>
        </p:txBody>
      </p:sp>
      <p:sp>
        <p:nvSpPr>
          <p:cNvPr id="2" name="CuadroTexto 1">
            <a:extLst>
              <a:ext uri="{FF2B5EF4-FFF2-40B4-BE49-F238E27FC236}">
                <a16:creationId xmlns:a16="http://schemas.microsoft.com/office/drawing/2014/main" id="{E6494248-D428-8D03-DA68-05591939B0DC}"/>
              </a:ext>
            </a:extLst>
          </p:cNvPr>
          <p:cNvSpPr txBox="1"/>
          <p:nvPr/>
        </p:nvSpPr>
        <p:spPr>
          <a:xfrm>
            <a:off x="1274166" y="950325"/>
            <a:ext cx="6417508" cy="646331"/>
          </a:xfrm>
          <a:prstGeom prst="rect">
            <a:avLst/>
          </a:prstGeom>
          <a:noFill/>
        </p:spPr>
        <p:txBody>
          <a:bodyPr wrap="square" rtlCol="0">
            <a:spAutoFit/>
          </a:bodyPr>
          <a:lstStyle/>
          <a:p>
            <a:pPr>
              <a:spcBef>
                <a:spcPts val="600"/>
              </a:spcBef>
            </a:pPr>
            <a:r>
              <a:rPr lang="en-US" b="1"/>
              <a:t>Paul provided a series of instructions on how those who have put on Christ should live, using a curious pattern:</a:t>
            </a:r>
            <a:endParaRPr lang="es-ES" b="1" dirty="0"/>
          </a:p>
        </p:txBody>
      </p:sp>
      <p:graphicFrame>
        <p:nvGraphicFramePr>
          <p:cNvPr id="5" name="Diagrama 4">
            <a:extLst>
              <a:ext uri="{FF2B5EF4-FFF2-40B4-BE49-F238E27FC236}">
                <a16:creationId xmlns:a16="http://schemas.microsoft.com/office/drawing/2014/main" id="{D9E8DDEA-9A42-BC28-7C5E-5516420E56AB}"/>
              </a:ext>
            </a:extLst>
          </p:cNvPr>
          <p:cNvGraphicFramePr/>
          <p:nvPr>
            <p:extLst>
              <p:ext uri="{D42A27DB-BD31-4B8C-83A1-F6EECF244321}">
                <p14:modId xmlns:p14="http://schemas.microsoft.com/office/powerpoint/2010/main" val="1837146308"/>
              </p:ext>
            </p:extLst>
          </p:nvPr>
        </p:nvGraphicFramePr>
        <p:xfrm>
          <a:off x="88053" y="2128882"/>
          <a:ext cx="8927253" cy="28901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D6F97480-A1FB-92C3-AB56-84E51FB9FED4}"/>
              </a:ext>
            </a:extLst>
          </p:cNvPr>
          <p:cNvSpPr txBox="1"/>
          <p:nvPr/>
        </p:nvSpPr>
        <p:spPr>
          <a:xfrm>
            <a:off x="1274166" y="4871959"/>
            <a:ext cx="7869834" cy="307777"/>
          </a:xfrm>
          <a:prstGeom prst="rect">
            <a:avLst/>
          </a:prstGeom>
          <a:noFill/>
        </p:spPr>
        <p:txBody>
          <a:bodyPr wrap="square" rtlCol="0">
            <a:spAutoFit/>
          </a:bodyPr>
          <a:lstStyle/>
          <a:p>
            <a:pPr>
              <a:spcBef>
                <a:spcPts val="600"/>
              </a:spcBef>
            </a:pPr>
            <a:r>
              <a:rPr lang="en-US" sz="1400" b="1"/>
              <a:t>(*) In verses 26-27, Paul changes the order of [A] "Be angry" and [B] "but do not sin."</a:t>
            </a:r>
            <a:endParaRPr lang="es-ES" sz="1400" b="1" dirty="0"/>
          </a:p>
        </p:txBody>
      </p:sp>
      <p:graphicFrame>
        <p:nvGraphicFramePr>
          <p:cNvPr id="8" name="Diagrama 7">
            <a:extLst>
              <a:ext uri="{FF2B5EF4-FFF2-40B4-BE49-F238E27FC236}">
                <a16:creationId xmlns:a16="http://schemas.microsoft.com/office/drawing/2014/main" id="{5B5DA12E-6FC5-178D-7A89-DA630785C242}"/>
              </a:ext>
            </a:extLst>
          </p:cNvPr>
          <p:cNvGraphicFramePr/>
          <p:nvPr>
            <p:extLst>
              <p:ext uri="{D42A27DB-BD31-4B8C-83A1-F6EECF244321}">
                <p14:modId xmlns:p14="http://schemas.microsoft.com/office/powerpoint/2010/main" val="1429846098"/>
              </p:ext>
            </p:extLst>
          </p:nvPr>
        </p:nvGraphicFramePr>
        <p:xfrm>
          <a:off x="88053" y="1574885"/>
          <a:ext cx="8927253" cy="6240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 name="Imagen 9" descr="Un hombre con un vestido de color rosa&#10;&#10;Descripción generada automáticamente con confianza baja">
            <a:extLst>
              <a:ext uri="{FF2B5EF4-FFF2-40B4-BE49-F238E27FC236}">
                <a16:creationId xmlns:a16="http://schemas.microsoft.com/office/drawing/2014/main" id="{8E7372DF-416B-6F04-DBE7-0257E40AF0C2}"/>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flipH="1">
            <a:off x="127336" y="67835"/>
            <a:ext cx="978948" cy="1421053"/>
          </a:xfrm>
          <a:prstGeom prst="round2DiagRect">
            <a:avLst>
              <a:gd name="adj1" fmla="val 16667"/>
              <a:gd name="adj2" fmla="val 0"/>
            </a:avLst>
          </a:prstGeom>
          <a:ln w="19050" cap="sq">
            <a:solidFill>
              <a:srgbClr val="FFFFFF"/>
            </a:solidFill>
            <a:miter lim="800000"/>
          </a:ln>
          <a:effectLst>
            <a:outerShdw blurRad="254000" algn="tl" rotWithShape="0">
              <a:srgbClr val="000000">
                <a:alpha val="43000"/>
              </a:srgbClr>
            </a:outerShdw>
          </a:effectLst>
        </p:spPr>
      </p:pic>
      <p:pic>
        <p:nvPicPr>
          <p:cNvPr id="13" name="Imagen 12" descr="Imagen que contiene persona, hombre, traje, parado&#10;&#10;Descripción generada automáticamente">
            <a:extLst>
              <a:ext uri="{FF2B5EF4-FFF2-40B4-BE49-F238E27FC236}">
                <a16:creationId xmlns:a16="http://schemas.microsoft.com/office/drawing/2014/main" id="{B7939093-45D1-01D2-AB89-24AB996CC106}"/>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7783381" y="67835"/>
            <a:ext cx="1272566" cy="1448908"/>
          </a:xfrm>
          <a:prstGeom prst="round2DiagRect">
            <a:avLst>
              <a:gd name="adj1" fmla="val 16667"/>
              <a:gd name="adj2" fmla="val 0"/>
            </a:avLst>
          </a:prstGeom>
          <a:ln w="1905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83944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
                                            <p:graphicEl>
                                              <a:dgm id="{5304A75B-166B-4383-93A2-5603615B59AF}"/>
                                            </p:graphicEl>
                                          </p:spTgt>
                                        </p:tgtEl>
                                        <p:attrNameLst>
                                          <p:attrName>style.visibility</p:attrName>
                                        </p:attrNameLst>
                                      </p:cBhvr>
                                      <p:to>
                                        <p:strVal val="visible"/>
                                      </p:to>
                                    </p:set>
                                    <p:animEffect transition="in" filter="wipe(left)">
                                      <p:cBhvr>
                                        <p:cTn id="39" dur="500"/>
                                        <p:tgtEl>
                                          <p:spTgt spid="5">
                                            <p:graphicEl>
                                              <a:dgm id="{5304A75B-166B-4383-93A2-5603615B59AF}"/>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5">
                                            <p:graphicEl>
                                              <a:dgm id="{9872A7E1-2ACD-428E-876F-85B4280D4085}"/>
                                            </p:graphicEl>
                                          </p:spTgt>
                                        </p:tgtEl>
                                        <p:attrNameLst>
                                          <p:attrName>style.visibility</p:attrName>
                                        </p:attrNameLst>
                                      </p:cBhvr>
                                      <p:to>
                                        <p:strVal val="visible"/>
                                      </p:to>
                                    </p:set>
                                    <p:animEffect transition="in" filter="wipe(left)">
                                      <p:cBhvr>
                                        <p:cTn id="44" dur="500"/>
                                        <p:tgtEl>
                                          <p:spTgt spid="5">
                                            <p:graphicEl>
                                              <a:dgm id="{9872A7E1-2ACD-428E-876F-85B4280D4085}"/>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5">
                                            <p:graphicEl>
                                              <a:dgm id="{CA50A35C-8487-4768-8977-0F85CCB656D2}"/>
                                            </p:graphicEl>
                                          </p:spTgt>
                                        </p:tgtEl>
                                        <p:attrNameLst>
                                          <p:attrName>style.visibility</p:attrName>
                                        </p:attrNameLst>
                                      </p:cBhvr>
                                      <p:to>
                                        <p:strVal val="visible"/>
                                      </p:to>
                                    </p:set>
                                    <p:animEffect transition="in" filter="wipe(left)">
                                      <p:cBhvr>
                                        <p:cTn id="49" dur="500"/>
                                        <p:tgtEl>
                                          <p:spTgt spid="5">
                                            <p:graphicEl>
                                              <a:dgm id="{CA50A35C-8487-4768-8977-0F85CCB656D2}"/>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5">
                                            <p:graphicEl>
                                              <a:dgm id="{BC782680-C33D-41F0-BE58-66A9AD1D8936}"/>
                                            </p:graphicEl>
                                          </p:spTgt>
                                        </p:tgtEl>
                                        <p:attrNameLst>
                                          <p:attrName>style.visibility</p:attrName>
                                        </p:attrNameLst>
                                      </p:cBhvr>
                                      <p:to>
                                        <p:strVal val="visible"/>
                                      </p:to>
                                    </p:set>
                                    <p:animEffect transition="in" filter="wipe(left)">
                                      <p:cBhvr>
                                        <p:cTn id="54" dur="500"/>
                                        <p:tgtEl>
                                          <p:spTgt spid="5">
                                            <p:graphicEl>
                                              <a:dgm id="{BC782680-C33D-41F0-BE58-66A9AD1D8936}"/>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5">
                                            <p:graphicEl>
                                              <a:dgm id="{E1A18361-2182-4512-AD27-956FB31AD4E6}"/>
                                            </p:graphicEl>
                                          </p:spTgt>
                                        </p:tgtEl>
                                        <p:attrNameLst>
                                          <p:attrName>style.visibility</p:attrName>
                                        </p:attrNameLst>
                                      </p:cBhvr>
                                      <p:to>
                                        <p:strVal val="visible"/>
                                      </p:to>
                                    </p:set>
                                    <p:animEffect transition="in" filter="wipe(left)">
                                      <p:cBhvr>
                                        <p:cTn id="59" dur="500"/>
                                        <p:tgtEl>
                                          <p:spTgt spid="5">
                                            <p:graphicEl>
                                              <a:dgm id="{E1A18361-2182-4512-AD27-956FB31AD4E6}"/>
                                            </p:graphicEl>
                                          </p:spTgt>
                                        </p:tgtEl>
                                      </p:cBhvr>
                                    </p:animEffect>
                                  </p:childTnLst>
                                </p:cTn>
                              </p:par>
                            </p:childTnLst>
                          </p:cTn>
                        </p:par>
                        <p:par>
                          <p:cTn id="60" fill="hold">
                            <p:stCondLst>
                              <p:cond delay="500"/>
                            </p:stCondLst>
                            <p:childTnLst>
                              <p:par>
                                <p:cTn id="61" presetID="15" presetClass="entr" presetSubtype="0" fill="hold" grpId="0" nodeType="after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1000" fill="hold"/>
                                        <p:tgtEl>
                                          <p:spTgt spid="6"/>
                                        </p:tgtEl>
                                        <p:attrNameLst>
                                          <p:attrName>ppt_w</p:attrName>
                                        </p:attrNameLst>
                                      </p:cBhvr>
                                      <p:tavLst>
                                        <p:tav tm="0">
                                          <p:val>
                                            <p:fltVal val="0"/>
                                          </p:val>
                                        </p:tav>
                                        <p:tav tm="100000">
                                          <p:val>
                                            <p:strVal val="#ppt_w"/>
                                          </p:val>
                                        </p:tav>
                                      </p:tavLst>
                                    </p:anim>
                                    <p:anim calcmode="lin" valueType="num">
                                      <p:cBhvr>
                                        <p:cTn id="64" dur="1000" fill="hold"/>
                                        <p:tgtEl>
                                          <p:spTgt spid="6"/>
                                        </p:tgtEl>
                                        <p:attrNameLst>
                                          <p:attrName>ppt_h</p:attrName>
                                        </p:attrNameLst>
                                      </p:cBhvr>
                                      <p:tavLst>
                                        <p:tav tm="0">
                                          <p:val>
                                            <p:fltVal val="0"/>
                                          </p:val>
                                        </p:tav>
                                        <p:tav tm="100000">
                                          <p:val>
                                            <p:strVal val="#ppt_h"/>
                                          </p:val>
                                        </p:tav>
                                      </p:tavLst>
                                    </p:anim>
                                    <p:anim calcmode="lin" valueType="num">
                                      <p:cBhvr>
                                        <p:cTn id="6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5">
                                            <p:graphicEl>
                                              <a:dgm id="{FBAE18DF-8C1A-4299-AA36-104323AA18FA}"/>
                                            </p:graphicEl>
                                          </p:spTgt>
                                        </p:tgtEl>
                                        <p:attrNameLst>
                                          <p:attrName>style.visibility</p:attrName>
                                        </p:attrNameLst>
                                      </p:cBhvr>
                                      <p:to>
                                        <p:strVal val="visible"/>
                                      </p:to>
                                    </p:set>
                                    <p:animEffect transition="in" filter="wipe(left)">
                                      <p:cBhvr>
                                        <p:cTn id="71" dur="500"/>
                                        <p:tgtEl>
                                          <p:spTgt spid="5">
                                            <p:graphicEl>
                                              <a:dgm id="{FBAE18DF-8C1A-4299-AA36-104323AA18FA}"/>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5">
                                            <p:graphicEl>
                                              <a:dgm id="{DB0A8D56-33B8-4C29-989B-D2D7C51725FB}"/>
                                            </p:graphicEl>
                                          </p:spTgt>
                                        </p:tgtEl>
                                        <p:attrNameLst>
                                          <p:attrName>style.visibility</p:attrName>
                                        </p:attrNameLst>
                                      </p:cBhvr>
                                      <p:to>
                                        <p:strVal val="visible"/>
                                      </p:to>
                                    </p:set>
                                    <p:animEffect transition="in" filter="wipe(left)">
                                      <p:cBhvr>
                                        <p:cTn id="76" dur="500"/>
                                        <p:tgtEl>
                                          <p:spTgt spid="5">
                                            <p:graphicEl>
                                              <a:dgm id="{DB0A8D56-33B8-4C29-989B-D2D7C51725FB}"/>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5">
                                            <p:graphicEl>
                                              <a:dgm id="{BC6A68AA-E8E0-4561-B781-9E7F5028628A}"/>
                                            </p:graphicEl>
                                          </p:spTgt>
                                        </p:tgtEl>
                                        <p:attrNameLst>
                                          <p:attrName>style.visibility</p:attrName>
                                        </p:attrNameLst>
                                      </p:cBhvr>
                                      <p:to>
                                        <p:strVal val="visible"/>
                                      </p:to>
                                    </p:set>
                                    <p:animEffect transition="in" filter="wipe(left)">
                                      <p:cBhvr>
                                        <p:cTn id="81" dur="500"/>
                                        <p:tgtEl>
                                          <p:spTgt spid="5">
                                            <p:graphicEl>
                                              <a:dgm id="{BC6A68AA-E8E0-4561-B781-9E7F5028628A}"/>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5">
                                            <p:graphicEl>
                                              <a:dgm id="{37644DF3-CAFC-4A88-BA70-B79B08F46F23}"/>
                                            </p:graphicEl>
                                          </p:spTgt>
                                        </p:tgtEl>
                                        <p:attrNameLst>
                                          <p:attrName>style.visibility</p:attrName>
                                        </p:attrNameLst>
                                      </p:cBhvr>
                                      <p:to>
                                        <p:strVal val="visible"/>
                                      </p:to>
                                    </p:set>
                                    <p:animEffect transition="in" filter="wipe(left)">
                                      <p:cBhvr>
                                        <p:cTn id="86" dur="500"/>
                                        <p:tgtEl>
                                          <p:spTgt spid="5">
                                            <p:graphicEl>
                                              <a:dgm id="{37644DF3-CAFC-4A88-BA70-B79B08F46F23}"/>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5">
                                            <p:graphicEl>
                                              <a:dgm id="{F45A456F-220C-4F5B-A784-DA0A3819A7EE}"/>
                                            </p:graphicEl>
                                          </p:spTgt>
                                        </p:tgtEl>
                                        <p:attrNameLst>
                                          <p:attrName>style.visibility</p:attrName>
                                        </p:attrNameLst>
                                      </p:cBhvr>
                                      <p:to>
                                        <p:strVal val="visible"/>
                                      </p:to>
                                    </p:set>
                                    <p:animEffect transition="in" filter="wipe(left)">
                                      <p:cBhvr>
                                        <p:cTn id="91" dur="500"/>
                                        <p:tgtEl>
                                          <p:spTgt spid="5">
                                            <p:graphicEl>
                                              <a:dgm id="{F45A456F-220C-4F5B-A784-DA0A3819A7EE}"/>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5">
                                            <p:graphicEl>
                                              <a:dgm id="{E88E979A-84B4-4224-AFDF-DDE861D4DB35}"/>
                                            </p:graphicEl>
                                          </p:spTgt>
                                        </p:tgtEl>
                                        <p:attrNameLst>
                                          <p:attrName>style.visibility</p:attrName>
                                        </p:attrNameLst>
                                      </p:cBhvr>
                                      <p:to>
                                        <p:strVal val="visible"/>
                                      </p:to>
                                    </p:set>
                                    <p:animEffect transition="in" filter="wipe(left)">
                                      <p:cBhvr>
                                        <p:cTn id="96" dur="500"/>
                                        <p:tgtEl>
                                          <p:spTgt spid="5">
                                            <p:graphicEl>
                                              <a:dgm id="{E88E979A-84B4-4224-AFDF-DDE861D4DB35}"/>
                                            </p:graphic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5">
                                            <p:graphicEl>
                                              <a:dgm id="{EF33B80D-2279-4390-A513-29468EE9EC48}"/>
                                            </p:graphicEl>
                                          </p:spTgt>
                                        </p:tgtEl>
                                        <p:attrNameLst>
                                          <p:attrName>style.visibility</p:attrName>
                                        </p:attrNameLst>
                                      </p:cBhvr>
                                      <p:to>
                                        <p:strVal val="visible"/>
                                      </p:to>
                                    </p:set>
                                    <p:animEffect transition="in" filter="wipe(left)">
                                      <p:cBhvr>
                                        <p:cTn id="101" dur="500"/>
                                        <p:tgtEl>
                                          <p:spTgt spid="5">
                                            <p:graphicEl>
                                              <a:dgm id="{EF33B80D-2279-4390-A513-29468EE9EC48}"/>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5">
                                            <p:graphicEl>
                                              <a:dgm id="{E4D6E045-7496-449C-A6DE-680E1AAD1EC2}"/>
                                            </p:graphicEl>
                                          </p:spTgt>
                                        </p:tgtEl>
                                        <p:attrNameLst>
                                          <p:attrName>style.visibility</p:attrName>
                                        </p:attrNameLst>
                                      </p:cBhvr>
                                      <p:to>
                                        <p:strVal val="visible"/>
                                      </p:to>
                                    </p:set>
                                    <p:animEffect transition="in" filter="wipe(left)">
                                      <p:cBhvr>
                                        <p:cTn id="106" dur="500"/>
                                        <p:tgtEl>
                                          <p:spTgt spid="5">
                                            <p:graphicEl>
                                              <a:dgm id="{E4D6E045-7496-449C-A6DE-680E1AAD1EC2}"/>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5">
                                            <p:graphicEl>
                                              <a:dgm id="{1D2004CA-AA32-48A4-9B26-72DD4A0C757A}"/>
                                            </p:graphicEl>
                                          </p:spTgt>
                                        </p:tgtEl>
                                        <p:attrNameLst>
                                          <p:attrName>style.visibility</p:attrName>
                                        </p:attrNameLst>
                                      </p:cBhvr>
                                      <p:to>
                                        <p:strVal val="visible"/>
                                      </p:to>
                                    </p:set>
                                    <p:animEffect transition="in" filter="wipe(left)">
                                      <p:cBhvr>
                                        <p:cTn id="111" dur="500"/>
                                        <p:tgtEl>
                                          <p:spTgt spid="5">
                                            <p:graphicEl>
                                              <a:dgm id="{1D2004CA-AA32-48A4-9B26-72DD4A0C757A}"/>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5">
                                            <p:graphicEl>
                                              <a:dgm id="{0C350BC6-CFE0-4743-B851-1AB904B550A4}"/>
                                            </p:graphicEl>
                                          </p:spTgt>
                                        </p:tgtEl>
                                        <p:attrNameLst>
                                          <p:attrName>style.visibility</p:attrName>
                                        </p:attrNameLst>
                                      </p:cBhvr>
                                      <p:to>
                                        <p:strVal val="visible"/>
                                      </p:to>
                                    </p:set>
                                    <p:animEffect transition="in" filter="wipe(left)">
                                      <p:cBhvr>
                                        <p:cTn id="116" dur="500"/>
                                        <p:tgtEl>
                                          <p:spTgt spid="5">
                                            <p:graphicEl>
                                              <a:dgm id="{0C350BC6-CFE0-4743-B851-1AB904B550A4}"/>
                                            </p:graphicEl>
                                          </p:spTgt>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5">
                                            <p:graphicEl>
                                              <a:dgm id="{A8F66146-8354-4F72-9330-0E5F59406F0F}"/>
                                            </p:graphicEl>
                                          </p:spTgt>
                                        </p:tgtEl>
                                        <p:attrNameLst>
                                          <p:attrName>style.visibility</p:attrName>
                                        </p:attrNameLst>
                                      </p:cBhvr>
                                      <p:to>
                                        <p:strVal val="visible"/>
                                      </p:to>
                                    </p:set>
                                    <p:animEffect transition="in" filter="wipe(left)">
                                      <p:cBhvr>
                                        <p:cTn id="121" dur="500"/>
                                        <p:tgtEl>
                                          <p:spTgt spid="5">
                                            <p:graphicEl>
                                              <a:dgm id="{A8F66146-8354-4F72-9330-0E5F59406F0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Graphic spid="5" grpId="0" uiExpand="1">
        <p:bldSub>
          <a:bldDgm bld="one"/>
        </p:bldSub>
      </p:bldGraphic>
      <p:bldP spid="6" grpId="0"/>
      <p:bldGraphic spid="8" grpId="0">
        <p:bldAsOne/>
      </p:bldGraphic>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365</TotalTime>
  <Words>1089</Words>
  <Application>Microsoft Office PowerPoint</Application>
  <PresentationFormat>Presentación en pantalla (16:9)</PresentationFormat>
  <Paragraphs>89</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vt:i4>
      </vt:variant>
    </vt:vector>
  </HeadingPairs>
  <TitlesOfParts>
    <vt:vector size="20" baseType="lpstr">
      <vt:lpstr>Calibri Light</vt:lpstr>
      <vt:lpstr>Comic Sans MS</vt:lpstr>
      <vt:lpstr>Constantia</vt:lpstr>
      <vt:lpstr>Calibri</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Sergio Fustero Carreras</cp:lastModifiedBy>
  <cp:revision>72</cp:revision>
  <dcterms:created xsi:type="dcterms:W3CDTF">2023-07-09T16:12:20Z</dcterms:created>
  <dcterms:modified xsi:type="dcterms:W3CDTF">2023-07-13T18:44:20Z</dcterms:modified>
</cp:coreProperties>
</file>