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91" r:id="rId3"/>
    <p:sldId id="283" r:id="rId4"/>
    <p:sldId id="257" r:id="rId5"/>
    <p:sldId id="258" r:id="rId6"/>
    <p:sldId id="259" r:id="rId7"/>
    <p:sldId id="260" r:id="rId8"/>
    <p:sldId id="261" r:id="rId9"/>
    <p:sldId id="262" r:id="rId10"/>
    <p:sldId id="287" r:id="rId11"/>
    <p:sldId id="293" r:id="rId12"/>
    <p:sldId id="284" r:id="rId13"/>
    <p:sldId id="285" r:id="rId14"/>
    <p:sldId id="289" r:id="rId15"/>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6EE"/>
    <a:srgbClr val="AE1657"/>
    <a:srgbClr val="AF151F"/>
    <a:srgbClr val="CBA9E5"/>
    <a:srgbClr val="9999FF"/>
    <a:srgbClr val="9966FF"/>
    <a:srgbClr val="EB9E70"/>
    <a:srgbClr val="B16C3D"/>
    <a:srgbClr val="FFE07D"/>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1" d="100"/>
          <a:sy n="141"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6.xml"/></Relationships>
</file>

<file path=ppt/diagrams/_rels/data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487F7-F163-44A3-A84C-E167B4756F9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C20B9A49-C396-4C5D-8BD4-096280331C85}">
      <dgm:prSet custT="1"/>
      <dgm:spPr/>
      <dgm:t>
        <a:bodyPr/>
        <a:lstStyle/>
        <a:p>
          <a:r>
            <a:rPr lang="en-US" sz="1700" b="1"/>
            <a:t>He loved us and gave Himself for us (Galatians 2:20)</a:t>
          </a:r>
          <a:endParaRPr lang="es-ES" sz="1700"/>
        </a:p>
      </dgm:t>
    </dgm:pt>
    <dgm:pt modelId="{30D11454-8303-4380-908F-6797C52D95EE}" type="parTrans" cxnId="{561EC4F9-F831-41E1-B1BE-A7D6BDF2EFBE}">
      <dgm:prSet/>
      <dgm:spPr/>
      <dgm:t>
        <a:bodyPr/>
        <a:lstStyle/>
        <a:p>
          <a:endParaRPr lang="es-ES" sz="1800"/>
        </a:p>
      </dgm:t>
    </dgm:pt>
    <dgm:pt modelId="{057A51FB-F61B-4A4C-9E76-853DEAAAB157}" type="sibTrans" cxnId="{561EC4F9-F831-41E1-B1BE-A7D6BDF2EFBE}">
      <dgm:prSet/>
      <dgm:spPr/>
      <dgm:t>
        <a:bodyPr/>
        <a:lstStyle/>
        <a:p>
          <a:endParaRPr lang="es-ES" sz="1800"/>
        </a:p>
      </dgm:t>
    </dgm:pt>
    <dgm:pt modelId="{6D0AAB23-AA16-485A-B05E-24939A1500ED}">
      <dgm:prSet custT="1"/>
      <dgm:spPr/>
      <dgm:t>
        <a:bodyPr/>
        <a:lstStyle/>
        <a:p>
          <a:r>
            <a:rPr lang="en-US" sz="1700" b="1"/>
            <a:t>It was a substitutionary sacrifice, bearing our sins (Isaiah 53:6)</a:t>
          </a:r>
          <a:endParaRPr lang="es-ES" sz="1700"/>
        </a:p>
      </dgm:t>
    </dgm:pt>
    <dgm:pt modelId="{909F0216-9D55-4475-892C-F3754A8F5C33}" type="parTrans" cxnId="{DD4180AA-5921-49D6-975F-128F5E919522}">
      <dgm:prSet/>
      <dgm:spPr/>
      <dgm:t>
        <a:bodyPr/>
        <a:lstStyle/>
        <a:p>
          <a:endParaRPr lang="es-ES" sz="1800"/>
        </a:p>
      </dgm:t>
    </dgm:pt>
    <dgm:pt modelId="{05E930A7-D840-4120-899D-E6CB77502CAE}" type="sibTrans" cxnId="{DD4180AA-5921-49D6-975F-128F5E919522}">
      <dgm:prSet/>
      <dgm:spPr/>
      <dgm:t>
        <a:bodyPr/>
        <a:lstStyle/>
        <a:p>
          <a:endParaRPr lang="es-ES" sz="1800"/>
        </a:p>
      </dgm:t>
    </dgm:pt>
    <dgm:pt modelId="{F9210115-8655-4260-A4B9-0D7D66B12C1C}">
      <dgm:prSet custT="1"/>
      <dgm:spPr/>
      <dgm:t>
        <a:bodyPr/>
        <a:lstStyle/>
        <a:p>
          <a:r>
            <a:rPr lang="en-US" sz="1700" b="1"/>
            <a:t>It was a fragrant offering, pleasing to God (Ex. 29:18; 2 Cor. 2:15; Phil. 4:18)</a:t>
          </a:r>
          <a:endParaRPr lang="es-ES" sz="1700"/>
        </a:p>
      </dgm:t>
    </dgm:pt>
    <dgm:pt modelId="{F0F69D00-2573-4B14-857F-7C67F0E97D6C}" type="parTrans" cxnId="{3DEBAFF6-740E-4E61-B042-43B35CF83C1F}">
      <dgm:prSet/>
      <dgm:spPr/>
      <dgm:t>
        <a:bodyPr/>
        <a:lstStyle/>
        <a:p>
          <a:endParaRPr lang="es-ES" sz="1800"/>
        </a:p>
      </dgm:t>
    </dgm:pt>
    <dgm:pt modelId="{69E5C445-406C-4E6C-91A7-E5246924B508}" type="sibTrans" cxnId="{3DEBAFF6-740E-4E61-B042-43B35CF83C1F}">
      <dgm:prSet/>
      <dgm:spPr/>
      <dgm:t>
        <a:bodyPr/>
        <a:lstStyle/>
        <a:p>
          <a:endParaRPr lang="es-ES" sz="1800"/>
        </a:p>
      </dgm:t>
    </dgm:pt>
    <dgm:pt modelId="{F404873F-9136-48F9-90CF-0687BD0F4FE6}" type="pres">
      <dgm:prSet presAssocID="{411487F7-F163-44A3-A84C-E167B4756F96}" presName="linear" presStyleCnt="0">
        <dgm:presLayoutVars>
          <dgm:animLvl val="lvl"/>
          <dgm:resizeHandles val="exact"/>
        </dgm:presLayoutVars>
      </dgm:prSet>
      <dgm:spPr/>
    </dgm:pt>
    <dgm:pt modelId="{4C6174A1-6222-45C7-923C-8B6EB7DA0BC2}" type="pres">
      <dgm:prSet presAssocID="{C20B9A49-C396-4C5D-8BD4-096280331C85}" presName="parentText" presStyleLbl="node1" presStyleIdx="0" presStyleCnt="3">
        <dgm:presLayoutVars>
          <dgm:chMax val="0"/>
          <dgm:bulletEnabled val="1"/>
        </dgm:presLayoutVars>
      </dgm:prSet>
      <dgm:spPr/>
    </dgm:pt>
    <dgm:pt modelId="{8DDCE178-002D-46EB-9E97-A6EA3A654600}" type="pres">
      <dgm:prSet presAssocID="{057A51FB-F61B-4A4C-9E76-853DEAAAB157}" presName="spacer" presStyleCnt="0"/>
      <dgm:spPr/>
    </dgm:pt>
    <dgm:pt modelId="{FEAA079D-8953-4647-B7D0-81A0E0650C85}" type="pres">
      <dgm:prSet presAssocID="{6D0AAB23-AA16-485A-B05E-24939A1500ED}" presName="parentText" presStyleLbl="node1" presStyleIdx="1" presStyleCnt="3">
        <dgm:presLayoutVars>
          <dgm:chMax val="0"/>
          <dgm:bulletEnabled val="1"/>
        </dgm:presLayoutVars>
      </dgm:prSet>
      <dgm:spPr/>
    </dgm:pt>
    <dgm:pt modelId="{D71A2C69-E1B7-4BCC-A672-5F1F6B252F3C}" type="pres">
      <dgm:prSet presAssocID="{05E930A7-D840-4120-899D-E6CB77502CAE}" presName="spacer" presStyleCnt="0"/>
      <dgm:spPr/>
    </dgm:pt>
    <dgm:pt modelId="{F4E8F9CC-BB15-4B32-9A77-D7AB9EE4A5C8}" type="pres">
      <dgm:prSet presAssocID="{F9210115-8655-4260-A4B9-0D7D66B12C1C}" presName="parentText" presStyleLbl="node1" presStyleIdx="2" presStyleCnt="3">
        <dgm:presLayoutVars>
          <dgm:chMax val="0"/>
          <dgm:bulletEnabled val="1"/>
        </dgm:presLayoutVars>
      </dgm:prSet>
      <dgm:spPr/>
    </dgm:pt>
  </dgm:ptLst>
  <dgm:cxnLst>
    <dgm:cxn modelId="{F9ED811B-5436-4170-999F-01069CA66308}" type="presOf" srcId="{F9210115-8655-4260-A4B9-0D7D66B12C1C}" destId="{F4E8F9CC-BB15-4B32-9A77-D7AB9EE4A5C8}" srcOrd="0" destOrd="0" presId="urn:microsoft.com/office/officeart/2005/8/layout/vList2"/>
    <dgm:cxn modelId="{E054F53F-A7DE-465E-BD11-245310B3478C}" type="presOf" srcId="{6D0AAB23-AA16-485A-B05E-24939A1500ED}" destId="{FEAA079D-8953-4647-B7D0-81A0E0650C85}" srcOrd="0" destOrd="0" presId="urn:microsoft.com/office/officeart/2005/8/layout/vList2"/>
    <dgm:cxn modelId="{4689525B-80B7-4275-9344-1E5EC4153F80}" type="presOf" srcId="{C20B9A49-C396-4C5D-8BD4-096280331C85}" destId="{4C6174A1-6222-45C7-923C-8B6EB7DA0BC2}" srcOrd="0" destOrd="0" presId="urn:microsoft.com/office/officeart/2005/8/layout/vList2"/>
    <dgm:cxn modelId="{DD4180AA-5921-49D6-975F-128F5E919522}" srcId="{411487F7-F163-44A3-A84C-E167B4756F96}" destId="{6D0AAB23-AA16-485A-B05E-24939A1500ED}" srcOrd="1" destOrd="0" parTransId="{909F0216-9D55-4475-892C-F3754A8F5C33}" sibTransId="{05E930A7-D840-4120-899D-E6CB77502CAE}"/>
    <dgm:cxn modelId="{120127E4-9FD9-4F0B-BAA9-8BDB830197A9}" type="presOf" srcId="{411487F7-F163-44A3-A84C-E167B4756F96}" destId="{F404873F-9136-48F9-90CF-0687BD0F4FE6}" srcOrd="0" destOrd="0" presId="urn:microsoft.com/office/officeart/2005/8/layout/vList2"/>
    <dgm:cxn modelId="{3DEBAFF6-740E-4E61-B042-43B35CF83C1F}" srcId="{411487F7-F163-44A3-A84C-E167B4756F96}" destId="{F9210115-8655-4260-A4B9-0D7D66B12C1C}" srcOrd="2" destOrd="0" parTransId="{F0F69D00-2573-4B14-857F-7C67F0E97D6C}" sibTransId="{69E5C445-406C-4E6C-91A7-E5246924B508}"/>
    <dgm:cxn modelId="{561EC4F9-F831-41E1-B1BE-A7D6BDF2EFBE}" srcId="{411487F7-F163-44A3-A84C-E167B4756F96}" destId="{C20B9A49-C396-4C5D-8BD4-096280331C85}" srcOrd="0" destOrd="0" parTransId="{30D11454-8303-4380-908F-6797C52D95EE}" sibTransId="{057A51FB-F61B-4A4C-9E76-853DEAAAB157}"/>
    <dgm:cxn modelId="{14BED689-397D-470F-98A2-44BB6B2FA5B2}" type="presParOf" srcId="{F404873F-9136-48F9-90CF-0687BD0F4FE6}" destId="{4C6174A1-6222-45C7-923C-8B6EB7DA0BC2}" srcOrd="0" destOrd="0" presId="urn:microsoft.com/office/officeart/2005/8/layout/vList2"/>
    <dgm:cxn modelId="{7BD4A4D5-CE56-453A-B477-2FB0FA4F441A}" type="presParOf" srcId="{F404873F-9136-48F9-90CF-0687BD0F4FE6}" destId="{8DDCE178-002D-46EB-9E97-A6EA3A654600}" srcOrd="1" destOrd="0" presId="urn:microsoft.com/office/officeart/2005/8/layout/vList2"/>
    <dgm:cxn modelId="{06290D4E-4A2E-4D02-ADD2-E1E86CD1F7C7}" type="presParOf" srcId="{F404873F-9136-48F9-90CF-0687BD0F4FE6}" destId="{FEAA079D-8953-4647-B7D0-81A0E0650C85}" srcOrd="2" destOrd="0" presId="urn:microsoft.com/office/officeart/2005/8/layout/vList2"/>
    <dgm:cxn modelId="{7403A9B0-536D-4896-BB66-18D69BF9BB30}" type="presParOf" srcId="{F404873F-9136-48F9-90CF-0687BD0F4FE6}" destId="{D71A2C69-E1B7-4BCC-A672-5F1F6B252F3C}" srcOrd="3" destOrd="0" presId="urn:microsoft.com/office/officeart/2005/8/layout/vList2"/>
    <dgm:cxn modelId="{6D4E07E8-2813-4A5F-9815-262CE339924F}" type="presParOf" srcId="{F404873F-9136-48F9-90CF-0687BD0F4FE6}" destId="{F4E8F9CC-BB15-4B32-9A77-D7AB9EE4A5C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27145-6995-47BD-B2E0-BF402C27D8B3}"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s-ES"/>
        </a:p>
      </dgm:t>
    </dgm:pt>
    <dgm:pt modelId="{71793818-6CDF-4087-BA77-2FCF964CF90F}">
      <dgm:prSet phldrT="[Texto]" custT="1"/>
      <dgm:spPr/>
      <dgm:t>
        <a:bodyPr/>
        <a:lstStyle/>
        <a:p>
          <a:r>
            <a:rPr lang="en-US" sz="1800" b="1">
              <a:effectLst>
                <a:outerShdw blurRad="38100" dist="38100" dir="2700000" algn="tl">
                  <a:srgbClr val="000000">
                    <a:alpha val="43137"/>
                  </a:srgbClr>
                </a:outerShdw>
              </a:effectLst>
            </a:rPr>
            <a:t>Things not even to be named (v. 3):</a:t>
          </a:r>
          <a:endParaRPr lang="es-ES" sz="1800" b="1" dirty="0">
            <a:effectLst>
              <a:outerShdw blurRad="38100" dist="38100" dir="2700000" algn="tl">
                <a:srgbClr val="000000">
                  <a:alpha val="43137"/>
                </a:srgbClr>
              </a:outerShdw>
            </a:effectLst>
          </a:endParaRPr>
        </a:p>
      </dgm:t>
    </dgm:pt>
    <dgm:pt modelId="{B6E87215-BE65-4B13-8A0F-55971F2D3F3C}" type="parTrans" cxnId="{BBDBEEEA-43CC-48C0-A5C3-06735E09B608}">
      <dgm:prSet/>
      <dgm:spPr/>
      <dgm:t>
        <a:bodyPr/>
        <a:lstStyle/>
        <a:p>
          <a:endParaRPr lang="es-ES" sz="1800" b="1"/>
        </a:p>
      </dgm:t>
    </dgm:pt>
    <dgm:pt modelId="{8DD42FA0-D006-4BCD-991E-36EDE2F51D6A}" type="sibTrans" cxnId="{BBDBEEEA-43CC-48C0-A5C3-06735E09B608}">
      <dgm:prSet/>
      <dgm:spPr/>
      <dgm:t>
        <a:bodyPr/>
        <a:lstStyle/>
        <a:p>
          <a:endParaRPr lang="es-ES" sz="1800" b="1"/>
        </a:p>
      </dgm:t>
    </dgm:pt>
    <dgm:pt modelId="{07345A72-6025-4F68-8594-C38CF9543391}">
      <dgm:prSet phldrT="[Texto]" custT="1"/>
      <dgm:spPr>
        <a:solidFill>
          <a:schemeClr val="lt1">
            <a:hueOff val="0"/>
            <a:satOff val="0"/>
            <a:lumOff val="0"/>
          </a:schemeClr>
        </a:solidFill>
        <a:ln w="19050">
          <a:solidFill>
            <a:schemeClr val="accent2">
              <a:lumMod val="75000"/>
            </a:schemeClr>
          </a:solidFill>
        </a:ln>
      </dgm:spPr>
      <dgm:t>
        <a:bodyPr/>
        <a:lstStyle/>
        <a:p>
          <a:r>
            <a:rPr lang="en-US" sz="1800" b="1"/>
            <a:t>Fornication</a:t>
          </a:r>
          <a:endParaRPr lang="es-ES" sz="1800" b="1" dirty="0"/>
        </a:p>
      </dgm:t>
    </dgm:pt>
    <dgm:pt modelId="{B9800FB0-C80E-4444-A30A-09252BF5FB4D}" type="parTrans" cxnId="{67EA4A28-98DF-4682-986E-36F0B4AF0912}">
      <dgm:prSet/>
      <dgm:spPr>
        <a:ln>
          <a:solidFill>
            <a:schemeClr val="accent2">
              <a:lumMod val="75000"/>
            </a:schemeClr>
          </a:solidFill>
        </a:ln>
      </dgm:spPr>
      <dgm:t>
        <a:bodyPr/>
        <a:lstStyle/>
        <a:p>
          <a:endParaRPr lang="es-ES" sz="1800" b="1"/>
        </a:p>
      </dgm:t>
    </dgm:pt>
    <dgm:pt modelId="{D89643AD-F4E2-4401-8D12-0E0D528648FB}" type="sibTrans" cxnId="{67EA4A28-98DF-4682-986E-36F0B4AF0912}">
      <dgm:prSet/>
      <dgm:spPr/>
      <dgm:t>
        <a:bodyPr/>
        <a:lstStyle/>
        <a:p>
          <a:endParaRPr lang="es-ES" sz="1800" b="1"/>
        </a:p>
      </dgm:t>
    </dgm:pt>
    <dgm:pt modelId="{AEEFF57D-1829-4520-90A2-C4468F3A0B13}">
      <dgm:prSet phldrT="[Texto]" custT="1"/>
      <dgm:spPr>
        <a:solidFill>
          <a:schemeClr val="lt1">
            <a:hueOff val="0"/>
            <a:satOff val="0"/>
            <a:lumOff val="0"/>
          </a:schemeClr>
        </a:solidFill>
        <a:ln w="19050">
          <a:solidFill>
            <a:schemeClr val="accent2">
              <a:lumMod val="75000"/>
            </a:schemeClr>
          </a:solidFill>
        </a:ln>
      </dgm:spPr>
      <dgm:t>
        <a:bodyPr/>
        <a:lstStyle/>
        <a:p>
          <a:r>
            <a:rPr lang="en-US" sz="1800" b="1"/>
            <a:t>Uncleanness</a:t>
          </a:r>
          <a:endParaRPr lang="es-ES" sz="1800" b="1" dirty="0"/>
        </a:p>
      </dgm:t>
    </dgm:pt>
    <dgm:pt modelId="{F160A0A6-B194-45C3-A477-D735F53B4FD5}" type="parTrans" cxnId="{3C5694ED-F944-4738-88E5-F35BF2AD4339}">
      <dgm:prSet/>
      <dgm:spPr>
        <a:ln>
          <a:solidFill>
            <a:schemeClr val="accent2">
              <a:lumMod val="75000"/>
            </a:schemeClr>
          </a:solidFill>
        </a:ln>
      </dgm:spPr>
      <dgm:t>
        <a:bodyPr/>
        <a:lstStyle/>
        <a:p>
          <a:endParaRPr lang="es-ES" sz="1800" b="1"/>
        </a:p>
      </dgm:t>
    </dgm:pt>
    <dgm:pt modelId="{82D40294-D4B0-4CEC-A9AE-CC2A98A59B5E}" type="sibTrans" cxnId="{3C5694ED-F944-4738-88E5-F35BF2AD4339}">
      <dgm:prSet/>
      <dgm:spPr/>
      <dgm:t>
        <a:bodyPr/>
        <a:lstStyle/>
        <a:p>
          <a:endParaRPr lang="es-ES" sz="1800" b="1"/>
        </a:p>
      </dgm:t>
    </dgm:pt>
    <dgm:pt modelId="{460B633E-86C1-4CA7-9800-7C4A8D22D7E6}">
      <dgm:prSet phldrT="[Texto]" custT="1"/>
      <dgm:spPr>
        <a:solidFill>
          <a:srgbClr val="C09200"/>
        </a:solidFill>
      </dgm:spPr>
      <dgm:t>
        <a:bodyPr/>
        <a:lstStyle/>
        <a:p>
          <a:r>
            <a:rPr lang="en-US" sz="1800" b="1">
              <a:effectLst>
                <a:outerShdw blurRad="38100" dist="38100" dir="2700000" algn="tl">
                  <a:srgbClr val="000000">
                    <a:alpha val="43137"/>
                  </a:srgbClr>
                </a:outerShdw>
              </a:effectLst>
            </a:rPr>
            <a:t>They will not inherit the kingdom of God (v. 5):</a:t>
          </a:r>
          <a:endParaRPr lang="es-ES" sz="1800" b="1" dirty="0">
            <a:effectLst>
              <a:outerShdw blurRad="38100" dist="38100" dir="2700000" algn="tl">
                <a:srgbClr val="000000">
                  <a:alpha val="43137"/>
                </a:srgbClr>
              </a:outerShdw>
            </a:effectLst>
          </a:endParaRPr>
        </a:p>
      </dgm:t>
    </dgm:pt>
    <dgm:pt modelId="{97FF85E4-DD89-4031-BAFC-A5A3F1507859}" type="parTrans" cxnId="{C7340192-63FF-4BC9-AFF0-E546045E71B7}">
      <dgm:prSet/>
      <dgm:spPr/>
      <dgm:t>
        <a:bodyPr/>
        <a:lstStyle/>
        <a:p>
          <a:endParaRPr lang="es-ES" sz="1800" b="1"/>
        </a:p>
      </dgm:t>
    </dgm:pt>
    <dgm:pt modelId="{5A45C2CB-55D2-4FC1-965D-074B4D7E981B}" type="sibTrans" cxnId="{C7340192-63FF-4BC9-AFF0-E546045E71B7}">
      <dgm:prSet/>
      <dgm:spPr/>
      <dgm:t>
        <a:bodyPr/>
        <a:lstStyle/>
        <a:p>
          <a:endParaRPr lang="es-ES" sz="1800" b="1"/>
        </a:p>
      </dgm:t>
    </dgm:pt>
    <dgm:pt modelId="{BE7715D1-6409-496B-9EB3-903974358B65}">
      <dgm:prSet phldrT="[Texto]" custT="1"/>
      <dgm:spPr>
        <a:ln w="19050">
          <a:solidFill>
            <a:srgbClr val="C09200"/>
          </a:solidFill>
        </a:ln>
      </dgm:spPr>
      <dgm:t>
        <a:bodyPr/>
        <a:lstStyle/>
        <a:p>
          <a:r>
            <a:rPr lang="en-US" sz="1800" b="1"/>
            <a:t>Fornicators</a:t>
          </a:r>
          <a:endParaRPr lang="es-ES" sz="1800" b="1" dirty="0"/>
        </a:p>
      </dgm:t>
    </dgm:pt>
    <dgm:pt modelId="{0676B6A3-4DF2-4A78-A690-42A0E21A6059}" type="parTrans" cxnId="{D66F3E80-7F99-4645-8588-693B018B694D}">
      <dgm:prSet/>
      <dgm:spPr>
        <a:ln>
          <a:solidFill>
            <a:srgbClr val="C09200"/>
          </a:solidFill>
        </a:ln>
      </dgm:spPr>
      <dgm:t>
        <a:bodyPr/>
        <a:lstStyle/>
        <a:p>
          <a:endParaRPr lang="es-ES" sz="1800" b="1"/>
        </a:p>
      </dgm:t>
    </dgm:pt>
    <dgm:pt modelId="{C6D7289E-41D1-4C3D-90B7-C7064D0F2E14}" type="sibTrans" cxnId="{D66F3E80-7F99-4645-8588-693B018B694D}">
      <dgm:prSet/>
      <dgm:spPr/>
      <dgm:t>
        <a:bodyPr/>
        <a:lstStyle/>
        <a:p>
          <a:endParaRPr lang="es-ES" sz="1800" b="1"/>
        </a:p>
      </dgm:t>
    </dgm:pt>
    <dgm:pt modelId="{85D01265-E95B-415F-B9BD-473A42549A9C}">
      <dgm:prSet phldrT="[Texto]" custT="1"/>
      <dgm:spPr>
        <a:ln w="19050">
          <a:solidFill>
            <a:srgbClr val="C09200"/>
          </a:solidFill>
        </a:ln>
      </dgm:spPr>
      <dgm:t>
        <a:bodyPr/>
        <a:lstStyle/>
        <a:p>
          <a:r>
            <a:rPr lang="en-US" sz="1800" b="1"/>
            <a:t>Unclean persons</a:t>
          </a:r>
          <a:endParaRPr lang="es-ES" sz="1800" b="1" dirty="0"/>
        </a:p>
      </dgm:t>
    </dgm:pt>
    <dgm:pt modelId="{4559338C-DFB0-41E8-A795-1CC8BCFAAE32}" type="parTrans" cxnId="{73C5F977-32D0-4990-AD42-1D878EC21939}">
      <dgm:prSet/>
      <dgm:spPr>
        <a:ln>
          <a:solidFill>
            <a:srgbClr val="C09200"/>
          </a:solidFill>
        </a:ln>
      </dgm:spPr>
      <dgm:t>
        <a:bodyPr/>
        <a:lstStyle/>
        <a:p>
          <a:endParaRPr lang="es-ES" sz="1800" b="1"/>
        </a:p>
      </dgm:t>
    </dgm:pt>
    <dgm:pt modelId="{F78E8405-ADE6-4965-8509-F7BFA4C3A09A}" type="sibTrans" cxnId="{73C5F977-32D0-4990-AD42-1D878EC21939}">
      <dgm:prSet/>
      <dgm:spPr/>
      <dgm:t>
        <a:bodyPr/>
        <a:lstStyle/>
        <a:p>
          <a:endParaRPr lang="es-ES" sz="1800" b="1"/>
        </a:p>
      </dgm:t>
    </dgm:pt>
    <dgm:pt modelId="{5DB23098-6ACD-4C1B-B7F1-04AD525153A4}">
      <dgm:prSet phldrT="[Texto]" custT="1"/>
      <dgm:spPr>
        <a:solidFill>
          <a:schemeClr val="lt1">
            <a:hueOff val="0"/>
            <a:satOff val="0"/>
            <a:lumOff val="0"/>
          </a:schemeClr>
        </a:solidFill>
        <a:ln w="19050">
          <a:solidFill>
            <a:schemeClr val="accent2">
              <a:lumMod val="75000"/>
            </a:schemeClr>
          </a:solidFill>
        </a:ln>
      </dgm:spPr>
      <dgm:t>
        <a:bodyPr/>
        <a:lstStyle/>
        <a:p>
          <a:r>
            <a:rPr lang="en-US" sz="1800" b="1"/>
            <a:t>Greed</a:t>
          </a:r>
          <a:endParaRPr lang="es-ES" sz="1800" b="1" dirty="0"/>
        </a:p>
      </dgm:t>
    </dgm:pt>
    <dgm:pt modelId="{CF9FC13B-5AD9-4E5D-807A-03196B822AF8}" type="parTrans" cxnId="{86B91763-A0B3-41B5-8EDB-C8DE7DA4F7B1}">
      <dgm:prSet/>
      <dgm:spPr>
        <a:ln>
          <a:solidFill>
            <a:schemeClr val="accent2">
              <a:lumMod val="75000"/>
            </a:schemeClr>
          </a:solidFill>
        </a:ln>
      </dgm:spPr>
      <dgm:t>
        <a:bodyPr/>
        <a:lstStyle/>
        <a:p>
          <a:endParaRPr lang="es-ES" sz="1800" b="1"/>
        </a:p>
      </dgm:t>
    </dgm:pt>
    <dgm:pt modelId="{DC3A314E-1DC1-415B-AD59-8A0C6770406A}" type="sibTrans" cxnId="{86B91763-A0B3-41B5-8EDB-C8DE7DA4F7B1}">
      <dgm:prSet/>
      <dgm:spPr/>
      <dgm:t>
        <a:bodyPr/>
        <a:lstStyle/>
        <a:p>
          <a:endParaRPr lang="es-ES" sz="1800" b="1"/>
        </a:p>
      </dgm:t>
    </dgm:pt>
    <dgm:pt modelId="{9BD1AAED-736E-4A8A-B16E-F3BA350A7BA3}">
      <dgm:prSet phldrT="[Texto]" custT="1"/>
      <dgm:spPr>
        <a:ln w="19050">
          <a:solidFill>
            <a:srgbClr val="C09200"/>
          </a:solidFill>
        </a:ln>
      </dgm:spPr>
      <dgm:t>
        <a:bodyPr/>
        <a:lstStyle/>
        <a:p>
          <a:r>
            <a:rPr lang="en-US" sz="1800" b="1"/>
            <a:t>Greedy (idolaters)</a:t>
          </a:r>
          <a:endParaRPr lang="es-ES" sz="1800" b="1" dirty="0"/>
        </a:p>
      </dgm:t>
    </dgm:pt>
    <dgm:pt modelId="{B2D0BD7F-BED5-4F19-B39E-38B83BF0314C}" type="parTrans" cxnId="{4C950AB1-3D33-48AE-ADB7-BE540F34C093}">
      <dgm:prSet/>
      <dgm:spPr>
        <a:ln>
          <a:solidFill>
            <a:srgbClr val="C09200"/>
          </a:solidFill>
        </a:ln>
      </dgm:spPr>
      <dgm:t>
        <a:bodyPr/>
        <a:lstStyle/>
        <a:p>
          <a:endParaRPr lang="es-ES" sz="1800" b="1"/>
        </a:p>
      </dgm:t>
    </dgm:pt>
    <dgm:pt modelId="{EAA4DB65-7422-446A-B1DD-23BD47BCC7F9}" type="sibTrans" cxnId="{4C950AB1-3D33-48AE-ADB7-BE540F34C093}">
      <dgm:prSet/>
      <dgm:spPr/>
      <dgm:t>
        <a:bodyPr/>
        <a:lstStyle/>
        <a:p>
          <a:endParaRPr lang="es-ES" sz="1800" b="1"/>
        </a:p>
      </dgm:t>
    </dgm:pt>
    <dgm:pt modelId="{BBAAB211-71EB-4820-A3E3-2D2BDF6B7712}" type="pres">
      <dgm:prSet presAssocID="{87227145-6995-47BD-B2E0-BF402C27D8B3}" presName="diagram" presStyleCnt="0">
        <dgm:presLayoutVars>
          <dgm:chPref val="1"/>
          <dgm:dir/>
          <dgm:animOne val="branch"/>
          <dgm:animLvl val="lvl"/>
          <dgm:resizeHandles/>
        </dgm:presLayoutVars>
      </dgm:prSet>
      <dgm:spPr/>
    </dgm:pt>
    <dgm:pt modelId="{3966CCD8-DE08-43C4-92A8-F6E1596CAAFD}" type="pres">
      <dgm:prSet presAssocID="{71793818-6CDF-4087-BA77-2FCF964CF90F}" presName="root" presStyleCnt="0"/>
      <dgm:spPr/>
    </dgm:pt>
    <dgm:pt modelId="{CC2CFB5B-C24D-4659-BE34-FBE2C219E3C5}" type="pres">
      <dgm:prSet presAssocID="{71793818-6CDF-4087-BA77-2FCF964CF90F}" presName="rootComposite" presStyleCnt="0"/>
      <dgm:spPr/>
    </dgm:pt>
    <dgm:pt modelId="{7AC6FB78-146E-42B5-A7DB-D4D56513C473}" type="pres">
      <dgm:prSet presAssocID="{71793818-6CDF-4087-BA77-2FCF964CF90F}" presName="rootText" presStyleLbl="node1" presStyleIdx="0" presStyleCnt="2" custScaleX="291144" custScaleY="155357"/>
      <dgm:spPr/>
    </dgm:pt>
    <dgm:pt modelId="{41305EF9-32D4-42EE-A9AF-2C2C62C427B7}" type="pres">
      <dgm:prSet presAssocID="{71793818-6CDF-4087-BA77-2FCF964CF90F}" presName="rootConnector" presStyleLbl="node1" presStyleIdx="0" presStyleCnt="2"/>
      <dgm:spPr/>
    </dgm:pt>
    <dgm:pt modelId="{876A9FE5-D530-44C7-8BD8-F8078D813E6E}" type="pres">
      <dgm:prSet presAssocID="{71793818-6CDF-4087-BA77-2FCF964CF90F}" presName="childShape" presStyleCnt="0"/>
      <dgm:spPr/>
    </dgm:pt>
    <dgm:pt modelId="{A7C2AE20-C397-41F6-B566-8B557DFB160F}" type="pres">
      <dgm:prSet presAssocID="{B9800FB0-C80E-4444-A30A-09252BF5FB4D}" presName="Name13" presStyleLbl="parChTrans1D2" presStyleIdx="0" presStyleCnt="6"/>
      <dgm:spPr/>
    </dgm:pt>
    <dgm:pt modelId="{611A12C5-41A5-479A-818A-2C7F262D3960}" type="pres">
      <dgm:prSet presAssocID="{07345A72-6025-4F68-8594-C38CF9543391}" presName="childText" presStyleLbl="bgAcc1" presStyleIdx="0" presStyleCnt="6" custScaleX="257184">
        <dgm:presLayoutVars>
          <dgm:bulletEnabled val="1"/>
        </dgm:presLayoutVars>
      </dgm:prSet>
      <dgm:spPr/>
    </dgm:pt>
    <dgm:pt modelId="{3CA1515C-9E64-41D5-9D68-BFE335F4384E}" type="pres">
      <dgm:prSet presAssocID="{F160A0A6-B194-45C3-A477-D735F53B4FD5}" presName="Name13" presStyleLbl="parChTrans1D2" presStyleIdx="1" presStyleCnt="6"/>
      <dgm:spPr/>
    </dgm:pt>
    <dgm:pt modelId="{4E7E1A81-8DBA-4555-B204-83EDC81B7823}" type="pres">
      <dgm:prSet presAssocID="{AEEFF57D-1829-4520-90A2-C4468F3A0B13}" presName="childText" presStyleLbl="bgAcc1" presStyleIdx="1" presStyleCnt="6" custScaleX="257184">
        <dgm:presLayoutVars>
          <dgm:bulletEnabled val="1"/>
        </dgm:presLayoutVars>
      </dgm:prSet>
      <dgm:spPr/>
    </dgm:pt>
    <dgm:pt modelId="{E5856CB5-2068-4194-9A78-DC72DD83ABE5}" type="pres">
      <dgm:prSet presAssocID="{CF9FC13B-5AD9-4E5D-807A-03196B822AF8}" presName="Name13" presStyleLbl="parChTrans1D2" presStyleIdx="2" presStyleCnt="6"/>
      <dgm:spPr/>
    </dgm:pt>
    <dgm:pt modelId="{76AA29D5-0895-4BB3-B38D-EF23512E9CF9}" type="pres">
      <dgm:prSet presAssocID="{5DB23098-6ACD-4C1B-B7F1-04AD525153A4}" presName="childText" presStyleLbl="bgAcc1" presStyleIdx="2" presStyleCnt="6" custScaleX="257184">
        <dgm:presLayoutVars>
          <dgm:bulletEnabled val="1"/>
        </dgm:presLayoutVars>
      </dgm:prSet>
      <dgm:spPr/>
    </dgm:pt>
    <dgm:pt modelId="{DE253330-52CA-41FB-9C46-095931212FFB}" type="pres">
      <dgm:prSet presAssocID="{460B633E-86C1-4CA7-9800-7C4A8D22D7E6}" presName="root" presStyleCnt="0"/>
      <dgm:spPr/>
    </dgm:pt>
    <dgm:pt modelId="{3BF4A235-995B-41F2-9BC1-5AEA4E5629D2}" type="pres">
      <dgm:prSet presAssocID="{460B633E-86C1-4CA7-9800-7C4A8D22D7E6}" presName="rootComposite" presStyleCnt="0"/>
      <dgm:spPr/>
    </dgm:pt>
    <dgm:pt modelId="{20EC5A9E-8AA7-4FED-B934-EFB35E110E94}" type="pres">
      <dgm:prSet presAssocID="{460B633E-86C1-4CA7-9800-7C4A8D22D7E6}" presName="rootText" presStyleLbl="node1" presStyleIdx="1" presStyleCnt="2" custScaleX="362085" custScaleY="155357"/>
      <dgm:spPr/>
    </dgm:pt>
    <dgm:pt modelId="{10938166-EE25-46F0-83FA-572A766BBF3E}" type="pres">
      <dgm:prSet presAssocID="{460B633E-86C1-4CA7-9800-7C4A8D22D7E6}" presName="rootConnector" presStyleLbl="node1" presStyleIdx="1" presStyleCnt="2"/>
      <dgm:spPr/>
    </dgm:pt>
    <dgm:pt modelId="{03ECB6DC-9994-47FF-B33F-FBB3DA74F912}" type="pres">
      <dgm:prSet presAssocID="{460B633E-86C1-4CA7-9800-7C4A8D22D7E6}" presName="childShape" presStyleCnt="0"/>
      <dgm:spPr/>
    </dgm:pt>
    <dgm:pt modelId="{994C8395-450E-4B34-AC44-1348042E6309}" type="pres">
      <dgm:prSet presAssocID="{0676B6A3-4DF2-4A78-A690-42A0E21A6059}" presName="Name13" presStyleLbl="parChTrans1D2" presStyleIdx="3" presStyleCnt="6"/>
      <dgm:spPr/>
    </dgm:pt>
    <dgm:pt modelId="{38352508-8D7A-4703-8FEB-02653646296A}" type="pres">
      <dgm:prSet presAssocID="{BE7715D1-6409-496B-9EB3-903974358B65}" presName="childText" presStyleLbl="bgAcc1" presStyleIdx="3" presStyleCnt="6" custScaleX="338265">
        <dgm:presLayoutVars>
          <dgm:bulletEnabled val="1"/>
        </dgm:presLayoutVars>
      </dgm:prSet>
      <dgm:spPr/>
    </dgm:pt>
    <dgm:pt modelId="{FCAB7867-F96F-44A2-8BE9-35CF5337D838}" type="pres">
      <dgm:prSet presAssocID="{4559338C-DFB0-41E8-A795-1CC8BCFAAE32}" presName="Name13" presStyleLbl="parChTrans1D2" presStyleIdx="4" presStyleCnt="6"/>
      <dgm:spPr/>
    </dgm:pt>
    <dgm:pt modelId="{C64B4D40-B52B-4947-8DCE-DD5538E06E3B}" type="pres">
      <dgm:prSet presAssocID="{85D01265-E95B-415F-B9BD-473A42549A9C}" presName="childText" presStyleLbl="bgAcc1" presStyleIdx="4" presStyleCnt="6" custScaleX="338265">
        <dgm:presLayoutVars>
          <dgm:bulletEnabled val="1"/>
        </dgm:presLayoutVars>
      </dgm:prSet>
      <dgm:spPr/>
    </dgm:pt>
    <dgm:pt modelId="{96EAF94D-8D5B-4F9C-A5F1-12162AD87F5C}" type="pres">
      <dgm:prSet presAssocID="{B2D0BD7F-BED5-4F19-B39E-38B83BF0314C}" presName="Name13" presStyleLbl="parChTrans1D2" presStyleIdx="5" presStyleCnt="6"/>
      <dgm:spPr/>
    </dgm:pt>
    <dgm:pt modelId="{BDE682A9-7015-471B-B7C9-AB855B912A37}" type="pres">
      <dgm:prSet presAssocID="{9BD1AAED-736E-4A8A-B16E-F3BA350A7BA3}" presName="childText" presStyleLbl="bgAcc1" presStyleIdx="5" presStyleCnt="6" custScaleX="338265">
        <dgm:presLayoutVars>
          <dgm:bulletEnabled val="1"/>
        </dgm:presLayoutVars>
      </dgm:prSet>
      <dgm:spPr/>
    </dgm:pt>
  </dgm:ptLst>
  <dgm:cxnLst>
    <dgm:cxn modelId="{7D014E11-CBFF-4908-B48D-29B5CDB1993C}" type="presOf" srcId="{07345A72-6025-4F68-8594-C38CF9543391}" destId="{611A12C5-41A5-479A-818A-2C7F262D3960}" srcOrd="0" destOrd="0" presId="urn:microsoft.com/office/officeart/2005/8/layout/hierarchy3"/>
    <dgm:cxn modelId="{5E96611E-D3D7-4ED2-B8ED-DF5FE7B00F9C}" type="presOf" srcId="{5DB23098-6ACD-4C1B-B7F1-04AD525153A4}" destId="{76AA29D5-0895-4BB3-B38D-EF23512E9CF9}" srcOrd="0" destOrd="0" presId="urn:microsoft.com/office/officeart/2005/8/layout/hierarchy3"/>
    <dgm:cxn modelId="{67EA4A28-98DF-4682-986E-36F0B4AF0912}" srcId="{71793818-6CDF-4087-BA77-2FCF964CF90F}" destId="{07345A72-6025-4F68-8594-C38CF9543391}" srcOrd="0" destOrd="0" parTransId="{B9800FB0-C80E-4444-A30A-09252BF5FB4D}" sibTransId="{D89643AD-F4E2-4401-8D12-0E0D528648FB}"/>
    <dgm:cxn modelId="{3584BC3C-AFD2-4DF6-AD03-8E19E16BFD6E}" type="presOf" srcId="{4559338C-DFB0-41E8-A795-1CC8BCFAAE32}" destId="{FCAB7867-F96F-44A2-8BE9-35CF5337D838}" srcOrd="0" destOrd="0" presId="urn:microsoft.com/office/officeart/2005/8/layout/hierarchy3"/>
    <dgm:cxn modelId="{AD14EE5E-1FF3-4C81-81C5-3BA2EFE85992}" type="presOf" srcId="{B9800FB0-C80E-4444-A30A-09252BF5FB4D}" destId="{A7C2AE20-C397-41F6-B566-8B557DFB160F}" srcOrd="0" destOrd="0" presId="urn:microsoft.com/office/officeart/2005/8/layout/hierarchy3"/>
    <dgm:cxn modelId="{DF766961-1479-428F-AB17-2BFA9B974705}" type="presOf" srcId="{BE7715D1-6409-496B-9EB3-903974358B65}" destId="{38352508-8D7A-4703-8FEB-02653646296A}" srcOrd="0" destOrd="0" presId="urn:microsoft.com/office/officeart/2005/8/layout/hierarchy3"/>
    <dgm:cxn modelId="{86B91763-A0B3-41B5-8EDB-C8DE7DA4F7B1}" srcId="{71793818-6CDF-4087-BA77-2FCF964CF90F}" destId="{5DB23098-6ACD-4C1B-B7F1-04AD525153A4}" srcOrd="2" destOrd="0" parTransId="{CF9FC13B-5AD9-4E5D-807A-03196B822AF8}" sibTransId="{DC3A314E-1DC1-415B-AD59-8A0C6770406A}"/>
    <dgm:cxn modelId="{63AA2572-C102-4DB0-A98F-E5EE84E9E58A}" type="presOf" srcId="{460B633E-86C1-4CA7-9800-7C4A8D22D7E6}" destId="{10938166-EE25-46F0-83FA-572A766BBF3E}" srcOrd="1" destOrd="0" presId="urn:microsoft.com/office/officeart/2005/8/layout/hierarchy3"/>
    <dgm:cxn modelId="{8441FF74-AA03-4620-B0EA-75165C1B54EB}" type="presOf" srcId="{0676B6A3-4DF2-4A78-A690-42A0E21A6059}" destId="{994C8395-450E-4B34-AC44-1348042E6309}" srcOrd="0" destOrd="0" presId="urn:microsoft.com/office/officeart/2005/8/layout/hierarchy3"/>
    <dgm:cxn modelId="{7C97EF56-9F54-46EF-8C75-025F9B3E50CB}" type="presOf" srcId="{460B633E-86C1-4CA7-9800-7C4A8D22D7E6}" destId="{20EC5A9E-8AA7-4FED-B934-EFB35E110E94}" srcOrd="0" destOrd="0" presId="urn:microsoft.com/office/officeart/2005/8/layout/hierarchy3"/>
    <dgm:cxn modelId="{1DB27957-BF2B-4277-AA54-2B71D9456B06}" type="presOf" srcId="{F160A0A6-B194-45C3-A477-D735F53B4FD5}" destId="{3CA1515C-9E64-41D5-9D68-BFE335F4384E}" srcOrd="0" destOrd="0" presId="urn:microsoft.com/office/officeart/2005/8/layout/hierarchy3"/>
    <dgm:cxn modelId="{73C5F977-32D0-4990-AD42-1D878EC21939}" srcId="{460B633E-86C1-4CA7-9800-7C4A8D22D7E6}" destId="{85D01265-E95B-415F-B9BD-473A42549A9C}" srcOrd="1" destOrd="0" parTransId="{4559338C-DFB0-41E8-A795-1CC8BCFAAE32}" sibTransId="{F78E8405-ADE6-4965-8509-F7BFA4C3A09A}"/>
    <dgm:cxn modelId="{8A02E15A-2956-4CB1-8A3D-297608148058}" type="presOf" srcId="{71793818-6CDF-4087-BA77-2FCF964CF90F}" destId="{7AC6FB78-146E-42B5-A7DB-D4D56513C473}" srcOrd="0" destOrd="0" presId="urn:microsoft.com/office/officeart/2005/8/layout/hierarchy3"/>
    <dgm:cxn modelId="{D66F3E80-7F99-4645-8588-693B018B694D}" srcId="{460B633E-86C1-4CA7-9800-7C4A8D22D7E6}" destId="{BE7715D1-6409-496B-9EB3-903974358B65}" srcOrd="0" destOrd="0" parTransId="{0676B6A3-4DF2-4A78-A690-42A0E21A6059}" sibTransId="{C6D7289E-41D1-4C3D-90B7-C7064D0F2E14}"/>
    <dgm:cxn modelId="{30F40A91-54AF-48EA-BEDE-D625B1AF4DAA}" type="presOf" srcId="{85D01265-E95B-415F-B9BD-473A42549A9C}" destId="{C64B4D40-B52B-4947-8DCE-DD5538E06E3B}" srcOrd="0" destOrd="0" presId="urn:microsoft.com/office/officeart/2005/8/layout/hierarchy3"/>
    <dgm:cxn modelId="{C7340192-63FF-4BC9-AFF0-E546045E71B7}" srcId="{87227145-6995-47BD-B2E0-BF402C27D8B3}" destId="{460B633E-86C1-4CA7-9800-7C4A8D22D7E6}" srcOrd="1" destOrd="0" parTransId="{97FF85E4-DD89-4031-BAFC-A5A3F1507859}" sibTransId="{5A45C2CB-55D2-4FC1-965D-074B4D7E981B}"/>
    <dgm:cxn modelId="{E9597FA8-04B6-4B32-A5D0-75F5DAAD5B58}" type="presOf" srcId="{B2D0BD7F-BED5-4F19-B39E-38B83BF0314C}" destId="{96EAF94D-8D5B-4F9C-A5F1-12162AD87F5C}" srcOrd="0" destOrd="0" presId="urn:microsoft.com/office/officeart/2005/8/layout/hierarchy3"/>
    <dgm:cxn modelId="{5D40C7AB-7EF8-4F08-9F15-DB0C0DB7A2D9}" type="presOf" srcId="{71793818-6CDF-4087-BA77-2FCF964CF90F}" destId="{41305EF9-32D4-42EE-A9AF-2C2C62C427B7}" srcOrd="1" destOrd="0" presId="urn:microsoft.com/office/officeart/2005/8/layout/hierarchy3"/>
    <dgm:cxn modelId="{F12A25AE-35CB-4B31-99F7-9E77EF57DD15}" type="presOf" srcId="{CF9FC13B-5AD9-4E5D-807A-03196B822AF8}" destId="{E5856CB5-2068-4194-9A78-DC72DD83ABE5}" srcOrd="0" destOrd="0" presId="urn:microsoft.com/office/officeart/2005/8/layout/hierarchy3"/>
    <dgm:cxn modelId="{4C950AB1-3D33-48AE-ADB7-BE540F34C093}" srcId="{460B633E-86C1-4CA7-9800-7C4A8D22D7E6}" destId="{9BD1AAED-736E-4A8A-B16E-F3BA350A7BA3}" srcOrd="2" destOrd="0" parTransId="{B2D0BD7F-BED5-4F19-B39E-38B83BF0314C}" sibTransId="{EAA4DB65-7422-446A-B1DD-23BD47BCC7F9}"/>
    <dgm:cxn modelId="{F77EADB7-C4B8-4816-A251-1EFAB17DE999}" type="presOf" srcId="{AEEFF57D-1829-4520-90A2-C4468F3A0B13}" destId="{4E7E1A81-8DBA-4555-B204-83EDC81B7823}" srcOrd="0" destOrd="0" presId="urn:microsoft.com/office/officeart/2005/8/layout/hierarchy3"/>
    <dgm:cxn modelId="{7C5FC2CB-E530-44C5-BFE1-012B48F3CC76}" type="presOf" srcId="{87227145-6995-47BD-B2E0-BF402C27D8B3}" destId="{BBAAB211-71EB-4820-A3E3-2D2BDF6B7712}" srcOrd="0" destOrd="0" presId="urn:microsoft.com/office/officeart/2005/8/layout/hierarchy3"/>
    <dgm:cxn modelId="{E2F9FFD2-353C-471B-A5B7-99B9C5F7B71F}" type="presOf" srcId="{9BD1AAED-736E-4A8A-B16E-F3BA350A7BA3}" destId="{BDE682A9-7015-471B-B7C9-AB855B912A37}" srcOrd="0" destOrd="0" presId="urn:microsoft.com/office/officeart/2005/8/layout/hierarchy3"/>
    <dgm:cxn modelId="{BBDBEEEA-43CC-48C0-A5C3-06735E09B608}" srcId="{87227145-6995-47BD-B2E0-BF402C27D8B3}" destId="{71793818-6CDF-4087-BA77-2FCF964CF90F}" srcOrd="0" destOrd="0" parTransId="{B6E87215-BE65-4B13-8A0F-55971F2D3F3C}" sibTransId="{8DD42FA0-D006-4BCD-991E-36EDE2F51D6A}"/>
    <dgm:cxn modelId="{3C5694ED-F944-4738-88E5-F35BF2AD4339}" srcId="{71793818-6CDF-4087-BA77-2FCF964CF90F}" destId="{AEEFF57D-1829-4520-90A2-C4468F3A0B13}" srcOrd="1" destOrd="0" parTransId="{F160A0A6-B194-45C3-A477-D735F53B4FD5}" sibTransId="{82D40294-D4B0-4CEC-A9AE-CC2A98A59B5E}"/>
    <dgm:cxn modelId="{ED3D5150-69DD-42E9-BA00-683ECCB9594A}" type="presParOf" srcId="{BBAAB211-71EB-4820-A3E3-2D2BDF6B7712}" destId="{3966CCD8-DE08-43C4-92A8-F6E1596CAAFD}" srcOrd="0" destOrd="0" presId="urn:microsoft.com/office/officeart/2005/8/layout/hierarchy3"/>
    <dgm:cxn modelId="{1BB5CA04-7C26-4870-8DF9-E78AFF7C6461}" type="presParOf" srcId="{3966CCD8-DE08-43C4-92A8-F6E1596CAAFD}" destId="{CC2CFB5B-C24D-4659-BE34-FBE2C219E3C5}" srcOrd="0" destOrd="0" presId="urn:microsoft.com/office/officeart/2005/8/layout/hierarchy3"/>
    <dgm:cxn modelId="{10B89E89-6696-4945-8CC3-DF6376D1615E}" type="presParOf" srcId="{CC2CFB5B-C24D-4659-BE34-FBE2C219E3C5}" destId="{7AC6FB78-146E-42B5-A7DB-D4D56513C473}" srcOrd="0" destOrd="0" presId="urn:microsoft.com/office/officeart/2005/8/layout/hierarchy3"/>
    <dgm:cxn modelId="{14DA9151-B22E-49A5-85AC-5857CC8183EE}" type="presParOf" srcId="{CC2CFB5B-C24D-4659-BE34-FBE2C219E3C5}" destId="{41305EF9-32D4-42EE-A9AF-2C2C62C427B7}" srcOrd="1" destOrd="0" presId="urn:microsoft.com/office/officeart/2005/8/layout/hierarchy3"/>
    <dgm:cxn modelId="{424BD5CF-E891-4DD5-A03B-C2F5960D3196}" type="presParOf" srcId="{3966CCD8-DE08-43C4-92A8-F6E1596CAAFD}" destId="{876A9FE5-D530-44C7-8BD8-F8078D813E6E}" srcOrd="1" destOrd="0" presId="urn:microsoft.com/office/officeart/2005/8/layout/hierarchy3"/>
    <dgm:cxn modelId="{CED953A1-B95D-4930-8C8E-8CA1637E98A0}" type="presParOf" srcId="{876A9FE5-D530-44C7-8BD8-F8078D813E6E}" destId="{A7C2AE20-C397-41F6-B566-8B557DFB160F}" srcOrd="0" destOrd="0" presId="urn:microsoft.com/office/officeart/2005/8/layout/hierarchy3"/>
    <dgm:cxn modelId="{FCC2197E-ACFC-4AAE-9467-0F9B4175D5EC}" type="presParOf" srcId="{876A9FE5-D530-44C7-8BD8-F8078D813E6E}" destId="{611A12C5-41A5-479A-818A-2C7F262D3960}" srcOrd="1" destOrd="0" presId="urn:microsoft.com/office/officeart/2005/8/layout/hierarchy3"/>
    <dgm:cxn modelId="{D7BA8470-B973-4C5F-A52A-FD5F42CC35F2}" type="presParOf" srcId="{876A9FE5-D530-44C7-8BD8-F8078D813E6E}" destId="{3CA1515C-9E64-41D5-9D68-BFE335F4384E}" srcOrd="2" destOrd="0" presId="urn:microsoft.com/office/officeart/2005/8/layout/hierarchy3"/>
    <dgm:cxn modelId="{F59FE35D-1127-4F33-AC6B-71F4C294B921}" type="presParOf" srcId="{876A9FE5-D530-44C7-8BD8-F8078D813E6E}" destId="{4E7E1A81-8DBA-4555-B204-83EDC81B7823}" srcOrd="3" destOrd="0" presId="urn:microsoft.com/office/officeart/2005/8/layout/hierarchy3"/>
    <dgm:cxn modelId="{A9D9F986-B046-4A81-AF0C-3B1D79DECE54}" type="presParOf" srcId="{876A9FE5-D530-44C7-8BD8-F8078D813E6E}" destId="{E5856CB5-2068-4194-9A78-DC72DD83ABE5}" srcOrd="4" destOrd="0" presId="urn:microsoft.com/office/officeart/2005/8/layout/hierarchy3"/>
    <dgm:cxn modelId="{90C84146-0D0E-4940-8D23-8975BA296EC9}" type="presParOf" srcId="{876A9FE5-D530-44C7-8BD8-F8078D813E6E}" destId="{76AA29D5-0895-4BB3-B38D-EF23512E9CF9}" srcOrd="5" destOrd="0" presId="urn:microsoft.com/office/officeart/2005/8/layout/hierarchy3"/>
    <dgm:cxn modelId="{4DA843D5-2022-4BF3-826E-28058D4089B5}" type="presParOf" srcId="{BBAAB211-71EB-4820-A3E3-2D2BDF6B7712}" destId="{DE253330-52CA-41FB-9C46-095931212FFB}" srcOrd="1" destOrd="0" presId="urn:microsoft.com/office/officeart/2005/8/layout/hierarchy3"/>
    <dgm:cxn modelId="{FDCB78F0-64E8-459C-A9EE-C722CFA54C01}" type="presParOf" srcId="{DE253330-52CA-41FB-9C46-095931212FFB}" destId="{3BF4A235-995B-41F2-9BC1-5AEA4E5629D2}" srcOrd="0" destOrd="0" presId="urn:microsoft.com/office/officeart/2005/8/layout/hierarchy3"/>
    <dgm:cxn modelId="{B9D92A7B-33E7-44A0-89F3-F5F839FD917F}" type="presParOf" srcId="{3BF4A235-995B-41F2-9BC1-5AEA4E5629D2}" destId="{20EC5A9E-8AA7-4FED-B934-EFB35E110E94}" srcOrd="0" destOrd="0" presId="urn:microsoft.com/office/officeart/2005/8/layout/hierarchy3"/>
    <dgm:cxn modelId="{D0C4AD8A-AB08-436D-B5AA-90BD2D5EA67D}" type="presParOf" srcId="{3BF4A235-995B-41F2-9BC1-5AEA4E5629D2}" destId="{10938166-EE25-46F0-83FA-572A766BBF3E}" srcOrd="1" destOrd="0" presId="urn:microsoft.com/office/officeart/2005/8/layout/hierarchy3"/>
    <dgm:cxn modelId="{19977C9A-51EC-46B3-BB82-38037A6E2FE0}" type="presParOf" srcId="{DE253330-52CA-41FB-9C46-095931212FFB}" destId="{03ECB6DC-9994-47FF-B33F-FBB3DA74F912}" srcOrd="1" destOrd="0" presId="urn:microsoft.com/office/officeart/2005/8/layout/hierarchy3"/>
    <dgm:cxn modelId="{0E4B6FCF-F077-4B27-AEE3-32726CA9E940}" type="presParOf" srcId="{03ECB6DC-9994-47FF-B33F-FBB3DA74F912}" destId="{994C8395-450E-4B34-AC44-1348042E6309}" srcOrd="0" destOrd="0" presId="urn:microsoft.com/office/officeart/2005/8/layout/hierarchy3"/>
    <dgm:cxn modelId="{09B3E55E-2D2D-4927-B531-171B3A834A49}" type="presParOf" srcId="{03ECB6DC-9994-47FF-B33F-FBB3DA74F912}" destId="{38352508-8D7A-4703-8FEB-02653646296A}" srcOrd="1" destOrd="0" presId="urn:microsoft.com/office/officeart/2005/8/layout/hierarchy3"/>
    <dgm:cxn modelId="{40CC6A9E-5D3D-4C30-9E20-FEBE2C9F2F4A}" type="presParOf" srcId="{03ECB6DC-9994-47FF-B33F-FBB3DA74F912}" destId="{FCAB7867-F96F-44A2-8BE9-35CF5337D838}" srcOrd="2" destOrd="0" presId="urn:microsoft.com/office/officeart/2005/8/layout/hierarchy3"/>
    <dgm:cxn modelId="{B88E92A4-8D42-4F84-8449-9EB42B13A377}" type="presParOf" srcId="{03ECB6DC-9994-47FF-B33F-FBB3DA74F912}" destId="{C64B4D40-B52B-4947-8DCE-DD5538E06E3B}" srcOrd="3" destOrd="0" presId="urn:microsoft.com/office/officeart/2005/8/layout/hierarchy3"/>
    <dgm:cxn modelId="{412FD28C-E3D8-49EE-8586-939BD1742CF8}" type="presParOf" srcId="{03ECB6DC-9994-47FF-B33F-FBB3DA74F912}" destId="{96EAF94D-8D5B-4F9C-A5F1-12162AD87F5C}" srcOrd="4" destOrd="0" presId="urn:microsoft.com/office/officeart/2005/8/layout/hierarchy3"/>
    <dgm:cxn modelId="{C04552D0-B600-48B7-B57A-031B61B93643}" type="presParOf" srcId="{03ECB6DC-9994-47FF-B33F-FBB3DA74F912}" destId="{BDE682A9-7015-471B-B7C9-AB855B912A37}"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27145-6995-47BD-B2E0-BF402C27D8B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71793818-6CDF-4087-BA77-2FCF964CF90F}">
      <dgm:prSet phldrT="[Texto]" custT="1"/>
      <dgm:spPr>
        <a:solidFill>
          <a:schemeClr val="accent3">
            <a:lumMod val="60000"/>
            <a:lumOff val="40000"/>
          </a:schemeClr>
        </a:solidFill>
        <a:ln>
          <a:noFill/>
        </a:ln>
        <a:effectLst>
          <a:outerShdw blurRad="57150" dist="19050" dir="5400000" algn="ctr" rotWithShape="0">
            <a:srgbClr val="000000">
              <a:alpha val="63000"/>
            </a:srgbClr>
          </a:outerShdw>
        </a:effectLst>
      </dgm:spPr>
      <dgm:t>
        <a:bodyPr spcFirstLastPara="0" vert="horz" wrap="square" lIns="34290" tIns="22860" rIns="34290" bIns="22860" numCol="1" spcCol="1270" anchor="ctr" anchorCtr="0"/>
        <a:lstStyle/>
        <a:p>
          <a:r>
            <a:rPr lang="en-US" sz="1800" b="1">
              <a:effectLst>
                <a:outerShdw blurRad="38100" dist="38100" dir="2700000" algn="tl">
                  <a:srgbClr val="000000">
                    <a:alpha val="43137"/>
                  </a:srgbClr>
                </a:outerShdw>
              </a:effectLst>
            </a:rPr>
            <a:t>Things not fitting (v. 4a):</a:t>
          </a:r>
          <a:endParaRPr lang="es-ES" sz="1800" b="1" dirty="0">
            <a:effectLst>
              <a:outerShdw blurRad="38100" dist="38100" dir="2700000" algn="tl">
                <a:srgbClr val="000000">
                  <a:alpha val="43137"/>
                </a:srgbClr>
              </a:outerShdw>
            </a:effectLst>
          </a:endParaRPr>
        </a:p>
      </dgm:t>
    </dgm:pt>
    <dgm:pt modelId="{B6E87215-BE65-4B13-8A0F-55971F2D3F3C}" type="parTrans" cxnId="{BBDBEEEA-43CC-48C0-A5C3-06735E09B608}">
      <dgm:prSet/>
      <dgm:spPr/>
      <dgm:t>
        <a:bodyPr/>
        <a:lstStyle/>
        <a:p>
          <a:endParaRPr lang="es-ES" sz="1800" b="1"/>
        </a:p>
      </dgm:t>
    </dgm:pt>
    <dgm:pt modelId="{8DD42FA0-D006-4BCD-991E-36EDE2F51D6A}" type="sibTrans" cxnId="{BBDBEEEA-43CC-48C0-A5C3-06735E09B608}">
      <dgm:prSet/>
      <dgm:spPr/>
      <dgm:t>
        <a:bodyPr/>
        <a:lstStyle/>
        <a:p>
          <a:endParaRPr lang="es-ES" sz="1800" b="1"/>
        </a:p>
      </dgm:t>
    </dgm:pt>
    <dgm:pt modelId="{460B633E-86C1-4CA7-9800-7C4A8D22D7E6}">
      <dgm:prSet phldrT="[Texto]" custT="1"/>
      <dgm:spPr>
        <a:solidFill>
          <a:srgbClr val="38AA38"/>
        </a:soli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Things fitting </a:t>
          </a:r>
          <a:b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br>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(v. 4b):</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97FF85E4-DD89-4031-BAFC-A5A3F1507859}" type="parTrans" cxnId="{C7340192-63FF-4BC9-AFF0-E546045E71B7}">
      <dgm:prSet/>
      <dgm:spPr/>
      <dgm:t>
        <a:bodyPr/>
        <a:lstStyle/>
        <a:p>
          <a:endParaRPr lang="es-ES" sz="1800" b="1"/>
        </a:p>
      </dgm:t>
    </dgm:pt>
    <dgm:pt modelId="{5A45C2CB-55D2-4FC1-965D-074B4D7E981B}" type="sibTrans" cxnId="{C7340192-63FF-4BC9-AFF0-E546045E71B7}">
      <dgm:prSet/>
      <dgm:spPr/>
      <dgm:t>
        <a:bodyPr/>
        <a:lstStyle/>
        <a:p>
          <a:endParaRPr lang="es-ES" sz="1800" b="1"/>
        </a:p>
      </dgm:t>
    </dgm:pt>
    <dgm:pt modelId="{BE7715D1-6409-496B-9EB3-903974358B65}">
      <dgm:prSet phldrT="[Texto]" custT="1"/>
      <dgm:spPr>
        <a:solidFill>
          <a:prstClr val="white">
            <a:hueOff val="0"/>
            <a:satOff val="0"/>
            <a:lumOff val="0"/>
          </a:prstClr>
        </a:solidFill>
        <a:ln w="19050" cap="flat" cmpd="sng" algn="ctr">
          <a:solidFill>
            <a:srgbClr val="38AA38"/>
          </a:solidFill>
          <a:prstDash val="solid"/>
          <a:miter lim="800000"/>
        </a:ln>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a:t>Thanksgiving</a:t>
          </a:r>
          <a:endParaRPr lang="es-ES" sz="1800" b="1" kern="1200" dirty="0">
            <a:solidFill>
              <a:prstClr val="black">
                <a:hueOff val="0"/>
                <a:satOff val="0"/>
                <a:lumOff val="0"/>
                <a:alphaOff val="0"/>
              </a:prstClr>
            </a:solidFill>
            <a:latin typeface="Calibri" panose="020F0502020204030204"/>
            <a:ea typeface="+mn-ea"/>
            <a:cs typeface="+mn-cs"/>
          </a:endParaRPr>
        </a:p>
      </dgm:t>
    </dgm:pt>
    <dgm:pt modelId="{0676B6A3-4DF2-4A78-A690-42A0E21A6059}" type="parTrans" cxnId="{D66F3E80-7F99-4645-8588-693B018B694D}">
      <dgm:prSet/>
      <dgm:spPr>
        <a:ln>
          <a:solidFill>
            <a:srgbClr val="38AA38"/>
          </a:solidFill>
        </a:ln>
      </dgm:spPr>
      <dgm:t>
        <a:bodyPr/>
        <a:lstStyle/>
        <a:p>
          <a:endParaRPr lang="es-ES" sz="1800" b="1"/>
        </a:p>
      </dgm:t>
    </dgm:pt>
    <dgm:pt modelId="{C6D7289E-41D1-4C3D-90B7-C7064D0F2E14}" type="sibTrans" cxnId="{D66F3E80-7F99-4645-8588-693B018B694D}">
      <dgm:prSet/>
      <dgm:spPr/>
      <dgm:t>
        <a:bodyPr/>
        <a:lstStyle/>
        <a:p>
          <a:endParaRPr lang="es-ES" sz="1800" b="1"/>
        </a:p>
      </dgm:t>
    </dgm:pt>
    <dgm:pt modelId="{07345A72-6025-4F68-8594-C38CF9543391}">
      <dgm:prSet phldrT="[Texto]" custT="1"/>
      <dgm:spPr>
        <a:solidFill>
          <a:prstClr val="white">
            <a:hueOff val="0"/>
            <a:satOff val="0"/>
            <a:lumOff val="0"/>
          </a:prstClr>
        </a:solidFill>
        <a:ln w="19050" cap="flat" cmpd="sng" algn="ctr">
          <a:solidFill>
            <a:schemeClr val="accent3">
              <a:lumMod val="60000"/>
              <a:lumOff val="40000"/>
            </a:schemeClr>
          </a:solidFill>
          <a:prstDash val="solid"/>
          <a:miter lim="800000"/>
        </a:ln>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a:t>Filthiness</a:t>
          </a:r>
          <a:endParaRPr lang="es-ES" sz="1800" b="1" kern="1200" dirty="0">
            <a:solidFill>
              <a:prstClr val="black">
                <a:hueOff val="0"/>
                <a:satOff val="0"/>
                <a:lumOff val="0"/>
                <a:alphaOff val="0"/>
              </a:prstClr>
            </a:solidFill>
            <a:latin typeface="Calibri" panose="020F0502020204030204"/>
            <a:ea typeface="+mn-ea"/>
            <a:cs typeface="+mn-cs"/>
          </a:endParaRPr>
        </a:p>
      </dgm:t>
    </dgm:pt>
    <dgm:pt modelId="{D89643AD-F4E2-4401-8D12-0E0D528648FB}" type="sibTrans" cxnId="{67EA4A28-98DF-4682-986E-36F0B4AF0912}">
      <dgm:prSet/>
      <dgm:spPr/>
      <dgm:t>
        <a:bodyPr/>
        <a:lstStyle/>
        <a:p>
          <a:endParaRPr lang="es-ES" sz="1800" b="1"/>
        </a:p>
      </dgm:t>
    </dgm:pt>
    <dgm:pt modelId="{B9800FB0-C80E-4444-A30A-09252BF5FB4D}" type="parTrans" cxnId="{67EA4A28-98DF-4682-986E-36F0B4AF0912}">
      <dgm:prSet/>
      <dgm:spPr>
        <a:ln>
          <a:solidFill>
            <a:schemeClr val="accent3">
              <a:lumMod val="60000"/>
              <a:lumOff val="40000"/>
            </a:schemeClr>
          </a:solidFill>
        </a:ln>
      </dgm:spPr>
      <dgm:t>
        <a:bodyPr/>
        <a:lstStyle/>
        <a:p>
          <a:endParaRPr lang="es-ES" sz="1800" b="1"/>
        </a:p>
      </dgm:t>
    </dgm:pt>
    <dgm:pt modelId="{045B7F4E-5FC6-4226-AF7C-BC605E799AAC}">
      <dgm:prSet phldrT="[Texto]" custT="1"/>
      <dgm:spPr>
        <a:solidFill>
          <a:prstClr val="white">
            <a:hueOff val="0"/>
            <a:satOff val="0"/>
            <a:lumOff val="0"/>
          </a:prstClr>
        </a:solidFill>
        <a:ln w="19050" cap="flat" cmpd="sng" algn="ctr">
          <a:solidFill>
            <a:schemeClr val="accent3">
              <a:lumMod val="60000"/>
              <a:lumOff val="40000"/>
            </a:schemeClr>
          </a:solidFill>
          <a:prstDash val="solid"/>
          <a:miter lim="800000"/>
        </a:ln>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a:t>Foolish talking</a:t>
          </a:r>
          <a:endParaRPr lang="es-ES" sz="1800" b="1" kern="1200" dirty="0">
            <a:solidFill>
              <a:prstClr val="black">
                <a:hueOff val="0"/>
                <a:satOff val="0"/>
                <a:lumOff val="0"/>
                <a:alphaOff val="0"/>
              </a:prstClr>
            </a:solidFill>
            <a:latin typeface="Calibri" panose="020F0502020204030204"/>
            <a:ea typeface="+mn-ea"/>
            <a:cs typeface="+mn-cs"/>
          </a:endParaRPr>
        </a:p>
      </dgm:t>
    </dgm:pt>
    <dgm:pt modelId="{A2B6FE56-A355-498C-81BD-3A12B113566E}" type="sibTrans" cxnId="{828F549E-13BB-4F62-9FE5-ECAF78EF105E}">
      <dgm:prSet/>
      <dgm:spPr/>
      <dgm:t>
        <a:bodyPr/>
        <a:lstStyle/>
        <a:p>
          <a:endParaRPr lang="es-ES"/>
        </a:p>
      </dgm:t>
    </dgm:pt>
    <dgm:pt modelId="{8192F4E5-50E7-4E01-ACDB-70AD5CBF0771}" type="parTrans" cxnId="{828F549E-13BB-4F62-9FE5-ECAF78EF105E}">
      <dgm:prSet/>
      <dgm:spPr>
        <a:ln>
          <a:solidFill>
            <a:schemeClr val="accent3">
              <a:lumMod val="60000"/>
              <a:lumOff val="40000"/>
            </a:schemeClr>
          </a:solidFill>
        </a:ln>
      </dgm:spPr>
      <dgm:t>
        <a:bodyPr/>
        <a:lstStyle/>
        <a:p>
          <a:endParaRPr lang="es-ES"/>
        </a:p>
      </dgm:t>
    </dgm:pt>
    <dgm:pt modelId="{E8351329-3593-4868-9417-282A9A7108BA}">
      <dgm:prSet phldrT="[Texto]" custT="1"/>
      <dgm:spPr>
        <a:solidFill>
          <a:prstClr val="white">
            <a:hueOff val="0"/>
            <a:satOff val="0"/>
            <a:lumOff val="0"/>
          </a:prstClr>
        </a:solidFill>
        <a:ln w="19050" cap="flat" cmpd="sng" algn="ctr">
          <a:solidFill>
            <a:schemeClr val="accent3">
              <a:lumMod val="60000"/>
              <a:lumOff val="40000"/>
            </a:schemeClr>
          </a:solidFill>
          <a:prstDash val="solid"/>
          <a:miter lim="800000"/>
        </a:ln>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a:t>Coarse jesting</a:t>
          </a:r>
          <a:endParaRPr lang="es-ES" sz="1800" b="1" kern="1200" dirty="0">
            <a:solidFill>
              <a:prstClr val="black">
                <a:hueOff val="0"/>
                <a:satOff val="0"/>
                <a:lumOff val="0"/>
                <a:alphaOff val="0"/>
              </a:prstClr>
            </a:solidFill>
            <a:latin typeface="Calibri" panose="020F0502020204030204"/>
            <a:ea typeface="+mn-ea"/>
            <a:cs typeface="+mn-cs"/>
          </a:endParaRPr>
        </a:p>
      </dgm:t>
    </dgm:pt>
    <dgm:pt modelId="{3B3CB294-C01F-47F1-A545-D92678A8A167}" type="sibTrans" cxnId="{929E231C-3DFB-4074-AB58-73596F53B10D}">
      <dgm:prSet/>
      <dgm:spPr/>
      <dgm:t>
        <a:bodyPr/>
        <a:lstStyle/>
        <a:p>
          <a:endParaRPr lang="es-ES"/>
        </a:p>
      </dgm:t>
    </dgm:pt>
    <dgm:pt modelId="{44496774-ABC2-4FA4-9969-4ED1D562EF09}" type="parTrans" cxnId="{929E231C-3DFB-4074-AB58-73596F53B10D}">
      <dgm:prSet/>
      <dgm:spPr>
        <a:ln>
          <a:solidFill>
            <a:schemeClr val="accent3">
              <a:lumMod val="60000"/>
              <a:lumOff val="40000"/>
            </a:schemeClr>
          </a:solidFill>
        </a:ln>
      </dgm:spPr>
      <dgm:t>
        <a:bodyPr/>
        <a:lstStyle/>
        <a:p>
          <a:endParaRPr lang="es-ES"/>
        </a:p>
      </dgm:t>
    </dgm:pt>
    <dgm:pt modelId="{BBAAB211-71EB-4820-A3E3-2D2BDF6B7712}" type="pres">
      <dgm:prSet presAssocID="{87227145-6995-47BD-B2E0-BF402C27D8B3}" presName="diagram" presStyleCnt="0">
        <dgm:presLayoutVars>
          <dgm:chPref val="1"/>
          <dgm:dir/>
          <dgm:animOne val="branch"/>
          <dgm:animLvl val="lvl"/>
          <dgm:resizeHandles/>
        </dgm:presLayoutVars>
      </dgm:prSet>
      <dgm:spPr/>
    </dgm:pt>
    <dgm:pt modelId="{3966CCD8-DE08-43C4-92A8-F6E1596CAAFD}" type="pres">
      <dgm:prSet presAssocID="{71793818-6CDF-4087-BA77-2FCF964CF90F}" presName="root" presStyleCnt="0"/>
      <dgm:spPr/>
    </dgm:pt>
    <dgm:pt modelId="{CC2CFB5B-C24D-4659-BE34-FBE2C219E3C5}" type="pres">
      <dgm:prSet presAssocID="{71793818-6CDF-4087-BA77-2FCF964CF90F}" presName="rootComposite" presStyleCnt="0"/>
      <dgm:spPr/>
    </dgm:pt>
    <dgm:pt modelId="{7AC6FB78-146E-42B5-A7DB-D4D56513C473}" type="pres">
      <dgm:prSet presAssocID="{71793818-6CDF-4087-BA77-2FCF964CF90F}" presName="rootText" presStyleLbl="node1" presStyleIdx="0" presStyleCnt="2" custScaleX="291144" custScaleY="155357"/>
      <dgm:spPr>
        <a:xfrm>
          <a:off x="1375" y="33144"/>
          <a:ext cx="1736808" cy="463388"/>
        </a:xfrm>
        <a:prstGeom prst="roundRect">
          <a:avLst>
            <a:gd name="adj" fmla="val 10000"/>
          </a:avLst>
        </a:prstGeom>
      </dgm:spPr>
    </dgm:pt>
    <dgm:pt modelId="{41305EF9-32D4-42EE-A9AF-2C2C62C427B7}" type="pres">
      <dgm:prSet presAssocID="{71793818-6CDF-4087-BA77-2FCF964CF90F}" presName="rootConnector" presStyleLbl="node1" presStyleIdx="0" presStyleCnt="2"/>
      <dgm:spPr/>
    </dgm:pt>
    <dgm:pt modelId="{876A9FE5-D530-44C7-8BD8-F8078D813E6E}" type="pres">
      <dgm:prSet presAssocID="{71793818-6CDF-4087-BA77-2FCF964CF90F}" presName="childShape" presStyleCnt="0"/>
      <dgm:spPr/>
    </dgm:pt>
    <dgm:pt modelId="{A7C2AE20-C397-41F6-B566-8B557DFB160F}" type="pres">
      <dgm:prSet presAssocID="{B9800FB0-C80E-4444-A30A-09252BF5FB4D}" presName="Name13" presStyleLbl="parChTrans1D2" presStyleIdx="0" presStyleCnt="4"/>
      <dgm:spPr/>
    </dgm:pt>
    <dgm:pt modelId="{611A12C5-41A5-479A-818A-2C7F262D3960}" type="pres">
      <dgm:prSet presAssocID="{07345A72-6025-4F68-8594-C38CF9543391}" presName="childText" presStyleLbl="bgAcc1" presStyleIdx="0" presStyleCnt="4" custScaleX="339736" custScaleY="163487">
        <dgm:presLayoutVars>
          <dgm:bulletEnabled val="1"/>
        </dgm:presLayoutVars>
      </dgm:prSet>
      <dgm:spPr>
        <a:xfrm>
          <a:off x="348737" y="571101"/>
          <a:ext cx="1359500" cy="487637"/>
        </a:xfrm>
        <a:prstGeom prst="roundRect">
          <a:avLst>
            <a:gd name="adj" fmla="val 10000"/>
          </a:avLst>
        </a:prstGeom>
      </dgm:spPr>
    </dgm:pt>
    <dgm:pt modelId="{54E154B9-B1DF-436A-B8DA-DCAABA45F2B0}" type="pres">
      <dgm:prSet presAssocID="{8192F4E5-50E7-4E01-ACDB-70AD5CBF0771}" presName="Name13" presStyleLbl="parChTrans1D2" presStyleIdx="1" presStyleCnt="4"/>
      <dgm:spPr/>
    </dgm:pt>
    <dgm:pt modelId="{83595FF4-B351-4FDA-9EAC-A714FA0148AE}" type="pres">
      <dgm:prSet presAssocID="{045B7F4E-5FC6-4226-AF7C-BC605E799AAC}" presName="childText" presStyleLbl="bgAcc1" presStyleIdx="1" presStyleCnt="4" custScaleX="339642">
        <dgm:presLayoutVars>
          <dgm:bulletEnabled val="1"/>
        </dgm:presLayoutVars>
      </dgm:prSet>
      <dgm:spPr>
        <a:xfrm>
          <a:off x="348737" y="1133307"/>
          <a:ext cx="1359123" cy="298273"/>
        </a:xfrm>
        <a:prstGeom prst="roundRect">
          <a:avLst>
            <a:gd name="adj" fmla="val 10000"/>
          </a:avLst>
        </a:prstGeom>
      </dgm:spPr>
    </dgm:pt>
    <dgm:pt modelId="{D7AA4BCF-7193-4E4F-AB1D-D2554FBC5020}" type="pres">
      <dgm:prSet presAssocID="{44496774-ABC2-4FA4-9969-4ED1D562EF09}" presName="Name13" presStyleLbl="parChTrans1D2" presStyleIdx="2" presStyleCnt="4"/>
      <dgm:spPr/>
    </dgm:pt>
    <dgm:pt modelId="{E9422AF0-6E99-4663-8513-59210060D07E}" type="pres">
      <dgm:prSet presAssocID="{E8351329-3593-4868-9417-282A9A7108BA}" presName="childText" presStyleLbl="bgAcc1" presStyleIdx="2" presStyleCnt="4" custScaleX="339642">
        <dgm:presLayoutVars>
          <dgm:bulletEnabled val="1"/>
        </dgm:presLayoutVars>
      </dgm:prSet>
      <dgm:spPr>
        <a:xfrm>
          <a:off x="348737" y="1506148"/>
          <a:ext cx="1359123" cy="298273"/>
        </a:xfrm>
        <a:prstGeom prst="roundRect">
          <a:avLst>
            <a:gd name="adj" fmla="val 10000"/>
          </a:avLst>
        </a:prstGeom>
      </dgm:spPr>
    </dgm:pt>
    <dgm:pt modelId="{DE253330-52CA-41FB-9C46-095931212FFB}" type="pres">
      <dgm:prSet presAssocID="{460B633E-86C1-4CA7-9800-7C4A8D22D7E6}" presName="root" presStyleCnt="0"/>
      <dgm:spPr/>
    </dgm:pt>
    <dgm:pt modelId="{3BF4A235-995B-41F2-9BC1-5AEA4E5629D2}" type="pres">
      <dgm:prSet presAssocID="{460B633E-86C1-4CA7-9800-7C4A8D22D7E6}" presName="rootComposite" presStyleCnt="0"/>
      <dgm:spPr/>
    </dgm:pt>
    <dgm:pt modelId="{20EC5A9E-8AA7-4FED-B934-EFB35E110E94}" type="pres">
      <dgm:prSet presAssocID="{460B633E-86C1-4CA7-9800-7C4A8D22D7E6}" presName="rootText" presStyleLbl="node1" presStyleIdx="1" presStyleCnt="2" custScaleX="294198" custScaleY="155357"/>
      <dgm:spPr>
        <a:xfrm>
          <a:off x="1887320" y="33144"/>
          <a:ext cx="1755026" cy="463388"/>
        </a:xfrm>
        <a:prstGeom prst="roundRect">
          <a:avLst>
            <a:gd name="adj" fmla="val 10000"/>
          </a:avLst>
        </a:prstGeom>
      </dgm:spPr>
    </dgm:pt>
    <dgm:pt modelId="{10938166-EE25-46F0-83FA-572A766BBF3E}" type="pres">
      <dgm:prSet presAssocID="{460B633E-86C1-4CA7-9800-7C4A8D22D7E6}" presName="rootConnector" presStyleLbl="node1" presStyleIdx="1" presStyleCnt="2"/>
      <dgm:spPr/>
    </dgm:pt>
    <dgm:pt modelId="{03ECB6DC-9994-47FF-B33F-FBB3DA74F912}" type="pres">
      <dgm:prSet presAssocID="{460B633E-86C1-4CA7-9800-7C4A8D22D7E6}" presName="childShape" presStyleCnt="0"/>
      <dgm:spPr/>
    </dgm:pt>
    <dgm:pt modelId="{994C8395-450E-4B34-AC44-1348042E6309}" type="pres">
      <dgm:prSet presAssocID="{0676B6A3-4DF2-4A78-A690-42A0E21A6059}" presName="Name13" presStyleLbl="parChTrans1D2" presStyleIdx="3" presStyleCnt="4"/>
      <dgm:spPr/>
    </dgm:pt>
    <dgm:pt modelId="{38352508-8D7A-4703-8FEB-02653646296A}" type="pres">
      <dgm:prSet presAssocID="{BE7715D1-6409-496B-9EB3-903974358B65}" presName="childText" presStyleLbl="bgAcc1" presStyleIdx="3" presStyleCnt="4" custScaleX="338265" custScaleY="414366">
        <dgm:presLayoutVars>
          <dgm:bulletEnabled val="1"/>
        </dgm:presLayoutVars>
      </dgm:prSet>
      <dgm:spPr>
        <a:xfrm>
          <a:off x="2238325" y="571101"/>
          <a:ext cx="1614325" cy="1235942"/>
        </a:xfrm>
        <a:prstGeom prst="roundRect">
          <a:avLst>
            <a:gd name="adj" fmla="val 10000"/>
          </a:avLst>
        </a:prstGeom>
      </dgm:spPr>
    </dgm:pt>
  </dgm:ptLst>
  <dgm:cxnLst>
    <dgm:cxn modelId="{98668B0B-EC27-4BEB-8D64-A02E61B8320F}" type="presOf" srcId="{8192F4E5-50E7-4E01-ACDB-70AD5CBF0771}" destId="{54E154B9-B1DF-436A-B8DA-DCAABA45F2B0}" srcOrd="0" destOrd="0" presId="urn:microsoft.com/office/officeart/2005/8/layout/hierarchy3"/>
    <dgm:cxn modelId="{7D014E11-CBFF-4908-B48D-29B5CDB1993C}" type="presOf" srcId="{07345A72-6025-4F68-8594-C38CF9543391}" destId="{611A12C5-41A5-479A-818A-2C7F262D3960}" srcOrd="0" destOrd="0" presId="urn:microsoft.com/office/officeart/2005/8/layout/hierarchy3"/>
    <dgm:cxn modelId="{929E231C-3DFB-4074-AB58-73596F53B10D}" srcId="{71793818-6CDF-4087-BA77-2FCF964CF90F}" destId="{E8351329-3593-4868-9417-282A9A7108BA}" srcOrd="2" destOrd="0" parTransId="{44496774-ABC2-4FA4-9969-4ED1D562EF09}" sibTransId="{3B3CB294-C01F-47F1-A545-D92678A8A167}"/>
    <dgm:cxn modelId="{0DBD0B23-924D-4390-8722-FF346BB2BCB7}" type="presOf" srcId="{045B7F4E-5FC6-4226-AF7C-BC605E799AAC}" destId="{83595FF4-B351-4FDA-9EAC-A714FA0148AE}" srcOrd="0" destOrd="0" presId="urn:microsoft.com/office/officeart/2005/8/layout/hierarchy3"/>
    <dgm:cxn modelId="{67EA4A28-98DF-4682-986E-36F0B4AF0912}" srcId="{71793818-6CDF-4087-BA77-2FCF964CF90F}" destId="{07345A72-6025-4F68-8594-C38CF9543391}" srcOrd="0" destOrd="0" parTransId="{B9800FB0-C80E-4444-A30A-09252BF5FB4D}" sibTransId="{D89643AD-F4E2-4401-8D12-0E0D528648FB}"/>
    <dgm:cxn modelId="{AD14EE5E-1FF3-4C81-81C5-3BA2EFE85992}" type="presOf" srcId="{B9800FB0-C80E-4444-A30A-09252BF5FB4D}" destId="{A7C2AE20-C397-41F6-B566-8B557DFB160F}" srcOrd="0" destOrd="0" presId="urn:microsoft.com/office/officeart/2005/8/layout/hierarchy3"/>
    <dgm:cxn modelId="{DF766961-1479-428F-AB17-2BFA9B974705}" type="presOf" srcId="{BE7715D1-6409-496B-9EB3-903974358B65}" destId="{38352508-8D7A-4703-8FEB-02653646296A}" srcOrd="0" destOrd="0" presId="urn:microsoft.com/office/officeart/2005/8/layout/hierarchy3"/>
    <dgm:cxn modelId="{63AA2572-C102-4DB0-A98F-E5EE84E9E58A}" type="presOf" srcId="{460B633E-86C1-4CA7-9800-7C4A8D22D7E6}" destId="{10938166-EE25-46F0-83FA-572A766BBF3E}" srcOrd="1" destOrd="0" presId="urn:microsoft.com/office/officeart/2005/8/layout/hierarchy3"/>
    <dgm:cxn modelId="{8441FF74-AA03-4620-B0EA-75165C1B54EB}" type="presOf" srcId="{0676B6A3-4DF2-4A78-A690-42A0E21A6059}" destId="{994C8395-450E-4B34-AC44-1348042E6309}" srcOrd="0" destOrd="0" presId="urn:microsoft.com/office/officeart/2005/8/layout/hierarchy3"/>
    <dgm:cxn modelId="{7C97EF56-9F54-46EF-8C75-025F9B3E50CB}" type="presOf" srcId="{460B633E-86C1-4CA7-9800-7C4A8D22D7E6}" destId="{20EC5A9E-8AA7-4FED-B934-EFB35E110E94}" srcOrd="0" destOrd="0" presId="urn:microsoft.com/office/officeart/2005/8/layout/hierarchy3"/>
    <dgm:cxn modelId="{CD2D9777-4029-476F-A501-9D60FAB3EC64}" type="presOf" srcId="{E8351329-3593-4868-9417-282A9A7108BA}" destId="{E9422AF0-6E99-4663-8513-59210060D07E}" srcOrd="0" destOrd="0" presId="urn:microsoft.com/office/officeart/2005/8/layout/hierarchy3"/>
    <dgm:cxn modelId="{8A02E15A-2956-4CB1-8A3D-297608148058}" type="presOf" srcId="{71793818-6CDF-4087-BA77-2FCF964CF90F}" destId="{7AC6FB78-146E-42B5-A7DB-D4D56513C473}" srcOrd="0" destOrd="0" presId="urn:microsoft.com/office/officeart/2005/8/layout/hierarchy3"/>
    <dgm:cxn modelId="{D66F3E80-7F99-4645-8588-693B018B694D}" srcId="{460B633E-86C1-4CA7-9800-7C4A8D22D7E6}" destId="{BE7715D1-6409-496B-9EB3-903974358B65}" srcOrd="0" destOrd="0" parTransId="{0676B6A3-4DF2-4A78-A690-42A0E21A6059}" sibTransId="{C6D7289E-41D1-4C3D-90B7-C7064D0F2E14}"/>
    <dgm:cxn modelId="{C7340192-63FF-4BC9-AFF0-E546045E71B7}" srcId="{87227145-6995-47BD-B2E0-BF402C27D8B3}" destId="{460B633E-86C1-4CA7-9800-7C4A8D22D7E6}" srcOrd="1" destOrd="0" parTransId="{97FF85E4-DD89-4031-BAFC-A5A3F1507859}" sibTransId="{5A45C2CB-55D2-4FC1-965D-074B4D7E981B}"/>
    <dgm:cxn modelId="{828F549E-13BB-4F62-9FE5-ECAF78EF105E}" srcId="{71793818-6CDF-4087-BA77-2FCF964CF90F}" destId="{045B7F4E-5FC6-4226-AF7C-BC605E799AAC}" srcOrd="1" destOrd="0" parTransId="{8192F4E5-50E7-4E01-ACDB-70AD5CBF0771}" sibTransId="{A2B6FE56-A355-498C-81BD-3A12B113566E}"/>
    <dgm:cxn modelId="{5D40C7AB-7EF8-4F08-9F15-DB0C0DB7A2D9}" type="presOf" srcId="{71793818-6CDF-4087-BA77-2FCF964CF90F}" destId="{41305EF9-32D4-42EE-A9AF-2C2C62C427B7}" srcOrd="1" destOrd="0" presId="urn:microsoft.com/office/officeart/2005/8/layout/hierarchy3"/>
    <dgm:cxn modelId="{7C5FC2CB-E530-44C5-BFE1-012B48F3CC76}" type="presOf" srcId="{87227145-6995-47BD-B2E0-BF402C27D8B3}" destId="{BBAAB211-71EB-4820-A3E3-2D2BDF6B7712}" srcOrd="0" destOrd="0" presId="urn:microsoft.com/office/officeart/2005/8/layout/hierarchy3"/>
    <dgm:cxn modelId="{BBDBEEEA-43CC-48C0-A5C3-06735E09B608}" srcId="{87227145-6995-47BD-B2E0-BF402C27D8B3}" destId="{71793818-6CDF-4087-BA77-2FCF964CF90F}" srcOrd="0" destOrd="0" parTransId="{B6E87215-BE65-4B13-8A0F-55971F2D3F3C}" sibTransId="{8DD42FA0-D006-4BCD-991E-36EDE2F51D6A}"/>
    <dgm:cxn modelId="{D51ED4EB-6479-411C-9304-249764CF54A7}" type="presOf" srcId="{44496774-ABC2-4FA4-9969-4ED1D562EF09}" destId="{D7AA4BCF-7193-4E4F-AB1D-D2554FBC5020}" srcOrd="0" destOrd="0" presId="urn:microsoft.com/office/officeart/2005/8/layout/hierarchy3"/>
    <dgm:cxn modelId="{ED3D5150-69DD-42E9-BA00-683ECCB9594A}" type="presParOf" srcId="{BBAAB211-71EB-4820-A3E3-2D2BDF6B7712}" destId="{3966CCD8-DE08-43C4-92A8-F6E1596CAAFD}" srcOrd="0" destOrd="0" presId="urn:microsoft.com/office/officeart/2005/8/layout/hierarchy3"/>
    <dgm:cxn modelId="{1BB5CA04-7C26-4870-8DF9-E78AFF7C6461}" type="presParOf" srcId="{3966CCD8-DE08-43C4-92A8-F6E1596CAAFD}" destId="{CC2CFB5B-C24D-4659-BE34-FBE2C219E3C5}" srcOrd="0" destOrd="0" presId="urn:microsoft.com/office/officeart/2005/8/layout/hierarchy3"/>
    <dgm:cxn modelId="{10B89E89-6696-4945-8CC3-DF6376D1615E}" type="presParOf" srcId="{CC2CFB5B-C24D-4659-BE34-FBE2C219E3C5}" destId="{7AC6FB78-146E-42B5-A7DB-D4D56513C473}" srcOrd="0" destOrd="0" presId="urn:microsoft.com/office/officeart/2005/8/layout/hierarchy3"/>
    <dgm:cxn modelId="{14DA9151-B22E-49A5-85AC-5857CC8183EE}" type="presParOf" srcId="{CC2CFB5B-C24D-4659-BE34-FBE2C219E3C5}" destId="{41305EF9-32D4-42EE-A9AF-2C2C62C427B7}" srcOrd="1" destOrd="0" presId="urn:microsoft.com/office/officeart/2005/8/layout/hierarchy3"/>
    <dgm:cxn modelId="{424BD5CF-E891-4DD5-A03B-C2F5960D3196}" type="presParOf" srcId="{3966CCD8-DE08-43C4-92A8-F6E1596CAAFD}" destId="{876A9FE5-D530-44C7-8BD8-F8078D813E6E}" srcOrd="1" destOrd="0" presId="urn:microsoft.com/office/officeart/2005/8/layout/hierarchy3"/>
    <dgm:cxn modelId="{CED953A1-B95D-4930-8C8E-8CA1637E98A0}" type="presParOf" srcId="{876A9FE5-D530-44C7-8BD8-F8078D813E6E}" destId="{A7C2AE20-C397-41F6-B566-8B557DFB160F}" srcOrd="0" destOrd="0" presId="urn:microsoft.com/office/officeart/2005/8/layout/hierarchy3"/>
    <dgm:cxn modelId="{FCC2197E-ACFC-4AAE-9467-0F9B4175D5EC}" type="presParOf" srcId="{876A9FE5-D530-44C7-8BD8-F8078D813E6E}" destId="{611A12C5-41A5-479A-818A-2C7F262D3960}" srcOrd="1" destOrd="0" presId="urn:microsoft.com/office/officeart/2005/8/layout/hierarchy3"/>
    <dgm:cxn modelId="{9377AD8E-33FB-47FD-8E87-790388E08786}" type="presParOf" srcId="{876A9FE5-D530-44C7-8BD8-F8078D813E6E}" destId="{54E154B9-B1DF-436A-B8DA-DCAABA45F2B0}" srcOrd="2" destOrd="0" presId="urn:microsoft.com/office/officeart/2005/8/layout/hierarchy3"/>
    <dgm:cxn modelId="{04532A8B-8F83-4502-9D10-E3D1DBEDF8B6}" type="presParOf" srcId="{876A9FE5-D530-44C7-8BD8-F8078D813E6E}" destId="{83595FF4-B351-4FDA-9EAC-A714FA0148AE}" srcOrd="3" destOrd="0" presId="urn:microsoft.com/office/officeart/2005/8/layout/hierarchy3"/>
    <dgm:cxn modelId="{6DBB708C-AF55-4C5F-85AA-3EA583DC5F65}" type="presParOf" srcId="{876A9FE5-D530-44C7-8BD8-F8078D813E6E}" destId="{D7AA4BCF-7193-4E4F-AB1D-D2554FBC5020}" srcOrd="4" destOrd="0" presId="urn:microsoft.com/office/officeart/2005/8/layout/hierarchy3"/>
    <dgm:cxn modelId="{DB3E05CE-0A77-4155-BB23-8477597E8F72}" type="presParOf" srcId="{876A9FE5-D530-44C7-8BD8-F8078D813E6E}" destId="{E9422AF0-6E99-4663-8513-59210060D07E}" srcOrd="5" destOrd="0" presId="urn:microsoft.com/office/officeart/2005/8/layout/hierarchy3"/>
    <dgm:cxn modelId="{4DA843D5-2022-4BF3-826E-28058D4089B5}" type="presParOf" srcId="{BBAAB211-71EB-4820-A3E3-2D2BDF6B7712}" destId="{DE253330-52CA-41FB-9C46-095931212FFB}" srcOrd="1" destOrd="0" presId="urn:microsoft.com/office/officeart/2005/8/layout/hierarchy3"/>
    <dgm:cxn modelId="{FDCB78F0-64E8-459C-A9EE-C722CFA54C01}" type="presParOf" srcId="{DE253330-52CA-41FB-9C46-095931212FFB}" destId="{3BF4A235-995B-41F2-9BC1-5AEA4E5629D2}" srcOrd="0" destOrd="0" presId="urn:microsoft.com/office/officeart/2005/8/layout/hierarchy3"/>
    <dgm:cxn modelId="{B9D92A7B-33E7-44A0-89F3-F5F839FD917F}" type="presParOf" srcId="{3BF4A235-995B-41F2-9BC1-5AEA4E5629D2}" destId="{20EC5A9E-8AA7-4FED-B934-EFB35E110E94}" srcOrd="0" destOrd="0" presId="urn:microsoft.com/office/officeart/2005/8/layout/hierarchy3"/>
    <dgm:cxn modelId="{D0C4AD8A-AB08-436D-B5AA-90BD2D5EA67D}" type="presParOf" srcId="{3BF4A235-995B-41F2-9BC1-5AEA4E5629D2}" destId="{10938166-EE25-46F0-83FA-572A766BBF3E}" srcOrd="1" destOrd="0" presId="urn:microsoft.com/office/officeart/2005/8/layout/hierarchy3"/>
    <dgm:cxn modelId="{19977C9A-51EC-46B3-BB82-38037A6E2FE0}" type="presParOf" srcId="{DE253330-52CA-41FB-9C46-095931212FFB}" destId="{03ECB6DC-9994-47FF-B33F-FBB3DA74F912}" srcOrd="1" destOrd="0" presId="urn:microsoft.com/office/officeart/2005/8/layout/hierarchy3"/>
    <dgm:cxn modelId="{0E4B6FCF-F077-4B27-AEE3-32726CA9E940}" type="presParOf" srcId="{03ECB6DC-9994-47FF-B33F-FBB3DA74F912}" destId="{994C8395-450E-4B34-AC44-1348042E6309}" srcOrd="0" destOrd="0" presId="urn:microsoft.com/office/officeart/2005/8/layout/hierarchy3"/>
    <dgm:cxn modelId="{09B3E55E-2D2D-4927-B531-171B3A834A49}" type="presParOf" srcId="{03ECB6DC-9994-47FF-B33F-FBB3DA74F912}" destId="{38352508-8D7A-4703-8FEB-02653646296A}"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C3CB1-6B3E-471C-8B3F-219B70085FA2}" type="doc">
      <dgm:prSet loTypeId="urn:microsoft.com/office/officeart/2005/8/layout/hList9" loCatId="list" qsTypeId="urn:microsoft.com/office/officeart/2005/8/quickstyle/3d2" qsCatId="3D" csTypeId="urn:microsoft.com/office/officeart/2005/8/colors/colorful2" csCatId="colorful" phldr="1"/>
      <dgm:spPr/>
      <dgm:t>
        <a:bodyPr/>
        <a:lstStyle/>
        <a:p>
          <a:endParaRPr lang="es-ES"/>
        </a:p>
      </dgm:t>
    </dgm:pt>
    <dgm:pt modelId="{86467F4E-2DBC-413C-A093-77D9806AE955}">
      <dgm:prSet phldrT="[Texto]" custT="1"/>
      <dgm:spPr>
        <a:solidFill>
          <a:srgbClr val="7030A0"/>
        </a:solidFill>
      </dgm:spPr>
      <dgm:t>
        <a:bodyPr/>
        <a:lstStyle/>
        <a:p>
          <a:r>
            <a:rPr lang="es-ES" sz="2400" b="1" dirty="0">
              <a:effectLst>
                <a:outerShdw blurRad="38100" dist="38100" dir="2700000" algn="tl">
                  <a:srgbClr val="000000">
                    <a:alpha val="43137"/>
                  </a:srgbClr>
                </a:outerShdw>
              </a:effectLst>
            </a:rPr>
            <a:t>v. 15</a:t>
          </a:r>
        </a:p>
      </dgm:t>
    </dgm:pt>
    <dgm:pt modelId="{4522889D-627E-4C39-8E6B-891B88207208}" type="parTrans" cxnId="{AF63B9BD-FF84-4C2D-B948-E96B745D6C74}">
      <dgm:prSet/>
      <dgm:spPr/>
      <dgm:t>
        <a:bodyPr/>
        <a:lstStyle/>
        <a:p>
          <a:endParaRPr lang="es-ES" sz="1800" b="1"/>
        </a:p>
      </dgm:t>
    </dgm:pt>
    <dgm:pt modelId="{ABE504C4-3327-40B7-8C44-8D59733883F3}" type="sibTrans" cxnId="{AF63B9BD-FF84-4C2D-B948-E96B745D6C74}">
      <dgm:prSet/>
      <dgm:spPr/>
      <dgm:t>
        <a:bodyPr/>
        <a:lstStyle/>
        <a:p>
          <a:endParaRPr lang="es-ES" sz="1800" b="1"/>
        </a:p>
      </dgm:t>
    </dgm:pt>
    <dgm:pt modelId="{EE6ADE85-C89A-4621-A90D-3327AFDCE160}">
      <dgm:prSet phldrT="[Texto]" custT="1"/>
      <dgm:spPr>
        <a:solidFill>
          <a:schemeClr val="accent6">
            <a:lumMod val="40000"/>
            <a:lumOff val="60000"/>
            <a:alpha val="90000"/>
          </a:schemeClr>
        </a:solidFill>
      </dgm:spPr>
      <dgm:t>
        <a:bodyPr/>
        <a:lstStyle/>
        <a:p>
          <a:pPr algn="ctr"/>
          <a:r>
            <a:rPr lang="en-US" sz="1800" b="1"/>
            <a:t>Do not walk as fools</a:t>
          </a:r>
          <a:endParaRPr lang="es-ES" sz="1800" b="1" dirty="0"/>
        </a:p>
      </dgm:t>
    </dgm:pt>
    <dgm:pt modelId="{FA67B355-95D6-429C-B8C9-4DC5E0B38107}" type="parTrans" cxnId="{71E84853-7B2E-4768-A951-354B6AEE1A34}">
      <dgm:prSet/>
      <dgm:spPr/>
      <dgm:t>
        <a:bodyPr/>
        <a:lstStyle/>
        <a:p>
          <a:endParaRPr lang="es-ES" sz="1800" b="1"/>
        </a:p>
      </dgm:t>
    </dgm:pt>
    <dgm:pt modelId="{87B91F0F-C73E-4D93-95B0-9A482B7C977B}" type="sibTrans" cxnId="{71E84853-7B2E-4768-A951-354B6AEE1A34}">
      <dgm:prSet/>
      <dgm:spPr/>
      <dgm:t>
        <a:bodyPr/>
        <a:lstStyle/>
        <a:p>
          <a:endParaRPr lang="es-ES" sz="1800" b="1"/>
        </a:p>
      </dgm:t>
    </dgm:pt>
    <dgm:pt modelId="{0BC04C47-0A61-4F55-B0C9-23B508555789}">
      <dgm:prSet phldrT="[Texto]" custT="1"/>
      <dgm:spPr>
        <a:solidFill>
          <a:schemeClr val="accent1">
            <a:lumMod val="20000"/>
            <a:lumOff val="80000"/>
            <a:alpha val="90000"/>
          </a:schemeClr>
        </a:solidFill>
      </dgm:spPr>
      <dgm:t>
        <a:bodyPr/>
        <a:lstStyle/>
        <a:p>
          <a:pPr algn="ctr"/>
          <a:r>
            <a:rPr lang="en-US" sz="1800" b="1"/>
            <a:t>Walk as wise</a:t>
          </a:r>
          <a:endParaRPr lang="es-ES" sz="1800" b="1" dirty="0"/>
        </a:p>
      </dgm:t>
    </dgm:pt>
    <dgm:pt modelId="{F0818ECF-5014-40A5-BE98-E14C764B993A}" type="parTrans" cxnId="{660A46E0-1D54-4818-8A3F-EBA0FADC5830}">
      <dgm:prSet/>
      <dgm:spPr/>
      <dgm:t>
        <a:bodyPr/>
        <a:lstStyle/>
        <a:p>
          <a:endParaRPr lang="es-ES" sz="1800" b="1"/>
        </a:p>
      </dgm:t>
    </dgm:pt>
    <dgm:pt modelId="{4B928344-CF6E-455D-9783-A45D8808C835}" type="sibTrans" cxnId="{660A46E0-1D54-4818-8A3F-EBA0FADC5830}">
      <dgm:prSet/>
      <dgm:spPr/>
      <dgm:t>
        <a:bodyPr/>
        <a:lstStyle/>
        <a:p>
          <a:endParaRPr lang="es-ES" sz="1800" b="1"/>
        </a:p>
      </dgm:t>
    </dgm:pt>
    <dgm:pt modelId="{D0CDF37B-EE63-4340-92B5-7DCAAF6B2BFB}">
      <dgm:prSet phldrT="[Texto]" custT="1"/>
      <dgm:spPr>
        <a:solidFill>
          <a:srgbClr val="319331"/>
        </a:solidFill>
      </dgm:spPr>
      <dgm:t>
        <a:bodyPr/>
        <a:lstStyle/>
        <a:p>
          <a:r>
            <a:rPr lang="es-ES" sz="2400" b="1" dirty="0">
              <a:effectLst>
                <a:outerShdw blurRad="38100" dist="38100" dir="2700000" algn="tl">
                  <a:srgbClr val="000000">
                    <a:alpha val="43137"/>
                  </a:srgbClr>
                </a:outerShdw>
              </a:effectLst>
            </a:rPr>
            <a:t>v. 17</a:t>
          </a:r>
        </a:p>
      </dgm:t>
    </dgm:pt>
    <dgm:pt modelId="{A221B8CC-06A9-464B-B5AA-B392E41CE4D6}" type="parTrans" cxnId="{B70085DE-B3B0-4F35-B36A-2C122BD7F8AE}">
      <dgm:prSet/>
      <dgm:spPr/>
      <dgm:t>
        <a:bodyPr/>
        <a:lstStyle/>
        <a:p>
          <a:endParaRPr lang="es-ES" sz="1800" b="1"/>
        </a:p>
      </dgm:t>
    </dgm:pt>
    <dgm:pt modelId="{6AFB8298-AA49-4055-BC95-00783653EDAF}" type="sibTrans" cxnId="{B70085DE-B3B0-4F35-B36A-2C122BD7F8AE}">
      <dgm:prSet/>
      <dgm:spPr/>
      <dgm:t>
        <a:bodyPr/>
        <a:lstStyle/>
        <a:p>
          <a:endParaRPr lang="es-ES" sz="1800" b="1"/>
        </a:p>
      </dgm:t>
    </dgm:pt>
    <dgm:pt modelId="{8C31A397-01D5-485D-B479-93081623F7C2}">
      <dgm:prSet phldrT="[Texto]" custT="1"/>
      <dgm:spPr>
        <a:solidFill>
          <a:schemeClr val="accent6">
            <a:lumMod val="40000"/>
            <a:lumOff val="60000"/>
            <a:alpha val="90000"/>
          </a:schemeClr>
        </a:solidFill>
      </dgm:spPr>
      <dgm:t>
        <a:bodyPr/>
        <a:lstStyle/>
        <a:p>
          <a:pPr algn="ctr"/>
          <a:r>
            <a:rPr lang="en-US" sz="1800" b="1"/>
            <a:t>Do not be unwise</a:t>
          </a:r>
          <a:endParaRPr lang="es-ES" sz="1800" b="1" dirty="0"/>
        </a:p>
      </dgm:t>
    </dgm:pt>
    <dgm:pt modelId="{1DDDD105-AFAE-493C-80BB-1344E5B85C47}" type="parTrans" cxnId="{78F2B625-FA03-43EE-B095-8F1D9F9E0C89}">
      <dgm:prSet/>
      <dgm:spPr/>
      <dgm:t>
        <a:bodyPr/>
        <a:lstStyle/>
        <a:p>
          <a:endParaRPr lang="es-ES" sz="1800" b="1"/>
        </a:p>
      </dgm:t>
    </dgm:pt>
    <dgm:pt modelId="{C95842BB-D881-47F5-A792-FD6E4B3DAB01}" type="sibTrans" cxnId="{78F2B625-FA03-43EE-B095-8F1D9F9E0C89}">
      <dgm:prSet/>
      <dgm:spPr/>
      <dgm:t>
        <a:bodyPr/>
        <a:lstStyle/>
        <a:p>
          <a:endParaRPr lang="es-ES" sz="1800" b="1"/>
        </a:p>
      </dgm:t>
    </dgm:pt>
    <dgm:pt modelId="{8DB1CD43-AE92-4C08-B0A5-1DA3AE9ED104}">
      <dgm:prSet phldrT="[Texto]" custT="1"/>
      <dgm:spPr>
        <a:solidFill>
          <a:schemeClr val="accent1">
            <a:lumMod val="20000"/>
            <a:lumOff val="80000"/>
            <a:alpha val="90000"/>
          </a:schemeClr>
        </a:solidFill>
      </dgm:spPr>
      <dgm:t>
        <a:bodyPr/>
        <a:lstStyle/>
        <a:p>
          <a:pPr algn="ctr"/>
          <a:r>
            <a:rPr lang="en-US" sz="1800" b="1"/>
            <a:t>Understand what the Lord's will is</a:t>
          </a:r>
          <a:endParaRPr lang="es-ES" sz="1800" b="1" dirty="0"/>
        </a:p>
      </dgm:t>
    </dgm:pt>
    <dgm:pt modelId="{E2CCA7AA-3E96-4BF7-959D-6EF30485483E}" type="parTrans" cxnId="{5C14CC2A-B28B-4750-81BC-A010007A53DF}">
      <dgm:prSet/>
      <dgm:spPr/>
      <dgm:t>
        <a:bodyPr/>
        <a:lstStyle/>
        <a:p>
          <a:endParaRPr lang="es-ES" sz="1800" b="1"/>
        </a:p>
      </dgm:t>
    </dgm:pt>
    <dgm:pt modelId="{C9AC293C-A2B3-4F7E-9DEA-9D531C6A0776}" type="sibTrans" cxnId="{5C14CC2A-B28B-4750-81BC-A010007A53DF}">
      <dgm:prSet/>
      <dgm:spPr/>
      <dgm:t>
        <a:bodyPr/>
        <a:lstStyle/>
        <a:p>
          <a:endParaRPr lang="es-ES" sz="1800" b="1"/>
        </a:p>
      </dgm:t>
    </dgm:pt>
    <dgm:pt modelId="{94E51146-8BB8-41E0-AD0B-BE46E43B1D33}" type="pres">
      <dgm:prSet presAssocID="{250C3CB1-6B3E-471C-8B3F-219B70085FA2}" presName="list" presStyleCnt="0">
        <dgm:presLayoutVars>
          <dgm:dir/>
          <dgm:animLvl val="lvl"/>
        </dgm:presLayoutVars>
      </dgm:prSet>
      <dgm:spPr/>
    </dgm:pt>
    <dgm:pt modelId="{DC5EF6F5-2A4B-409C-8933-A7FB517AC280}" type="pres">
      <dgm:prSet presAssocID="{86467F4E-2DBC-413C-A093-77D9806AE955}" presName="posSpace" presStyleCnt="0"/>
      <dgm:spPr/>
    </dgm:pt>
    <dgm:pt modelId="{9F400571-C6F8-4BC0-95BA-41615F63AFA7}" type="pres">
      <dgm:prSet presAssocID="{86467F4E-2DBC-413C-A093-77D9806AE955}" presName="vertFlow" presStyleCnt="0"/>
      <dgm:spPr/>
    </dgm:pt>
    <dgm:pt modelId="{13DF8A59-7A4C-492B-8182-A2C44C1948E9}" type="pres">
      <dgm:prSet presAssocID="{86467F4E-2DBC-413C-A093-77D9806AE955}" presName="topSpace" presStyleCnt="0"/>
      <dgm:spPr/>
    </dgm:pt>
    <dgm:pt modelId="{88E4CC5A-5F6D-4891-9955-EECCA09AD797}" type="pres">
      <dgm:prSet presAssocID="{86467F4E-2DBC-413C-A093-77D9806AE955}" presName="firstComp" presStyleCnt="0"/>
      <dgm:spPr/>
    </dgm:pt>
    <dgm:pt modelId="{9DC26F73-1D2F-4A8E-A1B5-8C96C4882EB4}" type="pres">
      <dgm:prSet presAssocID="{86467F4E-2DBC-413C-A093-77D9806AE955}" presName="firstChild" presStyleLbl="bgAccFollowNode1" presStyleIdx="0" presStyleCnt="4" custScaleX="118179"/>
      <dgm:spPr/>
    </dgm:pt>
    <dgm:pt modelId="{035B62EB-80BB-4360-AC16-987AE3893197}" type="pres">
      <dgm:prSet presAssocID="{86467F4E-2DBC-413C-A093-77D9806AE955}" presName="firstChildTx" presStyleLbl="bgAccFollowNode1" presStyleIdx="0" presStyleCnt="4">
        <dgm:presLayoutVars>
          <dgm:bulletEnabled val="1"/>
        </dgm:presLayoutVars>
      </dgm:prSet>
      <dgm:spPr/>
    </dgm:pt>
    <dgm:pt modelId="{5DE27096-D9EC-43B2-845F-1385E82A23BA}" type="pres">
      <dgm:prSet presAssocID="{0BC04C47-0A61-4F55-B0C9-23B508555789}" presName="comp" presStyleCnt="0"/>
      <dgm:spPr/>
    </dgm:pt>
    <dgm:pt modelId="{BF77624B-7DEE-45D8-8774-42214463757D}" type="pres">
      <dgm:prSet presAssocID="{0BC04C47-0A61-4F55-B0C9-23B508555789}" presName="child" presStyleLbl="bgAccFollowNode1" presStyleIdx="1" presStyleCnt="4" custScaleX="118179"/>
      <dgm:spPr/>
    </dgm:pt>
    <dgm:pt modelId="{955D2108-9248-44A6-8AB1-A3DAB27BF194}" type="pres">
      <dgm:prSet presAssocID="{0BC04C47-0A61-4F55-B0C9-23B508555789}" presName="childTx" presStyleLbl="bgAccFollowNode1" presStyleIdx="1" presStyleCnt="4">
        <dgm:presLayoutVars>
          <dgm:bulletEnabled val="1"/>
        </dgm:presLayoutVars>
      </dgm:prSet>
      <dgm:spPr/>
    </dgm:pt>
    <dgm:pt modelId="{BF26326F-4688-4C0D-8C31-28176F462128}" type="pres">
      <dgm:prSet presAssocID="{86467F4E-2DBC-413C-A093-77D9806AE955}" presName="negSpace" presStyleCnt="0"/>
      <dgm:spPr/>
    </dgm:pt>
    <dgm:pt modelId="{7A837FA5-D0F1-4B37-9E56-B27FC59EE18C}" type="pres">
      <dgm:prSet presAssocID="{86467F4E-2DBC-413C-A093-77D9806AE955}" presName="circle" presStyleLbl="node1" presStyleIdx="0" presStyleCnt="2" custLinFactNeighborX="-31181"/>
      <dgm:spPr/>
    </dgm:pt>
    <dgm:pt modelId="{3B5C2DFB-7B1D-469C-9A0A-268EC1BE82C5}" type="pres">
      <dgm:prSet presAssocID="{ABE504C4-3327-40B7-8C44-8D59733883F3}" presName="transSpace" presStyleCnt="0"/>
      <dgm:spPr/>
    </dgm:pt>
    <dgm:pt modelId="{94F8CBCF-9120-44E3-9A6F-39C7E46A5E49}" type="pres">
      <dgm:prSet presAssocID="{D0CDF37B-EE63-4340-92B5-7DCAAF6B2BFB}" presName="posSpace" presStyleCnt="0"/>
      <dgm:spPr/>
    </dgm:pt>
    <dgm:pt modelId="{C518F045-C71A-48FC-8551-4078388F7353}" type="pres">
      <dgm:prSet presAssocID="{D0CDF37B-EE63-4340-92B5-7DCAAF6B2BFB}" presName="vertFlow" presStyleCnt="0"/>
      <dgm:spPr/>
    </dgm:pt>
    <dgm:pt modelId="{8D0DE89F-1317-40CB-AD7F-12F49EFA58D9}" type="pres">
      <dgm:prSet presAssocID="{D0CDF37B-EE63-4340-92B5-7DCAAF6B2BFB}" presName="topSpace" presStyleCnt="0"/>
      <dgm:spPr/>
    </dgm:pt>
    <dgm:pt modelId="{20EF5097-E3CD-4967-AF02-CDE74B6F2B9A}" type="pres">
      <dgm:prSet presAssocID="{D0CDF37B-EE63-4340-92B5-7DCAAF6B2BFB}" presName="firstComp" presStyleCnt="0"/>
      <dgm:spPr/>
    </dgm:pt>
    <dgm:pt modelId="{F139AB31-EABB-4535-909A-CF26866AE94B}" type="pres">
      <dgm:prSet presAssocID="{D0CDF37B-EE63-4340-92B5-7DCAAF6B2BFB}" presName="firstChild" presStyleLbl="bgAccFollowNode1" presStyleIdx="2" presStyleCnt="4" custScaleX="118179" custLinFactNeighborX="-7917"/>
      <dgm:spPr/>
    </dgm:pt>
    <dgm:pt modelId="{7B62851E-B0D9-4740-8656-AE2E26ED7887}" type="pres">
      <dgm:prSet presAssocID="{D0CDF37B-EE63-4340-92B5-7DCAAF6B2BFB}" presName="firstChildTx" presStyleLbl="bgAccFollowNode1" presStyleIdx="2" presStyleCnt="4">
        <dgm:presLayoutVars>
          <dgm:bulletEnabled val="1"/>
        </dgm:presLayoutVars>
      </dgm:prSet>
      <dgm:spPr/>
    </dgm:pt>
    <dgm:pt modelId="{15CD9001-BF50-4C05-BEBB-A6B04912B4A6}" type="pres">
      <dgm:prSet presAssocID="{8DB1CD43-AE92-4C08-B0A5-1DA3AE9ED104}" presName="comp" presStyleCnt="0"/>
      <dgm:spPr/>
    </dgm:pt>
    <dgm:pt modelId="{F1DA0050-F85F-48D4-B039-127951DB3465}" type="pres">
      <dgm:prSet presAssocID="{8DB1CD43-AE92-4C08-B0A5-1DA3AE9ED104}" presName="child" presStyleLbl="bgAccFollowNode1" presStyleIdx="3" presStyleCnt="4" custScaleX="118179" custLinFactNeighborX="-7917"/>
      <dgm:spPr/>
    </dgm:pt>
    <dgm:pt modelId="{D54961A2-59AB-415D-AD24-229341114180}" type="pres">
      <dgm:prSet presAssocID="{8DB1CD43-AE92-4C08-B0A5-1DA3AE9ED104}" presName="childTx" presStyleLbl="bgAccFollowNode1" presStyleIdx="3" presStyleCnt="4">
        <dgm:presLayoutVars>
          <dgm:bulletEnabled val="1"/>
        </dgm:presLayoutVars>
      </dgm:prSet>
      <dgm:spPr/>
    </dgm:pt>
    <dgm:pt modelId="{E11AD74C-00BC-41E9-ADD2-9C9AB91469C3}" type="pres">
      <dgm:prSet presAssocID="{D0CDF37B-EE63-4340-92B5-7DCAAF6B2BFB}" presName="negSpace" presStyleCnt="0"/>
      <dgm:spPr/>
    </dgm:pt>
    <dgm:pt modelId="{65A34EF8-9F13-41AB-A7C9-F14DF063EEB1}" type="pres">
      <dgm:prSet presAssocID="{D0CDF37B-EE63-4340-92B5-7DCAAF6B2BFB}" presName="circle" presStyleLbl="node1" presStyleIdx="1" presStyleCnt="2" custLinFactNeighborX="-16344"/>
      <dgm:spPr/>
    </dgm:pt>
  </dgm:ptLst>
  <dgm:cxnLst>
    <dgm:cxn modelId="{4558131F-3069-43B0-8EF9-94A4B44101D8}" type="presOf" srcId="{D0CDF37B-EE63-4340-92B5-7DCAAF6B2BFB}" destId="{65A34EF8-9F13-41AB-A7C9-F14DF063EEB1}" srcOrd="0" destOrd="0" presId="urn:microsoft.com/office/officeart/2005/8/layout/hList9"/>
    <dgm:cxn modelId="{78F2B625-FA03-43EE-B095-8F1D9F9E0C89}" srcId="{D0CDF37B-EE63-4340-92B5-7DCAAF6B2BFB}" destId="{8C31A397-01D5-485D-B479-93081623F7C2}" srcOrd="0" destOrd="0" parTransId="{1DDDD105-AFAE-493C-80BB-1344E5B85C47}" sibTransId="{C95842BB-D881-47F5-A792-FD6E4B3DAB01}"/>
    <dgm:cxn modelId="{5C14CC2A-B28B-4750-81BC-A010007A53DF}" srcId="{D0CDF37B-EE63-4340-92B5-7DCAAF6B2BFB}" destId="{8DB1CD43-AE92-4C08-B0A5-1DA3AE9ED104}" srcOrd="1" destOrd="0" parTransId="{E2CCA7AA-3E96-4BF7-959D-6EF30485483E}" sibTransId="{C9AC293C-A2B3-4F7E-9DEA-9D531C6A0776}"/>
    <dgm:cxn modelId="{BBF46560-C866-4C59-B2F3-EE2D906ED7DC}" type="presOf" srcId="{86467F4E-2DBC-413C-A093-77D9806AE955}" destId="{7A837FA5-D0F1-4B37-9E56-B27FC59EE18C}" srcOrd="0" destOrd="0" presId="urn:microsoft.com/office/officeart/2005/8/layout/hList9"/>
    <dgm:cxn modelId="{96156F41-1A27-4306-90BA-534FB258D488}" type="presOf" srcId="{8C31A397-01D5-485D-B479-93081623F7C2}" destId="{7B62851E-B0D9-4740-8656-AE2E26ED7887}" srcOrd="1" destOrd="0" presId="urn:microsoft.com/office/officeart/2005/8/layout/hList9"/>
    <dgm:cxn modelId="{4D465661-1B2A-4254-BF8A-2349E9727906}" type="presOf" srcId="{0BC04C47-0A61-4F55-B0C9-23B508555789}" destId="{BF77624B-7DEE-45D8-8774-42214463757D}" srcOrd="0" destOrd="0" presId="urn:microsoft.com/office/officeart/2005/8/layout/hList9"/>
    <dgm:cxn modelId="{71E84853-7B2E-4768-A951-354B6AEE1A34}" srcId="{86467F4E-2DBC-413C-A093-77D9806AE955}" destId="{EE6ADE85-C89A-4621-A90D-3327AFDCE160}" srcOrd="0" destOrd="0" parTransId="{FA67B355-95D6-429C-B8C9-4DC5E0B38107}" sibTransId="{87B91F0F-C73E-4D93-95B0-9A482B7C977B}"/>
    <dgm:cxn modelId="{2A067C75-F0D1-442F-839F-AEF198C2238C}" type="presOf" srcId="{8C31A397-01D5-485D-B479-93081623F7C2}" destId="{F139AB31-EABB-4535-909A-CF26866AE94B}" srcOrd="0" destOrd="0" presId="urn:microsoft.com/office/officeart/2005/8/layout/hList9"/>
    <dgm:cxn modelId="{0D96907A-8CC1-4B1D-AD97-07F391910799}" type="presOf" srcId="{EE6ADE85-C89A-4621-A90D-3327AFDCE160}" destId="{9DC26F73-1D2F-4A8E-A1B5-8C96C4882EB4}" srcOrd="0" destOrd="0" presId="urn:microsoft.com/office/officeart/2005/8/layout/hList9"/>
    <dgm:cxn modelId="{3A0E5A91-D5F4-46A2-AFA8-E18ACA1133F3}" type="presOf" srcId="{EE6ADE85-C89A-4621-A90D-3327AFDCE160}" destId="{035B62EB-80BB-4360-AC16-987AE3893197}" srcOrd="1" destOrd="0" presId="urn:microsoft.com/office/officeart/2005/8/layout/hList9"/>
    <dgm:cxn modelId="{AF63B9BD-FF84-4C2D-B948-E96B745D6C74}" srcId="{250C3CB1-6B3E-471C-8B3F-219B70085FA2}" destId="{86467F4E-2DBC-413C-A093-77D9806AE955}" srcOrd="0" destOrd="0" parTransId="{4522889D-627E-4C39-8E6B-891B88207208}" sibTransId="{ABE504C4-3327-40B7-8C44-8D59733883F3}"/>
    <dgm:cxn modelId="{FC2F23CB-6621-413B-AC4A-08E6B59F3485}" type="presOf" srcId="{250C3CB1-6B3E-471C-8B3F-219B70085FA2}" destId="{94E51146-8BB8-41E0-AD0B-BE46E43B1D33}" srcOrd="0" destOrd="0" presId="urn:microsoft.com/office/officeart/2005/8/layout/hList9"/>
    <dgm:cxn modelId="{4E5E74CF-B9AD-4022-87E7-A8090BB688D4}" type="presOf" srcId="{0BC04C47-0A61-4F55-B0C9-23B508555789}" destId="{955D2108-9248-44A6-8AB1-A3DAB27BF194}" srcOrd="1" destOrd="0" presId="urn:microsoft.com/office/officeart/2005/8/layout/hList9"/>
    <dgm:cxn modelId="{9F1C5CD0-909C-4B7F-98D7-9632A86D55D9}" type="presOf" srcId="{8DB1CD43-AE92-4C08-B0A5-1DA3AE9ED104}" destId="{D54961A2-59AB-415D-AD24-229341114180}" srcOrd="1" destOrd="0" presId="urn:microsoft.com/office/officeart/2005/8/layout/hList9"/>
    <dgm:cxn modelId="{E6EDC3D2-FD14-47C0-A429-9F411CB32736}" type="presOf" srcId="{8DB1CD43-AE92-4C08-B0A5-1DA3AE9ED104}" destId="{F1DA0050-F85F-48D4-B039-127951DB3465}" srcOrd="0" destOrd="0" presId="urn:microsoft.com/office/officeart/2005/8/layout/hList9"/>
    <dgm:cxn modelId="{B70085DE-B3B0-4F35-B36A-2C122BD7F8AE}" srcId="{250C3CB1-6B3E-471C-8B3F-219B70085FA2}" destId="{D0CDF37B-EE63-4340-92B5-7DCAAF6B2BFB}" srcOrd="1" destOrd="0" parTransId="{A221B8CC-06A9-464B-B5AA-B392E41CE4D6}" sibTransId="{6AFB8298-AA49-4055-BC95-00783653EDAF}"/>
    <dgm:cxn modelId="{660A46E0-1D54-4818-8A3F-EBA0FADC5830}" srcId="{86467F4E-2DBC-413C-A093-77D9806AE955}" destId="{0BC04C47-0A61-4F55-B0C9-23B508555789}" srcOrd="1" destOrd="0" parTransId="{F0818ECF-5014-40A5-BE98-E14C764B993A}" sibTransId="{4B928344-CF6E-455D-9783-A45D8808C835}"/>
    <dgm:cxn modelId="{F6609979-1E3C-4EF6-90A3-7488ABDF3DD0}" type="presParOf" srcId="{94E51146-8BB8-41E0-AD0B-BE46E43B1D33}" destId="{DC5EF6F5-2A4B-409C-8933-A7FB517AC280}" srcOrd="0" destOrd="0" presId="urn:microsoft.com/office/officeart/2005/8/layout/hList9"/>
    <dgm:cxn modelId="{5AB6D8DA-0B8D-4B0A-9D8F-CF533583BB11}" type="presParOf" srcId="{94E51146-8BB8-41E0-AD0B-BE46E43B1D33}" destId="{9F400571-C6F8-4BC0-95BA-41615F63AFA7}" srcOrd="1" destOrd="0" presId="urn:microsoft.com/office/officeart/2005/8/layout/hList9"/>
    <dgm:cxn modelId="{CEE85EBB-BE77-4699-AB2C-5E33BB03F656}" type="presParOf" srcId="{9F400571-C6F8-4BC0-95BA-41615F63AFA7}" destId="{13DF8A59-7A4C-492B-8182-A2C44C1948E9}" srcOrd="0" destOrd="0" presId="urn:microsoft.com/office/officeart/2005/8/layout/hList9"/>
    <dgm:cxn modelId="{FAD3E494-72EA-4559-8CCF-BFEBAE3573DE}" type="presParOf" srcId="{9F400571-C6F8-4BC0-95BA-41615F63AFA7}" destId="{88E4CC5A-5F6D-4891-9955-EECCA09AD797}" srcOrd="1" destOrd="0" presId="urn:microsoft.com/office/officeart/2005/8/layout/hList9"/>
    <dgm:cxn modelId="{8DBA50B1-E896-4C80-89A9-ADDA55405D18}" type="presParOf" srcId="{88E4CC5A-5F6D-4891-9955-EECCA09AD797}" destId="{9DC26F73-1D2F-4A8E-A1B5-8C96C4882EB4}" srcOrd="0" destOrd="0" presId="urn:microsoft.com/office/officeart/2005/8/layout/hList9"/>
    <dgm:cxn modelId="{1EA9957A-CFC8-43F0-B2E4-3C73FA04AB7C}" type="presParOf" srcId="{88E4CC5A-5F6D-4891-9955-EECCA09AD797}" destId="{035B62EB-80BB-4360-AC16-987AE3893197}" srcOrd="1" destOrd="0" presId="urn:microsoft.com/office/officeart/2005/8/layout/hList9"/>
    <dgm:cxn modelId="{6B0229BD-AE7B-42AF-A5ED-6104FE70D561}" type="presParOf" srcId="{9F400571-C6F8-4BC0-95BA-41615F63AFA7}" destId="{5DE27096-D9EC-43B2-845F-1385E82A23BA}" srcOrd="2" destOrd="0" presId="urn:microsoft.com/office/officeart/2005/8/layout/hList9"/>
    <dgm:cxn modelId="{D19911E7-64D9-47D9-ADEA-1C5654B58480}" type="presParOf" srcId="{5DE27096-D9EC-43B2-845F-1385E82A23BA}" destId="{BF77624B-7DEE-45D8-8774-42214463757D}" srcOrd="0" destOrd="0" presId="urn:microsoft.com/office/officeart/2005/8/layout/hList9"/>
    <dgm:cxn modelId="{9E088AAC-42A6-41DC-9CEA-BAC176E255B1}" type="presParOf" srcId="{5DE27096-D9EC-43B2-845F-1385E82A23BA}" destId="{955D2108-9248-44A6-8AB1-A3DAB27BF194}" srcOrd="1" destOrd="0" presId="urn:microsoft.com/office/officeart/2005/8/layout/hList9"/>
    <dgm:cxn modelId="{6417DA77-970C-4FFC-A30C-61A5F1781827}" type="presParOf" srcId="{94E51146-8BB8-41E0-AD0B-BE46E43B1D33}" destId="{BF26326F-4688-4C0D-8C31-28176F462128}" srcOrd="2" destOrd="0" presId="urn:microsoft.com/office/officeart/2005/8/layout/hList9"/>
    <dgm:cxn modelId="{A9C01E94-1DB8-4D56-990B-E5689C8DE910}" type="presParOf" srcId="{94E51146-8BB8-41E0-AD0B-BE46E43B1D33}" destId="{7A837FA5-D0F1-4B37-9E56-B27FC59EE18C}" srcOrd="3" destOrd="0" presId="urn:microsoft.com/office/officeart/2005/8/layout/hList9"/>
    <dgm:cxn modelId="{A1555841-319C-4F1D-ACA9-C9E45D3A08B5}" type="presParOf" srcId="{94E51146-8BB8-41E0-AD0B-BE46E43B1D33}" destId="{3B5C2DFB-7B1D-469C-9A0A-268EC1BE82C5}" srcOrd="4" destOrd="0" presId="urn:microsoft.com/office/officeart/2005/8/layout/hList9"/>
    <dgm:cxn modelId="{37FE29C4-2D6D-47F4-8AA5-7EF402653178}" type="presParOf" srcId="{94E51146-8BB8-41E0-AD0B-BE46E43B1D33}" destId="{94F8CBCF-9120-44E3-9A6F-39C7E46A5E49}" srcOrd="5" destOrd="0" presId="urn:microsoft.com/office/officeart/2005/8/layout/hList9"/>
    <dgm:cxn modelId="{C6FEA49F-C0A0-4803-B6D8-3A0DEB8F3E42}" type="presParOf" srcId="{94E51146-8BB8-41E0-AD0B-BE46E43B1D33}" destId="{C518F045-C71A-48FC-8551-4078388F7353}" srcOrd="6" destOrd="0" presId="urn:microsoft.com/office/officeart/2005/8/layout/hList9"/>
    <dgm:cxn modelId="{6050D139-3149-4E66-8FAF-004EBB316282}" type="presParOf" srcId="{C518F045-C71A-48FC-8551-4078388F7353}" destId="{8D0DE89F-1317-40CB-AD7F-12F49EFA58D9}" srcOrd="0" destOrd="0" presId="urn:microsoft.com/office/officeart/2005/8/layout/hList9"/>
    <dgm:cxn modelId="{4A26DE3F-E5E4-4C63-94F2-576EE5824272}" type="presParOf" srcId="{C518F045-C71A-48FC-8551-4078388F7353}" destId="{20EF5097-E3CD-4967-AF02-CDE74B6F2B9A}" srcOrd="1" destOrd="0" presId="urn:microsoft.com/office/officeart/2005/8/layout/hList9"/>
    <dgm:cxn modelId="{49FB103C-D7C0-4546-89E9-B1775D35AF24}" type="presParOf" srcId="{20EF5097-E3CD-4967-AF02-CDE74B6F2B9A}" destId="{F139AB31-EABB-4535-909A-CF26866AE94B}" srcOrd="0" destOrd="0" presId="urn:microsoft.com/office/officeart/2005/8/layout/hList9"/>
    <dgm:cxn modelId="{BFC377E7-8323-4852-BF0C-2B3A307CDB46}" type="presParOf" srcId="{20EF5097-E3CD-4967-AF02-CDE74B6F2B9A}" destId="{7B62851E-B0D9-4740-8656-AE2E26ED7887}" srcOrd="1" destOrd="0" presId="urn:microsoft.com/office/officeart/2005/8/layout/hList9"/>
    <dgm:cxn modelId="{4CD3E40C-7677-418C-8C32-608005FAFD17}" type="presParOf" srcId="{C518F045-C71A-48FC-8551-4078388F7353}" destId="{15CD9001-BF50-4C05-BEBB-A6B04912B4A6}" srcOrd="2" destOrd="0" presId="urn:microsoft.com/office/officeart/2005/8/layout/hList9"/>
    <dgm:cxn modelId="{9C3588B9-5106-4D19-B62C-AFA6F86FCE32}" type="presParOf" srcId="{15CD9001-BF50-4C05-BEBB-A6B04912B4A6}" destId="{F1DA0050-F85F-48D4-B039-127951DB3465}" srcOrd="0" destOrd="0" presId="urn:microsoft.com/office/officeart/2005/8/layout/hList9"/>
    <dgm:cxn modelId="{29702474-B076-4781-B068-940B59D99747}" type="presParOf" srcId="{15CD9001-BF50-4C05-BEBB-A6B04912B4A6}" destId="{D54961A2-59AB-415D-AD24-229341114180}" srcOrd="1" destOrd="0" presId="urn:microsoft.com/office/officeart/2005/8/layout/hList9"/>
    <dgm:cxn modelId="{C9020766-9250-4C3E-94E4-A9161363F4F6}" type="presParOf" srcId="{94E51146-8BB8-41E0-AD0B-BE46E43B1D33}" destId="{E11AD74C-00BC-41E9-ADD2-9C9AB91469C3}" srcOrd="7" destOrd="0" presId="urn:microsoft.com/office/officeart/2005/8/layout/hList9"/>
    <dgm:cxn modelId="{02845F14-F8E2-4A0D-88B6-6179DC5A11C1}" type="presParOf" srcId="{94E51146-8BB8-41E0-AD0B-BE46E43B1D33}" destId="{65A34EF8-9F13-41AB-A7C9-F14DF063EEB1}"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7DE055-9B34-4359-A78B-5F1C3C66083A}"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AFBA34BB-D077-4DE3-B2DF-8A27A6DA7732}">
      <dgm:prSet custT="1"/>
      <dgm:spPr>
        <a:solidFill>
          <a:schemeClr val="accent5">
            <a:lumMod val="40000"/>
            <a:lumOff val="6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s-ES" sz="1800" b="1" i="1" u="sng" err="1">
              <a:solidFill>
                <a:schemeClr val="accent5">
                  <a:lumMod val="50000"/>
                </a:schemeClr>
              </a:solidFill>
            </a:rPr>
            <a:t>exagorazō</a:t>
          </a:r>
          <a:r>
            <a:rPr lang="es-ES" sz="1800" b="1"/>
            <a:t> </a:t>
          </a:r>
          <a:r>
            <a:rPr lang="en-US" sz="1800" b="1"/>
            <a:t>[redeem, make the most of]. It was used for bargains offered in the market.</a:t>
          </a:r>
          <a:endParaRPr lang="es-ES" sz="1800" b="1" dirty="0"/>
        </a:p>
      </dgm:t>
    </dgm:pt>
    <dgm:pt modelId="{15CD0139-56C7-420B-811B-BCF7864F4706}" type="parTrans" cxnId="{57B257D1-736A-44D5-BA43-BC9353BAA663}">
      <dgm:prSet/>
      <dgm:spPr/>
      <dgm:t>
        <a:bodyPr/>
        <a:lstStyle/>
        <a:p>
          <a:endParaRPr lang="es-ES" sz="1800"/>
        </a:p>
      </dgm:t>
    </dgm:pt>
    <dgm:pt modelId="{6FC2DF27-0A8B-423F-8D30-D7F14AC299F3}" type="sibTrans" cxnId="{57B257D1-736A-44D5-BA43-BC9353BAA663}">
      <dgm:prSet/>
      <dgm:spPr/>
      <dgm:t>
        <a:bodyPr/>
        <a:lstStyle/>
        <a:p>
          <a:endParaRPr lang="es-ES" sz="1800"/>
        </a:p>
      </dgm:t>
    </dgm:pt>
    <dgm:pt modelId="{12BCA8EF-CF96-44D3-924C-F9328E6C4A16}">
      <dgm:prSet custT="1"/>
      <dgm:spPr>
        <a:solidFill>
          <a:srgbClr val="CBA9E5"/>
        </a:solidFill>
        <a:ln w="28575" cap="flat" cmpd="sng" algn="ctr">
          <a:solidFill>
            <a:srgbClr val="7030A0"/>
          </a:solidFill>
          <a:prstDash val="solid"/>
          <a:miter lim="800000"/>
        </a:ln>
        <a:effectLst>
          <a:outerShdw blurRad="50800" dist="38100" dir="2700000" algn="tl" rotWithShape="0">
            <a:prstClr val="black">
              <a:alpha val="40000"/>
            </a:prstClr>
          </a:outerShdw>
        </a:effectLst>
      </dgm:spPr>
      <dgm:t>
        <a:bodyPr spcFirstLastPara="0" vert="horz" wrap="square" lIns="729167" tIns="68580" rIns="68580" bIns="68580" numCol="1" spcCol="1270" anchor="ctr" anchorCtr="0"/>
        <a:lstStyle/>
        <a:p>
          <a:pPr marL="0" lvl="0" indent="0" algn="l" defTabSz="800100">
            <a:lnSpc>
              <a:spcPct val="90000"/>
            </a:lnSpc>
            <a:spcBef>
              <a:spcPct val="0"/>
            </a:spcBef>
            <a:spcAft>
              <a:spcPct val="35000"/>
            </a:spcAft>
            <a:buNone/>
          </a:pPr>
          <a:r>
            <a:rPr lang="es-ES" sz="1800" b="1" i="1" u="sng" kern="1200" err="1">
              <a:solidFill>
                <a:srgbClr val="7030A0"/>
              </a:solidFill>
              <a:latin typeface="Calibri" panose="020F0502020204030204"/>
              <a:ea typeface="+mn-ea"/>
              <a:cs typeface="+mn-cs"/>
            </a:rPr>
            <a:t>kairos</a:t>
          </a:r>
          <a:r>
            <a:rPr lang="es-ES" sz="1800" b="1" i="0" u="none" kern="1200">
              <a:solidFill>
                <a:prstClr val="black">
                  <a:hueOff val="0"/>
                  <a:satOff val="0"/>
                  <a:lumOff val="0"/>
                  <a:alphaOff val="0"/>
                </a:prstClr>
              </a:solidFill>
              <a:latin typeface="Calibri" panose="020F0502020204030204"/>
              <a:ea typeface="+mn-ea"/>
              <a:cs typeface="+mn-cs"/>
            </a:rPr>
            <a:t> </a:t>
          </a:r>
          <a:r>
            <a:rPr lang="en-US" sz="1800" b="1" kern="1200"/>
            <a:t>[time, moment]. It indicates the opportune moment to do something.</a:t>
          </a:r>
          <a:endParaRPr lang="es-ES" sz="1800" b="1" i="0" u="none" kern="1200" dirty="0">
            <a:solidFill>
              <a:prstClr val="black">
                <a:hueOff val="0"/>
                <a:satOff val="0"/>
                <a:lumOff val="0"/>
                <a:alphaOff val="0"/>
              </a:prstClr>
            </a:solidFill>
            <a:latin typeface="Calibri" panose="020F0502020204030204"/>
            <a:ea typeface="+mn-ea"/>
            <a:cs typeface="+mn-cs"/>
          </a:endParaRPr>
        </a:p>
      </dgm:t>
    </dgm:pt>
    <dgm:pt modelId="{C244274B-003C-48DC-8303-C266028EDAD9}" type="parTrans" cxnId="{4F0F0BF3-E061-4A35-9AFB-D0D858E65EA5}">
      <dgm:prSet/>
      <dgm:spPr/>
      <dgm:t>
        <a:bodyPr/>
        <a:lstStyle/>
        <a:p>
          <a:endParaRPr lang="es-ES" sz="1800"/>
        </a:p>
      </dgm:t>
    </dgm:pt>
    <dgm:pt modelId="{12FE0900-D1B6-4172-AFE5-EFC8DE4BA115}" type="sibTrans" cxnId="{4F0F0BF3-E061-4A35-9AFB-D0D858E65EA5}">
      <dgm:prSet/>
      <dgm:spPr/>
      <dgm:t>
        <a:bodyPr/>
        <a:lstStyle/>
        <a:p>
          <a:endParaRPr lang="es-ES" sz="1800"/>
        </a:p>
      </dgm:t>
    </dgm:pt>
    <dgm:pt modelId="{660C321D-6B95-410A-B80D-B539E93D287B}" type="pres">
      <dgm:prSet presAssocID="{E97DE055-9B34-4359-A78B-5F1C3C66083A}" presName="Name0" presStyleCnt="0">
        <dgm:presLayoutVars>
          <dgm:dir/>
          <dgm:resizeHandles val="exact"/>
        </dgm:presLayoutVars>
      </dgm:prSet>
      <dgm:spPr/>
    </dgm:pt>
    <dgm:pt modelId="{DDC2E5F2-CE58-4791-BAE2-F5F8D0FE8FFF}" type="pres">
      <dgm:prSet presAssocID="{AFBA34BB-D077-4DE3-B2DF-8A27A6DA7732}" presName="composite" presStyleCnt="0"/>
      <dgm:spPr/>
    </dgm:pt>
    <dgm:pt modelId="{8B3EFB3B-D13B-4685-AF14-5B4E37A9796B}" type="pres">
      <dgm:prSet presAssocID="{AFBA34BB-D077-4DE3-B2DF-8A27A6DA7732}" presName="rect1" presStyleLbl="trAlignAcc1" presStyleIdx="0" presStyleCnt="2">
        <dgm:presLayoutVars>
          <dgm:bulletEnabled val="1"/>
        </dgm:presLayoutVars>
      </dgm:prSet>
      <dgm:spPr/>
    </dgm:pt>
    <dgm:pt modelId="{1DEC5D8D-5172-4011-9653-6350E93CBCE5}" type="pres">
      <dgm:prSet presAssocID="{AFBA34BB-D077-4DE3-B2DF-8A27A6DA7732}" presName="rect2" presStyleLbl="fgImgPlace1" presStyleIdx="0" presStyleCnt="2"/>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274"/>
          </a:stretch>
        </a:blipFill>
      </dgm:spPr>
    </dgm:pt>
    <dgm:pt modelId="{6F80683E-AF2F-48BC-9BFC-CC67B1F3BAC0}" type="pres">
      <dgm:prSet presAssocID="{6FC2DF27-0A8B-423F-8D30-D7F14AC299F3}" presName="sibTrans" presStyleCnt="0"/>
      <dgm:spPr/>
    </dgm:pt>
    <dgm:pt modelId="{64A17522-4A2A-4B13-B335-DA2824A3567C}" type="pres">
      <dgm:prSet presAssocID="{12BCA8EF-CF96-44D3-924C-F9328E6C4A16}" presName="composite" presStyleCnt="0"/>
      <dgm:spPr/>
    </dgm:pt>
    <dgm:pt modelId="{D292E320-530C-4872-BB73-2790FDE91799}" type="pres">
      <dgm:prSet presAssocID="{12BCA8EF-CF96-44D3-924C-F9328E6C4A16}" presName="rect1" presStyleLbl="trAlignAcc1" presStyleIdx="1" presStyleCnt="2">
        <dgm:presLayoutVars>
          <dgm:bulletEnabled val="1"/>
        </dgm:presLayoutVars>
      </dgm:prSet>
      <dgm:spPr>
        <a:xfrm>
          <a:off x="222182" y="1581075"/>
          <a:ext cx="3444883" cy="1076526"/>
        </a:xfrm>
        <a:prstGeom prst="rect">
          <a:avLst/>
        </a:prstGeom>
      </dgm:spPr>
    </dgm:pt>
    <dgm:pt modelId="{A90A7F7F-C507-4033-97CC-A2E7A837B402}" type="pres">
      <dgm:prSet presAssocID="{12BCA8EF-CF96-44D3-924C-F9328E6C4A16}" presName="rect2"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Lst>
  <dgm:cxnLst>
    <dgm:cxn modelId="{055EA92C-F79F-4D25-997E-45C61423A1BF}" type="presOf" srcId="{AFBA34BB-D077-4DE3-B2DF-8A27A6DA7732}" destId="{8B3EFB3B-D13B-4685-AF14-5B4E37A9796B}" srcOrd="0" destOrd="0" presId="urn:microsoft.com/office/officeart/2008/layout/PictureStrips"/>
    <dgm:cxn modelId="{2B949751-E861-4293-94B1-17F88116BFB4}" type="presOf" srcId="{12BCA8EF-CF96-44D3-924C-F9328E6C4A16}" destId="{D292E320-530C-4872-BB73-2790FDE91799}" srcOrd="0" destOrd="0" presId="urn:microsoft.com/office/officeart/2008/layout/PictureStrips"/>
    <dgm:cxn modelId="{57B257D1-736A-44D5-BA43-BC9353BAA663}" srcId="{E97DE055-9B34-4359-A78B-5F1C3C66083A}" destId="{AFBA34BB-D077-4DE3-B2DF-8A27A6DA7732}" srcOrd="0" destOrd="0" parTransId="{15CD0139-56C7-420B-811B-BCF7864F4706}" sibTransId="{6FC2DF27-0A8B-423F-8D30-D7F14AC299F3}"/>
    <dgm:cxn modelId="{4F0F0BF3-E061-4A35-9AFB-D0D858E65EA5}" srcId="{E97DE055-9B34-4359-A78B-5F1C3C66083A}" destId="{12BCA8EF-CF96-44D3-924C-F9328E6C4A16}" srcOrd="1" destOrd="0" parTransId="{C244274B-003C-48DC-8303-C266028EDAD9}" sibTransId="{12FE0900-D1B6-4172-AFE5-EFC8DE4BA115}"/>
    <dgm:cxn modelId="{3865FFF9-2796-4D0D-A204-3928B763E12D}" type="presOf" srcId="{E97DE055-9B34-4359-A78B-5F1C3C66083A}" destId="{660C321D-6B95-410A-B80D-B539E93D287B}" srcOrd="0" destOrd="0" presId="urn:microsoft.com/office/officeart/2008/layout/PictureStrips"/>
    <dgm:cxn modelId="{C0F56ECB-4D5F-4117-B209-058622A14C04}" type="presParOf" srcId="{660C321D-6B95-410A-B80D-B539E93D287B}" destId="{DDC2E5F2-CE58-4791-BAE2-F5F8D0FE8FFF}" srcOrd="0" destOrd="0" presId="urn:microsoft.com/office/officeart/2008/layout/PictureStrips"/>
    <dgm:cxn modelId="{75D0E474-65B1-4401-B1EB-E8278B258F7B}" type="presParOf" srcId="{DDC2E5F2-CE58-4791-BAE2-F5F8D0FE8FFF}" destId="{8B3EFB3B-D13B-4685-AF14-5B4E37A9796B}" srcOrd="0" destOrd="0" presId="urn:microsoft.com/office/officeart/2008/layout/PictureStrips"/>
    <dgm:cxn modelId="{DF004DBA-4949-4ECE-B2F7-59B46B116C55}" type="presParOf" srcId="{DDC2E5F2-CE58-4791-BAE2-F5F8D0FE8FFF}" destId="{1DEC5D8D-5172-4011-9653-6350E93CBCE5}" srcOrd="1" destOrd="0" presId="urn:microsoft.com/office/officeart/2008/layout/PictureStrips"/>
    <dgm:cxn modelId="{34B65D3B-6CC5-4B2E-BEF6-57B8FF963D3B}" type="presParOf" srcId="{660C321D-6B95-410A-B80D-B539E93D287B}" destId="{6F80683E-AF2F-48BC-9BFC-CC67B1F3BAC0}" srcOrd="1" destOrd="0" presId="urn:microsoft.com/office/officeart/2008/layout/PictureStrips"/>
    <dgm:cxn modelId="{AF07F956-5E1C-46E9-920D-7986BFA088EC}" type="presParOf" srcId="{660C321D-6B95-410A-B80D-B539E93D287B}" destId="{64A17522-4A2A-4B13-B335-DA2824A3567C}" srcOrd="2" destOrd="0" presId="urn:microsoft.com/office/officeart/2008/layout/PictureStrips"/>
    <dgm:cxn modelId="{A7E5D782-45DF-4B7F-9757-34A03CD8B8B3}" type="presParOf" srcId="{64A17522-4A2A-4B13-B335-DA2824A3567C}" destId="{D292E320-530C-4872-BB73-2790FDE91799}" srcOrd="0" destOrd="0" presId="urn:microsoft.com/office/officeart/2008/layout/PictureStrips"/>
    <dgm:cxn modelId="{F3EC6502-565D-4F0C-AFE0-831E5371CD70}" type="presParOf" srcId="{64A17522-4A2A-4B13-B335-DA2824A3567C}" destId="{A90A7F7F-C507-4033-97CC-A2E7A837B402}"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174A1-6222-45C7-923C-8B6EB7DA0BC2}">
      <dsp:nvSpPr>
        <dsp:cNvPr id="0" name=""/>
        <dsp:cNvSpPr/>
      </dsp:nvSpPr>
      <dsp:spPr>
        <a:xfrm>
          <a:off x="0" y="349"/>
          <a:ext cx="6873057" cy="32312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He loved us and gave Himself for us (Galatians 2:20)</a:t>
          </a:r>
          <a:endParaRPr lang="es-ES" sz="1700" kern="1200"/>
        </a:p>
      </dsp:txBody>
      <dsp:txXfrm>
        <a:off x="15773" y="16122"/>
        <a:ext cx="6841511" cy="291575"/>
      </dsp:txXfrm>
    </dsp:sp>
    <dsp:sp modelId="{FEAA079D-8953-4647-B7D0-81A0E0650C85}">
      <dsp:nvSpPr>
        <dsp:cNvPr id="0" name=""/>
        <dsp:cNvSpPr/>
      </dsp:nvSpPr>
      <dsp:spPr>
        <a:xfrm>
          <a:off x="0" y="337673"/>
          <a:ext cx="6873057" cy="323121"/>
        </a:xfrm>
        <a:prstGeom prst="roundRect">
          <a:avLst/>
        </a:prstGeom>
        <a:gradFill rotWithShape="0">
          <a:gsLst>
            <a:gs pos="0">
              <a:schemeClr val="accent2">
                <a:hueOff val="-5849996"/>
                <a:satOff val="0"/>
                <a:lumOff val="0"/>
                <a:alphaOff val="0"/>
                <a:lumMod val="110000"/>
                <a:satMod val="105000"/>
                <a:tint val="67000"/>
              </a:schemeClr>
            </a:gs>
            <a:gs pos="50000">
              <a:schemeClr val="accent2">
                <a:hueOff val="-5849996"/>
                <a:satOff val="0"/>
                <a:lumOff val="0"/>
                <a:alphaOff val="0"/>
                <a:lumMod val="105000"/>
                <a:satMod val="103000"/>
                <a:tint val="73000"/>
              </a:schemeClr>
            </a:gs>
            <a:gs pos="100000">
              <a:schemeClr val="accent2">
                <a:hueOff val="-5849996"/>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It was a substitutionary sacrifice, bearing our sins (Isaiah 53:6)</a:t>
          </a:r>
          <a:endParaRPr lang="es-ES" sz="1700" kern="1200"/>
        </a:p>
      </dsp:txBody>
      <dsp:txXfrm>
        <a:off x="15773" y="353446"/>
        <a:ext cx="6841511" cy="291575"/>
      </dsp:txXfrm>
    </dsp:sp>
    <dsp:sp modelId="{F4E8F9CC-BB15-4B32-9A77-D7AB9EE4A5C8}">
      <dsp:nvSpPr>
        <dsp:cNvPr id="0" name=""/>
        <dsp:cNvSpPr/>
      </dsp:nvSpPr>
      <dsp:spPr>
        <a:xfrm>
          <a:off x="0" y="674997"/>
          <a:ext cx="6873057" cy="323121"/>
        </a:xfrm>
        <a:prstGeom prst="roundRect">
          <a:avLst/>
        </a:prstGeom>
        <a:gradFill rotWithShape="0">
          <a:gsLst>
            <a:gs pos="0">
              <a:schemeClr val="accent2">
                <a:hueOff val="-11699993"/>
                <a:satOff val="0"/>
                <a:lumOff val="0"/>
                <a:alphaOff val="0"/>
                <a:lumMod val="110000"/>
                <a:satMod val="105000"/>
                <a:tint val="67000"/>
              </a:schemeClr>
            </a:gs>
            <a:gs pos="50000">
              <a:schemeClr val="accent2">
                <a:hueOff val="-11699993"/>
                <a:satOff val="0"/>
                <a:lumOff val="0"/>
                <a:alphaOff val="0"/>
                <a:lumMod val="105000"/>
                <a:satMod val="103000"/>
                <a:tint val="73000"/>
              </a:schemeClr>
            </a:gs>
            <a:gs pos="100000">
              <a:schemeClr val="accent2">
                <a:hueOff val="-11699993"/>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It was a fragrant offering, pleasing to God (Ex. 29:18; 2 Cor. 2:15; Phil. 4:18)</a:t>
          </a:r>
          <a:endParaRPr lang="es-ES" sz="1700" kern="1200"/>
        </a:p>
      </dsp:txBody>
      <dsp:txXfrm>
        <a:off x="15773" y="690770"/>
        <a:ext cx="6841511" cy="291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FB78-146E-42B5-A7DB-D4D56513C473}">
      <dsp:nvSpPr>
        <dsp:cNvPr id="0" name=""/>
        <dsp:cNvSpPr/>
      </dsp:nvSpPr>
      <dsp:spPr>
        <a:xfrm>
          <a:off x="47348" y="1114"/>
          <a:ext cx="2017926" cy="5383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Things not even to be named (v. 3):</a:t>
          </a:r>
          <a:endParaRPr lang="es-ES" sz="1800" b="1" kern="1200" dirty="0">
            <a:effectLst>
              <a:outerShdw blurRad="38100" dist="38100" dir="2700000" algn="tl">
                <a:srgbClr val="000000">
                  <a:alpha val="43137"/>
                </a:srgbClr>
              </a:outerShdw>
            </a:effectLst>
          </a:endParaRPr>
        </a:p>
      </dsp:txBody>
      <dsp:txXfrm>
        <a:off x="63117" y="16883"/>
        <a:ext cx="1986388" cy="506853"/>
      </dsp:txXfrm>
    </dsp:sp>
    <dsp:sp modelId="{A7C2AE20-C397-41F6-B566-8B557DFB160F}">
      <dsp:nvSpPr>
        <dsp:cNvPr id="0" name=""/>
        <dsp:cNvSpPr/>
      </dsp:nvSpPr>
      <dsp:spPr>
        <a:xfrm>
          <a:off x="249141" y="539506"/>
          <a:ext cx="201792" cy="259913"/>
        </a:xfrm>
        <a:custGeom>
          <a:avLst/>
          <a:gdLst/>
          <a:ahLst/>
          <a:cxnLst/>
          <a:rect l="0" t="0" r="0" b="0"/>
          <a:pathLst>
            <a:path>
              <a:moveTo>
                <a:pt x="0" y="0"/>
              </a:moveTo>
              <a:lnTo>
                <a:pt x="0" y="259913"/>
              </a:lnTo>
              <a:lnTo>
                <a:pt x="201792" y="259913"/>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11A12C5-41A5-479A-818A-2C7F262D3960}">
      <dsp:nvSpPr>
        <dsp:cNvPr id="0" name=""/>
        <dsp:cNvSpPr/>
      </dsp:nvSpPr>
      <dsp:spPr>
        <a:xfrm>
          <a:off x="450934" y="626144"/>
          <a:ext cx="1426038" cy="346551"/>
        </a:xfrm>
        <a:prstGeom prst="roundRect">
          <a:avLst>
            <a:gd name="adj" fmla="val 10000"/>
          </a:avLst>
        </a:prstGeom>
        <a:solidFill>
          <a:schemeClr val="lt1">
            <a:hueOff val="0"/>
            <a:satOff val="0"/>
            <a:lumOff val="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Fornication</a:t>
          </a:r>
          <a:endParaRPr lang="es-ES" sz="1800" b="1" kern="1200" dirty="0"/>
        </a:p>
      </dsp:txBody>
      <dsp:txXfrm>
        <a:off x="461084" y="636294"/>
        <a:ext cx="1405738" cy="326251"/>
      </dsp:txXfrm>
    </dsp:sp>
    <dsp:sp modelId="{3CA1515C-9E64-41D5-9D68-BFE335F4384E}">
      <dsp:nvSpPr>
        <dsp:cNvPr id="0" name=""/>
        <dsp:cNvSpPr/>
      </dsp:nvSpPr>
      <dsp:spPr>
        <a:xfrm>
          <a:off x="249141" y="539506"/>
          <a:ext cx="201792" cy="693102"/>
        </a:xfrm>
        <a:custGeom>
          <a:avLst/>
          <a:gdLst/>
          <a:ahLst/>
          <a:cxnLst/>
          <a:rect l="0" t="0" r="0" b="0"/>
          <a:pathLst>
            <a:path>
              <a:moveTo>
                <a:pt x="0" y="0"/>
              </a:moveTo>
              <a:lnTo>
                <a:pt x="0" y="693102"/>
              </a:lnTo>
              <a:lnTo>
                <a:pt x="201792" y="69310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E7E1A81-8DBA-4555-B204-83EDC81B7823}">
      <dsp:nvSpPr>
        <dsp:cNvPr id="0" name=""/>
        <dsp:cNvSpPr/>
      </dsp:nvSpPr>
      <dsp:spPr>
        <a:xfrm>
          <a:off x="450934" y="1059333"/>
          <a:ext cx="1426038" cy="346551"/>
        </a:xfrm>
        <a:prstGeom prst="roundRect">
          <a:avLst>
            <a:gd name="adj" fmla="val 10000"/>
          </a:avLst>
        </a:prstGeom>
        <a:solidFill>
          <a:schemeClr val="lt1">
            <a:hueOff val="0"/>
            <a:satOff val="0"/>
            <a:lumOff val="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Uncleanness</a:t>
          </a:r>
          <a:endParaRPr lang="es-ES" sz="1800" b="1" kern="1200" dirty="0"/>
        </a:p>
      </dsp:txBody>
      <dsp:txXfrm>
        <a:off x="461084" y="1069483"/>
        <a:ext cx="1405738" cy="326251"/>
      </dsp:txXfrm>
    </dsp:sp>
    <dsp:sp modelId="{E5856CB5-2068-4194-9A78-DC72DD83ABE5}">
      <dsp:nvSpPr>
        <dsp:cNvPr id="0" name=""/>
        <dsp:cNvSpPr/>
      </dsp:nvSpPr>
      <dsp:spPr>
        <a:xfrm>
          <a:off x="249141" y="539506"/>
          <a:ext cx="201792" cy="1126291"/>
        </a:xfrm>
        <a:custGeom>
          <a:avLst/>
          <a:gdLst/>
          <a:ahLst/>
          <a:cxnLst/>
          <a:rect l="0" t="0" r="0" b="0"/>
          <a:pathLst>
            <a:path>
              <a:moveTo>
                <a:pt x="0" y="0"/>
              </a:moveTo>
              <a:lnTo>
                <a:pt x="0" y="1126291"/>
              </a:lnTo>
              <a:lnTo>
                <a:pt x="201792" y="1126291"/>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6AA29D5-0895-4BB3-B38D-EF23512E9CF9}">
      <dsp:nvSpPr>
        <dsp:cNvPr id="0" name=""/>
        <dsp:cNvSpPr/>
      </dsp:nvSpPr>
      <dsp:spPr>
        <a:xfrm>
          <a:off x="450934" y="1492522"/>
          <a:ext cx="1426038" cy="346551"/>
        </a:xfrm>
        <a:prstGeom prst="roundRect">
          <a:avLst>
            <a:gd name="adj" fmla="val 10000"/>
          </a:avLst>
        </a:prstGeom>
        <a:solidFill>
          <a:schemeClr val="lt1">
            <a:hueOff val="0"/>
            <a:satOff val="0"/>
            <a:lumOff val="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Greed</a:t>
          </a:r>
          <a:endParaRPr lang="es-ES" sz="1800" b="1" kern="1200" dirty="0"/>
        </a:p>
      </dsp:txBody>
      <dsp:txXfrm>
        <a:off x="461084" y="1502672"/>
        <a:ext cx="1405738" cy="326251"/>
      </dsp:txXfrm>
    </dsp:sp>
    <dsp:sp modelId="{20EC5A9E-8AA7-4FED-B934-EFB35E110E94}">
      <dsp:nvSpPr>
        <dsp:cNvPr id="0" name=""/>
        <dsp:cNvSpPr/>
      </dsp:nvSpPr>
      <dsp:spPr>
        <a:xfrm>
          <a:off x="2238550" y="1114"/>
          <a:ext cx="2509620" cy="538391"/>
        </a:xfrm>
        <a:prstGeom prst="roundRect">
          <a:avLst>
            <a:gd name="adj" fmla="val 10000"/>
          </a:avLst>
        </a:prstGeom>
        <a:solidFill>
          <a:srgbClr val="C092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They will not inherit the kingdom of God (v. 5):</a:t>
          </a:r>
          <a:endParaRPr lang="es-ES" sz="1800" b="1" kern="1200" dirty="0">
            <a:effectLst>
              <a:outerShdw blurRad="38100" dist="38100" dir="2700000" algn="tl">
                <a:srgbClr val="000000">
                  <a:alpha val="43137"/>
                </a:srgbClr>
              </a:outerShdw>
            </a:effectLst>
          </a:endParaRPr>
        </a:p>
      </dsp:txBody>
      <dsp:txXfrm>
        <a:off x="2254319" y="16883"/>
        <a:ext cx="2478082" cy="506853"/>
      </dsp:txXfrm>
    </dsp:sp>
    <dsp:sp modelId="{994C8395-450E-4B34-AC44-1348042E6309}">
      <dsp:nvSpPr>
        <dsp:cNvPr id="0" name=""/>
        <dsp:cNvSpPr/>
      </dsp:nvSpPr>
      <dsp:spPr>
        <a:xfrm>
          <a:off x="2489512" y="539506"/>
          <a:ext cx="250962" cy="259913"/>
        </a:xfrm>
        <a:custGeom>
          <a:avLst/>
          <a:gdLst/>
          <a:ahLst/>
          <a:cxnLst/>
          <a:rect l="0" t="0" r="0" b="0"/>
          <a:pathLst>
            <a:path>
              <a:moveTo>
                <a:pt x="0" y="0"/>
              </a:moveTo>
              <a:lnTo>
                <a:pt x="0" y="259913"/>
              </a:lnTo>
              <a:lnTo>
                <a:pt x="250962" y="259913"/>
              </a:lnTo>
            </a:path>
          </a:pathLst>
        </a:custGeom>
        <a:noFill/>
        <a:ln w="12700" cap="flat" cmpd="sng" algn="ctr">
          <a:solidFill>
            <a:srgbClr val="C09200"/>
          </a:solidFill>
          <a:prstDash val="solid"/>
          <a:miter lim="800000"/>
        </a:ln>
        <a:effectLst/>
      </dsp:spPr>
      <dsp:style>
        <a:lnRef idx="2">
          <a:scrgbClr r="0" g="0" b="0"/>
        </a:lnRef>
        <a:fillRef idx="0">
          <a:scrgbClr r="0" g="0" b="0"/>
        </a:fillRef>
        <a:effectRef idx="0">
          <a:scrgbClr r="0" g="0" b="0"/>
        </a:effectRef>
        <a:fontRef idx="minor"/>
      </dsp:style>
    </dsp:sp>
    <dsp:sp modelId="{38352508-8D7A-4703-8FEB-02653646296A}">
      <dsp:nvSpPr>
        <dsp:cNvPr id="0" name=""/>
        <dsp:cNvSpPr/>
      </dsp:nvSpPr>
      <dsp:spPr>
        <a:xfrm>
          <a:off x="2740474" y="626144"/>
          <a:ext cx="1875618" cy="346551"/>
        </a:xfrm>
        <a:prstGeom prst="roundRect">
          <a:avLst>
            <a:gd name="adj" fmla="val 10000"/>
          </a:avLst>
        </a:prstGeom>
        <a:solidFill>
          <a:schemeClr val="lt1">
            <a:alpha val="90000"/>
            <a:hueOff val="0"/>
            <a:satOff val="0"/>
            <a:lumOff val="0"/>
            <a:alphaOff val="0"/>
          </a:schemeClr>
        </a:solidFill>
        <a:ln w="19050" cap="flat" cmpd="sng" algn="ctr">
          <a:solidFill>
            <a:srgbClr val="C0920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Fornicators</a:t>
          </a:r>
          <a:endParaRPr lang="es-ES" sz="1800" b="1" kern="1200" dirty="0"/>
        </a:p>
      </dsp:txBody>
      <dsp:txXfrm>
        <a:off x="2750624" y="636294"/>
        <a:ext cx="1855318" cy="326251"/>
      </dsp:txXfrm>
    </dsp:sp>
    <dsp:sp modelId="{FCAB7867-F96F-44A2-8BE9-35CF5337D838}">
      <dsp:nvSpPr>
        <dsp:cNvPr id="0" name=""/>
        <dsp:cNvSpPr/>
      </dsp:nvSpPr>
      <dsp:spPr>
        <a:xfrm>
          <a:off x="2489512" y="539506"/>
          <a:ext cx="250962" cy="693102"/>
        </a:xfrm>
        <a:custGeom>
          <a:avLst/>
          <a:gdLst/>
          <a:ahLst/>
          <a:cxnLst/>
          <a:rect l="0" t="0" r="0" b="0"/>
          <a:pathLst>
            <a:path>
              <a:moveTo>
                <a:pt x="0" y="0"/>
              </a:moveTo>
              <a:lnTo>
                <a:pt x="0" y="693102"/>
              </a:lnTo>
              <a:lnTo>
                <a:pt x="250962" y="693102"/>
              </a:lnTo>
            </a:path>
          </a:pathLst>
        </a:custGeom>
        <a:noFill/>
        <a:ln w="12700" cap="flat" cmpd="sng" algn="ctr">
          <a:solidFill>
            <a:srgbClr val="C09200"/>
          </a:solidFill>
          <a:prstDash val="solid"/>
          <a:miter lim="800000"/>
        </a:ln>
        <a:effectLst/>
      </dsp:spPr>
      <dsp:style>
        <a:lnRef idx="2">
          <a:scrgbClr r="0" g="0" b="0"/>
        </a:lnRef>
        <a:fillRef idx="0">
          <a:scrgbClr r="0" g="0" b="0"/>
        </a:fillRef>
        <a:effectRef idx="0">
          <a:scrgbClr r="0" g="0" b="0"/>
        </a:effectRef>
        <a:fontRef idx="minor"/>
      </dsp:style>
    </dsp:sp>
    <dsp:sp modelId="{C64B4D40-B52B-4947-8DCE-DD5538E06E3B}">
      <dsp:nvSpPr>
        <dsp:cNvPr id="0" name=""/>
        <dsp:cNvSpPr/>
      </dsp:nvSpPr>
      <dsp:spPr>
        <a:xfrm>
          <a:off x="2740474" y="1059333"/>
          <a:ext cx="1875618" cy="346551"/>
        </a:xfrm>
        <a:prstGeom prst="roundRect">
          <a:avLst>
            <a:gd name="adj" fmla="val 10000"/>
          </a:avLst>
        </a:prstGeom>
        <a:solidFill>
          <a:schemeClr val="lt1">
            <a:alpha val="90000"/>
            <a:hueOff val="0"/>
            <a:satOff val="0"/>
            <a:lumOff val="0"/>
            <a:alphaOff val="0"/>
          </a:schemeClr>
        </a:solidFill>
        <a:ln w="19050" cap="flat" cmpd="sng" algn="ctr">
          <a:solidFill>
            <a:srgbClr val="C0920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Unclean persons</a:t>
          </a:r>
          <a:endParaRPr lang="es-ES" sz="1800" b="1" kern="1200" dirty="0"/>
        </a:p>
      </dsp:txBody>
      <dsp:txXfrm>
        <a:off x="2750624" y="1069483"/>
        <a:ext cx="1855318" cy="326251"/>
      </dsp:txXfrm>
    </dsp:sp>
    <dsp:sp modelId="{96EAF94D-8D5B-4F9C-A5F1-12162AD87F5C}">
      <dsp:nvSpPr>
        <dsp:cNvPr id="0" name=""/>
        <dsp:cNvSpPr/>
      </dsp:nvSpPr>
      <dsp:spPr>
        <a:xfrm>
          <a:off x="2489512" y="539506"/>
          <a:ext cx="250962" cy="1126291"/>
        </a:xfrm>
        <a:custGeom>
          <a:avLst/>
          <a:gdLst/>
          <a:ahLst/>
          <a:cxnLst/>
          <a:rect l="0" t="0" r="0" b="0"/>
          <a:pathLst>
            <a:path>
              <a:moveTo>
                <a:pt x="0" y="0"/>
              </a:moveTo>
              <a:lnTo>
                <a:pt x="0" y="1126291"/>
              </a:lnTo>
              <a:lnTo>
                <a:pt x="250962" y="1126291"/>
              </a:lnTo>
            </a:path>
          </a:pathLst>
        </a:custGeom>
        <a:noFill/>
        <a:ln w="12700" cap="flat" cmpd="sng" algn="ctr">
          <a:solidFill>
            <a:srgbClr val="C09200"/>
          </a:solidFill>
          <a:prstDash val="solid"/>
          <a:miter lim="800000"/>
        </a:ln>
        <a:effectLst/>
      </dsp:spPr>
      <dsp:style>
        <a:lnRef idx="2">
          <a:scrgbClr r="0" g="0" b="0"/>
        </a:lnRef>
        <a:fillRef idx="0">
          <a:scrgbClr r="0" g="0" b="0"/>
        </a:fillRef>
        <a:effectRef idx="0">
          <a:scrgbClr r="0" g="0" b="0"/>
        </a:effectRef>
        <a:fontRef idx="minor"/>
      </dsp:style>
    </dsp:sp>
    <dsp:sp modelId="{BDE682A9-7015-471B-B7C9-AB855B912A37}">
      <dsp:nvSpPr>
        <dsp:cNvPr id="0" name=""/>
        <dsp:cNvSpPr/>
      </dsp:nvSpPr>
      <dsp:spPr>
        <a:xfrm>
          <a:off x="2740474" y="1492522"/>
          <a:ext cx="1875618" cy="346551"/>
        </a:xfrm>
        <a:prstGeom prst="roundRect">
          <a:avLst>
            <a:gd name="adj" fmla="val 10000"/>
          </a:avLst>
        </a:prstGeom>
        <a:solidFill>
          <a:schemeClr val="lt1">
            <a:alpha val="90000"/>
            <a:hueOff val="0"/>
            <a:satOff val="0"/>
            <a:lumOff val="0"/>
            <a:alphaOff val="0"/>
          </a:schemeClr>
        </a:solidFill>
        <a:ln w="19050" cap="flat" cmpd="sng" algn="ctr">
          <a:solidFill>
            <a:srgbClr val="C0920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Greedy (idolaters)</a:t>
          </a:r>
          <a:endParaRPr lang="es-ES" sz="1800" b="1" kern="1200" dirty="0"/>
        </a:p>
      </dsp:txBody>
      <dsp:txXfrm>
        <a:off x="2750624" y="1502672"/>
        <a:ext cx="1855318" cy="326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FB78-146E-42B5-A7DB-D4D56513C473}">
      <dsp:nvSpPr>
        <dsp:cNvPr id="0" name=""/>
        <dsp:cNvSpPr/>
      </dsp:nvSpPr>
      <dsp:spPr>
        <a:xfrm>
          <a:off x="1375" y="33144"/>
          <a:ext cx="1736808" cy="463388"/>
        </a:xfrm>
        <a:prstGeom prst="roundRect">
          <a:avLst>
            <a:gd name="adj" fmla="val 10000"/>
          </a:avLst>
        </a:prstGeom>
        <a:solidFill>
          <a:schemeClr val="accent3">
            <a:lumMod val="60000"/>
            <a:lumOff val="40000"/>
          </a:schemeClr>
        </a:soli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Things not fitting (v. 4a):</a:t>
          </a:r>
          <a:endParaRPr lang="es-ES" sz="1800" b="1" kern="1200" dirty="0">
            <a:effectLst>
              <a:outerShdw blurRad="38100" dist="38100" dir="2700000" algn="tl">
                <a:srgbClr val="000000">
                  <a:alpha val="43137"/>
                </a:srgbClr>
              </a:outerShdw>
            </a:effectLst>
          </a:endParaRPr>
        </a:p>
      </dsp:txBody>
      <dsp:txXfrm>
        <a:off x="14947" y="46716"/>
        <a:ext cx="1709664" cy="436244"/>
      </dsp:txXfrm>
    </dsp:sp>
    <dsp:sp modelId="{A7C2AE20-C397-41F6-B566-8B557DFB160F}">
      <dsp:nvSpPr>
        <dsp:cNvPr id="0" name=""/>
        <dsp:cNvSpPr/>
      </dsp:nvSpPr>
      <dsp:spPr>
        <a:xfrm>
          <a:off x="175056" y="496532"/>
          <a:ext cx="173680" cy="318387"/>
        </a:xfrm>
        <a:custGeom>
          <a:avLst/>
          <a:gdLst/>
          <a:ahLst/>
          <a:cxnLst/>
          <a:rect l="0" t="0" r="0" b="0"/>
          <a:pathLst>
            <a:path>
              <a:moveTo>
                <a:pt x="0" y="0"/>
              </a:moveTo>
              <a:lnTo>
                <a:pt x="0" y="318387"/>
              </a:lnTo>
              <a:lnTo>
                <a:pt x="173680" y="318387"/>
              </a:lnTo>
            </a:path>
          </a:pathLst>
        </a:custGeom>
        <a:noFill/>
        <a:ln w="12700" cap="flat" cmpd="sng" algn="ctr">
          <a:solidFill>
            <a:schemeClr val="accent3">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611A12C5-41A5-479A-818A-2C7F262D3960}">
      <dsp:nvSpPr>
        <dsp:cNvPr id="0" name=""/>
        <dsp:cNvSpPr/>
      </dsp:nvSpPr>
      <dsp:spPr>
        <a:xfrm>
          <a:off x="348737" y="571101"/>
          <a:ext cx="1621345" cy="487637"/>
        </a:xfrm>
        <a:prstGeom prst="roundRect">
          <a:avLst>
            <a:gd name="adj" fmla="val 10000"/>
          </a:avLst>
        </a:prstGeom>
        <a:solidFill>
          <a:prstClr val="white">
            <a:hueOff val="0"/>
            <a:satOff val="0"/>
            <a:lumOff val="0"/>
          </a:prstClr>
        </a:solidFill>
        <a:ln w="190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Filthiness</a:t>
          </a:r>
          <a:endParaRPr lang="es-ES" sz="1800" b="1" kern="1200" dirty="0">
            <a:solidFill>
              <a:prstClr val="black">
                <a:hueOff val="0"/>
                <a:satOff val="0"/>
                <a:lumOff val="0"/>
                <a:alphaOff val="0"/>
              </a:prstClr>
            </a:solidFill>
            <a:latin typeface="Calibri" panose="020F0502020204030204"/>
            <a:ea typeface="+mn-ea"/>
            <a:cs typeface="+mn-cs"/>
          </a:endParaRPr>
        </a:p>
      </dsp:txBody>
      <dsp:txXfrm>
        <a:off x="363019" y="585383"/>
        <a:ext cx="1592781" cy="459073"/>
      </dsp:txXfrm>
    </dsp:sp>
    <dsp:sp modelId="{54E154B9-B1DF-436A-B8DA-DCAABA45F2B0}">
      <dsp:nvSpPr>
        <dsp:cNvPr id="0" name=""/>
        <dsp:cNvSpPr/>
      </dsp:nvSpPr>
      <dsp:spPr>
        <a:xfrm>
          <a:off x="175056" y="496532"/>
          <a:ext cx="173680" cy="785910"/>
        </a:xfrm>
        <a:custGeom>
          <a:avLst/>
          <a:gdLst/>
          <a:ahLst/>
          <a:cxnLst/>
          <a:rect l="0" t="0" r="0" b="0"/>
          <a:pathLst>
            <a:path>
              <a:moveTo>
                <a:pt x="0" y="0"/>
              </a:moveTo>
              <a:lnTo>
                <a:pt x="0" y="785910"/>
              </a:lnTo>
              <a:lnTo>
                <a:pt x="173680" y="785910"/>
              </a:lnTo>
            </a:path>
          </a:pathLst>
        </a:custGeom>
        <a:noFill/>
        <a:ln w="12700" cap="flat" cmpd="sng" algn="ctr">
          <a:solidFill>
            <a:schemeClr val="accent3">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83595FF4-B351-4FDA-9EAC-A714FA0148AE}">
      <dsp:nvSpPr>
        <dsp:cNvPr id="0" name=""/>
        <dsp:cNvSpPr/>
      </dsp:nvSpPr>
      <dsp:spPr>
        <a:xfrm>
          <a:off x="348737" y="1133307"/>
          <a:ext cx="1620897" cy="298273"/>
        </a:xfrm>
        <a:prstGeom prst="roundRect">
          <a:avLst>
            <a:gd name="adj" fmla="val 10000"/>
          </a:avLst>
        </a:prstGeom>
        <a:solidFill>
          <a:prstClr val="white">
            <a:hueOff val="0"/>
            <a:satOff val="0"/>
            <a:lumOff val="0"/>
          </a:prstClr>
        </a:solidFill>
        <a:ln w="190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Foolish talking</a:t>
          </a:r>
          <a:endParaRPr lang="es-ES" sz="1800" b="1" kern="1200" dirty="0">
            <a:solidFill>
              <a:prstClr val="black">
                <a:hueOff val="0"/>
                <a:satOff val="0"/>
                <a:lumOff val="0"/>
                <a:alphaOff val="0"/>
              </a:prstClr>
            </a:solidFill>
            <a:latin typeface="Calibri" panose="020F0502020204030204"/>
            <a:ea typeface="+mn-ea"/>
            <a:cs typeface="+mn-cs"/>
          </a:endParaRPr>
        </a:p>
      </dsp:txBody>
      <dsp:txXfrm>
        <a:off x="357473" y="1142043"/>
        <a:ext cx="1603425" cy="280801"/>
      </dsp:txXfrm>
    </dsp:sp>
    <dsp:sp modelId="{D7AA4BCF-7193-4E4F-AB1D-D2554FBC5020}">
      <dsp:nvSpPr>
        <dsp:cNvPr id="0" name=""/>
        <dsp:cNvSpPr/>
      </dsp:nvSpPr>
      <dsp:spPr>
        <a:xfrm>
          <a:off x="175056" y="496532"/>
          <a:ext cx="173680" cy="1158752"/>
        </a:xfrm>
        <a:custGeom>
          <a:avLst/>
          <a:gdLst/>
          <a:ahLst/>
          <a:cxnLst/>
          <a:rect l="0" t="0" r="0" b="0"/>
          <a:pathLst>
            <a:path>
              <a:moveTo>
                <a:pt x="0" y="0"/>
              </a:moveTo>
              <a:lnTo>
                <a:pt x="0" y="1158752"/>
              </a:lnTo>
              <a:lnTo>
                <a:pt x="173680" y="1158752"/>
              </a:lnTo>
            </a:path>
          </a:pathLst>
        </a:custGeom>
        <a:noFill/>
        <a:ln w="12700" cap="flat" cmpd="sng" algn="ctr">
          <a:solidFill>
            <a:schemeClr val="accent3">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9422AF0-6E99-4663-8513-59210060D07E}">
      <dsp:nvSpPr>
        <dsp:cNvPr id="0" name=""/>
        <dsp:cNvSpPr/>
      </dsp:nvSpPr>
      <dsp:spPr>
        <a:xfrm>
          <a:off x="348737" y="1506148"/>
          <a:ext cx="1620897" cy="298273"/>
        </a:xfrm>
        <a:prstGeom prst="roundRect">
          <a:avLst>
            <a:gd name="adj" fmla="val 10000"/>
          </a:avLst>
        </a:prstGeom>
        <a:solidFill>
          <a:prstClr val="white">
            <a:hueOff val="0"/>
            <a:satOff val="0"/>
            <a:lumOff val="0"/>
          </a:prstClr>
        </a:solidFill>
        <a:ln w="190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Coarse jesting</a:t>
          </a:r>
          <a:endParaRPr lang="es-ES" sz="1800" b="1" kern="1200" dirty="0">
            <a:solidFill>
              <a:prstClr val="black">
                <a:hueOff val="0"/>
                <a:satOff val="0"/>
                <a:lumOff val="0"/>
                <a:alphaOff val="0"/>
              </a:prstClr>
            </a:solidFill>
            <a:latin typeface="Calibri" panose="020F0502020204030204"/>
            <a:ea typeface="+mn-ea"/>
            <a:cs typeface="+mn-cs"/>
          </a:endParaRPr>
        </a:p>
      </dsp:txBody>
      <dsp:txXfrm>
        <a:off x="357473" y="1514884"/>
        <a:ext cx="1603425" cy="280801"/>
      </dsp:txXfrm>
    </dsp:sp>
    <dsp:sp modelId="{20EC5A9E-8AA7-4FED-B934-EFB35E110E94}">
      <dsp:nvSpPr>
        <dsp:cNvPr id="0" name=""/>
        <dsp:cNvSpPr/>
      </dsp:nvSpPr>
      <dsp:spPr>
        <a:xfrm>
          <a:off x="1887320" y="33144"/>
          <a:ext cx="1755026" cy="463388"/>
        </a:xfrm>
        <a:prstGeom prst="roundRect">
          <a:avLst>
            <a:gd name="adj" fmla="val 10000"/>
          </a:avLst>
        </a:prstGeom>
        <a:solidFill>
          <a:srgbClr val="38AA38"/>
        </a:soli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Things fitting </a:t>
          </a:r>
          <a:b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br>
          <a:r>
            <a:rPr lang="en-US" sz="1800" b="1" kern="1200">
              <a:solidFill>
                <a:prstClr val="white"/>
              </a:solidFill>
              <a:effectLst>
                <a:outerShdw blurRad="38100" dist="38100" dir="2700000" algn="tl">
                  <a:srgbClr val="000000">
                    <a:alpha val="43137"/>
                  </a:srgbClr>
                </a:outerShdw>
              </a:effectLst>
              <a:latin typeface="Calibri" panose="020F0502020204030204"/>
              <a:ea typeface="+mn-ea"/>
              <a:cs typeface="+mn-cs"/>
            </a:rPr>
            <a:t>(v. 4b):</a:t>
          </a:r>
          <a:endPar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1900892" y="46716"/>
        <a:ext cx="1727882" cy="436244"/>
      </dsp:txXfrm>
    </dsp:sp>
    <dsp:sp modelId="{994C8395-450E-4B34-AC44-1348042E6309}">
      <dsp:nvSpPr>
        <dsp:cNvPr id="0" name=""/>
        <dsp:cNvSpPr/>
      </dsp:nvSpPr>
      <dsp:spPr>
        <a:xfrm>
          <a:off x="2062823" y="496532"/>
          <a:ext cx="175502" cy="692539"/>
        </a:xfrm>
        <a:custGeom>
          <a:avLst/>
          <a:gdLst/>
          <a:ahLst/>
          <a:cxnLst/>
          <a:rect l="0" t="0" r="0" b="0"/>
          <a:pathLst>
            <a:path>
              <a:moveTo>
                <a:pt x="0" y="0"/>
              </a:moveTo>
              <a:lnTo>
                <a:pt x="0" y="692539"/>
              </a:lnTo>
              <a:lnTo>
                <a:pt x="175502" y="692539"/>
              </a:lnTo>
            </a:path>
          </a:pathLst>
        </a:custGeom>
        <a:noFill/>
        <a:ln w="12700" cap="flat" cmpd="sng" algn="ctr">
          <a:solidFill>
            <a:srgbClr val="38AA38"/>
          </a:solidFill>
          <a:prstDash val="solid"/>
          <a:miter lim="800000"/>
        </a:ln>
        <a:effectLst/>
      </dsp:spPr>
      <dsp:style>
        <a:lnRef idx="2">
          <a:scrgbClr r="0" g="0" b="0"/>
        </a:lnRef>
        <a:fillRef idx="0">
          <a:scrgbClr r="0" g="0" b="0"/>
        </a:fillRef>
        <a:effectRef idx="0">
          <a:scrgbClr r="0" g="0" b="0"/>
        </a:effectRef>
        <a:fontRef idx="minor"/>
      </dsp:style>
    </dsp:sp>
    <dsp:sp modelId="{38352508-8D7A-4703-8FEB-02653646296A}">
      <dsp:nvSpPr>
        <dsp:cNvPr id="0" name=""/>
        <dsp:cNvSpPr/>
      </dsp:nvSpPr>
      <dsp:spPr>
        <a:xfrm>
          <a:off x="2238325" y="571101"/>
          <a:ext cx="1614325" cy="1235942"/>
        </a:xfrm>
        <a:prstGeom prst="roundRect">
          <a:avLst>
            <a:gd name="adj" fmla="val 10000"/>
          </a:avLst>
        </a:prstGeom>
        <a:solidFill>
          <a:prstClr val="white">
            <a:hueOff val="0"/>
            <a:satOff val="0"/>
            <a:lumOff val="0"/>
          </a:prstClr>
        </a:solidFill>
        <a:ln w="19050" cap="flat" cmpd="sng" algn="ctr">
          <a:solidFill>
            <a:srgbClr val="38AA3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Thanksgiving</a:t>
          </a:r>
          <a:endParaRPr lang="es-ES" sz="1800" b="1" kern="1200" dirty="0">
            <a:solidFill>
              <a:prstClr val="black">
                <a:hueOff val="0"/>
                <a:satOff val="0"/>
                <a:lumOff val="0"/>
                <a:alphaOff val="0"/>
              </a:prstClr>
            </a:solidFill>
            <a:latin typeface="Calibri" panose="020F0502020204030204"/>
            <a:ea typeface="+mn-ea"/>
            <a:cs typeface="+mn-cs"/>
          </a:endParaRPr>
        </a:p>
      </dsp:txBody>
      <dsp:txXfrm>
        <a:off x="2274525" y="607301"/>
        <a:ext cx="1541925" cy="1163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26F73-1D2F-4A8E-A1B5-8C96C4882EB4}">
      <dsp:nvSpPr>
        <dsp:cNvPr id="0" name=""/>
        <dsp:cNvSpPr/>
      </dsp:nvSpPr>
      <dsp:spPr>
        <a:xfrm>
          <a:off x="648740" y="390144"/>
          <a:ext cx="2042509" cy="975459"/>
        </a:xfrm>
        <a:prstGeom prst="rect">
          <a:avLst/>
        </a:prstGeom>
        <a:solidFill>
          <a:schemeClr val="accent6">
            <a:lumMod val="40000"/>
            <a:lumOff val="60000"/>
            <a:alpha val="9000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Do not walk as fools</a:t>
          </a:r>
          <a:endParaRPr lang="es-ES" sz="1800" b="1" kern="1200" dirty="0"/>
        </a:p>
      </dsp:txBody>
      <dsp:txXfrm>
        <a:off x="975542" y="390144"/>
        <a:ext cx="1715708" cy="975459"/>
      </dsp:txXfrm>
    </dsp:sp>
    <dsp:sp modelId="{BF77624B-7DEE-45D8-8774-42214463757D}">
      <dsp:nvSpPr>
        <dsp:cNvPr id="0" name=""/>
        <dsp:cNvSpPr/>
      </dsp:nvSpPr>
      <dsp:spPr>
        <a:xfrm>
          <a:off x="648740" y="1365604"/>
          <a:ext cx="2042509" cy="975459"/>
        </a:xfrm>
        <a:prstGeom prst="rect">
          <a:avLst/>
        </a:prstGeom>
        <a:solidFill>
          <a:schemeClr val="accent1">
            <a:lumMod val="20000"/>
            <a:lumOff val="80000"/>
            <a:alpha val="90000"/>
          </a:schemeClr>
        </a:solidFill>
        <a:ln w="6350" cap="flat" cmpd="sng" algn="ctr">
          <a:solidFill>
            <a:schemeClr val="accent2">
              <a:tint val="40000"/>
              <a:alpha val="90000"/>
              <a:hueOff val="-4137692"/>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Walk as wise</a:t>
          </a:r>
          <a:endParaRPr lang="es-ES" sz="1800" b="1" kern="1200" dirty="0"/>
        </a:p>
      </dsp:txBody>
      <dsp:txXfrm>
        <a:off x="975542" y="1365604"/>
        <a:ext cx="1715708" cy="975459"/>
      </dsp:txXfrm>
    </dsp:sp>
    <dsp:sp modelId="{7A837FA5-D0F1-4B37-9E56-B27FC59EE18C}">
      <dsp:nvSpPr>
        <dsp:cNvPr id="0" name=""/>
        <dsp:cNvSpPr/>
      </dsp:nvSpPr>
      <dsp:spPr>
        <a:xfrm>
          <a:off x="0" y="155"/>
          <a:ext cx="974972" cy="974972"/>
        </a:xfrm>
        <a:prstGeom prst="ellipse">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v. 15</a:t>
          </a:r>
        </a:p>
      </dsp:txBody>
      <dsp:txXfrm>
        <a:off x="142781" y="142936"/>
        <a:ext cx="689410" cy="689410"/>
      </dsp:txXfrm>
    </dsp:sp>
    <dsp:sp modelId="{F139AB31-EABB-4535-909A-CF26866AE94B}">
      <dsp:nvSpPr>
        <dsp:cNvPr id="0" name=""/>
        <dsp:cNvSpPr/>
      </dsp:nvSpPr>
      <dsp:spPr>
        <a:xfrm>
          <a:off x="3529391" y="390144"/>
          <a:ext cx="2042509" cy="975459"/>
        </a:xfrm>
        <a:prstGeom prst="rect">
          <a:avLst/>
        </a:prstGeom>
        <a:solidFill>
          <a:schemeClr val="accent6">
            <a:lumMod val="40000"/>
            <a:lumOff val="60000"/>
            <a:alpha val="90000"/>
          </a:schemeClr>
        </a:solidFill>
        <a:ln w="6350" cap="flat" cmpd="sng" algn="ctr">
          <a:solidFill>
            <a:schemeClr val="accent2">
              <a:tint val="40000"/>
              <a:alpha val="90000"/>
              <a:hueOff val="-8275384"/>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Do not be unwise</a:t>
          </a:r>
          <a:endParaRPr lang="es-ES" sz="1800" b="1" kern="1200" dirty="0"/>
        </a:p>
      </dsp:txBody>
      <dsp:txXfrm>
        <a:off x="3856193" y="390144"/>
        <a:ext cx="1715708" cy="975459"/>
      </dsp:txXfrm>
    </dsp:sp>
    <dsp:sp modelId="{F1DA0050-F85F-48D4-B039-127951DB3465}">
      <dsp:nvSpPr>
        <dsp:cNvPr id="0" name=""/>
        <dsp:cNvSpPr/>
      </dsp:nvSpPr>
      <dsp:spPr>
        <a:xfrm>
          <a:off x="3529391" y="1365604"/>
          <a:ext cx="2042509" cy="975459"/>
        </a:xfrm>
        <a:prstGeom prst="rect">
          <a:avLst/>
        </a:prstGeom>
        <a:solidFill>
          <a:schemeClr val="accent1">
            <a:lumMod val="20000"/>
            <a:lumOff val="80000"/>
            <a:alpha val="90000"/>
          </a:schemeClr>
        </a:solidFill>
        <a:ln w="6350" cap="flat" cmpd="sng" algn="ctr">
          <a:solidFill>
            <a:schemeClr val="accent2">
              <a:tint val="40000"/>
              <a:alpha val="90000"/>
              <a:hueOff val="-12413075"/>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Understand what the Lord's will is</a:t>
          </a:r>
          <a:endParaRPr lang="es-ES" sz="1800" b="1" kern="1200" dirty="0"/>
        </a:p>
      </dsp:txBody>
      <dsp:txXfrm>
        <a:off x="3856193" y="1365604"/>
        <a:ext cx="1715708" cy="975459"/>
      </dsp:txXfrm>
    </dsp:sp>
    <dsp:sp modelId="{65A34EF8-9F13-41AB-A7C9-F14DF063EEB1}">
      <dsp:nvSpPr>
        <dsp:cNvPr id="0" name=""/>
        <dsp:cNvSpPr/>
      </dsp:nvSpPr>
      <dsp:spPr>
        <a:xfrm>
          <a:off x="3099792" y="155"/>
          <a:ext cx="974972" cy="974972"/>
        </a:xfrm>
        <a:prstGeom prst="ellipse">
          <a:avLst/>
        </a:prstGeom>
        <a:solidFill>
          <a:srgbClr val="31933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v. 17</a:t>
          </a:r>
        </a:p>
      </dsp:txBody>
      <dsp:txXfrm>
        <a:off x="3242573" y="142936"/>
        <a:ext cx="689410" cy="689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EFB3B-D13B-4685-AF14-5B4E37A9796B}">
      <dsp:nvSpPr>
        <dsp:cNvPr id="0" name=""/>
        <dsp:cNvSpPr/>
      </dsp:nvSpPr>
      <dsp:spPr>
        <a:xfrm>
          <a:off x="222182" y="225848"/>
          <a:ext cx="3444883" cy="1076526"/>
        </a:xfrm>
        <a:prstGeom prst="rect">
          <a:avLst/>
        </a:prstGeom>
        <a:solidFill>
          <a:schemeClr val="accent5">
            <a:lumMod val="40000"/>
            <a:lumOff val="6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29167"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i="1" u="sng" kern="1200" err="1">
              <a:solidFill>
                <a:schemeClr val="accent5">
                  <a:lumMod val="50000"/>
                </a:schemeClr>
              </a:solidFill>
            </a:rPr>
            <a:t>exagorazō</a:t>
          </a:r>
          <a:r>
            <a:rPr lang="es-ES" sz="1800" b="1" kern="1200"/>
            <a:t> </a:t>
          </a:r>
          <a:r>
            <a:rPr lang="en-US" sz="1800" b="1" kern="1200"/>
            <a:t>[redeem, make the most of]. It was used for bargains offered in the market.</a:t>
          </a:r>
          <a:endParaRPr lang="es-ES" sz="1800" b="1" kern="1200" dirty="0"/>
        </a:p>
      </dsp:txBody>
      <dsp:txXfrm>
        <a:off x="222182" y="225848"/>
        <a:ext cx="3444883" cy="1076526"/>
      </dsp:txXfrm>
    </dsp:sp>
    <dsp:sp modelId="{1DEC5D8D-5172-4011-9653-6350E93CBCE5}">
      <dsp:nvSpPr>
        <dsp:cNvPr id="0" name=""/>
        <dsp:cNvSpPr/>
      </dsp:nvSpPr>
      <dsp:spPr>
        <a:xfrm>
          <a:off x="78645" y="70350"/>
          <a:ext cx="753568" cy="113035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b="127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92E320-530C-4872-BB73-2790FDE91799}">
      <dsp:nvSpPr>
        <dsp:cNvPr id="0" name=""/>
        <dsp:cNvSpPr/>
      </dsp:nvSpPr>
      <dsp:spPr>
        <a:xfrm>
          <a:off x="222182" y="1581075"/>
          <a:ext cx="3444883" cy="1076526"/>
        </a:xfrm>
        <a:prstGeom prst="rect">
          <a:avLst/>
        </a:prstGeom>
        <a:solidFill>
          <a:srgbClr val="CBA9E5"/>
        </a:solidFill>
        <a:ln w="28575"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29167"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i="1" u="sng" kern="1200" err="1">
              <a:solidFill>
                <a:srgbClr val="7030A0"/>
              </a:solidFill>
              <a:latin typeface="Calibri" panose="020F0502020204030204"/>
              <a:ea typeface="+mn-ea"/>
              <a:cs typeface="+mn-cs"/>
            </a:rPr>
            <a:t>kairos</a:t>
          </a:r>
          <a:r>
            <a:rPr lang="es-ES" sz="1800" b="1" i="0" u="none" kern="1200">
              <a:solidFill>
                <a:prstClr val="black">
                  <a:hueOff val="0"/>
                  <a:satOff val="0"/>
                  <a:lumOff val="0"/>
                  <a:alphaOff val="0"/>
                </a:prstClr>
              </a:solidFill>
              <a:latin typeface="Calibri" panose="020F0502020204030204"/>
              <a:ea typeface="+mn-ea"/>
              <a:cs typeface="+mn-cs"/>
            </a:rPr>
            <a:t> </a:t>
          </a:r>
          <a:r>
            <a:rPr lang="en-US" sz="1800" b="1" kern="1200"/>
            <a:t>[time, moment]. It indicates the opportune moment to do something.</a:t>
          </a:r>
          <a:endParaRPr lang="es-ES" sz="1800" b="1" i="0" u="none" kern="1200" dirty="0">
            <a:solidFill>
              <a:prstClr val="black">
                <a:hueOff val="0"/>
                <a:satOff val="0"/>
                <a:lumOff val="0"/>
                <a:alphaOff val="0"/>
              </a:prstClr>
            </a:solidFill>
            <a:latin typeface="Calibri" panose="020F0502020204030204"/>
            <a:ea typeface="+mn-ea"/>
            <a:cs typeface="+mn-cs"/>
          </a:endParaRPr>
        </a:p>
      </dsp:txBody>
      <dsp:txXfrm>
        <a:off x="222182" y="1581075"/>
        <a:ext cx="3444883" cy="1076526"/>
      </dsp:txXfrm>
    </dsp:sp>
    <dsp:sp modelId="{A90A7F7F-C507-4033-97CC-A2E7A837B402}">
      <dsp:nvSpPr>
        <dsp:cNvPr id="0" name=""/>
        <dsp:cNvSpPr/>
      </dsp:nvSpPr>
      <dsp:spPr>
        <a:xfrm>
          <a:off x="78645" y="1425577"/>
          <a:ext cx="753568" cy="1130352"/>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EEE907-3FFC-496E-A03F-118332D4B7B6}" type="datetimeFigureOut">
              <a:rPr lang="es-ES" smtClean="0"/>
              <a:t>26/07/2023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25381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EEE907-3FFC-496E-A03F-118332D4B7B6}" type="datetimeFigureOut">
              <a:rPr lang="es-ES" smtClean="0"/>
              <a:t>26/07/2023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325580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EEE907-3FFC-496E-A03F-118332D4B7B6}" type="datetimeFigureOut">
              <a:rPr lang="es-ES" smtClean="0"/>
              <a:t>26/07/2023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233377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D3D9-B3DB-C39C-3DB4-7A9CA32861BD}"/>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DCDE70-20E2-94E5-38F0-2461F41F7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762E9F6-3BB6-BFBA-1BB8-2DD8F4CAA7B3}"/>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85BA155A-EFB3-ED65-F2BE-1ED861E30F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153495-FF41-4A0A-6B4C-274AF6B7FF4E}"/>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60854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8C158-3E81-4E23-BA10-B611A33B78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30846A-67E0-E38F-AFA2-061C317F7F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9CC658-1018-4B62-7076-9DE2613858F9}"/>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2CCF9770-F8FF-5FA3-B63A-0FDD769747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F5CBF-A580-7C57-5A4E-67AFBAC48196}"/>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11028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BAB77-92C5-5C33-AF16-985958C650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EAEC50-2311-C58D-B96D-9E81AEDA98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EAA0F-6554-7A54-14DC-3A46D5773957}"/>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B3B8CC78-8655-0A96-1EC4-648592557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4384E-CA6B-CB35-FDF3-0EA8FE2E9E40}"/>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96275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C684A-6EA8-26E8-85AE-6F35E53FD4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8AA8E-9397-4BAD-EF9C-96660EBCB2E5}"/>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275E7-FB90-E21A-CC6F-B138E0074A5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3CAE79-FD9B-A79B-3FBE-79F1F9729CA3}"/>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6" name="Marcador de pie de página 5">
            <a:extLst>
              <a:ext uri="{FF2B5EF4-FFF2-40B4-BE49-F238E27FC236}">
                <a16:creationId xmlns:a16="http://schemas.microsoft.com/office/drawing/2014/main" id="{95CACEFD-514A-1794-1E30-27C2412589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C5DED-3C9B-B523-A431-904B330B514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504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A489-CA05-8085-587A-F653CC072581}"/>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A3CDDF-FEDC-3EA0-7AD7-83F560028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FBCE96-1CC5-F16D-ACEA-1E53BECB5B2B}"/>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06FD511-906B-23F5-5A95-F6112BD946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78B51A-E75B-EC1A-7158-0DECB4F4D24F}"/>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04D6CE2-6E29-A4DE-7FAF-A582237DBBF4}"/>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8" name="Marcador de pie de página 7">
            <a:extLst>
              <a:ext uri="{FF2B5EF4-FFF2-40B4-BE49-F238E27FC236}">
                <a16:creationId xmlns:a16="http://schemas.microsoft.com/office/drawing/2014/main" id="{6D026CE0-BD9E-3858-DEA7-EC30066D33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8EFA2E-531A-6422-1EAF-75FAE9FD077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2174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65EF8-5DBA-3D31-4CEE-F2209C9EDB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C677CF-90A4-16E6-1C9E-46156553EEAC}"/>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4" name="Marcador de pie de página 3">
            <a:extLst>
              <a:ext uri="{FF2B5EF4-FFF2-40B4-BE49-F238E27FC236}">
                <a16:creationId xmlns:a16="http://schemas.microsoft.com/office/drawing/2014/main" id="{E09DB5F3-B883-B17F-4DB5-C63110A989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6BB94FA-079B-A0AD-E0CA-EDB1265C9F2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4004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B32CF7-92BF-4DC5-F914-CBD7D65ADF90}"/>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3" name="Marcador de pie de página 2">
            <a:extLst>
              <a:ext uri="{FF2B5EF4-FFF2-40B4-BE49-F238E27FC236}">
                <a16:creationId xmlns:a16="http://schemas.microsoft.com/office/drawing/2014/main" id="{732CE1AB-7B9C-6238-CC50-5D74B62ABB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3FF6DB-55A5-7147-1902-96093C82AF9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6274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F3507-B4E3-A519-D4AD-DD4B77242F38}"/>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426A4E-30AB-078A-A303-9B5255DD5C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F457C3-8888-C25E-B938-D37ACFD1BE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8D751B-9066-E586-22E0-B0A0D746EDA1}"/>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6" name="Marcador de pie de página 5">
            <a:extLst>
              <a:ext uri="{FF2B5EF4-FFF2-40B4-BE49-F238E27FC236}">
                <a16:creationId xmlns:a16="http://schemas.microsoft.com/office/drawing/2014/main" id="{06F985E2-EFAD-6C51-0E11-408B239549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9959-35C1-FC8B-2155-825F1BDF696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6275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EEE907-3FFC-496E-A03F-118332D4B7B6}" type="datetimeFigureOut">
              <a:rPr lang="es-ES" smtClean="0"/>
              <a:t>26/07/2023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31083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146A3-B2C3-9019-0314-A0EE07C5666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4B84DF-C709-2184-8C16-6272ABD42C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2D06F5AB-BEE2-3141-4B2C-78603A4ED3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FC431-2A70-A09F-EB96-E2126E62ADFA}"/>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6" name="Marcador de pie de página 5">
            <a:extLst>
              <a:ext uri="{FF2B5EF4-FFF2-40B4-BE49-F238E27FC236}">
                <a16:creationId xmlns:a16="http://schemas.microsoft.com/office/drawing/2014/main" id="{49A45ABB-DDF7-71FF-0C30-FC159EC8E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CD4638-4F2E-B6A3-016E-8F8B49C3D71D}"/>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6542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914-4948-4329-885E-3DA70EDCFF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C427AD-9E2E-9D22-ED18-0FBEA1F851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0E9ABB-CAC2-FB85-0B1D-CF3EF58CE735}"/>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7E478466-6CEF-AF46-F0EE-426E26B627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C19A1F-373A-4A0C-52D3-E4DDA760D9AA}"/>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4973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4C406-9F64-03C5-45F7-6515896F5268}"/>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1E190F-2F43-9C60-9BE4-64CF094D8A0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E0697B-BCE4-A813-8BB9-F77C1515AC5D}"/>
              </a:ext>
            </a:extLst>
          </p:cNvPr>
          <p:cNvSpPr>
            <a:spLocks noGrp="1"/>
          </p:cNvSpPr>
          <p:nvPr>
            <p:ph type="dt" sz="half" idx="10"/>
          </p:nvPr>
        </p:nvSpPr>
        <p:spPr/>
        <p:txBody>
          <a:body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8A9C6152-76CB-D0B4-6712-809175BF0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0C1A4-584E-D916-7574-4E1A210EE18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0505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EEE907-3FFC-496E-A03F-118332D4B7B6}" type="datetimeFigureOut">
              <a:rPr lang="es-ES" smtClean="0"/>
              <a:t>26/07/2023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23413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EEE907-3FFC-496E-A03F-118332D4B7B6}" type="datetimeFigureOut">
              <a:rPr lang="es-ES" smtClean="0"/>
              <a:t>26/07/2023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20117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EEE907-3FFC-496E-A03F-118332D4B7B6}" type="datetimeFigureOut">
              <a:rPr lang="es-ES" smtClean="0"/>
              <a:t>26/07/2023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270297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EEE907-3FFC-496E-A03F-118332D4B7B6}" type="datetimeFigureOut">
              <a:rPr lang="es-ES" smtClean="0"/>
              <a:t>26/07/2023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335690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EE907-3FFC-496E-A03F-118332D4B7B6}" type="datetimeFigureOut">
              <a:rPr lang="es-ES" smtClean="0"/>
              <a:t>26/07/2023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52488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EEE907-3FFC-496E-A03F-118332D4B7B6}" type="datetimeFigureOut">
              <a:rPr lang="es-ES" smtClean="0"/>
              <a:t>26/07/2023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344590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EEE907-3FFC-496E-A03F-118332D4B7B6}" type="datetimeFigureOut">
              <a:rPr lang="es-ES" smtClean="0"/>
              <a:t>26/07/2023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8D7D96A-B6F9-4039-9C9B-13D0795D2505}" type="slidenum">
              <a:rPr lang="es-ES" smtClean="0"/>
              <a:t>‹Nº›</a:t>
            </a:fld>
            <a:endParaRPr lang="es-ES"/>
          </a:p>
        </p:txBody>
      </p:sp>
    </p:spTree>
    <p:extLst>
      <p:ext uri="{BB962C8B-B14F-4D97-AF65-F5344CB8AC3E}">
        <p14:creationId xmlns:p14="http://schemas.microsoft.com/office/powerpoint/2010/main" val="375629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3EEE907-3FFC-496E-A03F-118332D4B7B6}" type="datetimeFigureOut">
              <a:rPr lang="es-ES" smtClean="0"/>
              <a:t>26/07/2023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D7D96A-B6F9-4039-9C9B-13D0795D2505}" type="slidenum">
              <a:rPr lang="es-ES" smtClean="0"/>
              <a:t>‹Nº›</a:t>
            </a:fld>
            <a:endParaRPr lang="es-ES"/>
          </a:p>
        </p:txBody>
      </p:sp>
    </p:spTree>
    <p:extLst>
      <p:ext uri="{BB962C8B-B14F-4D97-AF65-F5344CB8AC3E}">
        <p14:creationId xmlns:p14="http://schemas.microsoft.com/office/powerpoint/2010/main" val="73964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3424FE-8A42-1C82-C0A7-4EBAE2CFD2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2C5616-72CD-38B1-EB7F-BBA48D1CB02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041721-17EA-69B1-9124-82154BDE22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16B645-7F65-43CC-BC8B-8884ACC8048C}" type="datetimeFigureOut">
              <a:rPr lang="es-ES" smtClean="0"/>
              <a:t>26/07/2023</a:t>
            </a:fld>
            <a:endParaRPr lang="es-ES"/>
          </a:p>
        </p:txBody>
      </p:sp>
      <p:sp>
        <p:nvSpPr>
          <p:cNvPr id="5" name="Marcador de pie de página 4">
            <a:extLst>
              <a:ext uri="{FF2B5EF4-FFF2-40B4-BE49-F238E27FC236}">
                <a16:creationId xmlns:a16="http://schemas.microsoft.com/office/drawing/2014/main" id="{BDFEF990-EDC3-9DFB-7278-A508EEA1F6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A2BD33-A30C-E342-B4CF-032034C488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472926-AD2F-4F38-AEDC-FE777BEC4C5C}" type="slidenum">
              <a:rPr lang="es-ES" smtClean="0"/>
              <a:t>‹Nº›</a:t>
            </a:fld>
            <a:endParaRPr lang="es-ES"/>
          </a:p>
        </p:txBody>
      </p:sp>
    </p:spTree>
    <p:extLst>
      <p:ext uri="{BB962C8B-B14F-4D97-AF65-F5344CB8AC3E}">
        <p14:creationId xmlns:p14="http://schemas.microsoft.com/office/powerpoint/2010/main" val="1499022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0.jpeg"/><Relationship Id="rId7" Type="http://schemas.openxmlformats.org/officeDocument/2006/relationships/diagramColors" Target="../diagrams/colors5.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4.jpg"/></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8.jpe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jpeg"/><Relationship Id="rId7" Type="http://schemas.openxmlformats.org/officeDocument/2006/relationships/diagramColors" Target="../diagrams/colors4.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D7E4C9F-7EC2-4C52-9146-0E1435CC2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descr="Una caja de cartón&#10;&#10;Descripción generada automáticamente con confianza baja">
            <a:extLst>
              <a:ext uri="{FF2B5EF4-FFF2-40B4-BE49-F238E27FC236}">
                <a16:creationId xmlns:a16="http://schemas.microsoft.com/office/drawing/2014/main" id="{7D9F97DA-2C25-4AFB-3F80-E2110E8CBC8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41582" y="90058"/>
            <a:ext cx="2942061" cy="2953207"/>
          </a:xfrm>
          <a:prstGeom prst="roundRect">
            <a:avLst>
              <a:gd name="adj" fmla="val 51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Hombre parado junto a un árbol&#10;&#10;Descripción generada automáticamente con confianza media">
            <a:extLst>
              <a:ext uri="{FF2B5EF4-FFF2-40B4-BE49-F238E27FC236}">
                <a16:creationId xmlns:a16="http://schemas.microsoft.com/office/drawing/2014/main" id="{CB6AFB48-1B2B-76EA-4740-31009C6E294E}"/>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2"/>
          <a:stretch/>
        </p:blipFill>
        <p:spPr>
          <a:xfrm>
            <a:off x="3098724" y="90065"/>
            <a:ext cx="2942082" cy="2953196"/>
          </a:xfrm>
          <a:prstGeom prst="roundRect">
            <a:avLst>
              <a:gd name="adj" fmla="val 465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useBgFill="1">
        <p:nvSpPr>
          <p:cNvPr id="24" name="Rectangle 23">
            <a:extLst>
              <a:ext uri="{FF2B5EF4-FFF2-40B4-BE49-F238E27FC236}">
                <a16:creationId xmlns:a16="http://schemas.microsoft.com/office/drawing/2014/main" id="{E677BBB0-8A66-4619-B31B-5097655C5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59011" y="3251593"/>
            <a:ext cx="5606359" cy="1570482"/>
          </a:xfrm>
          <a:prstGeom prst="roundRect">
            <a:avLst>
              <a:gd name="adj" fmla="val 10933"/>
            </a:avLst>
          </a:prstGeom>
          <a:ln w="12700">
            <a:solidFill>
              <a:schemeClr val="accent2"/>
            </a:solidFill>
          </a:ln>
          <a:effectLst>
            <a:outerShdw blurRad="50800" dist="38100" dir="2700000" algn="tl" rotWithShape="0">
              <a:schemeClr val="bg2">
                <a:lumMod val="85000"/>
                <a:alpha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descr="Un libro sobre una mesa&#10;&#10;Descripción generada automáticamente con confianza baja">
            <a:extLst>
              <a:ext uri="{FF2B5EF4-FFF2-40B4-BE49-F238E27FC236}">
                <a16:creationId xmlns:a16="http://schemas.microsoft.com/office/drawing/2014/main" id="{CEC2A680-F5AF-E224-C565-6DC9A5A4F1B1}"/>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r="-4" b="-3"/>
          <a:stretch/>
        </p:blipFill>
        <p:spPr>
          <a:xfrm>
            <a:off x="6155887" y="90065"/>
            <a:ext cx="2946550" cy="2953196"/>
          </a:xfrm>
          <a:prstGeom prst="roundRect">
            <a:avLst>
              <a:gd name="adj" fmla="val 491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ectangle 25">
            <a:extLst>
              <a:ext uri="{FF2B5EF4-FFF2-40B4-BE49-F238E27FC236}">
                <a16:creationId xmlns:a16="http://schemas.microsoft.com/office/drawing/2014/main" id="{FB56C437-7CF8-4D2B-8C62-6F9CEA56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8479" y="377369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Imagen 16" descr="Una persona caminando con una tabla de surf en el mar&#10;&#10;Descripción generada automáticamente con confianza media">
            <a:extLst>
              <a:ext uri="{FF2B5EF4-FFF2-40B4-BE49-F238E27FC236}">
                <a16:creationId xmlns:a16="http://schemas.microsoft.com/office/drawing/2014/main" id="{D69C65C0-7DD7-4EB2-2479-6B1871B41D22}"/>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a:ext>
            </a:extLst>
          </a:blip>
          <a:srcRect/>
          <a:stretch/>
        </p:blipFill>
        <p:spPr>
          <a:xfrm>
            <a:off x="6160355" y="3197676"/>
            <a:ext cx="2942082" cy="1611888"/>
          </a:xfrm>
          <a:prstGeom prst="roundRect">
            <a:avLst>
              <a:gd name="adj" fmla="val 936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uadroTexto 1">
            <a:extLst>
              <a:ext uri="{FF2B5EF4-FFF2-40B4-BE49-F238E27FC236}">
                <a16:creationId xmlns:a16="http://schemas.microsoft.com/office/drawing/2014/main" id="{0885F715-F48C-98D8-3724-0BFAB2AC1762}"/>
              </a:ext>
            </a:extLst>
          </p:cNvPr>
          <p:cNvSpPr txBox="1"/>
          <p:nvPr/>
        </p:nvSpPr>
        <p:spPr>
          <a:xfrm>
            <a:off x="304491" y="3634648"/>
            <a:ext cx="5560879" cy="769441"/>
          </a:xfrm>
          <a:prstGeom prst="rect">
            <a:avLst/>
          </a:prstGeom>
          <a:noFill/>
        </p:spPr>
        <p:txBody>
          <a:bodyPr wrap="square" rtlCol="0">
            <a:spAutoFit/>
            <a:scene3d>
              <a:camera prst="orthographicFront"/>
              <a:lightRig rig="threePt" dir="t"/>
            </a:scene3d>
            <a:sp3d extrusionH="57150" contourW="19050">
              <a:bevelT w="38100" h="38100" prst="relaxedInset"/>
              <a:contourClr>
                <a:schemeClr val="accent2"/>
              </a:contourClr>
            </a:sp3d>
          </a:bodyPr>
          <a:lstStyle/>
          <a:p>
            <a:pPr algn="ctr"/>
            <a:r>
              <a:rPr lang="es-ES" sz="4400" b="1">
                <a:ln w="22225">
                  <a:noFill/>
                  <a:prstDash val="solid"/>
                </a:ln>
                <a:solidFill>
                  <a:schemeClr val="accent2">
                    <a:lumMod val="40000"/>
                    <a:lumOff val="60000"/>
                  </a:schemeClr>
                </a:solidFill>
              </a:rPr>
              <a:t>LIVING WISELY</a:t>
            </a:r>
            <a:endParaRPr lang="es-ES" sz="4400" b="1" dirty="0">
              <a:ln w="22225">
                <a:noFill/>
                <a:prstDash val="solid"/>
              </a:ln>
              <a:solidFill>
                <a:schemeClr val="accent2">
                  <a:lumMod val="40000"/>
                  <a:lumOff val="60000"/>
                </a:schemeClr>
              </a:solidFill>
            </a:endParaRPr>
          </a:p>
        </p:txBody>
      </p:sp>
      <p:sp>
        <p:nvSpPr>
          <p:cNvPr id="3" name="CuadroTexto 2">
            <a:extLst>
              <a:ext uri="{FF2B5EF4-FFF2-40B4-BE49-F238E27FC236}">
                <a16:creationId xmlns:a16="http://schemas.microsoft.com/office/drawing/2014/main" id="{1209C582-9575-0C03-F4B7-8D6AF101EE37}"/>
              </a:ext>
            </a:extLst>
          </p:cNvPr>
          <p:cNvSpPr txBox="1"/>
          <p:nvPr/>
        </p:nvSpPr>
        <p:spPr>
          <a:xfrm>
            <a:off x="6838433" y="4846215"/>
            <a:ext cx="2305567" cy="307777"/>
          </a:xfrm>
          <a:prstGeom prst="rect">
            <a:avLst/>
          </a:prstGeom>
          <a:noFill/>
        </p:spPr>
        <p:txBody>
          <a:bodyPr wrap="none" rtlCol="0">
            <a:spAutoFit/>
          </a:bodyPr>
          <a:lstStyle/>
          <a:p>
            <a:pPr algn="r"/>
            <a:r>
              <a:rPr lang="es-ES" sz="1400" b="1">
                <a:solidFill>
                  <a:schemeClr val="accent5">
                    <a:lumMod val="75000"/>
                  </a:schemeClr>
                </a:solidFill>
              </a:rPr>
              <a:t>Lesson 9 for August 26, 2023</a:t>
            </a:r>
            <a:endParaRPr lang="es-ES" sz="1400" b="1" dirty="0">
              <a:solidFill>
                <a:schemeClr val="accent5">
                  <a:lumMod val="75000"/>
                </a:schemeClr>
              </a:solidFill>
            </a:endParaRPr>
          </a:p>
        </p:txBody>
      </p:sp>
    </p:spTree>
    <p:extLst>
      <p:ext uri="{BB962C8B-B14F-4D97-AF65-F5344CB8AC3E}">
        <p14:creationId xmlns:p14="http://schemas.microsoft.com/office/powerpoint/2010/main" val="41706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descr="Patrón de fondo&#10;&#10;Descripción generada automáticamente con confianza baja">
            <a:extLst>
              <a:ext uri="{FF2B5EF4-FFF2-40B4-BE49-F238E27FC236}">
                <a16:creationId xmlns:a16="http://schemas.microsoft.com/office/drawing/2014/main" id="{299315F3-77B9-3D36-5EF5-A3569CC8B5B9}"/>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1104661"/>
          </a:xfrm>
          <a:prstGeom prst="rect">
            <a:avLst/>
          </a:prstGeom>
        </p:spPr>
      </p:pic>
      <p:sp>
        <p:nvSpPr>
          <p:cNvPr id="3" name="CuadroTexto 2">
            <a:extLst>
              <a:ext uri="{FF2B5EF4-FFF2-40B4-BE49-F238E27FC236}">
                <a16:creationId xmlns:a16="http://schemas.microsoft.com/office/drawing/2014/main" id="{F9688717-8474-8F5F-9C22-92E4BEFBAC2A}"/>
              </a:ext>
            </a:extLst>
          </p:cNvPr>
          <p:cNvSpPr txBox="1"/>
          <p:nvPr/>
        </p:nvSpPr>
        <p:spPr>
          <a:xfrm>
            <a:off x="0" y="-28800"/>
            <a:ext cx="9143999" cy="769441"/>
          </a:xfrm>
          <a:prstGeom prst="rect">
            <a:avLst/>
          </a:prstGeom>
          <a:noFill/>
        </p:spPr>
        <p:txBody>
          <a:bodyPr wrap="square">
            <a:spAutoFit/>
            <a:scene3d>
              <a:camera prst="orthographicFront"/>
              <a:lightRig rig="morning" dir="t"/>
            </a:scene3d>
            <a:sp3d extrusionH="57150" contourW="25400" prstMaterial="softEdge">
              <a:bevelT w="25400" h="38100"/>
              <a:contourClr>
                <a:srgbClr val="0070C0"/>
              </a:contourClr>
            </a:sp3d>
          </a:bodyPr>
          <a:lstStyle/>
          <a:p>
            <a:pPr algn="ctr"/>
            <a:r>
              <a:rPr lang="es-ES" sz="4400" b="1" spc="300">
                <a:ln/>
                <a:solidFill>
                  <a:srgbClr val="FFFF00"/>
                </a:solidFill>
              </a:rPr>
              <a:t>ENLIGHTENED BY CHRIST</a:t>
            </a:r>
            <a:endParaRPr lang="es-ES" sz="4400" b="1" spc="300" dirty="0">
              <a:ln/>
              <a:solidFill>
                <a:srgbClr val="FFFF00"/>
              </a:solidFill>
            </a:endParaRPr>
          </a:p>
        </p:txBody>
      </p:sp>
      <p:sp>
        <p:nvSpPr>
          <p:cNvPr id="15" name="CuadroTexto 14">
            <a:extLst>
              <a:ext uri="{FF2B5EF4-FFF2-40B4-BE49-F238E27FC236}">
                <a16:creationId xmlns:a16="http://schemas.microsoft.com/office/drawing/2014/main" id="{C59B5E34-E779-F8B5-9D79-1A09E12AAC0D}"/>
              </a:ext>
            </a:extLst>
          </p:cNvPr>
          <p:cNvSpPr txBox="1"/>
          <p:nvPr/>
        </p:nvSpPr>
        <p:spPr>
          <a:xfrm>
            <a:off x="0" y="563492"/>
            <a:ext cx="9144000" cy="523220"/>
          </a:xfrm>
          <a:prstGeom prst="rect">
            <a:avLst/>
          </a:prstGeom>
          <a:noFill/>
        </p:spPr>
        <p:txBody>
          <a:bodyPr wrap="square">
            <a:spAutoFit/>
            <a:scene3d>
              <a:camera prst="orthographicFront"/>
              <a:lightRig rig="morning" dir="t"/>
            </a:scene3d>
            <a:sp3d extrusionH="57150" prstMaterial="softEdge">
              <a:bevelT w="25400" h="38100"/>
              <a:contourClr>
                <a:srgbClr val="0070C0"/>
              </a:contourClr>
            </a:sp3d>
          </a:bodyPr>
          <a:lstStyle>
            <a:defPPr>
              <a:defRPr lang="en-US"/>
            </a:defPPr>
            <a:lvl1pPr algn="ctr">
              <a:defRPr sz="4400" b="1">
                <a:ln/>
                <a:solidFill>
                  <a:schemeClr val="accent4"/>
                </a:solidFill>
              </a:defRPr>
            </a:lvl1pPr>
          </a:lstStyle>
          <a:p>
            <a:r>
              <a:rPr lang="es-ES" sz="2800">
                <a:solidFill>
                  <a:srgbClr val="FFFF00"/>
                </a:solidFill>
              </a:rPr>
              <a:t>Ephesians 5:15-17</a:t>
            </a:r>
            <a:endParaRPr lang="es-ES" sz="2800" dirty="0">
              <a:solidFill>
                <a:srgbClr val="FFFF00"/>
              </a:solidFill>
            </a:endParaRPr>
          </a:p>
        </p:txBody>
      </p:sp>
      <p:sp>
        <p:nvSpPr>
          <p:cNvPr id="5" name="CuadroTexto 4">
            <a:extLst>
              <a:ext uri="{FF2B5EF4-FFF2-40B4-BE49-F238E27FC236}">
                <a16:creationId xmlns:a16="http://schemas.microsoft.com/office/drawing/2014/main" id="{C5A0C70C-EA23-14A8-8F91-284DC6D0ABC5}"/>
              </a:ext>
            </a:extLst>
          </p:cNvPr>
          <p:cNvSpPr txBox="1"/>
          <p:nvPr/>
        </p:nvSpPr>
        <p:spPr>
          <a:xfrm>
            <a:off x="2337491" y="1158496"/>
            <a:ext cx="2857602" cy="1477328"/>
          </a:xfrm>
          <a:prstGeom prst="rect">
            <a:avLst/>
          </a:prstGeom>
          <a:noFill/>
        </p:spPr>
        <p:txBody>
          <a:bodyPr wrap="square" rtlCol="0">
            <a:spAutoFit/>
          </a:bodyPr>
          <a:lstStyle/>
          <a:p>
            <a:pPr>
              <a:spcBef>
                <a:spcPts val="600"/>
              </a:spcBef>
            </a:pPr>
            <a:r>
              <a:rPr lang="en-US" b="1"/>
              <a:t>The exhortation that Paul includes in the middle tells us how we should live if we walk wisely in these "evil days" (5:16).</a:t>
            </a:r>
            <a:endParaRPr lang="es-ES" b="1" dirty="0"/>
          </a:p>
        </p:txBody>
      </p:sp>
      <p:sp>
        <p:nvSpPr>
          <p:cNvPr id="6" name="CuadroTexto 5">
            <a:extLst>
              <a:ext uri="{FF2B5EF4-FFF2-40B4-BE49-F238E27FC236}">
                <a16:creationId xmlns:a16="http://schemas.microsoft.com/office/drawing/2014/main" id="{B8EF8C03-446C-FD9F-35AC-15E135FF39F6}"/>
              </a:ext>
            </a:extLst>
          </p:cNvPr>
          <p:cNvSpPr txBox="1"/>
          <p:nvPr/>
        </p:nvSpPr>
        <p:spPr>
          <a:xfrm>
            <a:off x="101598" y="4076633"/>
            <a:ext cx="8844002" cy="923330"/>
          </a:xfrm>
          <a:prstGeom prst="rect">
            <a:avLst/>
          </a:prstGeom>
          <a:noFill/>
        </p:spPr>
        <p:txBody>
          <a:bodyPr wrap="square" rtlCol="0">
            <a:spAutoFit/>
          </a:bodyPr>
          <a:lstStyle/>
          <a:p>
            <a:pPr>
              <a:spcBef>
                <a:spcPts val="600"/>
              </a:spcBef>
            </a:pPr>
            <a:r>
              <a:rPr lang="en-US" b="1"/>
              <a:t>While waiting for the coming of Christ, believers live in tough times. We must pay close attention to how we use the time that remains, like bargain hunters during a sale. We must promptly seize what God offers us in Christ (Isaiah 55:1; Revelation 22:17).</a:t>
            </a:r>
            <a:endParaRPr lang="es-ES" b="1" dirty="0"/>
          </a:p>
        </p:txBody>
      </p:sp>
      <p:graphicFrame>
        <p:nvGraphicFramePr>
          <p:cNvPr id="2" name="Diagrama 1">
            <a:extLst>
              <a:ext uri="{FF2B5EF4-FFF2-40B4-BE49-F238E27FC236}">
                <a16:creationId xmlns:a16="http://schemas.microsoft.com/office/drawing/2014/main" id="{D45293F4-FC0A-B1D5-E460-1104358BDAD8}"/>
              </a:ext>
            </a:extLst>
          </p:cNvPr>
          <p:cNvGraphicFramePr/>
          <p:nvPr>
            <p:extLst>
              <p:ext uri="{D42A27DB-BD31-4B8C-83A1-F6EECF244321}">
                <p14:modId xmlns:p14="http://schemas.microsoft.com/office/powerpoint/2010/main" val="1121732077"/>
              </p:ext>
            </p:extLst>
          </p:nvPr>
        </p:nvGraphicFramePr>
        <p:xfrm>
          <a:off x="5296691" y="1168608"/>
          <a:ext cx="3745711" cy="272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a caricatura de una persona&#10;&#10;Descripción generada automáticamente con confianza baja">
            <a:extLst>
              <a:ext uri="{FF2B5EF4-FFF2-40B4-BE49-F238E27FC236}">
                <a16:creationId xmlns:a16="http://schemas.microsoft.com/office/drawing/2014/main" id="{F1ACEB48-9860-73BA-8C7C-0BA4C994327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7198" y="1225691"/>
            <a:ext cx="2008002" cy="2692117"/>
          </a:xfrm>
          <a:prstGeom prst="rect">
            <a:avLst/>
          </a:prstGeom>
          <a:solidFill>
            <a:srgbClr val="FFFFFF">
              <a:shade val="85000"/>
            </a:srgbClr>
          </a:solidFill>
          <a:ln w="88900" cap="sq">
            <a:solidFill>
              <a:srgbClr val="EB9E7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D6B17243-D456-1F2E-DE5B-2038B286BF3C}"/>
              </a:ext>
            </a:extLst>
          </p:cNvPr>
          <p:cNvSpPr txBox="1"/>
          <p:nvPr/>
        </p:nvSpPr>
        <p:spPr>
          <a:xfrm>
            <a:off x="2336798" y="2693376"/>
            <a:ext cx="2857602" cy="1200329"/>
          </a:xfrm>
          <a:prstGeom prst="rect">
            <a:avLst/>
          </a:prstGeom>
          <a:noFill/>
        </p:spPr>
        <p:txBody>
          <a:bodyPr wrap="square">
            <a:spAutoFit/>
          </a:bodyPr>
          <a:lstStyle/>
          <a:p>
            <a:pPr>
              <a:spcBef>
                <a:spcPts val="600"/>
              </a:spcBef>
            </a:pPr>
            <a:r>
              <a:rPr lang="en-US" b="1"/>
              <a:t>In this case, the original Greek helps us better understand the meaning of the exhortation:</a:t>
            </a:r>
            <a:endParaRPr lang="es-ES" b="1" dirty="0"/>
          </a:p>
        </p:txBody>
      </p:sp>
    </p:spTree>
    <p:extLst>
      <p:ext uri="{BB962C8B-B14F-4D97-AF65-F5344CB8AC3E}">
        <p14:creationId xmlns:p14="http://schemas.microsoft.com/office/powerpoint/2010/main" val="3338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2">
                                            <p:graphicEl>
                                              <a:dgm id="{1DEC5D8D-5172-4011-9653-6350E93CBCE5}"/>
                                            </p:graphicEl>
                                          </p:spTgt>
                                        </p:tgtEl>
                                        <p:attrNameLst>
                                          <p:attrName>style.visibility</p:attrName>
                                        </p:attrNameLst>
                                      </p:cBhvr>
                                      <p:to>
                                        <p:strVal val="visible"/>
                                      </p:to>
                                    </p:set>
                                    <p:anim calcmode="lin" valueType="num">
                                      <p:cBhvr>
                                        <p:cTn id="17" dur="500" fill="hold"/>
                                        <p:tgtEl>
                                          <p:spTgt spid="2">
                                            <p:graphicEl>
                                              <a:dgm id="{1DEC5D8D-5172-4011-9653-6350E93CBCE5}"/>
                                            </p:graphicEl>
                                          </p:spTgt>
                                        </p:tgtEl>
                                        <p:attrNameLst>
                                          <p:attrName>ppt_w</p:attrName>
                                        </p:attrNameLst>
                                      </p:cBhvr>
                                      <p:tavLst>
                                        <p:tav tm="0">
                                          <p:val>
                                            <p:fltVal val="0"/>
                                          </p:val>
                                        </p:tav>
                                        <p:tav tm="100000">
                                          <p:val>
                                            <p:strVal val="#ppt_w"/>
                                          </p:val>
                                        </p:tav>
                                      </p:tavLst>
                                    </p:anim>
                                    <p:anim calcmode="lin" valueType="num">
                                      <p:cBhvr>
                                        <p:cTn id="18" dur="500" fill="hold"/>
                                        <p:tgtEl>
                                          <p:spTgt spid="2">
                                            <p:graphicEl>
                                              <a:dgm id="{1DEC5D8D-5172-4011-9653-6350E93CBCE5}"/>
                                            </p:graphicEl>
                                          </p:spTgt>
                                        </p:tgtEl>
                                        <p:attrNameLst>
                                          <p:attrName>ppt_h</p:attrName>
                                        </p:attrNameLst>
                                      </p:cBhvr>
                                      <p:tavLst>
                                        <p:tav tm="0">
                                          <p:val>
                                            <p:fltVal val="0"/>
                                          </p:val>
                                        </p:tav>
                                        <p:tav tm="100000">
                                          <p:val>
                                            <p:strVal val="#ppt_h"/>
                                          </p:val>
                                        </p:tav>
                                      </p:tavLst>
                                    </p:anim>
                                    <p:animEffect transition="in" filter="fade">
                                      <p:cBhvr>
                                        <p:cTn id="19" dur="500"/>
                                        <p:tgtEl>
                                          <p:spTgt spid="2">
                                            <p:graphicEl>
                                              <a:dgm id="{1DEC5D8D-5172-4011-9653-6350E93CBCE5}"/>
                                            </p:graphicEl>
                                          </p:spTgt>
                                        </p:tgtEl>
                                      </p:cBhvr>
                                    </p:animEffect>
                                    <p:anim calcmode="lin" valueType="num">
                                      <p:cBhvr>
                                        <p:cTn id="20" dur="500" fill="hold"/>
                                        <p:tgtEl>
                                          <p:spTgt spid="2">
                                            <p:graphicEl>
                                              <a:dgm id="{1DEC5D8D-5172-4011-9653-6350E93CBCE5}"/>
                                            </p:graphicEl>
                                          </p:spTgt>
                                        </p:tgtEl>
                                        <p:attrNameLst>
                                          <p:attrName>ppt_x</p:attrName>
                                        </p:attrNameLst>
                                      </p:cBhvr>
                                      <p:tavLst>
                                        <p:tav tm="0">
                                          <p:val>
                                            <p:fltVal val="0.5"/>
                                          </p:val>
                                        </p:tav>
                                        <p:tav tm="100000">
                                          <p:val>
                                            <p:strVal val="#ppt_x"/>
                                          </p:val>
                                        </p:tav>
                                      </p:tavLst>
                                    </p:anim>
                                    <p:anim calcmode="lin" valueType="num">
                                      <p:cBhvr>
                                        <p:cTn id="21" dur="500" fill="hold"/>
                                        <p:tgtEl>
                                          <p:spTgt spid="2">
                                            <p:graphicEl>
                                              <a:dgm id="{1DEC5D8D-5172-4011-9653-6350E93CBCE5}"/>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2">
                                            <p:graphicEl>
                                              <a:dgm id="{8B3EFB3B-D13B-4685-AF14-5B4E37A9796B}"/>
                                            </p:graphicEl>
                                          </p:spTgt>
                                        </p:tgtEl>
                                        <p:attrNameLst>
                                          <p:attrName>style.visibility</p:attrName>
                                        </p:attrNameLst>
                                      </p:cBhvr>
                                      <p:to>
                                        <p:strVal val="visible"/>
                                      </p:to>
                                    </p:set>
                                    <p:anim calcmode="lin" valueType="num">
                                      <p:cBhvr>
                                        <p:cTn id="24" dur="500" fill="hold"/>
                                        <p:tgtEl>
                                          <p:spTgt spid="2">
                                            <p:graphicEl>
                                              <a:dgm id="{8B3EFB3B-D13B-4685-AF14-5B4E37A9796B}"/>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8B3EFB3B-D13B-4685-AF14-5B4E37A9796B}"/>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8B3EFB3B-D13B-4685-AF14-5B4E37A9796B}"/>
                                            </p:graphicEl>
                                          </p:spTgt>
                                        </p:tgtEl>
                                      </p:cBhvr>
                                    </p:animEffect>
                                    <p:anim calcmode="lin" valueType="num">
                                      <p:cBhvr>
                                        <p:cTn id="27" dur="500" fill="hold"/>
                                        <p:tgtEl>
                                          <p:spTgt spid="2">
                                            <p:graphicEl>
                                              <a:dgm id="{8B3EFB3B-D13B-4685-AF14-5B4E37A9796B}"/>
                                            </p:graphicEl>
                                          </p:spTgt>
                                        </p:tgtEl>
                                        <p:attrNameLst>
                                          <p:attrName>ppt_x</p:attrName>
                                        </p:attrNameLst>
                                      </p:cBhvr>
                                      <p:tavLst>
                                        <p:tav tm="0">
                                          <p:val>
                                            <p:fltVal val="0.5"/>
                                          </p:val>
                                        </p:tav>
                                        <p:tav tm="100000">
                                          <p:val>
                                            <p:strVal val="#ppt_x"/>
                                          </p:val>
                                        </p:tav>
                                      </p:tavLst>
                                    </p:anim>
                                    <p:anim calcmode="lin" valueType="num">
                                      <p:cBhvr>
                                        <p:cTn id="28" dur="500" fill="hold"/>
                                        <p:tgtEl>
                                          <p:spTgt spid="2">
                                            <p:graphicEl>
                                              <a:dgm id="{8B3EFB3B-D13B-4685-AF14-5B4E37A9796B}"/>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90A7F7F-C507-4033-97CC-A2E7A837B402}"/>
                                            </p:graphicEl>
                                          </p:spTgt>
                                        </p:tgtEl>
                                        <p:attrNameLst>
                                          <p:attrName>style.visibility</p:attrName>
                                        </p:attrNameLst>
                                      </p:cBhvr>
                                      <p:to>
                                        <p:strVal val="visible"/>
                                      </p:to>
                                    </p:set>
                                    <p:anim calcmode="lin" valueType="num">
                                      <p:cBhvr>
                                        <p:cTn id="33" dur="500" fill="hold"/>
                                        <p:tgtEl>
                                          <p:spTgt spid="2">
                                            <p:graphicEl>
                                              <a:dgm id="{A90A7F7F-C507-4033-97CC-A2E7A837B40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90A7F7F-C507-4033-97CC-A2E7A837B402}"/>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90A7F7F-C507-4033-97CC-A2E7A837B402}"/>
                                            </p:graphicEl>
                                          </p:spTgt>
                                        </p:tgtEl>
                                      </p:cBhvr>
                                    </p:animEffect>
                                    <p:anim calcmode="lin" valueType="num">
                                      <p:cBhvr>
                                        <p:cTn id="36" dur="500" fill="hold"/>
                                        <p:tgtEl>
                                          <p:spTgt spid="2">
                                            <p:graphicEl>
                                              <a:dgm id="{A90A7F7F-C507-4033-97CC-A2E7A837B402}"/>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90A7F7F-C507-4033-97CC-A2E7A837B40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D292E320-530C-4872-BB73-2790FDE91799}"/>
                                            </p:graphicEl>
                                          </p:spTgt>
                                        </p:tgtEl>
                                        <p:attrNameLst>
                                          <p:attrName>style.visibility</p:attrName>
                                        </p:attrNameLst>
                                      </p:cBhvr>
                                      <p:to>
                                        <p:strVal val="visible"/>
                                      </p:to>
                                    </p:set>
                                    <p:anim calcmode="lin" valueType="num">
                                      <p:cBhvr>
                                        <p:cTn id="40" dur="500" fill="hold"/>
                                        <p:tgtEl>
                                          <p:spTgt spid="2">
                                            <p:graphicEl>
                                              <a:dgm id="{D292E320-530C-4872-BB73-2790FDE91799}"/>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D292E320-530C-4872-BB73-2790FDE91799}"/>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D292E320-530C-4872-BB73-2790FDE91799}"/>
                                            </p:graphicEl>
                                          </p:spTgt>
                                        </p:tgtEl>
                                      </p:cBhvr>
                                    </p:animEffect>
                                    <p:anim calcmode="lin" valueType="num">
                                      <p:cBhvr>
                                        <p:cTn id="43" dur="500" fill="hold"/>
                                        <p:tgtEl>
                                          <p:spTgt spid="2">
                                            <p:graphicEl>
                                              <a:dgm id="{D292E320-530C-4872-BB73-2790FDE91799}"/>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D292E320-530C-4872-BB73-2790FDE91799}"/>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900" decel="100000" fill="hold"/>
                                        <p:tgtEl>
                                          <p:spTgt spid="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900" decel="100000" fill="hold"/>
                                        <p:tgtEl>
                                          <p:spTgt spid="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00100B-6538-2984-FB25-06BCDF989F3A}"/>
              </a:ext>
            </a:extLst>
          </p:cNvPr>
          <p:cNvSpPr txBox="1"/>
          <p:nvPr/>
        </p:nvSpPr>
        <p:spPr>
          <a:xfrm>
            <a:off x="1778400" y="1602254"/>
            <a:ext cx="5587200" cy="1938992"/>
          </a:xfrm>
          <a:prstGeom prst="rect">
            <a:avLst/>
          </a:prstGeom>
          <a:noFill/>
        </p:spPr>
        <p:txBody>
          <a:bodyPr wrap="square">
            <a:spAutoFit/>
          </a:bodyPr>
          <a:lstStyle/>
          <a:p>
            <a:pPr algn="ctr"/>
            <a:r>
              <a:rPr lang="es-ES" sz="6000" b="1">
                <a:ln w="12700">
                  <a:solidFill>
                    <a:schemeClr val="accent2">
                      <a:lumMod val="50000"/>
                    </a:schemeClr>
                  </a:solidFill>
                  <a:prstDash val="solid"/>
                </a:ln>
                <a:pattFill prst="narHorz">
                  <a:fgClr>
                    <a:schemeClr val="accent2"/>
                  </a:fgClr>
                  <a:bgClr>
                    <a:schemeClr val="accent2">
                      <a:lumMod val="40000"/>
                      <a:lumOff val="60000"/>
                    </a:schemeClr>
                  </a:bgClr>
                </a:pattFill>
                <a:effectLst>
                  <a:innerShdw blurRad="177800">
                    <a:schemeClr val="accent2">
                      <a:lumMod val="50000"/>
                    </a:schemeClr>
                  </a:innerShdw>
                </a:effectLst>
              </a:rPr>
              <a:t>PRAISING IN </a:t>
            </a:r>
            <a:br>
              <a:rPr lang="es-ES" sz="6000" b="1">
                <a:ln w="12700">
                  <a:solidFill>
                    <a:schemeClr val="accent2">
                      <a:lumMod val="50000"/>
                    </a:schemeClr>
                  </a:solidFill>
                  <a:prstDash val="solid"/>
                </a:ln>
                <a:pattFill prst="narHorz">
                  <a:fgClr>
                    <a:schemeClr val="accent2"/>
                  </a:fgClr>
                  <a:bgClr>
                    <a:schemeClr val="accent2">
                      <a:lumMod val="40000"/>
                      <a:lumOff val="60000"/>
                    </a:schemeClr>
                  </a:bgClr>
                </a:pattFill>
                <a:effectLst>
                  <a:innerShdw blurRad="177800">
                    <a:schemeClr val="accent2">
                      <a:lumMod val="50000"/>
                    </a:schemeClr>
                  </a:innerShdw>
                </a:effectLst>
              </a:rPr>
            </a:br>
            <a:r>
              <a:rPr lang="es-ES" sz="6000" b="1">
                <a:ln w="12700">
                  <a:solidFill>
                    <a:schemeClr val="accent2">
                      <a:lumMod val="50000"/>
                    </a:schemeClr>
                  </a:solidFill>
                  <a:prstDash val="solid"/>
                </a:ln>
                <a:pattFill prst="narHorz">
                  <a:fgClr>
                    <a:schemeClr val="accent2"/>
                  </a:fgClr>
                  <a:bgClr>
                    <a:schemeClr val="accent2">
                      <a:lumMod val="40000"/>
                      <a:lumOff val="60000"/>
                    </a:schemeClr>
                  </a:bgClr>
                </a:pattFill>
                <a:effectLst>
                  <a:innerShdw blurRad="177800">
                    <a:schemeClr val="accent2">
                      <a:lumMod val="50000"/>
                    </a:schemeClr>
                  </a:innerShdw>
                </a:effectLst>
              </a:rPr>
              <a:t>THE SPIRIT</a:t>
            </a:r>
            <a:endParaRPr lang="es-ES" sz="6000" b="1" dirty="0">
              <a:ln w="12700">
                <a:solidFill>
                  <a:schemeClr val="accent2">
                    <a:lumMod val="50000"/>
                  </a:schemeClr>
                </a:solidFill>
                <a:prstDash val="solid"/>
              </a:ln>
              <a:pattFill prst="narHorz">
                <a:fgClr>
                  <a:schemeClr val="accent2"/>
                </a:fgClr>
                <a:bgClr>
                  <a:schemeClr val="accent2">
                    <a:lumMod val="40000"/>
                    <a:lumOff val="60000"/>
                  </a:schemeClr>
                </a:bgClr>
              </a:pattFill>
              <a:effectLst>
                <a:innerShdw blurRad="177800">
                  <a:schemeClr val="accent2">
                    <a:lumMod val="50000"/>
                  </a:schemeClr>
                </a:innerShdw>
              </a:effectLst>
            </a:endParaRPr>
          </a:p>
        </p:txBody>
      </p:sp>
    </p:spTree>
    <p:extLst>
      <p:ext uri="{BB962C8B-B14F-4D97-AF65-F5344CB8AC3E}">
        <p14:creationId xmlns:p14="http://schemas.microsoft.com/office/powerpoint/2010/main" val="1050011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2E6F2E-110E-8083-FAA3-45FA0AEAF9A0}"/>
              </a:ext>
            </a:extLst>
          </p:cNvPr>
          <p:cNvSpPr txBox="1"/>
          <p:nvPr/>
        </p:nvSpPr>
        <p:spPr>
          <a:xfrm>
            <a:off x="0" y="0"/>
            <a:ext cx="9144000" cy="1043106"/>
          </a:xfrm>
          <a:prstGeom prst="rect">
            <a:avLst/>
          </a:prstGeom>
          <a:noFill/>
        </p:spPr>
        <p:txBody>
          <a:bodyPr wrap="square">
            <a:spAutoFit/>
          </a:bodyPr>
          <a:lstStyle/>
          <a:p>
            <a:pPr algn="ctr"/>
            <a:r>
              <a:rPr lang="en-US" sz="4000">
                <a:ln w="0"/>
                <a:solidFill>
                  <a:schemeClr val="accent5">
                    <a:lumMod val="75000"/>
                  </a:schemeClr>
                </a:solidFill>
                <a:effectLst>
                  <a:outerShdw blurRad="38100" dist="25400" dir="5400000" algn="ctr" rotWithShape="0">
                    <a:srgbClr val="6E747A">
                      <a:alpha val="43000"/>
                    </a:srgbClr>
                  </a:outerShdw>
                </a:effectLst>
              </a:rPr>
              <a:t>PSALMS, HYMNS, AND SPIRITUAL SONGS</a:t>
            </a:r>
            <a:endParaRPr lang="es-ES" sz="4000" dirty="0">
              <a:ln w="0"/>
              <a:solidFill>
                <a:schemeClr val="accent5">
                  <a:lumMod val="75000"/>
                </a:schemeClr>
              </a:solidFill>
              <a:effectLst>
                <a:outerShdw blurRad="38100" dist="25400" dir="5400000" algn="ctr" rotWithShape="0">
                  <a:srgbClr val="6E747A">
                    <a:alpha val="43000"/>
                  </a:srgbClr>
                </a:outerShdw>
              </a:effectLst>
            </a:endParaRPr>
          </a:p>
          <a:p>
            <a:pPr algn="ctr">
              <a:lnSpc>
                <a:spcPts val="2500"/>
              </a:lnSpc>
            </a:pPr>
            <a:r>
              <a:rPr lang="es-ES" sz="2800">
                <a:ln w="0"/>
                <a:solidFill>
                  <a:schemeClr val="accent5">
                    <a:lumMod val="75000"/>
                  </a:schemeClr>
                </a:solidFill>
                <a:effectLst>
                  <a:outerShdw blurRad="38100" dist="25400" dir="5400000" algn="ctr" rotWithShape="0">
                    <a:srgbClr val="6E747A">
                      <a:alpha val="43000"/>
                    </a:srgbClr>
                  </a:outerShdw>
                </a:effectLst>
              </a:rPr>
              <a:t>Ephesians 5:18-20</a:t>
            </a:r>
            <a:endParaRPr lang="es-ES" sz="440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2" name="CuadroTexto 1">
            <a:extLst>
              <a:ext uri="{FF2B5EF4-FFF2-40B4-BE49-F238E27FC236}">
                <a16:creationId xmlns:a16="http://schemas.microsoft.com/office/drawing/2014/main" id="{53E1645A-0BEF-F8FC-A03C-4B964943E049}"/>
              </a:ext>
            </a:extLst>
          </p:cNvPr>
          <p:cNvSpPr txBox="1"/>
          <p:nvPr/>
        </p:nvSpPr>
        <p:spPr>
          <a:xfrm>
            <a:off x="149246" y="1287886"/>
            <a:ext cx="4929332" cy="923330"/>
          </a:xfrm>
          <a:prstGeom prst="rect">
            <a:avLst/>
          </a:prstGeom>
          <a:noFill/>
        </p:spPr>
        <p:txBody>
          <a:bodyPr wrap="square" rtlCol="0">
            <a:spAutoFit/>
          </a:bodyPr>
          <a:lstStyle/>
          <a:p>
            <a:pPr>
              <a:spcBef>
                <a:spcPts val="600"/>
              </a:spcBef>
            </a:pPr>
            <a:r>
              <a:rPr lang="en-US" b="1">
                <a:solidFill>
                  <a:schemeClr val="bg1"/>
                </a:solidFill>
                <a:effectLst>
                  <a:glow rad="127000">
                    <a:schemeClr val="accent5">
                      <a:lumMod val="50000"/>
                    </a:schemeClr>
                  </a:glow>
                  <a:outerShdw blurRad="38100" dist="38100" dir="2700000" algn="tl">
                    <a:srgbClr val="000000">
                      <a:alpha val="43137"/>
                    </a:srgbClr>
                  </a:outerShdw>
                </a:effectLst>
              </a:rPr>
              <a:t>Again, Paul presents two opposite thoughts: filling our minds with alcohol or filling them with the Holy Spirit (5:18).</a:t>
            </a:r>
            <a:endParaRPr lang="es-ES" b="1" dirty="0">
              <a:solidFill>
                <a:schemeClr val="bg1"/>
              </a:solidFill>
              <a:effectLst>
                <a:glow rad="127000">
                  <a:schemeClr val="accent5">
                    <a:lumMod val="50000"/>
                  </a:schemeClr>
                </a:glow>
                <a:outerShdw blurRad="38100" dist="38100" dir="2700000" algn="tl">
                  <a:srgbClr val="000000">
                    <a:alpha val="43137"/>
                  </a:srgbClr>
                </a:outerShdw>
              </a:effectLst>
            </a:endParaRPr>
          </a:p>
        </p:txBody>
      </p:sp>
      <p:pic>
        <p:nvPicPr>
          <p:cNvPr id="5" name="Imagen 4" descr="Dibujo de una persona&#10;&#10;Descripción generada automáticamente con confianza media">
            <a:extLst>
              <a:ext uri="{FF2B5EF4-FFF2-40B4-BE49-F238E27FC236}">
                <a16:creationId xmlns:a16="http://schemas.microsoft.com/office/drawing/2014/main" id="{5885B52E-E39B-071B-74EE-867C0D1FEC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7817" y="1347974"/>
            <a:ext cx="1734930" cy="1733486"/>
          </a:xfrm>
          <a:prstGeom prst="snip2DiagRect">
            <a:avLst>
              <a:gd name="adj1" fmla="val 0"/>
              <a:gd name="adj2" fmla="val 33281"/>
            </a:avLst>
          </a:prstGeom>
          <a:solidFill>
            <a:srgbClr val="FFFFFF">
              <a:shade val="85000"/>
            </a:srgbClr>
          </a:solidFill>
          <a:ln w="57150" cap="sq">
            <a:solidFill>
              <a:schemeClr val="bg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Descripción generada automáticamente con confianza media">
            <a:extLst>
              <a:ext uri="{FF2B5EF4-FFF2-40B4-BE49-F238E27FC236}">
                <a16:creationId xmlns:a16="http://schemas.microsoft.com/office/drawing/2014/main" id="{57948E6F-F164-45F4-63DB-44D5B56425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180014" y="1348034"/>
            <a:ext cx="1734930" cy="1733366"/>
          </a:xfrm>
          <a:prstGeom prst="snip2DiagRect">
            <a:avLst>
              <a:gd name="adj1" fmla="val 0"/>
              <a:gd name="adj2" fmla="val 32867"/>
            </a:avLst>
          </a:prstGeom>
          <a:solidFill>
            <a:srgbClr val="FFFFFF">
              <a:shade val="85000"/>
            </a:srgbClr>
          </a:solidFill>
          <a:ln w="57150" cap="sq">
            <a:solidFill>
              <a:srgbClr val="AE165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hombres jugando video juegos&#10;&#10;Descripción generada automáticamente">
            <a:extLst>
              <a:ext uri="{FF2B5EF4-FFF2-40B4-BE49-F238E27FC236}">
                <a16:creationId xmlns:a16="http://schemas.microsoft.com/office/drawing/2014/main" id="{067C03E5-72E3-4ECF-D6EB-0CBB09CFE4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4215" y="3396155"/>
            <a:ext cx="1979122" cy="1643678"/>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A6B2097C-94D7-4776-014A-33CDBAE124D8}"/>
              </a:ext>
            </a:extLst>
          </p:cNvPr>
          <p:cNvSpPr txBox="1"/>
          <p:nvPr/>
        </p:nvSpPr>
        <p:spPr>
          <a:xfrm>
            <a:off x="2360507" y="3310351"/>
            <a:ext cx="5015024" cy="1200329"/>
          </a:xfrm>
          <a:prstGeom prst="rect">
            <a:avLst/>
          </a:prstGeom>
          <a:noFill/>
        </p:spPr>
        <p:txBody>
          <a:bodyPr wrap="square">
            <a:spAutoFit/>
          </a:bodyPr>
          <a:lstStyle/>
          <a:p>
            <a:pPr>
              <a:spcBef>
                <a:spcPts val="600"/>
              </a:spcBef>
            </a:pPr>
            <a:r>
              <a:rPr lang="en-US" b="1">
                <a:solidFill>
                  <a:schemeClr val="bg1"/>
                </a:solidFill>
                <a:effectLst>
                  <a:glow rad="127000">
                    <a:schemeClr val="accent5">
                      <a:lumMod val="50000"/>
                    </a:schemeClr>
                  </a:glow>
                  <a:outerShdw blurRad="38100" dist="38100" dir="2700000" algn="tl">
                    <a:srgbClr val="000000">
                      <a:alpha val="43137"/>
                    </a:srgbClr>
                  </a:outerShdw>
                </a:effectLst>
              </a:rPr>
              <a:t>But when our minds are filled with the Holy Spirit, we share psalms, hymns, and spiritual songs with our brothers and sisters; we sing and praise God (5:19).</a:t>
            </a:r>
            <a:endParaRPr lang="es-ES" b="1" dirty="0">
              <a:solidFill>
                <a:schemeClr val="bg1"/>
              </a:solidFill>
              <a:effectLst>
                <a:glow rad="127000">
                  <a:schemeClr val="accent5">
                    <a:lumMod val="50000"/>
                  </a:schemeClr>
                </a:glow>
                <a:outerShdw blurRad="38100" dist="38100" dir="2700000" algn="tl">
                  <a:srgbClr val="000000">
                    <a:alpha val="43137"/>
                  </a:srgbClr>
                </a:outerShdw>
              </a:effectLst>
            </a:endParaRPr>
          </a:p>
        </p:txBody>
      </p:sp>
      <p:grpSp>
        <p:nvGrpSpPr>
          <p:cNvPr id="16" name="Grupo 15">
            <a:extLst>
              <a:ext uri="{FF2B5EF4-FFF2-40B4-BE49-F238E27FC236}">
                <a16:creationId xmlns:a16="http://schemas.microsoft.com/office/drawing/2014/main" id="{16B47B14-2E74-4005-36AC-6E7E0B494E06}"/>
              </a:ext>
            </a:extLst>
          </p:cNvPr>
          <p:cNvGrpSpPr/>
          <p:nvPr/>
        </p:nvGrpSpPr>
        <p:grpSpPr>
          <a:xfrm>
            <a:off x="7375531" y="3230334"/>
            <a:ext cx="1608541" cy="1809499"/>
            <a:chOff x="7375531" y="3230334"/>
            <a:chExt cx="1608541" cy="1809499"/>
          </a:xfrm>
        </p:grpSpPr>
        <p:pic>
          <p:nvPicPr>
            <p:cNvPr id="15" name="Imagen 14" descr="Dibujo animado de una persona&#10;&#10;Descripción generada automáticamente con confianza baja">
              <a:extLst>
                <a:ext uri="{FF2B5EF4-FFF2-40B4-BE49-F238E27FC236}">
                  <a16:creationId xmlns:a16="http://schemas.microsoft.com/office/drawing/2014/main" id="{D35EE3EC-9EAB-2812-2E67-43AAC5E00FB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75531" y="3230334"/>
              <a:ext cx="1604254" cy="1809499"/>
            </a:xfrm>
            <a:prstGeom prst="rect">
              <a:avLst/>
            </a:prstGeom>
            <a:ln w="38100" cap="sq">
              <a:solidFill>
                <a:schemeClr val="tx2">
                  <a:lumMod val="20000"/>
                  <a:lumOff val="80000"/>
                </a:schemeClr>
              </a:solidFill>
              <a:prstDash val="solid"/>
              <a:miter lim="800000"/>
            </a:ln>
            <a:effectLst>
              <a:outerShdw blurRad="50800" dist="38100" dir="2700000" algn="tl" rotWithShape="0">
                <a:srgbClr val="000000">
                  <a:alpha val="43000"/>
                </a:srgbClr>
              </a:outerShdw>
            </a:effectLst>
          </p:spPr>
        </p:pic>
        <p:pic>
          <p:nvPicPr>
            <p:cNvPr id="13" name="Imagen 12" descr="Mano de una persona con la boca abierta&#10;&#10;Descripción generada automáticamente con confianza media">
              <a:extLst>
                <a:ext uri="{FF2B5EF4-FFF2-40B4-BE49-F238E27FC236}">
                  <a16:creationId xmlns:a16="http://schemas.microsoft.com/office/drawing/2014/main" id="{8C88B3A6-ABF1-E514-1825-A3F5FC80CE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04389" y="4097079"/>
              <a:ext cx="1279683" cy="942754"/>
            </a:xfrm>
            <a:prstGeom prst="rect">
              <a:avLst/>
            </a:prstGeom>
          </p:spPr>
        </p:pic>
      </p:grpSp>
      <p:sp>
        <p:nvSpPr>
          <p:cNvPr id="6" name="CuadroTexto 5">
            <a:extLst>
              <a:ext uri="{FF2B5EF4-FFF2-40B4-BE49-F238E27FC236}">
                <a16:creationId xmlns:a16="http://schemas.microsoft.com/office/drawing/2014/main" id="{4BFC284E-FD63-BA72-6F38-317AEC9FEECA}"/>
              </a:ext>
            </a:extLst>
          </p:cNvPr>
          <p:cNvSpPr txBox="1"/>
          <p:nvPr/>
        </p:nvSpPr>
        <p:spPr>
          <a:xfrm>
            <a:off x="149246" y="2211216"/>
            <a:ext cx="4929332" cy="1200329"/>
          </a:xfrm>
          <a:prstGeom prst="rect">
            <a:avLst/>
          </a:prstGeom>
          <a:noFill/>
        </p:spPr>
        <p:txBody>
          <a:bodyPr wrap="square">
            <a:spAutoFit/>
          </a:bodyPr>
          <a:lstStyle/>
          <a:p>
            <a:pPr>
              <a:spcBef>
                <a:spcPts val="600"/>
              </a:spcBef>
            </a:pPr>
            <a:r>
              <a:rPr lang="en-US" b="1">
                <a:solidFill>
                  <a:schemeClr val="bg1"/>
                </a:solidFill>
                <a:effectLst>
                  <a:glow rad="127000">
                    <a:schemeClr val="accent5">
                      <a:lumMod val="50000"/>
                    </a:schemeClr>
                  </a:glow>
                  <a:outerShdw blurRad="38100" dist="38100" dir="2700000" algn="tl">
                    <a:srgbClr val="000000">
                      <a:alpha val="43137"/>
                    </a:srgbClr>
                  </a:outerShdw>
                </a:effectLst>
              </a:rPr>
              <a:t>As the Bible indicates, alcohol clouds our minds (Proverbs 20:1; 23:29-35). Under the influence of drunkenness, we are easily led to fornication, impurity, and bad language.</a:t>
            </a:r>
            <a:endParaRPr lang="es-ES" b="1" dirty="0">
              <a:solidFill>
                <a:schemeClr val="bg1"/>
              </a:solidFill>
              <a:effectLst>
                <a:glow rad="127000">
                  <a:schemeClr val="accent5">
                    <a:lumMod val="50000"/>
                  </a:schemeClr>
                </a:glow>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2FAF3385-F2FF-656F-DDF2-C7B7AC67019F}"/>
              </a:ext>
            </a:extLst>
          </p:cNvPr>
          <p:cNvSpPr txBox="1"/>
          <p:nvPr/>
        </p:nvSpPr>
        <p:spPr>
          <a:xfrm>
            <a:off x="2356219" y="4510680"/>
            <a:ext cx="5015023" cy="646331"/>
          </a:xfrm>
          <a:prstGeom prst="rect">
            <a:avLst/>
          </a:prstGeom>
          <a:noFill/>
        </p:spPr>
        <p:txBody>
          <a:bodyPr wrap="square">
            <a:spAutoFit/>
          </a:bodyPr>
          <a:lstStyle/>
          <a:p>
            <a:pPr>
              <a:spcBef>
                <a:spcPts val="600"/>
              </a:spcBef>
            </a:pPr>
            <a:r>
              <a:rPr lang="en-US" b="1">
                <a:solidFill>
                  <a:schemeClr val="bg1"/>
                </a:solidFill>
                <a:effectLst>
                  <a:glow rad="127000">
                    <a:schemeClr val="accent5">
                      <a:lumMod val="50000"/>
                    </a:schemeClr>
                  </a:glow>
                  <a:outerShdw blurRad="38100" dist="38100" dir="2700000" algn="tl">
                    <a:srgbClr val="000000">
                      <a:alpha val="43137"/>
                    </a:srgbClr>
                  </a:outerShdw>
                </a:effectLst>
              </a:rPr>
              <a:t>Filled with the Spirit, we give thanks to the Father in the name of the Son (5:20). Blessed Trinity!</a:t>
            </a:r>
            <a:endParaRPr lang="es-ES" b="1" dirty="0">
              <a:solidFill>
                <a:schemeClr val="bg1"/>
              </a:solidFill>
              <a:effectLst>
                <a:glow rad="127000">
                  <a:schemeClr val="accent5">
                    <a:lumMod val="5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par>
                                <p:cTn id="18" presetID="18" presetClass="entr" presetSubtype="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500"/>
                                        <p:tgtEl>
                                          <p:spTgt spid="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87CDE3-6DF8-8668-7A14-A8E5524AD4F8}"/>
              </a:ext>
            </a:extLst>
          </p:cNvPr>
          <p:cNvSpPr txBox="1"/>
          <p:nvPr/>
        </p:nvSpPr>
        <p:spPr>
          <a:xfrm>
            <a:off x="691200" y="491692"/>
            <a:ext cx="7696800" cy="4154984"/>
          </a:xfrm>
          <a:prstGeom prst="rect">
            <a:avLst/>
          </a:prstGeom>
          <a:noFill/>
        </p:spPr>
        <p:txBody>
          <a:bodyPr wrap="square">
            <a:spAutoFit/>
          </a:bodyPr>
          <a:lstStyle/>
          <a:p>
            <a:pPr>
              <a:spcBef>
                <a:spcPts val="600"/>
              </a:spcBef>
            </a:pPr>
            <a:r>
              <a:rPr lang="es-ES" sz="2200" b="1">
                <a:latin typeface="Constantia" panose="02030602050306030303" pitchFamily="18" charset="0"/>
              </a:rPr>
              <a:t>“</a:t>
            </a:r>
            <a:r>
              <a:rPr lang="en-US" sz="2200" b="1">
                <a:latin typeface="Constantia" panose="02030602050306030303" pitchFamily="18" charset="0"/>
              </a:rPr>
              <a:t>Wherever there is union with Christ there is love […] When we are united to Christ, we have the mind of Christ. Purity and love shine forth in the character, meekness and truth control the life. The very expression of the countenance is changed […] If we are connected with the Light, we shall be channels of light, and in our words and works we shall reflect light to the world. Those who are truly Christians are bound with the chain of love which links earth to heaven, which binds finite man to the infinite God. The light that shines in the face of Jesus Christ shines in the hearts of His followers, to the glory of God.</a:t>
            </a:r>
            <a:r>
              <a:rPr lang="es-ES" sz="2200" b="1">
                <a:latin typeface="Constantia" panose="02030602050306030303" pitchFamily="18" charset="0"/>
              </a:rPr>
              <a:t>”</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0E78CFE0-ED2B-D914-83E2-60FD37BEDCD9}"/>
              </a:ext>
            </a:extLst>
          </p:cNvPr>
          <p:cNvSpPr txBox="1"/>
          <p:nvPr/>
        </p:nvSpPr>
        <p:spPr>
          <a:xfrm>
            <a:off x="3942903" y="4425088"/>
            <a:ext cx="3993081" cy="307777"/>
          </a:xfrm>
          <a:prstGeom prst="rect">
            <a:avLst/>
          </a:prstGeom>
          <a:noFill/>
        </p:spPr>
        <p:txBody>
          <a:bodyPr wrap="none" rtlCol="0">
            <a:spAutoFit/>
          </a:bodyPr>
          <a:lstStyle/>
          <a:p>
            <a:pPr algn="r"/>
            <a:r>
              <a:rPr lang="en-US" sz="1400" b="1"/>
              <a:t>E. G. W. (Selected Messages, book 1, Ch. 51, p. 337)</a:t>
            </a:r>
            <a:endParaRPr lang="es-ES" sz="1400" b="1" dirty="0"/>
          </a:p>
        </p:txBody>
      </p:sp>
    </p:spTree>
    <p:extLst>
      <p:ext uri="{BB962C8B-B14F-4D97-AF65-F5344CB8AC3E}">
        <p14:creationId xmlns:p14="http://schemas.microsoft.com/office/powerpoint/2010/main" val="26971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2596BA-5136-24F6-1845-994A9C829E02}"/>
              </a:ext>
            </a:extLst>
          </p:cNvPr>
          <p:cNvSpPr txBox="1"/>
          <p:nvPr/>
        </p:nvSpPr>
        <p:spPr>
          <a:xfrm>
            <a:off x="3593653" y="116946"/>
            <a:ext cx="5429461" cy="1477328"/>
          </a:xfrm>
          <a:prstGeom prst="rect">
            <a:avLst/>
          </a:prstGeom>
          <a:solidFill>
            <a:srgbClr val="E0BC7F"/>
          </a:solidFill>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threePt" dir="t"/>
            </a:scene3d>
            <a:sp3d extrusionH="57150">
              <a:bevelT w="38100" h="38100"/>
            </a:sp3d>
          </a:bodyPr>
          <a:lstStyle/>
          <a:p>
            <a:pPr algn="ctr" defTabSz="685800"/>
            <a:r>
              <a:rPr lang="es-ES" b="1">
                <a:solidFill>
                  <a:srgbClr val="826300"/>
                </a:solidFill>
                <a:latin typeface="Comic Sans MS" panose="030F0702030302020204" pitchFamily="66" charset="0"/>
              </a:rPr>
              <a:t>“</a:t>
            </a:r>
            <a:r>
              <a:rPr lang="en-US" b="1">
                <a:solidFill>
                  <a:srgbClr val="826300"/>
                </a:solidFill>
                <a:latin typeface="Comic Sans MS" panose="030F0702030302020204" pitchFamily="66" charset="0"/>
              </a:rPr>
              <a:t>Look carefully then how you walk, not as unwise but as wise, making the best use of the time, because the days are evil. Therefore do not be foolish, but understand what the will of the Lord is</a:t>
            </a:r>
            <a:r>
              <a:rPr lang="es-ES" b="1">
                <a:solidFill>
                  <a:srgbClr val="826300"/>
                </a:solidFill>
                <a:latin typeface="Comic Sans MS" panose="030F0702030302020204" pitchFamily="66" charset="0"/>
              </a:rPr>
              <a:t>” </a:t>
            </a:r>
            <a:r>
              <a:rPr lang="es-ES" sz="1200" b="1">
                <a:solidFill>
                  <a:srgbClr val="826300"/>
                </a:solidFill>
                <a:latin typeface="Comic Sans MS" panose="030F0702030302020204" pitchFamily="66" charset="0"/>
              </a:rPr>
              <a:t>(Ephesians 5:15-17, </a:t>
            </a:r>
            <a:r>
              <a:rPr lang="es-ES" sz="1050" b="1">
                <a:solidFill>
                  <a:srgbClr val="826300"/>
                </a:solidFill>
                <a:latin typeface="Comic Sans MS" panose="030F0702030302020204" pitchFamily="66" charset="0"/>
              </a:rPr>
              <a:t>ESV</a:t>
            </a:r>
            <a:r>
              <a:rPr lang="es-ES" sz="1200" b="1">
                <a:solidFill>
                  <a:srgbClr val="826300"/>
                </a:solidFill>
                <a:latin typeface="Comic Sans MS" panose="030F0702030302020204" pitchFamily="66" charset="0"/>
              </a:rPr>
              <a:t>)</a:t>
            </a:r>
            <a:endParaRPr lang="es-ES" b="1" dirty="0">
              <a:solidFill>
                <a:srgbClr val="826300"/>
              </a:solidFill>
              <a:latin typeface="Comic Sans MS" panose="030F0702030302020204" pitchFamily="66" charset="0"/>
            </a:endParaRPr>
          </a:p>
        </p:txBody>
      </p:sp>
    </p:spTree>
    <p:extLst>
      <p:ext uri="{BB962C8B-B14F-4D97-AF65-F5344CB8AC3E}">
        <p14:creationId xmlns:p14="http://schemas.microsoft.com/office/powerpoint/2010/main" val="40203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99A295-53A4-E96A-EDD0-E625570A7ABD}"/>
              </a:ext>
            </a:extLst>
          </p:cNvPr>
          <p:cNvSpPr txBox="1"/>
          <p:nvPr/>
        </p:nvSpPr>
        <p:spPr>
          <a:xfrm>
            <a:off x="3325615" y="2571750"/>
            <a:ext cx="5767233" cy="2462213"/>
          </a:xfrm>
          <a:prstGeom prst="rect">
            <a:avLst/>
          </a:prstGeom>
          <a:noFill/>
        </p:spPr>
        <p:txBody>
          <a:bodyPr wrap="square" rtlCol="0">
            <a:spAutoFit/>
            <a:scene3d>
              <a:camera prst="orthographicFront"/>
              <a:lightRig rig="threePt" dir="t"/>
            </a:scene3d>
            <a:sp3d extrusionH="57150">
              <a:bevelT w="38100" h="38100"/>
            </a:sp3d>
          </a:bodyPr>
          <a:lstStyle/>
          <a:p>
            <a:r>
              <a:rPr lang="es-ES" b="1">
                <a:solidFill>
                  <a:srgbClr val="BF1D8C"/>
                </a:solidFill>
              </a:rPr>
              <a:t>Imitating God:</a:t>
            </a:r>
            <a:endParaRPr lang="es-ES" b="1" dirty="0">
              <a:solidFill>
                <a:srgbClr val="BF1D8C"/>
              </a:solidFill>
            </a:endParaRPr>
          </a:p>
          <a:p>
            <a:r>
              <a:rPr lang="es-ES" b="1"/>
              <a:t>	</a:t>
            </a:r>
            <a:r>
              <a:rPr lang="en-US" b="1"/>
              <a:t>Walking in love. Ephesians 5:1-5</a:t>
            </a:r>
            <a:endParaRPr lang="es-ES" b="1" dirty="0"/>
          </a:p>
          <a:p>
            <a:r>
              <a:rPr lang="es-ES" b="1"/>
              <a:t>	</a:t>
            </a:r>
            <a:r>
              <a:rPr lang="en-US" b="1"/>
              <a:t>Walking as children of light. Ephesians 5:6-10</a:t>
            </a:r>
            <a:endParaRPr lang="es-ES" b="1" dirty="0"/>
          </a:p>
          <a:p>
            <a:pPr>
              <a:spcBef>
                <a:spcPts val="600"/>
              </a:spcBef>
            </a:pPr>
            <a:r>
              <a:rPr lang="es-ES" b="1">
                <a:solidFill>
                  <a:srgbClr val="0F9B48"/>
                </a:solidFill>
              </a:rPr>
              <a:t>Walking in the light:</a:t>
            </a:r>
            <a:endParaRPr lang="es-ES" b="1" dirty="0">
              <a:solidFill>
                <a:srgbClr val="0F9B48"/>
              </a:solidFill>
            </a:endParaRPr>
          </a:p>
          <a:p>
            <a:r>
              <a:rPr lang="es-ES" b="1"/>
              <a:t>	</a:t>
            </a:r>
            <a:r>
              <a:rPr lang="en-US" b="1"/>
              <a:t>The light exposes everything. Ephesians 5:11-14</a:t>
            </a:r>
            <a:endParaRPr lang="es-ES" b="1" dirty="0"/>
          </a:p>
          <a:p>
            <a:r>
              <a:rPr lang="es-ES" b="1"/>
              <a:t>	</a:t>
            </a:r>
            <a:r>
              <a:rPr lang="en-US" b="1"/>
              <a:t>Enlightened by Christ. Ephesians 5:15-17</a:t>
            </a:r>
            <a:endParaRPr lang="es-ES" b="1" dirty="0"/>
          </a:p>
          <a:p>
            <a:pPr>
              <a:spcBef>
                <a:spcPts val="600"/>
              </a:spcBef>
            </a:pPr>
            <a:r>
              <a:rPr lang="es-ES" b="1">
                <a:solidFill>
                  <a:srgbClr val="BC7000"/>
                </a:solidFill>
              </a:rPr>
              <a:t>Praising in the Spirit:</a:t>
            </a:r>
            <a:endParaRPr lang="es-ES" b="1" dirty="0">
              <a:solidFill>
                <a:srgbClr val="BC7000"/>
              </a:solidFill>
            </a:endParaRPr>
          </a:p>
          <a:p>
            <a:r>
              <a:rPr lang="es-ES" b="1"/>
              <a:t>	</a:t>
            </a:r>
            <a:r>
              <a:rPr lang="en-US" b="1"/>
              <a:t>Psalms, hymns, and spiritual songs. Ephesians 5:18-20</a:t>
            </a:r>
            <a:endParaRPr lang="es-ES" b="1" dirty="0"/>
          </a:p>
        </p:txBody>
      </p:sp>
      <p:sp>
        <p:nvSpPr>
          <p:cNvPr id="3" name="CuadroTexto 2">
            <a:extLst>
              <a:ext uri="{FF2B5EF4-FFF2-40B4-BE49-F238E27FC236}">
                <a16:creationId xmlns:a16="http://schemas.microsoft.com/office/drawing/2014/main" id="{B6B5AF5B-D33B-5D33-D6C0-3A70C7CDEE02}"/>
              </a:ext>
            </a:extLst>
          </p:cNvPr>
          <p:cNvSpPr txBox="1"/>
          <p:nvPr/>
        </p:nvSpPr>
        <p:spPr>
          <a:xfrm>
            <a:off x="131812" y="221323"/>
            <a:ext cx="6506055" cy="646331"/>
          </a:xfrm>
          <a:prstGeom prst="rect">
            <a:avLst/>
          </a:prstGeom>
          <a:noFill/>
        </p:spPr>
        <p:txBody>
          <a:bodyPr wrap="square" rtlCol="0">
            <a:spAutoFit/>
          </a:bodyPr>
          <a:lstStyle/>
          <a:p>
            <a:pPr>
              <a:spcBef>
                <a:spcPts val="600"/>
              </a:spcBef>
            </a:pPr>
            <a:r>
              <a:rPr lang="en-US" b="1"/>
              <a:t>How to imitate God? By walking in love, walking as children of light, walking as wise, making the most of your time.</a:t>
            </a:r>
            <a:endParaRPr lang="es-ES" b="1" dirty="0"/>
          </a:p>
        </p:txBody>
      </p:sp>
      <p:pic>
        <p:nvPicPr>
          <p:cNvPr id="5" name="Imagen 4">
            <a:extLst>
              <a:ext uri="{FF2B5EF4-FFF2-40B4-BE49-F238E27FC236}">
                <a16:creationId xmlns:a16="http://schemas.microsoft.com/office/drawing/2014/main" id="{273AB573-16A4-09C5-9183-F0B8F36BDB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36053" y="221323"/>
            <a:ext cx="2235200" cy="2350427"/>
          </a:xfrm>
          <a:prstGeom prst="rect">
            <a:avLst/>
          </a:prstGeom>
          <a:ln w="88900" cap="sq" cmpd="thickThin">
            <a:solidFill>
              <a:schemeClr val="tx2">
                <a:lumMod val="75000"/>
              </a:schemeClr>
            </a:solidFill>
            <a:prstDash val="solid"/>
            <a:miter lim="800000"/>
          </a:ln>
          <a:effectLst>
            <a:innerShdw blurRad="76200">
              <a:srgbClr val="000000"/>
            </a:innerShdw>
          </a:effectLst>
        </p:spPr>
      </p:pic>
      <p:pic>
        <p:nvPicPr>
          <p:cNvPr id="9" name="Imagen 8" descr="Una persona en un campo&#10;&#10;Descripción generada automáticamente con confianza media">
            <a:extLst>
              <a:ext uri="{FF2B5EF4-FFF2-40B4-BE49-F238E27FC236}">
                <a16:creationId xmlns:a16="http://schemas.microsoft.com/office/drawing/2014/main" id="{04C1F63B-C72D-910B-F615-F348451F0C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7408" y="2825493"/>
            <a:ext cx="2576949" cy="1856911"/>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18" name="Imagen 17" descr="Logotipo&#10;&#10;Descripción generada automáticamente con confianza baja">
            <a:extLst>
              <a:ext uri="{FF2B5EF4-FFF2-40B4-BE49-F238E27FC236}">
                <a16:creationId xmlns:a16="http://schemas.microsoft.com/office/drawing/2014/main" id="{8DC8AC4A-76C3-D22A-45F5-D56235DE8F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30661" y="3212532"/>
            <a:ext cx="163195" cy="219441"/>
          </a:xfrm>
          <a:prstGeom prst="rect">
            <a:avLst/>
          </a:prstGeom>
          <a:effectLst>
            <a:outerShdw blurRad="50800" dist="38100" dir="8100000" algn="tr" rotWithShape="0">
              <a:prstClr val="black">
                <a:alpha val="40000"/>
              </a:prstClr>
            </a:outerShdw>
          </a:effectLst>
        </p:spPr>
      </p:pic>
      <p:pic>
        <p:nvPicPr>
          <p:cNvPr id="20" name="Imagen 19" descr="Forma, Círculo&#10;&#10;Descripción generada automáticamente">
            <a:extLst>
              <a:ext uri="{FF2B5EF4-FFF2-40B4-BE49-F238E27FC236}">
                <a16:creationId xmlns:a16="http://schemas.microsoft.com/office/drawing/2014/main" id="{7D6F14E4-6DFD-8E74-3C41-96135233D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30661" y="2937599"/>
            <a:ext cx="163195" cy="219441"/>
          </a:xfrm>
          <a:prstGeom prst="rect">
            <a:avLst/>
          </a:prstGeom>
          <a:effectLst>
            <a:outerShdw blurRad="50800" dist="38100" dir="8100000" algn="tr" rotWithShape="0">
              <a:prstClr val="black">
                <a:alpha val="40000"/>
              </a:prstClr>
            </a:outerShdw>
          </a:effectLst>
        </p:spPr>
      </p:pic>
      <p:pic>
        <p:nvPicPr>
          <p:cNvPr id="37" name="Imagen 36" descr="Forma, Icono&#10;&#10;Descripción generada automáticamente">
            <a:extLst>
              <a:ext uri="{FF2B5EF4-FFF2-40B4-BE49-F238E27FC236}">
                <a16:creationId xmlns:a16="http://schemas.microsoft.com/office/drawing/2014/main" id="{03B4BB49-CEDC-11E8-8D1E-FB30371B9B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30661" y="4100949"/>
            <a:ext cx="163195" cy="219441"/>
          </a:xfrm>
          <a:prstGeom prst="rect">
            <a:avLst/>
          </a:prstGeom>
          <a:effectLst>
            <a:outerShdw blurRad="50800" dist="38100" dir="8100000" algn="tr" rotWithShape="0">
              <a:prstClr val="black">
                <a:alpha val="40000"/>
              </a:prstClr>
            </a:outerShdw>
          </a:effectLst>
        </p:spPr>
      </p:pic>
      <p:pic>
        <p:nvPicPr>
          <p:cNvPr id="41" name="Imagen 40" descr="Logotipo, Icono&#10;&#10;Descripción generada automáticamente">
            <a:extLst>
              <a:ext uri="{FF2B5EF4-FFF2-40B4-BE49-F238E27FC236}">
                <a16:creationId xmlns:a16="http://schemas.microsoft.com/office/drawing/2014/main" id="{5DC40573-A400-9358-7F07-5EF27ED5C5D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30661" y="4730825"/>
            <a:ext cx="163195" cy="219441"/>
          </a:xfrm>
          <a:prstGeom prst="rect">
            <a:avLst/>
          </a:prstGeom>
          <a:effectLst>
            <a:outerShdw blurRad="50800" dist="38100" dir="8100000" algn="tr" rotWithShape="0">
              <a:prstClr val="black">
                <a:alpha val="40000"/>
              </a:prstClr>
            </a:outerShdw>
          </a:effectLst>
        </p:spPr>
      </p:pic>
      <p:pic>
        <p:nvPicPr>
          <p:cNvPr id="44" name="Imagen 43" descr="Icono&#10;&#10;Descripción generada automáticamente">
            <a:extLst>
              <a:ext uri="{FF2B5EF4-FFF2-40B4-BE49-F238E27FC236}">
                <a16:creationId xmlns:a16="http://schemas.microsoft.com/office/drawing/2014/main" id="{3FCF1CAC-2A46-3E14-63B2-12EEA1EAD4B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30661" y="3823114"/>
            <a:ext cx="163195" cy="219441"/>
          </a:xfrm>
          <a:prstGeom prst="rect">
            <a:avLst/>
          </a:prstGeom>
          <a:effectLst>
            <a:outerShdw blurRad="50800" dist="38100" dir="8100000" algn="tr" rotWithShape="0">
              <a:prstClr val="black">
                <a:alpha val="40000"/>
              </a:prstClr>
            </a:outerShdw>
          </a:effectLst>
        </p:spPr>
      </p:pic>
      <p:pic>
        <p:nvPicPr>
          <p:cNvPr id="46" name="Imagen 45" descr="Icono&#10;&#10;Descripción generada automáticamente">
            <a:extLst>
              <a:ext uri="{FF2B5EF4-FFF2-40B4-BE49-F238E27FC236}">
                <a16:creationId xmlns:a16="http://schemas.microsoft.com/office/drawing/2014/main" id="{DDB0A759-57BE-688D-2B48-F09CEBB871D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67048" y="4464352"/>
            <a:ext cx="264517" cy="197100"/>
          </a:xfrm>
          <a:prstGeom prst="rect">
            <a:avLst/>
          </a:prstGeom>
          <a:effectLst>
            <a:outerShdw blurRad="50800" dist="38100" dir="8100000" algn="tr" rotWithShape="0">
              <a:prstClr val="black">
                <a:alpha val="40000"/>
              </a:prstClr>
            </a:outerShdw>
          </a:effectLst>
        </p:spPr>
      </p:pic>
      <p:pic>
        <p:nvPicPr>
          <p:cNvPr id="48" name="Imagen 47" descr="Icono&#10;&#10;Descripción generada automáticamente">
            <a:extLst>
              <a:ext uri="{FF2B5EF4-FFF2-40B4-BE49-F238E27FC236}">
                <a16:creationId xmlns:a16="http://schemas.microsoft.com/office/drawing/2014/main" id="{22ED1BDC-EF3C-6C39-215F-8F3877F3D86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067002" y="2670973"/>
            <a:ext cx="264655" cy="197100"/>
          </a:xfrm>
          <a:prstGeom prst="rect">
            <a:avLst/>
          </a:prstGeom>
          <a:effectLst>
            <a:outerShdw blurRad="50800" dist="38100" dir="8100000" algn="tr" rotWithShape="0">
              <a:prstClr val="black">
                <a:alpha val="40000"/>
              </a:prstClr>
            </a:outerShdw>
          </a:effectLst>
        </p:spPr>
      </p:pic>
      <p:pic>
        <p:nvPicPr>
          <p:cNvPr id="55" name="Imagen 54" descr="Imagen que contiene luz&#10;&#10;Descripción generada automáticamente">
            <a:extLst>
              <a:ext uri="{FF2B5EF4-FFF2-40B4-BE49-F238E27FC236}">
                <a16:creationId xmlns:a16="http://schemas.microsoft.com/office/drawing/2014/main" id="{4C2865E8-2F3C-ADF9-D679-2A2F2012806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067089" y="3551424"/>
            <a:ext cx="264394" cy="19710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C136FD1-4B3F-C3D3-7138-F7B7BAE26912}"/>
              </a:ext>
            </a:extLst>
          </p:cNvPr>
          <p:cNvSpPr txBox="1"/>
          <p:nvPr/>
        </p:nvSpPr>
        <p:spPr>
          <a:xfrm>
            <a:off x="131811" y="1504146"/>
            <a:ext cx="6553469" cy="923330"/>
          </a:xfrm>
          <a:prstGeom prst="rect">
            <a:avLst/>
          </a:prstGeom>
          <a:noFill/>
        </p:spPr>
        <p:txBody>
          <a:bodyPr wrap="square">
            <a:spAutoFit/>
          </a:bodyPr>
          <a:lstStyle/>
          <a:p>
            <a:pPr>
              <a:spcBef>
                <a:spcPts val="600"/>
              </a:spcBef>
            </a:pPr>
            <a:r>
              <a:rPr lang="en-US" b="1"/>
              <a:t>What is the result of a life that imitates God and avoids wrongdoing? We are enlightened by Christ; we are the light of the world; we sing, praise, and give thanks to God through Jesus Christ.</a:t>
            </a:r>
            <a:endParaRPr lang="es-ES" b="1" dirty="0"/>
          </a:p>
        </p:txBody>
      </p:sp>
      <p:sp>
        <p:nvSpPr>
          <p:cNvPr id="8" name="CuadroTexto 7">
            <a:extLst>
              <a:ext uri="{FF2B5EF4-FFF2-40B4-BE49-F238E27FC236}">
                <a16:creationId xmlns:a16="http://schemas.microsoft.com/office/drawing/2014/main" id="{32E7BC3A-5476-703C-E943-DECA9029FF5E}"/>
              </a:ext>
            </a:extLst>
          </p:cNvPr>
          <p:cNvSpPr txBox="1"/>
          <p:nvPr/>
        </p:nvSpPr>
        <p:spPr>
          <a:xfrm>
            <a:off x="172746" y="857481"/>
            <a:ext cx="6465119" cy="646331"/>
          </a:xfrm>
          <a:prstGeom prst="rect">
            <a:avLst/>
          </a:prstGeom>
          <a:noFill/>
        </p:spPr>
        <p:txBody>
          <a:bodyPr wrap="square">
            <a:spAutoFit/>
          </a:bodyPr>
          <a:lstStyle/>
          <a:p>
            <a:pPr>
              <a:spcBef>
                <a:spcPts val="600"/>
              </a:spcBef>
            </a:pPr>
            <a:r>
              <a:rPr lang="en-US" b="1"/>
              <a:t>Ephesians 5:1-20 also tells us what to avoid: immorality, greed, corrupt speech, foolishness, and drunkenness.</a:t>
            </a:r>
            <a:endParaRPr lang="es-ES" b="1" dirty="0"/>
          </a:p>
        </p:txBody>
      </p:sp>
    </p:spTree>
    <p:extLst>
      <p:ext uri="{BB962C8B-B14F-4D97-AF65-F5344CB8AC3E}">
        <p14:creationId xmlns:p14="http://schemas.microsoft.com/office/powerpoint/2010/main" val="15763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ppt_x</p:attrName>
                                        </p:attrNameLst>
                                      </p:cBhvr>
                                      <p:tavLst>
                                        <p:tav tm="0">
                                          <p:val>
                                            <p:strVal val="#ppt_x-#ppt_w/2"/>
                                          </p:val>
                                        </p:tav>
                                        <p:tav tm="100000">
                                          <p:val>
                                            <p:strVal val="#ppt_x"/>
                                          </p:val>
                                        </p:tav>
                                      </p:tavLst>
                                    </p:anim>
                                    <p:anim calcmode="lin" valueType="num">
                                      <p:cBhvr>
                                        <p:cTn id="31" dur="500" fill="hold"/>
                                        <p:tgtEl>
                                          <p:spTgt spid="48"/>
                                        </p:tgtEl>
                                        <p:attrNameLst>
                                          <p:attrName>ppt_y</p:attrName>
                                        </p:attrNameLst>
                                      </p:cBhvr>
                                      <p:tavLst>
                                        <p:tav tm="0">
                                          <p:val>
                                            <p:strVal val="#ppt_y"/>
                                          </p:val>
                                        </p:tav>
                                        <p:tav tm="100000">
                                          <p:val>
                                            <p:strVal val="#ppt_y"/>
                                          </p:val>
                                        </p:tav>
                                      </p:tavLst>
                                    </p:anim>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 calcmode="lin" valueType="num">
                                      <p:cBhvr>
                                        <p:cTn id="43" dur="500" fill="hold"/>
                                        <p:tgtEl>
                                          <p:spTgt spid="20"/>
                                        </p:tgtEl>
                                        <p:attrNameLst>
                                          <p:attrName>style.rotation</p:attrName>
                                        </p:attrNameLst>
                                      </p:cBhvr>
                                      <p:tavLst>
                                        <p:tav tm="0">
                                          <p:val>
                                            <p:fltVal val="360"/>
                                          </p:val>
                                        </p:tav>
                                        <p:tav tm="100000">
                                          <p:val>
                                            <p:fltVal val="0"/>
                                          </p:val>
                                        </p:tav>
                                      </p:tavLst>
                                    </p:anim>
                                    <p:animEffect transition="in" filter="fade">
                                      <p:cBhvr>
                                        <p:cTn id="44" dur="500"/>
                                        <p:tgtEl>
                                          <p:spTgt spid="20"/>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360"/>
                                          </p:val>
                                        </p:tav>
                                        <p:tav tm="100000">
                                          <p:val>
                                            <p:fltVal val="0"/>
                                          </p:val>
                                        </p:tav>
                                      </p:tavLst>
                                    </p:anim>
                                    <p:animEffect transition="in" filter="fade">
                                      <p:cBhvr>
                                        <p:cTn id="55" dur="500"/>
                                        <p:tgtEl>
                                          <p:spTgt spid="18"/>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8"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ppt_x</p:attrName>
                                        </p:attrNameLst>
                                      </p:cBhvr>
                                      <p:tavLst>
                                        <p:tav tm="0">
                                          <p:val>
                                            <p:strVal val="#ppt_x-#ppt_w/2"/>
                                          </p:val>
                                        </p:tav>
                                        <p:tav tm="100000">
                                          <p:val>
                                            <p:strVal val="#ppt_x"/>
                                          </p:val>
                                        </p:tav>
                                      </p:tavLst>
                                    </p:anim>
                                    <p:anim calcmode="lin" valueType="num">
                                      <p:cBhvr>
                                        <p:cTn id="65" dur="500" fill="hold"/>
                                        <p:tgtEl>
                                          <p:spTgt spid="55"/>
                                        </p:tgtEl>
                                        <p:attrNameLst>
                                          <p:attrName>ppt_y</p:attrName>
                                        </p:attrNameLst>
                                      </p:cBhvr>
                                      <p:tavLst>
                                        <p:tav tm="0">
                                          <p:val>
                                            <p:strVal val="#ppt_y"/>
                                          </p:val>
                                        </p:tav>
                                        <p:tav tm="100000">
                                          <p:val>
                                            <p:strVal val="#ppt_y"/>
                                          </p:val>
                                        </p:tav>
                                      </p:tavLst>
                                    </p:anim>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1000"/>
                            </p:stCondLst>
                            <p:childTnLst>
                              <p:par>
                                <p:cTn id="73" presetID="49" presetClass="entr" presetSubtype="0" decel="10000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 calcmode="lin" valueType="num">
                                      <p:cBhvr>
                                        <p:cTn id="77" dur="500" fill="hold"/>
                                        <p:tgtEl>
                                          <p:spTgt spid="44"/>
                                        </p:tgtEl>
                                        <p:attrNameLst>
                                          <p:attrName>style.rotation</p:attrName>
                                        </p:attrNameLst>
                                      </p:cBhvr>
                                      <p:tavLst>
                                        <p:tav tm="0">
                                          <p:val>
                                            <p:fltVal val="360"/>
                                          </p:val>
                                        </p:tav>
                                        <p:tav tm="100000">
                                          <p:val>
                                            <p:fltVal val="0"/>
                                          </p:val>
                                        </p:tav>
                                      </p:tavLst>
                                    </p:anim>
                                    <p:animEffect transition="in" filter="fade">
                                      <p:cBhvr>
                                        <p:cTn id="78" dur="500"/>
                                        <p:tgtEl>
                                          <p:spTgt spid="44"/>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49" presetClass="entr" presetSubtype="0" decel="10000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360"/>
                                          </p:val>
                                        </p:tav>
                                        <p:tav tm="100000">
                                          <p:val>
                                            <p:fltVal val="0"/>
                                          </p:val>
                                        </p:tav>
                                      </p:tavLst>
                                    </p:anim>
                                    <p:animEffect transition="in" filter="fade">
                                      <p:cBhvr>
                                        <p:cTn id="89" dur="500"/>
                                        <p:tgtEl>
                                          <p:spTgt spid="37"/>
                                        </p:tgtEl>
                                      </p:cBhvr>
                                    </p:animEffect>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8"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ppt_x</p:attrName>
                                        </p:attrNameLst>
                                      </p:cBhvr>
                                      <p:tavLst>
                                        <p:tav tm="0">
                                          <p:val>
                                            <p:strVal val="#ppt_x-#ppt_w/2"/>
                                          </p:val>
                                        </p:tav>
                                        <p:tav tm="100000">
                                          <p:val>
                                            <p:strVal val="#ppt_x"/>
                                          </p:val>
                                        </p:tav>
                                      </p:tavLst>
                                    </p:anim>
                                    <p:anim calcmode="lin" valueType="num">
                                      <p:cBhvr>
                                        <p:cTn id="99" dur="500" fill="hold"/>
                                        <p:tgtEl>
                                          <p:spTgt spid="46"/>
                                        </p:tgtEl>
                                        <p:attrNameLst>
                                          <p:attrName>ppt_y</p:attrName>
                                        </p:attrNameLst>
                                      </p:cBhvr>
                                      <p:tavLst>
                                        <p:tav tm="0">
                                          <p:val>
                                            <p:strVal val="#ppt_y"/>
                                          </p:val>
                                        </p:tav>
                                        <p:tav tm="100000">
                                          <p:val>
                                            <p:strVal val="#ppt_y"/>
                                          </p:val>
                                        </p:tav>
                                      </p:tavLst>
                                    </p:anim>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strVal val="#ppt_h"/>
                                          </p:val>
                                        </p:tav>
                                        <p:tav tm="100000">
                                          <p:val>
                                            <p:strVal val="#ppt_h"/>
                                          </p:val>
                                        </p:tav>
                                      </p:tavLst>
                                    </p:anim>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par>
                          <p:cTn id="106" fill="hold">
                            <p:stCondLst>
                              <p:cond delay="1000"/>
                            </p:stCondLst>
                            <p:childTnLst>
                              <p:par>
                                <p:cTn id="107" presetID="49" presetClass="entr" presetSubtype="0" decel="100000"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 calcmode="lin" valueType="num">
                                      <p:cBhvr>
                                        <p:cTn id="111" dur="500" fill="hold"/>
                                        <p:tgtEl>
                                          <p:spTgt spid="41"/>
                                        </p:tgtEl>
                                        <p:attrNameLst>
                                          <p:attrName>style.rotation</p:attrName>
                                        </p:attrNameLst>
                                      </p:cBhvr>
                                      <p:tavLst>
                                        <p:tav tm="0">
                                          <p:val>
                                            <p:fltVal val="360"/>
                                          </p:val>
                                        </p:tav>
                                        <p:tav tm="100000">
                                          <p:val>
                                            <p:fltVal val="0"/>
                                          </p:val>
                                        </p:tav>
                                      </p:tavLst>
                                    </p:anim>
                                    <p:animEffect transition="in" filter="fade">
                                      <p:cBhvr>
                                        <p:cTn id="112" dur="500"/>
                                        <p:tgtEl>
                                          <p:spTgt spid="41"/>
                                        </p:tgtEl>
                                      </p:cBhvr>
                                    </p:animEffect>
                                  </p:childTnLst>
                                </p:cTn>
                              </p:par>
                            </p:childTnLst>
                          </p:cTn>
                        </p:par>
                        <p:par>
                          <p:cTn id="113" fill="hold">
                            <p:stCondLst>
                              <p:cond delay="1500"/>
                            </p:stCondLst>
                            <p:childTnLst>
                              <p:par>
                                <p:cTn id="114" presetID="22" presetClass="entr" presetSubtype="8" fill="hold" grpId="0" nodeType="afterEffect">
                                  <p:stCondLst>
                                    <p:cond delay="0"/>
                                  </p:stCondLst>
                                  <p:childTnLst>
                                    <p:set>
                                      <p:cBhvr>
                                        <p:cTn id="115" dur="1" fill="hold">
                                          <p:stCondLst>
                                            <p:cond delay="0"/>
                                          </p:stCondLst>
                                        </p:cTn>
                                        <p:tgtEl>
                                          <p:spTgt spid="2">
                                            <p:txEl>
                                              <p:pRg st="7" end="7"/>
                                            </p:txEl>
                                          </p:spTgt>
                                        </p:tgtEl>
                                        <p:attrNameLst>
                                          <p:attrName>style.visibility</p:attrName>
                                        </p:attrNameLst>
                                      </p:cBhvr>
                                      <p:to>
                                        <p:strVal val="visible"/>
                                      </p:to>
                                    </p:set>
                                    <p:animEffect transition="in" filter="wipe(left)">
                                      <p:cBhvr>
                                        <p:cTn id="1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7AC79C-4640-B96E-FCA7-8366C69796E0}"/>
              </a:ext>
            </a:extLst>
          </p:cNvPr>
          <p:cNvSpPr txBox="1"/>
          <p:nvPr/>
        </p:nvSpPr>
        <p:spPr>
          <a:xfrm>
            <a:off x="0" y="2063918"/>
            <a:ext cx="9144000" cy="1015663"/>
          </a:xfrm>
          <a:prstGeom prst="rect">
            <a:avLst/>
          </a:prstGeom>
          <a:noFill/>
        </p:spPr>
        <p:txBody>
          <a:bodyPr wrap="square">
            <a:spAutoFit/>
          </a:bodyPr>
          <a:lstStyle/>
          <a:p>
            <a:pPr algn="ctr"/>
            <a:r>
              <a:rPr lang="es-ES" sz="6000" b="1">
                <a:ln w="12700">
                  <a:solidFill>
                    <a:schemeClr val="accent5">
                      <a:lumMod val="50000"/>
                    </a:schemeClr>
                  </a:solidFill>
                  <a:prstDash val="solid"/>
                </a:ln>
                <a:pattFill prst="narHorz">
                  <a:fgClr>
                    <a:schemeClr val="accent5"/>
                  </a:fgClr>
                  <a:bgClr>
                    <a:schemeClr val="accent5">
                      <a:lumMod val="40000"/>
                      <a:lumOff val="60000"/>
                    </a:schemeClr>
                  </a:bgClr>
                </a:pattFill>
                <a:effectLst>
                  <a:innerShdw blurRad="177800">
                    <a:schemeClr val="accent5">
                      <a:lumMod val="50000"/>
                    </a:schemeClr>
                  </a:innerShdw>
                </a:effectLst>
              </a:rPr>
              <a:t>IMITATING GOD</a:t>
            </a:r>
            <a:endParaRPr lang="es-ES" sz="6000" b="1" dirty="0">
              <a:ln w="12700">
                <a:solidFill>
                  <a:schemeClr val="accent5">
                    <a:lumMod val="50000"/>
                  </a:schemeClr>
                </a:solidFill>
                <a:prstDash val="solid"/>
              </a:ln>
              <a:pattFill prst="narHorz">
                <a:fgClr>
                  <a:schemeClr val="accent5"/>
                </a:fgClr>
                <a:bgClr>
                  <a:schemeClr val="accent5">
                    <a:lumMod val="40000"/>
                    <a:lumOff val="60000"/>
                  </a:schemeClr>
                </a:bgClr>
              </a:pattFill>
              <a:effectLst>
                <a:innerShdw blurRad="177800">
                  <a:schemeClr val="accent5">
                    <a:lumMod val="50000"/>
                  </a:schemeClr>
                </a:innerShdw>
              </a:effectLst>
            </a:endParaRPr>
          </a:p>
        </p:txBody>
      </p:sp>
    </p:spTree>
    <p:extLst>
      <p:ext uri="{BB962C8B-B14F-4D97-AF65-F5344CB8AC3E}">
        <p14:creationId xmlns:p14="http://schemas.microsoft.com/office/powerpoint/2010/main" val="1560542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0F2ECE-8D3B-CE7E-5B42-42040B91E78A}"/>
              </a:ext>
            </a:extLst>
          </p:cNvPr>
          <p:cNvSpPr txBox="1"/>
          <p:nvPr/>
        </p:nvSpPr>
        <p:spPr>
          <a:xfrm>
            <a:off x="0" y="0"/>
            <a:ext cx="6975031" cy="1104661"/>
          </a:xfrm>
          <a:prstGeom prst="rect">
            <a:avLst/>
          </a:prstGeom>
          <a:noFill/>
        </p:spPr>
        <p:txBody>
          <a:bodyPr wrap="square">
            <a:spAutoFit/>
          </a:bodyPr>
          <a:lstStyle/>
          <a:p>
            <a:pPr algn="ctr"/>
            <a:r>
              <a:rPr lang="es-ES" sz="4400" b="1" spc="50">
                <a:ln w="9525" cmpd="sng">
                  <a:solidFill>
                    <a:srgbClr val="38AA38"/>
                  </a:solidFill>
                  <a:prstDash val="solid"/>
                </a:ln>
                <a:solidFill>
                  <a:srgbClr val="70AD47">
                    <a:tint val="1000"/>
                  </a:srgbClr>
                </a:solidFill>
                <a:effectLst>
                  <a:glow rad="38100">
                    <a:srgbClr val="38AA38">
                      <a:alpha val="40000"/>
                    </a:srgbClr>
                  </a:glow>
                </a:effectLst>
              </a:rPr>
              <a:t>WALKING IN LOVE</a:t>
            </a:r>
            <a:endParaRPr lang="es-ES" sz="4400" b="1" spc="50" dirty="0">
              <a:ln w="9525" cmpd="sng">
                <a:solidFill>
                  <a:srgbClr val="38AA38"/>
                </a:solidFill>
                <a:prstDash val="solid"/>
              </a:ln>
              <a:solidFill>
                <a:srgbClr val="70AD47">
                  <a:tint val="1000"/>
                </a:srgbClr>
              </a:solidFill>
              <a:effectLst>
                <a:glow rad="38100">
                  <a:srgbClr val="38AA38">
                    <a:alpha val="40000"/>
                  </a:srgbClr>
                </a:glow>
              </a:effectLst>
            </a:endParaRPr>
          </a:p>
          <a:p>
            <a:pPr algn="ctr">
              <a:lnSpc>
                <a:spcPts val="2500"/>
              </a:lnSpc>
            </a:pPr>
            <a:r>
              <a:rPr lang="es-ES" sz="2800" b="1" spc="50">
                <a:ln w="9525" cmpd="sng">
                  <a:solidFill>
                    <a:srgbClr val="38AA38"/>
                  </a:solidFill>
                  <a:prstDash val="solid"/>
                </a:ln>
                <a:solidFill>
                  <a:srgbClr val="70AD47">
                    <a:tint val="1000"/>
                  </a:srgbClr>
                </a:solidFill>
                <a:effectLst>
                  <a:glow rad="12700">
                    <a:srgbClr val="38AA38">
                      <a:alpha val="40000"/>
                    </a:srgbClr>
                  </a:glow>
                </a:effectLst>
              </a:rPr>
              <a:t>Ephesians 5:1-5</a:t>
            </a:r>
            <a:endParaRPr lang="es-ES" sz="4400" b="1" spc="50" dirty="0">
              <a:ln w="9525" cmpd="sng">
                <a:solidFill>
                  <a:srgbClr val="38AA38"/>
                </a:solidFill>
                <a:prstDash val="solid"/>
              </a:ln>
              <a:solidFill>
                <a:srgbClr val="70AD47">
                  <a:tint val="1000"/>
                </a:srgbClr>
              </a:solidFill>
              <a:effectLst>
                <a:glow rad="12700">
                  <a:srgbClr val="38AA38">
                    <a:alpha val="40000"/>
                  </a:srgbClr>
                </a:glow>
              </a:effectLst>
            </a:endParaRPr>
          </a:p>
        </p:txBody>
      </p:sp>
      <p:sp>
        <p:nvSpPr>
          <p:cNvPr id="4" name="CuadroTexto 3">
            <a:extLst>
              <a:ext uri="{FF2B5EF4-FFF2-40B4-BE49-F238E27FC236}">
                <a16:creationId xmlns:a16="http://schemas.microsoft.com/office/drawing/2014/main" id="{A9BD713E-193B-25C8-4E25-31C204465AA7}"/>
              </a:ext>
            </a:extLst>
          </p:cNvPr>
          <p:cNvSpPr txBox="1"/>
          <p:nvPr/>
        </p:nvSpPr>
        <p:spPr>
          <a:xfrm>
            <a:off x="216745" y="1002208"/>
            <a:ext cx="6143415" cy="923330"/>
          </a:xfrm>
          <a:prstGeom prst="rect">
            <a:avLst/>
          </a:prstGeom>
          <a:noFill/>
        </p:spPr>
        <p:txBody>
          <a:bodyPr wrap="square" rtlCol="0">
            <a:spAutoFit/>
          </a:bodyPr>
          <a:lstStyle/>
          <a:p>
            <a:pPr>
              <a:spcBef>
                <a:spcPts val="600"/>
              </a:spcBef>
            </a:pPr>
            <a:r>
              <a:rPr lang="en-US" b="1"/>
              <a:t>Paul uses the verb "to walk" as a synonym for behavior or way of living. Our motivation to live a life of love is the sacrifice of Jesus (5:1-2):</a:t>
            </a:r>
            <a:endParaRPr lang="es-ES" b="1" dirty="0"/>
          </a:p>
        </p:txBody>
      </p:sp>
      <p:graphicFrame>
        <p:nvGraphicFramePr>
          <p:cNvPr id="2" name="Diagrama 1">
            <a:extLst>
              <a:ext uri="{FF2B5EF4-FFF2-40B4-BE49-F238E27FC236}">
                <a16:creationId xmlns:a16="http://schemas.microsoft.com/office/drawing/2014/main" id="{79618F59-7F87-5D36-AA9D-5852DDA68FC5}"/>
              </a:ext>
            </a:extLst>
          </p:cNvPr>
          <p:cNvGraphicFramePr/>
          <p:nvPr>
            <p:extLst>
              <p:ext uri="{D42A27DB-BD31-4B8C-83A1-F6EECF244321}">
                <p14:modId xmlns:p14="http://schemas.microsoft.com/office/powerpoint/2010/main" val="1807583880"/>
              </p:ext>
            </p:extLst>
          </p:nvPr>
        </p:nvGraphicFramePr>
        <p:xfrm>
          <a:off x="101973" y="1893600"/>
          <a:ext cx="6873057" cy="99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388248E3-B55C-3186-4937-CC3B64E02068}"/>
              </a:ext>
            </a:extLst>
          </p:cNvPr>
          <p:cNvSpPr txBox="1"/>
          <p:nvPr/>
        </p:nvSpPr>
        <p:spPr>
          <a:xfrm>
            <a:off x="0" y="2873199"/>
            <a:ext cx="4795520" cy="338554"/>
          </a:xfrm>
          <a:prstGeom prst="rect">
            <a:avLst/>
          </a:prstGeom>
          <a:noFill/>
        </p:spPr>
        <p:txBody>
          <a:bodyPr wrap="square" rtlCol="0">
            <a:spAutoFit/>
          </a:bodyPr>
          <a:lstStyle/>
          <a:p>
            <a:pPr algn="ctr">
              <a:spcBef>
                <a:spcPts val="600"/>
              </a:spcBef>
            </a:pPr>
            <a:r>
              <a:rPr lang="en-US" sz="1600" b="1"/>
              <a:t>What should we avoid while walking in love, and why?</a:t>
            </a:r>
            <a:endParaRPr lang="es-ES" sz="1600" b="1" dirty="0"/>
          </a:p>
        </p:txBody>
      </p:sp>
      <p:graphicFrame>
        <p:nvGraphicFramePr>
          <p:cNvPr id="7" name="Diagrama 6">
            <a:extLst>
              <a:ext uri="{FF2B5EF4-FFF2-40B4-BE49-F238E27FC236}">
                <a16:creationId xmlns:a16="http://schemas.microsoft.com/office/drawing/2014/main" id="{CFCF1E8B-4B86-31A9-07B9-0364B4909125}"/>
              </a:ext>
            </a:extLst>
          </p:cNvPr>
          <p:cNvGraphicFramePr/>
          <p:nvPr>
            <p:extLst>
              <p:ext uri="{D42A27DB-BD31-4B8C-83A1-F6EECF244321}">
                <p14:modId xmlns:p14="http://schemas.microsoft.com/office/powerpoint/2010/main" val="3860578203"/>
              </p:ext>
            </p:extLst>
          </p:nvPr>
        </p:nvGraphicFramePr>
        <p:xfrm>
          <a:off x="-10720" y="3210562"/>
          <a:ext cx="4795520" cy="1840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a 8">
            <a:extLst>
              <a:ext uri="{FF2B5EF4-FFF2-40B4-BE49-F238E27FC236}">
                <a16:creationId xmlns:a16="http://schemas.microsoft.com/office/drawing/2014/main" id="{8726C4B0-C823-6499-034D-E4A132B27D35}"/>
              </a:ext>
            </a:extLst>
          </p:cNvPr>
          <p:cNvGraphicFramePr/>
          <p:nvPr>
            <p:extLst>
              <p:ext uri="{D42A27DB-BD31-4B8C-83A1-F6EECF244321}">
                <p14:modId xmlns:p14="http://schemas.microsoft.com/office/powerpoint/2010/main" val="3390252241"/>
              </p:ext>
            </p:extLst>
          </p:nvPr>
        </p:nvGraphicFramePr>
        <p:xfrm>
          <a:off x="5080000" y="3221581"/>
          <a:ext cx="3854027" cy="18401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CuadroTexto 7">
            <a:extLst>
              <a:ext uri="{FF2B5EF4-FFF2-40B4-BE49-F238E27FC236}">
                <a16:creationId xmlns:a16="http://schemas.microsoft.com/office/drawing/2014/main" id="{2F8B6383-7151-3ABD-3C4F-BCE297C20DC6}"/>
              </a:ext>
            </a:extLst>
          </p:cNvPr>
          <p:cNvSpPr txBox="1"/>
          <p:nvPr/>
        </p:nvSpPr>
        <p:spPr>
          <a:xfrm>
            <a:off x="4990474" y="2893942"/>
            <a:ext cx="3854027" cy="338554"/>
          </a:xfrm>
          <a:prstGeom prst="rect">
            <a:avLst/>
          </a:prstGeom>
          <a:noFill/>
        </p:spPr>
        <p:txBody>
          <a:bodyPr wrap="square">
            <a:spAutoFit/>
          </a:bodyPr>
          <a:lstStyle/>
          <a:p>
            <a:pPr algn="ctr"/>
            <a:r>
              <a:rPr lang="en-US" sz="1600" b="1"/>
              <a:t>What is fitting and what is not fitting?</a:t>
            </a:r>
            <a:endParaRPr lang="es-ES" sz="1600" dirty="0"/>
          </a:p>
        </p:txBody>
      </p:sp>
      <p:pic>
        <p:nvPicPr>
          <p:cNvPr id="11" name="Imagen 10" descr="Un grupo de personas junto a un cuerpo de agua&#10;&#10;Descripción generada automáticamente">
            <a:extLst>
              <a:ext uri="{FF2B5EF4-FFF2-40B4-BE49-F238E27FC236}">
                <a16:creationId xmlns:a16="http://schemas.microsoft.com/office/drawing/2014/main" id="{36F8B6EC-5790-125A-D570-A10DA3F3A4A2}"/>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994213" y="95833"/>
            <a:ext cx="2058404" cy="2745396"/>
          </a:xfrm>
          <a:prstGeom prst="rect">
            <a:avLst/>
          </a:prstGeom>
          <a:solidFill>
            <a:srgbClr val="FFFFFF">
              <a:shade val="85000"/>
            </a:srgbClr>
          </a:solidFill>
          <a:ln w="88900" cap="sq">
            <a:solidFill>
              <a:srgbClr val="38AA3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18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900" decel="100000" fill="hold"/>
                                        <p:tgtEl>
                                          <p:spTgt spid="1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graphicEl>
                                              <a:dgm id="{4C6174A1-6222-45C7-923C-8B6EB7DA0BC2}"/>
                                            </p:graphicEl>
                                          </p:spTgt>
                                        </p:tgtEl>
                                        <p:attrNameLst>
                                          <p:attrName>style.visibility</p:attrName>
                                        </p:attrNameLst>
                                      </p:cBhvr>
                                      <p:to>
                                        <p:strVal val="visible"/>
                                      </p:to>
                                    </p:set>
                                    <p:anim calcmode="lin" valueType="num">
                                      <p:cBhvr>
                                        <p:cTn id="29" dur="1000" fill="hold"/>
                                        <p:tgtEl>
                                          <p:spTgt spid="2">
                                            <p:graphicEl>
                                              <a:dgm id="{4C6174A1-6222-45C7-923C-8B6EB7DA0BC2}"/>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4C6174A1-6222-45C7-923C-8B6EB7DA0BC2}"/>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4C6174A1-6222-45C7-923C-8B6EB7DA0BC2}"/>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4C6174A1-6222-45C7-923C-8B6EB7DA0BC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graphicEl>
                                              <a:dgm id="{FEAA079D-8953-4647-B7D0-81A0E0650C85}"/>
                                            </p:graphicEl>
                                          </p:spTgt>
                                        </p:tgtEl>
                                        <p:attrNameLst>
                                          <p:attrName>style.visibility</p:attrName>
                                        </p:attrNameLst>
                                      </p:cBhvr>
                                      <p:to>
                                        <p:strVal val="visible"/>
                                      </p:to>
                                    </p:set>
                                    <p:anim calcmode="lin" valueType="num">
                                      <p:cBhvr>
                                        <p:cTn id="37" dur="1000" fill="hold"/>
                                        <p:tgtEl>
                                          <p:spTgt spid="2">
                                            <p:graphicEl>
                                              <a:dgm id="{FEAA079D-8953-4647-B7D0-81A0E0650C85}"/>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FEAA079D-8953-4647-B7D0-81A0E0650C85}"/>
                                            </p:graphicEl>
                                          </p:spTgt>
                                        </p:tgtEl>
                                        <p:attrNameLst>
                                          <p:attrName>ppt_h</p:attrName>
                                        </p:attrNameLst>
                                      </p:cBhvr>
                                      <p:tavLst>
                                        <p:tav tm="0">
                                          <p:val>
                                            <p:fltVal val="0"/>
                                          </p:val>
                                        </p:tav>
                                        <p:tav tm="100000">
                                          <p:val>
                                            <p:strVal val="#ppt_h"/>
                                          </p:val>
                                        </p:tav>
                                      </p:tavLst>
                                    </p:anim>
                                    <p:anim calcmode="lin" valueType="num">
                                      <p:cBhvr>
                                        <p:cTn id="39" dur="1000" fill="hold"/>
                                        <p:tgtEl>
                                          <p:spTgt spid="2">
                                            <p:graphicEl>
                                              <a:dgm id="{FEAA079D-8953-4647-B7D0-81A0E0650C85}"/>
                                            </p:graphicEl>
                                          </p:spTgt>
                                        </p:tgtEl>
                                        <p:attrNameLst>
                                          <p:attrName>style.rotation</p:attrName>
                                        </p:attrNameLst>
                                      </p:cBhvr>
                                      <p:tavLst>
                                        <p:tav tm="0">
                                          <p:val>
                                            <p:fltVal val="90"/>
                                          </p:val>
                                        </p:tav>
                                        <p:tav tm="100000">
                                          <p:val>
                                            <p:fltVal val="0"/>
                                          </p:val>
                                        </p:tav>
                                      </p:tavLst>
                                    </p:anim>
                                    <p:animEffect transition="in" filter="fade">
                                      <p:cBhvr>
                                        <p:cTn id="40" dur="1000"/>
                                        <p:tgtEl>
                                          <p:spTgt spid="2">
                                            <p:graphicEl>
                                              <a:dgm id="{FEAA079D-8953-4647-B7D0-81A0E0650C85}"/>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
                                            <p:graphicEl>
                                              <a:dgm id="{F4E8F9CC-BB15-4B32-9A77-D7AB9EE4A5C8}"/>
                                            </p:graphicEl>
                                          </p:spTgt>
                                        </p:tgtEl>
                                        <p:attrNameLst>
                                          <p:attrName>style.visibility</p:attrName>
                                        </p:attrNameLst>
                                      </p:cBhvr>
                                      <p:to>
                                        <p:strVal val="visible"/>
                                      </p:to>
                                    </p:set>
                                    <p:anim calcmode="lin" valueType="num">
                                      <p:cBhvr>
                                        <p:cTn id="45" dur="1000" fill="hold"/>
                                        <p:tgtEl>
                                          <p:spTgt spid="2">
                                            <p:graphicEl>
                                              <a:dgm id="{F4E8F9CC-BB15-4B32-9A77-D7AB9EE4A5C8}"/>
                                            </p:graphicEl>
                                          </p:spTgt>
                                        </p:tgtEl>
                                        <p:attrNameLst>
                                          <p:attrName>ppt_w</p:attrName>
                                        </p:attrNameLst>
                                      </p:cBhvr>
                                      <p:tavLst>
                                        <p:tav tm="0">
                                          <p:val>
                                            <p:fltVal val="0"/>
                                          </p:val>
                                        </p:tav>
                                        <p:tav tm="100000">
                                          <p:val>
                                            <p:strVal val="#ppt_w"/>
                                          </p:val>
                                        </p:tav>
                                      </p:tavLst>
                                    </p:anim>
                                    <p:anim calcmode="lin" valueType="num">
                                      <p:cBhvr>
                                        <p:cTn id="46" dur="1000" fill="hold"/>
                                        <p:tgtEl>
                                          <p:spTgt spid="2">
                                            <p:graphicEl>
                                              <a:dgm id="{F4E8F9CC-BB15-4B32-9A77-D7AB9EE4A5C8}"/>
                                            </p:graphicEl>
                                          </p:spTgt>
                                        </p:tgtEl>
                                        <p:attrNameLst>
                                          <p:attrName>ppt_h</p:attrName>
                                        </p:attrNameLst>
                                      </p:cBhvr>
                                      <p:tavLst>
                                        <p:tav tm="0">
                                          <p:val>
                                            <p:fltVal val="0"/>
                                          </p:val>
                                        </p:tav>
                                        <p:tav tm="100000">
                                          <p:val>
                                            <p:strVal val="#ppt_h"/>
                                          </p:val>
                                        </p:tav>
                                      </p:tavLst>
                                    </p:anim>
                                    <p:anim calcmode="lin" valueType="num">
                                      <p:cBhvr>
                                        <p:cTn id="47" dur="1000" fill="hold"/>
                                        <p:tgtEl>
                                          <p:spTgt spid="2">
                                            <p:graphicEl>
                                              <a:dgm id="{F4E8F9CC-BB15-4B32-9A77-D7AB9EE4A5C8}"/>
                                            </p:graphicEl>
                                          </p:spTgt>
                                        </p:tgtEl>
                                        <p:attrNameLst>
                                          <p:attrName>style.rotation</p:attrName>
                                        </p:attrNameLst>
                                      </p:cBhvr>
                                      <p:tavLst>
                                        <p:tav tm="0">
                                          <p:val>
                                            <p:fltVal val="90"/>
                                          </p:val>
                                        </p:tav>
                                        <p:tav tm="100000">
                                          <p:val>
                                            <p:fltVal val="0"/>
                                          </p:val>
                                        </p:tav>
                                      </p:tavLst>
                                    </p:anim>
                                    <p:animEffect transition="in" filter="fade">
                                      <p:cBhvr>
                                        <p:cTn id="48" dur="1000"/>
                                        <p:tgtEl>
                                          <p:spTgt spid="2">
                                            <p:graphicEl>
                                              <a:dgm id="{F4E8F9CC-BB15-4B32-9A77-D7AB9EE4A5C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
                                            <p:graphicEl>
                                              <a:dgm id="{7AC6FB78-146E-42B5-A7DB-D4D56513C473}"/>
                                            </p:graphicEl>
                                          </p:spTgt>
                                        </p:tgtEl>
                                        <p:attrNameLst>
                                          <p:attrName>style.visibility</p:attrName>
                                        </p:attrNameLst>
                                      </p:cBhvr>
                                      <p:to>
                                        <p:strVal val="visible"/>
                                      </p:to>
                                    </p:set>
                                    <p:anim calcmode="lin" valueType="num">
                                      <p:cBhvr>
                                        <p:cTn id="65" dur="500" fill="hold"/>
                                        <p:tgtEl>
                                          <p:spTgt spid="7">
                                            <p:graphicEl>
                                              <a:dgm id="{7AC6FB78-146E-42B5-A7DB-D4D56513C473}"/>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7AC6FB78-146E-42B5-A7DB-D4D56513C473}"/>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7AC6FB78-146E-42B5-A7DB-D4D56513C473}"/>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7">
                                            <p:graphicEl>
                                              <a:dgm id="{A7C2AE20-C397-41F6-B566-8B557DFB160F}"/>
                                            </p:graphicEl>
                                          </p:spTgt>
                                        </p:tgtEl>
                                        <p:attrNameLst>
                                          <p:attrName>style.visibility</p:attrName>
                                        </p:attrNameLst>
                                      </p:cBhvr>
                                      <p:to>
                                        <p:strVal val="visible"/>
                                      </p:to>
                                    </p:set>
                                    <p:animEffect transition="in" filter="fade">
                                      <p:cBhvr>
                                        <p:cTn id="72" dur="1000"/>
                                        <p:tgtEl>
                                          <p:spTgt spid="7">
                                            <p:graphicEl>
                                              <a:dgm id="{A7C2AE20-C397-41F6-B566-8B557DFB160F}"/>
                                            </p:graphicEl>
                                          </p:spTgt>
                                        </p:tgtEl>
                                      </p:cBhvr>
                                    </p:animEffect>
                                    <p:anim calcmode="lin" valueType="num">
                                      <p:cBhvr>
                                        <p:cTn id="73" dur="1000" fill="hold"/>
                                        <p:tgtEl>
                                          <p:spTgt spid="7">
                                            <p:graphicEl>
                                              <a:dgm id="{A7C2AE20-C397-41F6-B566-8B557DFB160F}"/>
                                            </p:graphicEl>
                                          </p:spTgt>
                                        </p:tgtEl>
                                        <p:attrNameLst>
                                          <p:attrName>ppt_x</p:attrName>
                                        </p:attrNameLst>
                                      </p:cBhvr>
                                      <p:tavLst>
                                        <p:tav tm="0">
                                          <p:val>
                                            <p:strVal val="#ppt_x"/>
                                          </p:val>
                                        </p:tav>
                                        <p:tav tm="100000">
                                          <p:val>
                                            <p:strVal val="#ppt_x"/>
                                          </p:val>
                                        </p:tav>
                                      </p:tavLst>
                                    </p:anim>
                                    <p:anim calcmode="lin" valueType="num">
                                      <p:cBhvr>
                                        <p:cTn id="74" dur="1000" fill="hold"/>
                                        <p:tgtEl>
                                          <p:spTgt spid="7">
                                            <p:graphicEl>
                                              <a:dgm id="{A7C2AE20-C397-41F6-B566-8B557DFB160F}"/>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
                                            <p:graphicEl>
                                              <a:dgm id="{611A12C5-41A5-479A-818A-2C7F262D3960}"/>
                                            </p:graphicEl>
                                          </p:spTgt>
                                        </p:tgtEl>
                                        <p:attrNameLst>
                                          <p:attrName>style.visibility</p:attrName>
                                        </p:attrNameLst>
                                      </p:cBhvr>
                                      <p:to>
                                        <p:strVal val="visible"/>
                                      </p:to>
                                    </p:set>
                                    <p:animEffect transition="in" filter="fade">
                                      <p:cBhvr>
                                        <p:cTn id="77" dur="1000"/>
                                        <p:tgtEl>
                                          <p:spTgt spid="7">
                                            <p:graphicEl>
                                              <a:dgm id="{611A12C5-41A5-479A-818A-2C7F262D3960}"/>
                                            </p:graphicEl>
                                          </p:spTgt>
                                        </p:tgtEl>
                                      </p:cBhvr>
                                    </p:animEffect>
                                    <p:anim calcmode="lin" valueType="num">
                                      <p:cBhvr>
                                        <p:cTn id="78" dur="1000" fill="hold"/>
                                        <p:tgtEl>
                                          <p:spTgt spid="7">
                                            <p:graphicEl>
                                              <a:dgm id="{611A12C5-41A5-479A-818A-2C7F262D3960}"/>
                                            </p:graphicEl>
                                          </p:spTgt>
                                        </p:tgtEl>
                                        <p:attrNameLst>
                                          <p:attrName>ppt_x</p:attrName>
                                        </p:attrNameLst>
                                      </p:cBhvr>
                                      <p:tavLst>
                                        <p:tav tm="0">
                                          <p:val>
                                            <p:strVal val="#ppt_x"/>
                                          </p:val>
                                        </p:tav>
                                        <p:tav tm="100000">
                                          <p:val>
                                            <p:strVal val="#ppt_x"/>
                                          </p:val>
                                        </p:tav>
                                      </p:tavLst>
                                    </p:anim>
                                    <p:anim calcmode="lin" valueType="num">
                                      <p:cBhvr>
                                        <p:cTn id="79" dur="1000" fill="hold"/>
                                        <p:tgtEl>
                                          <p:spTgt spid="7">
                                            <p:graphicEl>
                                              <a:dgm id="{611A12C5-41A5-479A-818A-2C7F262D3960}"/>
                                            </p:graphicEl>
                                          </p:spTgt>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7" presetClass="entr" presetSubtype="0" fill="hold" grpId="0" nodeType="afterEffect">
                                  <p:stCondLst>
                                    <p:cond delay="0"/>
                                  </p:stCondLst>
                                  <p:childTnLst>
                                    <p:set>
                                      <p:cBhvr>
                                        <p:cTn id="82" dur="1" fill="hold">
                                          <p:stCondLst>
                                            <p:cond delay="0"/>
                                          </p:stCondLst>
                                        </p:cTn>
                                        <p:tgtEl>
                                          <p:spTgt spid="7">
                                            <p:graphicEl>
                                              <a:dgm id="{3CA1515C-9E64-41D5-9D68-BFE335F4384E}"/>
                                            </p:graphicEl>
                                          </p:spTgt>
                                        </p:tgtEl>
                                        <p:attrNameLst>
                                          <p:attrName>style.visibility</p:attrName>
                                        </p:attrNameLst>
                                      </p:cBhvr>
                                      <p:to>
                                        <p:strVal val="visible"/>
                                      </p:to>
                                    </p:set>
                                    <p:animEffect transition="in" filter="fade">
                                      <p:cBhvr>
                                        <p:cTn id="83" dur="1000"/>
                                        <p:tgtEl>
                                          <p:spTgt spid="7">
                                            <p:graphicEl>
                                              <a:dgm id="{3CA1515C-9E64-41D5-9D68-BFE335F4384E}"/>
                                            </p:graphicEl>
                                          </p:spTgt>
                                        </p:tgtEl>
                                      </p:cBhvr>
                                    </p:animEffect>
                                    <p:anim calcmode="lin" valueType="num">
                                      <p:cBhvr>
                                        <p:cTn id="84" dur="1000" fill="hold"/>
                                        <p:tgtEl>
                                          <p:spTgt spid="7">
                                            <p:graphicEl>
                                              <a:dgm id="{3CA1515C-9E64-41D5-9D68-BFE335F4384E}"/>
                                            </p:graphicEl>
                                          </p:spTgt>
                                        </p:tgtEl>
                                        <p:attrNameLst>
                                          <p:attrName>ppt_x</p:attrName>
                                        </p:attrNameLst>
                                      </p:cBhvr>
                                      <p:tavLst>
                                        <p:tav tm="0">
                                          <p:val>
                                            <p:strVal val="#ppt_x"/>
                                          </p:val>
                                        </p:tav>
                                        <p:tav tm="100000">
                                          <p:val>
                                            <p:strVal val="#ppt_x"/>
                                          </p:val>
                                        </p:tav>
                                      </p:tavLst>
                                    </p:anim>
                                    <p:anim calcmode="lin" valueType="num">
                                      <p:cBhvr>
                                        <p:cTn id="85" dur="1000" fill="hold"/>
                                        <p:tgtEl>
                                          <p:spTgt spid="7">
                                            <p:graphicEl>
                                              <a:dgm id="{3CA1515C-9E64-41D5-9D68-BFE335F4384E}"/>
                                            </p:graphicEl>
                                          </p:spTgt>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7">
                                            <p:graphicEl>
                                              <a:dgm id="{4E7E1A81-8DBA-4555-B204-83EDC81B7823}"/>
                                            </p:graphicEl>
                                          </p:spTgt>
                                        </p:tgtEl>
                                        <p:attrNameLst>
                                          <p:attrName>style.visibility</p:attrName>
                                        </p:attrNameLst>
                                      </p:cBhvr>
                                      <p:to>
                                        <p:strVal val="visible"/>
                                      </p:to>
                                    </p:set>
                                    <p:animEffect transition="in" filter="fade">
                                      <p:cBhvr>
                                        <p:cTn id="88" dur="1000"/>
                                        <p:tgtEl>
                                          <p:spTgt spid="7">
                                            <p:graphicEl>
                                              <a:dgm id="{4E7E1A81-8DBA-4555-B204-83EDC81B7823}"/>
                                            </p:graphicEl>
                                          </p:spTgt>
                                        </p:tgtEl>
                                      </p:cBhvr>
                                    </p:animEffect>
                                    <p:anim calcmode="lin" valueType="num">
                                      <p:cBhvr>
                                        <p:cTn id="89" dur="1000" fill="hold"/>
                                        <p:tgtEl>
                                          <p:spTgt spid="7">
                                            <p:graphicEl>
                                              <a:dgm id="{4E7E1A81-8DBA-4555-B204-83EDC81B7823}"/>
                                            </p:graphicEl>
                                          </p:spTgt>
                                        </p:tgtEl>
                                        <p:attrNameLst>
                                          <p:attrName>ppt_x</p:attrName>
                                        </p:attrNameLst>
                                      </p:cBhvr>
                                      <p:tavLst>
                                        <p:tav tm="0">
                                          <p:val>
                                            <p:strVal val="#ppt_x"/>
                                          </p:val>
                                        </p:tav>
                                        <p:tav tm="100000">
                                          <p:val>
                                            <p:strVal val="#ppt_x"/>
                                          </p:val>
                                        </p:tav>
                                      </p:tavLst>
                                    </p:anim>
                                    <p:anim calcmode="lin" valueType="num">
                                      <p:cBhvr>
                                        <p:cTn id="90" dur="1000" fill="hold"/>
                                        <p:tgtEl>
                                          <p:spTgt spid="7">
                                            <p:graphicEl>
                                              <a:dgm id="{4E7E1A81-8DBA-4555-B204-83EDC81B7823}"/>
                                            </p:graphicEl>
                                          </p:spTgt>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47" presetClass="entr" presetSubtype="0" fill="hold" grpId="0" nodeType="afterEffect">
                                  <p:stCondLst>
                                    <p:cond delay="0"/>
                                  </p:stCondLst>
                                  <p:childTnLst>
                                    <p:set>
                                      <p:cBhvr>
                                        <p:cTn id="93" dur="1" fill="hold">
                                          <p:stCondLst>
                                            <p:cond delay="0"/>
                                          </p:stCondLst>
                                        </p:cTn>
                                        <p:tgtEl>
                                          <p:spTgt spid="7">
                                            <p:graphicEl>
                                              <a:dgm id="{E5856CB5-2068-4194-9A78-DC72DD83ABE5}"/>
                                            </p:graphicEl>
                                          </p:spTgt>
                                        </p:tgtEl>
                                        <p:attrNameLst>
                                          <p:attrName>style.visibility</p:attrName>
                                        </p:attrNameLst>
                                      </p:cBhvr>
                                      <p:to>
                                        <p:strVal val="visible"/>
                                      </p:to>
                                    </p:set>
                                    <p:animEffect transition="in" filter="fade">
                                      <p:cBhvr>
                                        <p:cTn id="94" dur="1000"/>
                                        <p:tgtEl>
                                          <p:spTgt spid="7">
                                            <p:graphicEl>
                                              <a:dgm id="{E5856CB5-2068-4194-9A78-DC72DD83ABE5}"/>
                                            </p:graphicEl>
                                          </p:spTgt>
                                        </p:tgtEl>
                                      </p:cBhvr>
                                    </p:animEffect>
                                    <p:anim calcmode="lin" valueType="num">
                                      <p:cBhvr>
                                        <p:cTn id="95" dur="1000" fill="hold"/>
                                        <p:tgtEl>
                                          <p:spTgt spid="7">
                                            <p:graphicEl>
                                              <a:dgm id="{E5856CB5-2068-4194-9A78-DC72DD83ABE5}"/>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E5856CB5-2068-4194-9A78-DC72DD83ABE5}"/>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76AA29D5-0895-4BB3-B38D-EF23512E9CF9}"/>
                                            </p:graphicEl>
                                          </p:spTgt>
                                        </p:tgtEl>
                                        <p:attrNameLst>
                                          <p:attrName>style.visibility</p:attrName>
                                        </p:attrNameLst>
                                      </p:cBhvr>
                                      <p:to>
                                        <p:strVal val="visible"/>
                                      </p:to>
                                    </p:set>
                                    <p:animEffect transition="in" filter="fade">
                                      <p:cBhvr>
                                        <p:cTn id="99" dur="1000"/>
                                        <p:tgtEl>
                                          <p:spTgt spid="7">
                                            <p:graphicEl>
                                              <a:dgm id="{76AA29D5-0895-4BB3-B38D-EF23512E9CF9}"/>
                                            </p:graphicEl>
                                          </p:spTgt>
                                        </p:tgtEl>
                                      </p:cBhvr>
                                    </p:animEffect>
                                    <p:anim calcmode="lin" valueType="num">
                                      <p:cBhvr>
                                        <p:cTn id="100" dur="1000" fill="hold"/>
                                        <p:tgtEl>
                                          <p:spTgt spid="7">
                                            <p:graphicEl>
                                              <a:dgm id="{76AA29D5-0895-4BB3-B38D-EF23512E9CF9}"/>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76AA29D5-0895-4BB3-B38D-EF23512E9CF9}"/>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7">
                                            <p:graphicEl>
                                              <a:dgm id="{20EC5A9E-8AA7-4FED-B934-EFB35E110E94}"/>
                                            </p:graphicEl>
                                          </p:spTgt>
                                        </p:tgtEl>
                                        <p:attrNameLst>
                                          <p:attrName>style.visibility</p:attrName>
                                        </p:attrNameLst>
                                      </p:cBhvr>
                                      <p:to>
                                        <p:strVal val="visible"/>
                                      </p:to>
                                    </p:set>
                                    <p:anim calcmode="lin" valueType="num">
                                      <p:cBhvr>
                                        <p:cTn id="106" dur="500" fill="hold"/>
                                        <p:tgtEl>
                                          <p:spTgt spid="7">
                                            <p:graphicEl>
                                              <a:dgm id="{20EC5A9E-8AA7-4FED-B934-EFB35E110E94}"/>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20EC5A9E-8AA7-4FED-B934-EFB35E110E94}"/>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20EC5A9E-8AA7-4FED-B934-EFB35E110E94}"/>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7">
                                            <p:graphicEl>
                                              <a:dgm id="{994C8395-450E-4B34-AC44-1348042E6309}"/>
                                            </p:graphicEl>
                                          </p:spTgt>
                                        </p:tgtEl>
                                        <p:attrNameLst>
                                          <p:attrName>style.visibility</p:attrName>
                                        </p:attrNameLst>
                                      </p:cBhvr>
                                      <p:to>
                                        <p:strVal val="visible"/>
                                      </p:to>
                                    </p:set>
                                    <p:animEffect transition="in" filter="fade">
                                      <p:cBhvr>
                                        <p:cTn id="113" dur="1000"/>
                                        <p:tgtEl>
                                          <p:spTgt spid="7">
                                            <p:graphicEl>
                                              <a:dgm id="{994C8395-450E-4B34-AC44-1348042E6309}"/>
                                            </p:graphicEl>
                                          </p:spTgt>
                                        </p:tgtEl>
                                      </p:cBhvr>
                                    </p:animEffect>
                                    <p:anim calcmode="lin" valueType="num">
                                      <p:cBhvr>
                                        <p:cTn id="114" dur="1000" fill="hold"/>
                                        <p:tgtEl>
                                          <p:spTgt spid="7">
                                            <p:graphicEl>
                                              <a:dgm id="{994C8395-450E-4B34-AC44-1348042E6309}"/>
                                            </p:graphicEl>
                                          </p:spTgt>
                                        </p:tgtEl>
                                        <p:attrNameLst>
                                          <p:attrName>ppt_x</p:attrName>
                                        </p:attrNameLst>
                                      </p:cBhvr>
                                      <p:tavLst>
                                        <p:tav tm="0">
                                          <p:val>
                                            <p:strVal val="#ppt_x"/>
                                          </p:val>
                                        </p:tav>
                                        <p:tav tm="100000">
                                          <p:val>
                                            <p:strVal val="#ppt_x"/>
                                          </p:val>
                                        </p:tav>
                                      </p:tavLst>
                                    </p:anim>
                                    <p:anim calcmode="lin" valueType="num">
                                      <p:cBhvr>
                                        <p:cTn id="115" dur="1000" fill="hold"/>
                                        <p:tgtEl>
                                          <p:spTgt spid="7">
                                            <p:graphicEl>
                                              <a:dgm id="{994C8395-450E-4B34-AC44-1348042E6309}"/>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7">
                                            <p:graphicEl>
                                              <a:dgm id="{38352508-8D7A-4703-8FEB-02653646296A}"/>
                                            </p:graphicEl>
                                          </p:spTgt>
                                        </p:tgtEl>
                                        <p:attrNameLst>
                                          <p:attrName>style.visibility</p:attrName>
                                        </p:attrNameLst>
                                      </p:cBhvr>
                                      <p:to>
                                        <p:strVal val="visible"/>
                                      </p:to>
                                    </p:set>
                                    <p:animEffect transition="in" filter="fade">
                                      <p:cBhvr>
                                        <p:cTn id="118" dur="1000"/>
                                        <p:tgtEl>
                                          <p:spTgt spid="7">
                                            <p:graphicEl>
                                              <a:dgm id="{38352508-8D7A-4703-8FEB-02653646296A}"/>
                                            </p:graphicEl>
                                          </p:spTgt>
                                        </p:tgtEl>
                                      </p:cBhvr>
                                    </p:animEffect>
                                    <p:anim calcmode="lin" valueType="num">
                                      <p:cBhvr>
                                        <p:cTn id="119" dur="1000" fill="hold"/>
                                        <p:tgtEl>
                                          <p:spTgt spid="7">
                                            <p:graphicEl>
                                              <a:dgm id="{38352508-8D7A-4703-8FEB-02653646296A}"/>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38352508-8D7A-4703-8FEB-02653646296A}"/>
                                            </p:graphicEl>
                                          </p:spTgt>
                                        </p:tgtEl>
                                        <p:attrNameLst>
                                          <p:attrName>ppt_y</p:attrName>
                                        </p:attrNameLst>
                                      </p:cBhvr>
                                      <p:tavLst>
                                        <p:tav tm="0">
                                          <p:val>
                                            <p:strVal val="#ppt_y-.1"/>
                                          </p:val>
                                        </p:tav>
                                        <p:tav tm="100000">
                                          <p:val>
                                            <p:strVal val="#ppt_y"/>
                                          </p:val>
                                        </p:tav>
                                      </p:tavLst>
                                    </p:anim>
                                  </p:childTnLst>
                                </p:cTn>
                              </p:par>
                            </p:childTnLst>
                          </p:cTn>
                        </p:par>
                        <p:par>
                          <p:cTn id="121" fill="hold">
                            <p:stCondLst>
                              <p:cond delay="1000"/>
                            </p:stCondLst>
                            <p:childTnLst>
                              <p:par>
                                <p:cTn id="122" presetID="47" presetClass="entr" presetSubtype="0" fill="hold" grpId="0" nodeType="afterEffect">
                                  <p:stCondLst>
                                    <p:cond delay="0"/>
                                  </p:stCondLst>
                                  <p:childTnLst>
                                    <p:set>
                                      <p:cBhvr>
                                        <p:cTn id="123" dur="1" fill="hold">
                                          <p:stCondLst>
                                            <p:cond delay="0"/>
                                          </p:stCondLst>
                                        </p:cTn>
                                        <p:tgtEl>
                                          <p:spTgt spid="7">
                                            <p:graphicEl>
                                              <a:dgm id="{FCAB7867-F96F-44A2-8BE9-35CF5337D838}"/>
                                            </p:graphicEl>
                                          </p:spTgt>
                                        </p:tgtEl>
                                        <p:attrNameLst>
                                          <p:attrName>style.visibility</p:attrName>
                                        </p:attrNameLst>
                                      </p:cBhvr>
                                      <p:to>
                                        <p:strVal val="visible"/>
                                      </p:to>
                                    </p:set>
                                    <p:animEffect transition="in" filter="fade">
                                      <p:cBhvr>
                                        <p:cTn id="124" dur="1000"/>
                                        <p:tgtEl>
                                          <p:spTgt spid="7">
                                            <p:graphicEl>
                                              <a:dgm id="{FCAB7867-F96F-44A2-8BE9-35CF5337D838}"/>
                                            </p:graphicEl>
                                          </p:spTgt>
                                        </p:tgtEl>
                                      </p:cBhvr>
                                    </p:animEffect>
                                    <p:anim calcmode="lin" valueType="num">
                                      <p:cBhvr>
                                        <p:cTn id="125" dur="1000" fill="hold"/>
                                        <p:tgtEl>
                                          <p:spTgt spid="7">
                                            <p:graphicEl>
                                              <a:dgm id="{FCAB7867-F96F-44A2-8BE9-35CF5337D838}"/>
                                            </p:graphicEl>
                                          </p:spTgt>
                                        </p:tgtEl>
                                        <p:attrNameLst>
                                          <p:attrName>ppt_x</p:attrName>
                                        </p:attrNameLst>
                                      </p:cBhvr>
                                      <p:tavLst>
                                        <p:tav tm="0">
                                          <p:val>
                                            <p:strVal val="#ppt_x"/>
                                          </p:val>
                                        </p:tav>
                                        <p:tav tm="100000">
                                          <p:val>
                                            <p:strVal val="#ppt_x"/>
                                          </p:val>
                                        </p:tav>
                                      </p:tavLst>
                                    </p:anim>
                                    <p:anim calcmode="lin" valueType="num">
                                      <p:cBhvr>
                                        <p:cTn id="126" dur="1000" fill="hold"/>
                                        <p:tgtEl>
                                          <p:spTgt spid="7">
                                            <p:graphicEl>
                                              <a:dgm id="{FCAB7867-F96F-44A2-8BE9-35CF5337D838}"/>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7">
                                            <p:graphicEl>
                                              <a:dgm id="{C64B4D40-B52B-4947-8DCE-DD5538E06E3B}"/>
                                            </p:graphicEl>
                                          </p:spTgt>
                                        </p:tgtEl>
                                        <p:attrNameLst>
                                          <p:attrName>style.visibility</p:attrName>
                                        </p:attrNameLst>
                                      </p:cBhvr>
                                      <p:to>
                                        <p:strVal val="visible"/>
                                      </p:to>
                                    </p:set>
                                    <p:animEffect transition="in" filter="fade">
                                      <p:cBhvr>
                                        <p:cTn id="129" dur="1000"/>
                                        <p:tgtEl>
                                          <p:spTgt spid="7">
                                            <p:graphicEl>
                                              <a:dgm id="{C64B4D40-B52B-4947-8DCE-DD5538E06E3B}"/>
                                            </p:graphicEl>
                                          </p:spTgt>
                                        </p:tgtEl>
                                      </p:cBhvr>
                                    </p:animEffect>
                                    <p:anim calcmode="lin" valueType="num">
                                      <p:cBhvr>
                                        <p:cTn id="130" dur="1000" fill="hold"/>
                                        <p:tgtEl>
                                          <p:spTgt spid="7">
                                            <p:graphicEl>
                                              <a:dgm id="{C64B4D40-B52B-4947-8DCE-DD5538E06E3B}"/>
                                            </p:graphicEl>
                                          </p:spTgt>
                                        </p:tgtEl>
                                        <p:attrNameLst>
                                          <p:attrName>ppt_x</p:attrName>
                                        </p:attrNameLst>
                                      </p:cBhvr>
                                      <p:tavLst>
                                        <p:tav tm="0">
                                          <p:val>
                                            <p:strVal val="#ppt_x"/>
                                          </p:val>
                                        </p:tav>
                                        <p:tav tm="100000">
                                          <p:val>
                                            <p:strVal val="#ppt_x"/>
                                          </p:val>
                                        </p:tav>
                                      </p:tavLst>
                                    </p:anim>
                                    <p:anim calcmode="lin" valueType="num">
                                      <p:cBhvr>
                                        <p:cTn id="131" dur="1000" fill="hold"/>
                                        <p:tgtEl>
                                          <p:spTgt spid="7">
                                            <p:graphicEl>
                                              <a:dgm id="{C64B4D40-B52B-4947-8DCE-DD5538E06E3B}"/>
                                            </p:graphicEl>
                                          </p:spTgt>
                                        </p:tgtEl>
                                        <p:attrNameLst>
                                          <p:attrName>ppt_y</p:attrName>
                                        </p:attrNameLst>
                                      </p:cBhvr>
                                      <p:tavLst>
                                        <p:tav tm="0">
                                          <p:val>
                                            <p:strVal val="#ppt_y-.1"/>
                                          </p:val>
                                        </p:tav>
                                        <p:tav tm="100000">
                                          <p:val>
                                            <p:strVal val="#ppt_y"/>
                                          </p:val>
                                        </p:tav>
                                      </p:tavLst>
                                    </p:anim>
                                  </p:childTnLst>
                                </p:cTn>
                              </p:par>
                            </p:childTnLst>
                          </p:cTn>
                        </p:par>
                        <p:par>
                          <p:cTn id="132" fill="hold">
                            <p:stCondLst>
                              <p:cond delay="2000"/>
                            </p:stCondLst>
                            <p:childTnLst>
                              <p:par>
                                <p:cTn id="133" presetID="47" presetClass="entr" presetSubtype="0" fill="hold" grpId="0" nodeType="afterEffect">
                                  <p:stCondLst>
                                    <p:cond delay="0"/>
                                  </p:stCondLst>
                                  <p:childTnLst>
                                    <p:set>
                                      <p:cBhvr>
                                        <p:cTn id="134" dur="1" fill="hold">
                                          <p:stCondLst>
                                            <p:cond delay="0"/>
                                          </p:stCondLst>
                                        </p:cTn>
                                        <p:tgtEl>
                                          <p:spTgt spid="7">
                                            <p:graphicEl>
                                              <a:dgm id="{96EAF94D-8D5B-4F9C-A5F1-12162AD87F5C}"/>
                                            </p:graphicEl>
                                          </p:spTgt>
                                        </p:tgtEl>
                                        <p:attrNameLst>
                                          <p:attrName>style.visibility</p:attrName>
                                        </p:attrNameLst>
                                      </p:cBhvr>
                                      <p:to>
                                        <p:strVal val="visible"/>
                                      </p:to>
                                    </p:set>
                                    <p:animEffect transition="in" filter="fade">
                                      <p:cBhvr>
                                        <p:cTn id="135" dur="1000"/>
                                        <p:tgtEl>
                                          <p:spTgt spid="7">
                                            <p:graphicEl>
                                              <a:dgm id="{96EAF94D-8D5B-4F9C-A5F1-12162AD87F5C}"/>
                                            </p:graphicEl>
                                          </p:spTgt>
                                        </p:tgtEl>
                                      </p:cBhvr>
                                    </p:animEffect>
                                    <p:anim calcmode="lin" valueType="num">
                                      <p:cBhvr>
                                        <p:cTn id="136" dur="1000" fill="hold"/>
                                        <p:tgtEl>
                                          <p:spTgt spid="7">
                                            <p:graphicEl>
                                              <a:dgm id="{96EAF94D-8D5B-4F9C-A5F1-12162AD87F5C}"/>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96EAF94D-8D5B-4F9C-A5F1-12162AD87F5C}"/>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7">
                                            <p:graphicEl>
                                              <a:dgm id="{BDE682A9-7015-471B-B7C9-AB855B912A37}"/>
                                            </p:graphicEl>
                                          </p:spTgt>
                                        </p:tgtEl>
                                        <p:attrNameLst>
                                          <p:attrName>style.visibility</p:attrName>
                                        </p:attrNameLst>
                                      </p:cBhvr>
                                      <p:to>
                                        <p:strVal val="visible"/>
                                      </p:to>
                                    </p:set>
                                    <p:animEffect transition="in" filter="fade">
                                      <p:cBhvr>
                                        <p:cTn id="140" dur="1000"/>
                                        <p:tgtEl>
                                          <p:spTgt spid="7">
                                            <p:graphicEl>
                                              <a:dgm id="{BDE682A9-7015-471B-B7C9-AB855B912A37}"/>
                                            </p:graphicEl>
                                          </p:spTgt>
                                        </p:tgtEl>
                                      </p:cBhvr>
                                    </p:animEffect>
                                    <p:anim calcmode="lin" valueType="num">
                                      <p:cBhvr>
                                        <p:cTn id="141" dur="1000" fill="hold"/>
                                        <p:tgtEl>
                                          <p:spTgt spid="7">
                                            <p:graphicEl>
                                              <a:dgm id="{BDE682A9-7015-471B-B7C9-AB855B912A37}"/>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BDE682A9-7015-471B-B7C9-AB855B912A37}"/>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5" presetClass="entr" presetSubtype="0" fill="hold" grpId="0" nodeType="clickEffect">
                                  <p:stCondLst>
                                    <p:cond delay="0"/>
                                  </p:stCondLst>
                                  <p:childTnLst>
                                    <p:set>
                                      <p:cBhvr>
                                        <p:cTn id="146" dur="1" fill="hold">
                                          <p:stCondLst>
                                            <p:cond delay="0"/>
                                          </p:stCondLst>
                                        </p:cTn>
                                        <p:tgtEl>
                                          <p:spTgt spid="8"/>
                                        </p:tgtEl>
                                        <p:attrNameLst>
                                          <p:attrName>style.visibility</p:attrName>
                                        </p:attrNameLst>
                                      </p:cBhvr>
                                      <p:to>
                                        <p:strVal val="visible"/>
                                      </p:to>
                                    </p:set>
                                    <p:anim calcmode="lin" valueType="num">
                                      <p:cBhvr>
                                        <p:cTn id="1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0" dur="1000" fill="hold"/>
                                        <p:tgtEl>
                                          <p:spTgt spid="8"/>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8"/>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9">
                                            <p:graphicEl>
                                              <a:dgm id="{7AC6FB78-146E-42B5-A7DB-D4D56513C473}"/>
                                            </p:graphicEl>
                                          </p:spTgt>
                                        </p:tgtEl>
                                        <p:attrNameLst>
                                          <p:attrName>style.visibility</p:attrName>
                                        </p:attrNameLst>
                                      </p:cBhvr>
                                      <p:to>
                                        <p:strVal val="visible"/>
                                      </p:to>
                                    </p:set>
                                    <p:anim calcmode="lin" valueType="num">
                                      <p:cBhvr>
                                        <p:cTn id="159" dur="500" fill="hold"/>
                                        <p:tgtEl>
                                          <p:spTgt spid="9">
                                            <p:graphicEl>
                                              <a:dgm id="{7AC6FB78-146E-42B5-A7DB-D4D56513C473}"/>
                                            </p:graphicEl>
                                          </p:spTgt>
                                        </p:tgtEl>
                                        <p:attrNameLst>
                                          <p:attrName>ppt_w</p:attrName>
                                        </p:attrNameLst>
                                      </p:cBhvr>
                                      <p:tavLst>
                                        <p:tav tm="0">
                                          <p:val>
                                            <p:fltVal val="0"/>
                                          </p:val>
                                        </p:tav>
                                        <p:tav tm="100000">
                                          <p:val>
                                            <p:strVal val="#ppt_w"/>
                                          </p:val>
                                        </p:tav>
                                      </p:tavLst>
                                    </p:anim>
                                    <p:anim calcmode="lin" valueType="num">
                                      <p:cBhvr>
                                        <p:cTn id="160" dur="500" fill="hold"/>
                                        <p:tgtEl>
                                          <p:spTgt spid="9">
                                            <p:graphicEl>
                                              <a:dgm id="{7AC6FB78-146E-42B5-A7DB-D4D56513C473}"/>
                                            </p:graphicEl>
                                          </p:spTgt>
                                        </p:tgtEl>
                                        <p:attrNameLst>
                                          <p:attrName>ppt_h</p:attrName>
                                        </p:attrNameLst>
                                      </p:cBhvr>
                                      <p:tavLst>
                                        <p:tav tm="0">
                                          <p:val>
                                            <p:fltVal val="0"/>
                                          </p:val>
                                        </p:tav>
                                        <p:tav tm="100000">
                                          <p:val>
                                            <p:strVal val="#ppt_h"/>
                                          </p:val>
                                        </p:tav>
                                      </p:tavLst>
                                    </p:anim>
                                    <p:animEffect transition="in" filter="fade">
                                      <p:cBhvr>
                                        <p:cTn id="161" dur="500"/>
                                        <p:tgtEl>
                                          <p:spTgt spid="9">
                                            <p:graphicEl>
                                              <a:dgm id="{7AC6FB78-146E-42B5-A7DB-D4D56513C473}"/>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9">
                                            <p:graphicEl>
                                              <a:dgm id="{A7C2AE20-C397-41F6-B566-8B557DFB160F}"/>
                                            </p:graphicEl>
                                          </p:spTgt>
                                        </p:tgtEl>
                                        <p:attrNameLst>
                                          <p:attrName>style.visibility</p:attrName>
                                        </p:attrNameLst>
                                      </p:cBhvr>
                                      <p:to>
                                        <p:strVal val="visible"/>
                                      </p:to>
                                    </p:set>
                                    <p:animEffect transition="in" filter="wipe(up)">
                                      <p:cBhvr>
                                        <p:cTn id="166" dur="500"/>
                                        <p:tgtEl>
                                          <p:spTgt spid="9">
                                            <p:graphicEl>
                                              <a:dgm id="{A7C2AE20-C397-41F6-B566-8B557DFB160F}"/>
                                            </p:graphicEl>
                                          </p:spTgt>
                                        </p:tgtEl>
                                      </p:cBhvr>
                                    </p:animEffect>
                                  </p:childTnLst>
                                </p:cTn>
                              </p:par>
                              <p:par>
                                <p:cTn id="167" presetID="22" presetClass="entr" presetSubtype="1" fill="hold" grpId="0" nodeType="withEffect">
                                  <p:stCondLst>
                                    <p:cond delay="0"/>
                                  </p:stCondLst>
                                  <p:childTnLst>
                                    <p:set>
                                      <p:cBhvr>
                                        <p:cTn id="168" dur="1" fill="hold">
                                          <p:stCondLst>
                                            <p:cond delay="0"/>
                                          </p:stCondLst>
                                        </p:cTn>
                                        <p:tgtEl>
                                          <p:spTgt spid="9">
                                            <p:graphicEl>
                                              <a:dgm id="{611A12C5-41A5-479A-818A-2C7F262D3960}"/>
                                            </p:graphicEl>
                                          </p:spTgt>
                                        </p:tgtEl>
                                        <p:attrNameLst>
                                          <p:attrName>style.visibility</p:attrName>
                                        </p:attrNameLst>
                                      </p:cBhvr>
                                      <p:to>
                                        <p:strVal val="visible"/>
                                      </p:to>
                                    </p:set>
                                    <p:animEffect transition="in" filter="wipe(up)">
                                      <p:cBhvr>
                                        <p:cTn id="169" dur="500"/>
                                        <p:tgtEl>
                                          <p:spTgt spid="9">
                                            <p:graphicEl>
                                              <a:dgm id="{611A12C5-41A5-479A-818A-2C7F262D3960}"/>
                                            </p:graphicEl>
                                          </p:spTgt>
                                        </p:tgtEl>
                                      </p:cBhvr>
                                    </p:animEffect>
                                  </p:childTnLst>
                                </p:cTn>
                              </p:par>
                            </p:childTnLst>
                          </p:cTn>
                        </p:par>
                        <p:par>
                          <p:cTn id="170" fill="hold">
                            <p:stCondLst>
                              <p:cond delay="500"/>
                            </p:stCondLst>
                            <p:childTnLst>
                              <p:par>
                                <p:cTn id="171" presetID="22" presetClass="entr" presetSubtype="1" fill="hold" grpId="0" nodeType="afterEffect">
                                  <p:stCondLst>
                                    <p:cond delay="0"/>
                                  </p:stCondLst>
                                  <p:childTnLst>
                                    <p:set>
                                      <p:cBhvr>
                                        <p:cTn id="172" dur="1" fill="hold">
                                          <p:stCondLst>
                                            <p:cond delay="0"/>
                                          </p:stCondLst>
                                        </p:cTn>
                                        <p:tgtEl>
                                          <p:spTgt spid="9">
                                            <p:graphicEl>
                                              <a:dgm id="{54E154B9-B1DF-436A-B8DA-DCAABA45F2B0}"/>
                                            </p:graphicEl>
                                          </p:spTgt>
                                        </p:tgtEl>
                                        <p:attrNameLst>
                                          <p:attrName>style.visibility</p:attrName>
                                        </p:attrNameLst>
                                      </p:cBhvr>
                                      <p:to>
                                        <p:strVal val="visible"/>
                                      </p:to>
                                    </p:set>
                                    <p:animEffect transition="in" filter="wipe(up)">
                                      <p:cBhvr>
                                        <p:cTn id="173" dur="500"/>
                                        <p:tgtEl>
                                          <p:spTgt spid="9">
                                            <p:graphicEl>
                                              <a:dgm id="{54E154B9-B1DF-436A-B8DA-DCAABA45F2B0}"/>
                                            </p:graphicEl>
                                          </p:spTgt>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9">
                                            <p:graphicEl>
                                              <a:dgm id="{83595FF4-B351-4FDA-9EAC-A714FA0148AE}"/>
                                            </p:graphicEl>
                                          </p:spTgt>
                                        </p:tgtEl>
                                        <p:attrNameLst>
                                          <p:attrName>style.visibility</p:attrName>
                                        </p:attrNameLst>
                                      </p:cBhvr>
                                      <p:to>
                                        <p:strVal val="visible"/>
                                      </p:to>
                                    </p:set>
                                    <p:animEffect transition="in" filter="wipe(up)">
                                      <p:cBhvr>
                                        <p:cTn id="176" dur="500"/>
                                        <p:tgtEl>
                                          <p:spTgt spid="9">
                                            <p:graphicEl>
                                              <a:dgm id="{83595FF4-B351-4FDA-9EAC-A714FA0148AE}"/>
                                            </p:graphicEl>
                                          </p:spTgt>
                                        </p:tgtEl>
                                      </p:cBhvr>
                                    </p:animEffect>
                                  </p:childTnLst>
                                </p:cTn>
                              </p:par>
                            </p:childTnLst>
                          </p:cTn>
                        </p:par>
                        <p:par>
                          <p:cTn id="177" fill="hold">
                            <p:stCondLst>
                              <p:cond delay="1000"/>
                            </p:stCondLst>
                            <p:childTnLst>
                              <p:par>
                                <p:cTn id="178" presetID="22" presetClass="entr" presetSubtype="1" fill="hold" grpId="0" nodeType="afterEffect">
                                  <p:stCondLst>
                                    <p:cond delay="0"/>
                                  </p:stCondLst>
                                  <p:childTnLst>
                                    <p:set>
                                      <p:cBhvr>
                                        <p:cTn id="179" dur="1" fill="hold">
                                          <p:stCondLst>
                                            <p:cond delay="0"/>
                                          </p:stCondLst>
                                        </p:cTn>
                                        <p:tgtEl>
                                          <p:spTgt spid="9">
                                            <p:graphicEl>
                                              <a:dgm id="{D7AA4BCF-7193-4E4F-AB1D-D2554FBC5020}"/>
                                            </p:graphicEl>
                                          </p:spTgt>
                                        </p:tgtEl>
                                        <p:attrNameLst>
                                          <p:attrName>style.visibility</p:attrName>
                                        </p:attrNameLst>
                                      </p:cBhvr>
                                      <p:to>
                                        <p:strVal val="visible"/>
                                      </p:to>
                                    </p:set>
                                    <p:animEffect transition="in" filter="wipe(up)">
                                      <p:cBhvr>
                                        <p:cTn id="180" dur="500"/>
                                        <p:tgtEl>
                                          <p:spTgt spid="9">
                                            <p:graphicEl>
                                              <a:dgm id="{D7AA4BCF-7193-4E4F-AB1D-D2554FBC5020}"/>
                                            </p:graphicEl>
                                          </p:spTgt>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9">
                                            <p:graphicEl>
                                              <a:dgm id="{E9422AF0-6E99-4663-8513-59210060D07E}"/>
                                            </p:graphicEl>
                                          </p:spTgt>
                                        </p:tgtEl>
                                        <p:attrNameLst>
                                          <p:attrName>style.visibility</p:attrName>
                                        </p:attrNameLst>
                                      </p:cBhvr>
                                      <p:to>
                                        <p:strVal val="visible"/>
                                      </p:to>
                                    </p:set>
                                    <p:animEffect transition="in" filter="wipe(up)">
                                      <p:cBhvr>
                                        <p:cTn id="183" dur="500"/>
                                        <p:tgtEl>
                                          <p:spTgt spid="9">
                                            <p:graphicEl>
                                              <a:dgm id="{E9422AF0-6E99-4663-8513-59210060D07E}"/>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grpId="0" nodeType="clickEffect">
                                  <p:stCondLst>
                                    <p:cond delay="0"/>
                                  </p:stCondLst>
                                  <p:childTnLst>
                                    <p:set>
                                      <p:cBhvr>
                                        <p:cTn id="187" dur="1" fill="hold">
                                          <p:stCondLst>
                                            <p:cond delay="0"/>
                                          </p:stCondLst>
                                        </p:cTn>
                                        <p:tgtEl>
                                          <p:spTgt spid="9">
                                            <p:graphicEl>
                                              <a:dgm id="{20EC5A9E-8AA7-4FED-B934-EFB35E110E94}"/>
                                            </p:graphicEl>
                                          </p:spTgt>
                                        </p:tgtEl>
                                        <p:attrNameLst>
                                          <p:attrName>style.visibility</p:attrName>
                                        </p:attrNameLst>
                                      </p:cBhvr>
                                      <p:to>
                                        <p:strVal val="visible"/>
                                      </p:to>
                                    </p:set>
                                    <p:anim calcmode="lin" valueType="num">
                                      <p:cBhvr>
                                        <p:cTn id="188" dur="500" fill="hold"/>
                                        <p:tgtEl>
                                          <p:spTgt spid="9">
                                            <p:graphicEl>
                                              <a:dgm id="{20EC5A9E-8AA7-4FED-B934-EFB35E110E94}"/>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20EC5A9E-8AA7-4FED-B934-EFB35E110E94}"/>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20EC5A9E-8AA7-4FED-B934-EFB35E110E94}"/>
                                            </p:graphicEl>
                                          </p:spTgt>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9">
                                            <p:graphicEl>
                                              <a:dgm id="{994C8395-450E-4B34-AC44-1348042E6309}"/>
                                            </p:graphicEl>
                                          </p:spTgt>
                                        </p:tgtEl>
                                        <p:attrNameLst>
                                          <p:attrName>style.visibility</p:attrName>
                                        </p:attrNameLst>
                                      </p:cBhvr>
                                      <p:to>
                                        <p:strVal val="visible"/>
                                      </p:to>
                                    </p:set>
                                    <p:animEffect transition="in" filter="wipe(up)">
                                      <p:cBhvr>
                                        <p:cTn id="195" dur="500"/>
                                        <p:tgtEl>
                                          <p:spTgt spid="9">
                                            <p:graphicEl>
                                              <a:dgm id="{994C8395-450E-4B34-AC44-1348042E6309}"/>
                                            </p:graphicEl>
                                          </p:spTgt>
                                        </p:tgtEl>
                                      </p:cBhvr>
                                    </p:animEffect>
                                  </p:childTnLst>
                                </p:cTn>
                              </p:par>
                              <p:par>
                                <p:cTn id="196" presetID="22" presetClass="entr" presetSubtype="1" fill="hold" grpId="0" nodeType="withEffect">
                                  <p:stCondLst>
                                    <p:cond delay="0"/>
                                  </p:stCondLst>
                                  <p:childTnLst>
                                    <p:set>
                                      <p:cBhvr>
                                        <p:cTn id="197" dur="1" fill="hold">
                                          <p:stCondLst>
                                            <p:cond delay="0"/>
                                          </p:stCondLst>
                                        </p:cTn>
                                        <p:tgtEl>
                                          <p:spTgt spid="9">
                                            <p:graphicEl>
                                              <a:dgm id="{38352508-8D7A-4703-8FEB-02653646296A}"/>
                                            </p:graphicEl>
                                          </p:spTgt>
                                        </p:tgtEl>
                                        <p:attrNameLst>
                                          <p:attrName>style.visibility</p:attrName>
                                        </p:attrNameLst>
                                      </p:cBhvr>
                                      <p:to>
                                        <p:strVal val="visible"/>
                                      </p:to>
                                    </p:set>
                                    <p:animEffect transition="in" filter="wipe(up)">
                                      <p:cBhvr>
                                        <p:cTn id="198" dur="500"/>
                                        <p:tgtEl>
                                          <p:spTgt spid="9">
                                            <p:graphicEl>
                                              <a:dgm id="{38352508-8D7A-4703-8FEB-0265364629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6" grpId="0"/>
      <p:bldGraphic spid="7" grpId="0" uiExpand="1">
        <p:bldSub>
          <a:bldDgm bld="one"/>
        </p:bldSub>
      </p:bldGraphic>
      <p:bldGraphic spid="9"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D2BC86-80EE-21A2-EAC8-47BEE71CE46E}"/>
              </a:ext>
            </a:extLst>
          </p:cNvPr>
          <p:cNvSpPr txBox="1"/>
          <p:nvPr/>
        </p:nvSpPr>
        <p:spPr>
          <a:xfrm>
            <a:off x="0" y="-28800"/>
            <a:ext cx="9143999" cy="1104661"/>
          </a:xfrm>
          <a:prstGeom prst="rect">
            <a:avLst/>
          </a:prstGeom>
          <a:noFill/>
        </p:spPr>
        <p:txBody>
          <a:bodyPr wrap="square">
            <a:spAutoFit/>
          </a:bodyPr>
          <a:lstStyle/>
          <a:p>
            <a:pPr algn="ctr"/>
            <a:r>
              <a:rPr lang="en-US" sz="4400" b="1" spc="300">
                <a:ln w="12700">
                  <a:solidFill>
                    <a:schemeClr val="accent2"/>
                  </a:solidFill>
                  <a:prstDash val="solid"/>
                </a:ln>
                <a:solidFill>
                  <a:srgbClr val="FFFFFF"/>
                </a:solidFill>
                <a:effectLst>
                  <a:glow rad="50800">
                    <a:schemeClr val="accent4">
                      <a:lumMod val="75000"/>
                    </a:schemeClr>
                  </a:glow>
                  <a:outerShdw dist="38100" dir="2700000" algn="tl" rotWithShape="0">
                    <a:schemeClr val="accent2"/>
                  </a:outerShdw>
                </a:effectLst>
              </a:rPr>
              <a:t>WALKING AS CHILDREN OF LIGHT</a:t>
            </a:r>
            <a:endParaRPr lang="es-ES" sz="4400" b="1" spc="300" dirty="0">
              <a:ln w="12700">
                <a:solidFill>
                  <a:schemeClr val="accent2"/>
                </a:solidFill>
                <a:prstDash val="solid"/>
              </a:ln>
              <a:solidFill>
                <a:srgbClr val="FFFFFF"/>
              </a:solidFill>
              <a:effectLst>
                <a:glow rad="50800">
                  <a:schemeClr val="accent4">
                    <a:lumMod val="75000"/>
                  </a:schemeClr>
                </a:glow>
                <a:outerShdw dist="38100" dir="2700000" algn="tl" rotWithShape="0">
                  <a:schemeClr val="accent2"/>
                </a:outerShdw>
              </a:effectLst>
            </a:endParaRPr>
          </a:p>
          <a:p>
            <a:pPr algn="ctr">
              <a:lnSpc>
                <a:spcPts val="2500"/>
              </a:lnSpc>
            </a:pPr>
            <a:r>
              <a:rPr lang="es-ES" sz="2800" b="1">
                <a:ln w="6600">
                  <a:solidFill>
                    <a:schemeClr val="accent2"/>
                  </a:solidFill>
                  <a:prstDash val="solid"/>
                </a:ln>
                <a:solidFill>
                  <a:srgbClr val="FFFFFF"/>
                </a:solidFill>
                <a:effectLst>
                  <a:glow rad="50800">
                    <a:schemeClr val="accent4">
                      <a:lumMod val="75000"/>
                    </a:schemeClr>
                  </a:glow>
                  <a:outerShdw dist="38100" dir="2700000" algn="tl" rotWithShape="0">
                    <a:schemeClr val="accent2"/>
                  </a:outerShdw>
                </a:effectLst>
              </a:rPr>
              <a:t>Ephesians 5:6-10</a:t>
            </a:r>
            <a:endParaRPr lang="es-ES" sz="4400" b="1" dirty="0">
              <a:ln w="6600">
                <a:solidFill>
                  <a:schemeClr val="accent2"/>
                </a:solidFill>
                <a:prstDash val="solid"/>
              </a:ln>
              <a:solidFill>
                <a:srgbClr val="FFFFFF"/>
              </a:solidFill>
              <a:effectLst>
                <a:glow rad="50800">
                  <a:schemeClr val="accent4">
                    <a:lumMod val="75000"/>
                  </a:schemeClr>
                </a:glow>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1315CFA-5A00-E244-55AB-2AF5E9C57A83}"/>
              </a:ext>
            </a:extLst>
          </p:cNvPr>
          <p:cNvSpPr txBox="1"/>
          <p:nvPr/>
        </p:nvSpPr>
        <p:spPr>
          <a:xfrm>
            <a:off x="149013" y="1046386"/>
            <a:ext cx="6117108" cy="1200329"/>
          </a:xfrm>
          <a:prstGeom prst="rect">
            <a:avLst/>
          </a:prstGeom>
          <a:noFill/>
        </p:spPr>
        <p:txBody>
          <a:bodyPr wrap="square" rtlCol="0">
            <a:spAutoFit/>
          </a:bodyPr>
          <a:lstStyle/>
          <a:p>
            <a:pPr>
              <a:spcBef>
                <a:spcPts val="600"/>
              </a:spcBef>
            </a:pPr>
            <a:r>
              <a:rPr lang="en-US" b="1">
                <a:solidFill>
                  <a:schemeClr val="bg1"/>
                </a:solidFill>
                <a:effectLst>
                  <a:glow rad="63500">
                    <a:srgbClr val="6A0F0C"/>
                  </a:glow>
                  <a:outerShdw blurRad="38100" dist="38100" dir="2700000" algn="tl">
                    <a:srgbClr val="000000">
                      <a:alpha val="43137"/>
                    </a:srgbClr>
                  </a:outerShdw>
                </a:effectLst>
              </a:rPr>
              <a:t>Paul tells us why "neither fornication, nor uncleanness, nor greed" are fitting, and why we should not support those who engage in such things: they are under God's wrath because of their disobedience (v. 6-7).</a:t>
            </a:r>
            <a:endParaRPr lang="es-ES" b="1" dirty="0">
              <a:solidFill>
                <a:schemeClr val="bg1"/>
              </a:solidFill>
              <a:effectLst>
                <a:glow rad="63500">
                  <a:srgbClr val="6A0F0C"/>
                </a:glow>
                <a:outerShdw blurRad="38100" dist="38100" dir="2700000" algn="tl">
                  <a:srgbClr val="000000">
                    <a:alpha val="43137"/>
                  </a:srgbClr>
                </a:outerShdw>
              </a:effectLst>
            </a:endParaRPr>
          </a:p>
        </p:txBody>
      </p:sp>
      <p:pic>
        <p:nvPicPr>
          <p:cNvPr id="5" name="Imagen 4" descr="Imagen que contiene tabla, taza&#10;&#10;Descripción generada automáticamente">
            <a:extLst>
              <a:ext uri="{FF2B5EF4-FFF2-40B4-BE49-F238E27FC236}">
                <a16:creationId xmlns:a16="http://schemas.microsoft.com/office/drawing/2014/main" id="{19D129C1-0801-B4F7-D409-736208F72B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66121" y="1019294"/>
            <a:ext cx="2735954" cy="3982144"/>
          </a:xfrm>
          <a:prstGeom prst="rect">
            <a:avLst/>
          </a:prstGeom>
          <a:ln w="38100" cap="sq">
            <a:solidFill>
              <a:srgbClr val="26A8B0"/>
            </a:solidFill>
            <a:prstDash val="solid"/>
            <a:miter lim="800000"/>
          </a:ln>
          <a:effectLst>
            <a:outerShdw blurRad="50800" dist="38100" dir="2700000" algn="tl" rotWithShape="0">
              <a:srgbClr val="000000">
                <a:alpha val="43000"/>
              </a:srgbClr>
            </a:outerShdw>
          </a:effectLst>
        </p:spPr>
      </p:pic>
      <p:pic>
        <p:nvPicPr>
          <p:cNvPr id="7" name="Imagen 6" descr="Imagen que contiene pasto, perro, parado, campo&#10;&#10;Descripción generada automáticamente">
            <a:extLst>
              <a:ext uri="{FF2B5EF4-FFF2-40B4-BE49-F238E27FC236}">
                <a16:creationId xmlns:a16="http://schemas.microsoft.com/office/drawing/2014/main" id="{6E66B5B4-597F-FE3D-88AA-070B151D6B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2710" y="3820633"/>
            <a:ext cx="2602776" cy="1104661"/>
          </a:xfrm>
          <a:prstGeom prst="rect">
            <a:avLst/>
          </a:prstGeom>
          <a:effectLst>
            <a:innerShdw blurRad="114300">
              <a:prstClr val="black"/>
            </a:innerShdw>
          </a:effectLst>
        </p:spPr>
      </p:pic>
      <p:pic>
        <p:nvPicPr>
          <p:cNvPr id="11" name="Imagen 10" descr="Imagen que contiene alimentos, fuego, comida, borroso&#10;&#10;Descripción generada automáticamente">
            <a:extLst>
              <a:ext uri="{FF2B5EF4-FFF2-40B4-BE49-F238E27FC236}">
                <a16:creationId xmlns:a16="http://schemas.microsoft.com/office/drawing/2014/main" id="{795E1FB2-5693-F4A3-D260-7F146DC29CC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053" y="3271520"/>
            <a:ext cx="2127972" cy="179699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E7946B93-7E10-F695-D8EA-E3B82C554FBB}"/>
              </a:ext>
            </a:extLst>
          </p:cNvPr>
          <p:cNvSpPr txBox="1"/>
          <p:nvPr/>
        </p:nvSpPr>
        <p:spPr>
          <a:xfrm>
            <a:off x="2244824" y="3123994"/>
            <a:ext cx="3983507" cy="2031325"/>
          </a:xfrm>
          <a:prstGeom prst="rect">
            <a:avLst/>
          </a:prstGeom>
          <a:noFill/>
        </p:spPr>
        <p:txBody>
          <a:bodyPr wrap="square">
            <a:spAutoFit/>
          </a:bodyPr>
          <a:lstStyle/>
          <a:p>
            <a:pPr>
              <a:spcBef>
                <a:spcPts val="600"/>
              </a:spcBef>
            </a:pPr>
            <a:r>
              <a:rPr lang="en-US" b="1">
                <a:solidFill>
                  <a:schemeClr val="bg1"/>
                </a:solidFill>
                <a:effectLst>
                  <a:glow rad="63500">
                    <a:srgbClr val="6A0F0C"/>
                  </a:glow>
                  <a:outerShdw blurRad="38100" dist="38100" dir="2700000" algn="tl">
                    <a:srgbClr val="000000">
                      <a:alpha val="43137"/>
                    </a:srgbClr>
                  </a:outerShdw>
                </a:effectLst>
              </a:rPr>
              <a:t>We no longer participate in the "works of darkness," that is, the behavior of those who reject or do not know God </a:t>
            </a:r>
            <a:br>
              <a:rPr lang="en-US" b="1">
                <a:solidFill>
                  <a:schemeClr val="bg1"/>
                </a:solidFill>
                <a:effectLst>
                  <a:glow rad="63500">
                    <a:srgbClr val="6A0F0C"/>
                  </a:glow>
                  <a:outerShdw blurRad="38100" dist="38100" dir="2700000" algn="tl">
                    <a:srgbClr val="000000">
                      <a:alpha val="43137"/>
                    </a:srgbClr>
                  </a:outerShdw>
                </a:effectLst>
              </a:rPr>
            </a:br>
            <a:r>
              <a:rPr lang="en-US" b="1">
                <a:solidFill>
                  <a:schemeClr val="bg1"/>
                </a:solidFill>
                <a:effectLst>
                  <a:glow rad="63500">
                    <a:srgbClr val="6A0F0C"/>
                  </a:glow>
                  <a:outerShdw blurRad="38100" dist="38100" dir="2700000" algn="tl">
                    <a:srgbClr val="000000">
                      <a:alpha val="43137"/>
                    </a:srgbClr>
                  </a:outerShdw>
                </a:effectLst>
              </a:rPr>
              <a:t>(2 Cor. 6:14). Now, we are "light" (Mt. 5:14), and our fruit in the Spirit is "all goodness, righteousness, and truth," which is pleasing to God (5:8-10).</a:t>
            </a:r>
            <a:endParaRPr lang="es-ES" b="1" dirty="0">
              <a:solidFill>
                <a:schemeClr val="bg1"/>
              </a:solidFill>
              <a:effectLst>
                <a:glow rad="63500">
                  <a:srgbClr val="6A0F0C"/>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AC07D4A2-89DC-5FAA-065E-2D6EE202B73C}"/>
              </a:ext>
            </a:extLst>
          </p:cNvPr>
          <p:cNvSpPr txBox="1"/>
          <p:nvPr/>
        </p:nvSpPr>
        <p:spPr>
          <a:xfrm>
            <a:off x="149013" y="2246715"/>
            <a:ext cx="6079318" cy="923330"/>
          </a:xfrm>
          <a:prstGeom prst="rect">
            <a:avLst/>
          </a:prstGeom>
          <a:noFill/>
        </p:spPr>
        <p:txBody>
          <a:bodyPr wrap="square">
            <a:spAutoFit/>
          </a:bodyPr>
          <a:lstStyle/>
          <a:p>
            <a:pPr>
              <a:spcBef>
                <a:spcPts val="600"/>
              </a:spcBef>
            </a:pPr>
            <a:r>
              <a:rPr lang="en-US" b="1">
                <a:solidFill>
                  <a:schemeClr val="bg1"/>
                </a:solidFill>
                <a:effectLst>
                  <a:glow rad="63500">
                    <a:srgbClr val="6A0F0C"/>
                  </a:glow>
                  <a:outerShdw blurRad="38100" dist="38100" dir="2700000" algn="tl">
                    <a:srgbClr val="000000">
                      <a:alpha val="43137"/>
                    </a:srgbClr>
                  </a:outerShdw>
                </a:effectLst>
              </a:rPr>
              <a:t>God's wrath is not like ours – a violent, irrational outburst – but a just response to evil (James 1:20; 2 Chronicles 24:18; Romans 1:18).</a:t>
            </a:r>
            <a:endParaRPr lang="es-ES" b="1" dirty="0">
              <a:solidFill>
                <a:schemeClr val="bg1"/>
              </a:solidFill>
              <a:effectLst>
                <a:glow rad="63500">
                  <a:srgbClr val="6A0F0C"/>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1000"/>
                                        <p:tgtEl>
                                          <p:spTgt spid="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2E957D-809F-31E1-C528-0BD3AFA8EFCA}"/>
              </a:ext>
            </a:extLst>
          </p:cNvPr>
          <p:cNvSpPr txBox="1"/>
          <p:nvPr/>
        </p:nvSpPr>
        <p:spPr>
          <a:xfrm>
            <a:off x="1" y="2063918"/>
            <a:ext cx="9143999" cy="1015663"/>
          </a:xfrm>
          <a:prstGeom prst="rect">
            <a:avLst/>
          </a:prstGeom>
          <a:noFill/>
        </p:spPr>
        <p:txBody>
          <a:bodyPr wrap="square">
            <a:spAutoFit/>
          </a:bodyPr>
          <a:lstStyle/>
          <a:p>
            <a:pPr algn="ctr"/>
            <a:r>
              <a:rPr lang="es-ES" sz="6000" b="1">
                <a:ln w="12700">
                  <a:solidFill>
                    <a:schemeClr val="accent6">
                      <a:lumMod val="50000"/>
                    </a:schemeClr>
                  </a:solidFill>
                  <a:prstDash val="solid"/>
                </a:ln>
                <a:pattFill prst="narHorz">
                  <a:fgClr>
                    <a:schemeClr val="accent6"/>
                  </a:fgClr>
                  <a:bgClr>
                    <a:schemeClr val="accent6">
                      <a:lumMod val="40000"/>
                      <a:lumOff val="60000"/>
                    </a:schemeClr>
                  </a:bgClr>
                </a:pattFill>
                <a:effectLst>
                  <a:innerShdw blurRad="177800">
                    <a:schemeClr val="accent6">
                      <a:lumMod val="50000"/>
                    </a:schemeClr>
                  </a:innerShdw>
                </a:effectLst>
              </a:rPr>
              <a:t>WALKING IN THE LIGHT</a:t>
            </a:r>
            <a:endParaRPr lang="es-ES" sz="6000" b="1" dirty="0">
              <a:ln w="12700">
                <a:solidFill>
                  <a:schemeClr val="accent6">
                    <a:lumMod val="50000"/>
                  </a:schemeClr>
                </a:solidFill>
                <a:prstDash val="solid"/>
              </a:ln>
              <a:pattFill prst="narHorz">
                <a:fgClr>
                  <a:schemeClr val="accent6"/>
                </a:fgClr>
                <a:bgClr>
                  <a:schemeClr val="accent6">
                    <a:lumMod val="40000"/>
                    <a:lumOff val="60000"/>
                  </a:schemeClr>
                </a:bgClr>
              </a:pattFill>
              <a:effectLst>
                <a:innerShdw blurRad="177800">
                  <a:schemeClr val="accent6">
                    <a:lumMod val="50000"/>
                  </a:schemeClr>
                </a:innerShdw>
              </a:effectLst>
            </a:endParaRPr>
          </a:p>
        </p:txBody>
      </p:sp>
    </p:spTree>
    <p:extLst>
      <p:ext uri="{BB962C8B-B14F-4D97-AF65-F5344CB8AC3E}">
        <p14:creationId xmlns:p14="http://schemas.microsoft.com/office/powerpoint/2010/main" val="2145221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3D0451-E17B-B6C8-4EC6-418DD3DC0603}"/>
              </a:ext>
            </a:extLst>
          </p:cNvPr>
          <p:cNvSpPr txBox="1"/>
          <p:nvPr/>
        </p:nvSpPr>
        <p:spPr>
          <a:xfrm>
            <a:off x="0" y="-115200"/>
            <a:ext cx="9143999" cy="1104661"/>
          </a:xfrm>
          <a:prstGeom prst="rect">
            <a:avLst/>
          </a:prstGeom>
          <a:noFill/>
        </p:spPr>
        <p:txBody>
          <a:bodyPr wrap="square">
            <a:spAutoFit/>
            <a:scene3d>
              <a:camera prst="orthographicFront"/>
              <a:lightRig rig="chilly" dir="t"/>
            </a:scene3d>
            <a:sp3d extrusionH="57150" contourW="12700">
              <a:bevelT w="38100" h="38100"/>
              <a:contourClr>
                <a:schemeClr val="accent6">
                  <a:lumMod val="50000"/>
                </a:schemeClr>
              </a:contourClr>
            </a:sp3d>
          </a:bodyPr>
          <a:lstStyle/>
          <a:p>
            <a:pPr algn="ctr"/>
            <a:r>
              <a:rPr lang="es-ES" sz="4400" b="1">
                <a:ln w="12700" cmpd="sng">
                  <a:noFill/>
                  <a:prstDash val="solid"/>
                </a:ln>
                <a:solidFill>
                  <a:schemeClr val="accent6">
                    <a:lumMod val="75000"/>
                  </a:schemeClr>
                </a:solidFill>
              </a:rPr>
              <a:t>THE LIGHT REVEALS EVERYTHING</a:t>
            </a:r>
            <a:endParaRPr lang="es-ES" sz="4400" b="1" dirty="0">
              <a:ln w="12700" cmpd="sng">
                <a:noFill/>
                <a:prstDash val="solid"/>
              </a:ln>
              <a:solidFill>
                <a:schemeClr val="accent6">
                  <a:lumMod val="75000"/>
                </a:schemeClr>
              </a:solidFill>
            </a:endParaRPr>
          </a:p>
          <a:p>
            <a:pPr algn="ctr">
              <a:lnSpc>
                <a:spcPts val="2500"/>
              </a:lnSpc>
            </a:pPr>
            <a:r>
              <a:rPr lang="es-ES" sz="2800" b="1">
                <a:ln w="12700" cmpd="sng">
                  <a:noFill/>
                  <a:prstDash val="solid"/>
                </a:ln>
                <a:solidFill>
                  <a:schemeClr val="accent6">
                    <a:lumMod val="75000"/>
                  </a:schemeClr>
                </a:solidFill>
              </a:rPr>
              <a:t>Ephesians 5:11-14</a:t>
            </a:r>
            <a:endParaRPr lang="es-ES" sz="4400" b="1" dirty="0">
              <a:ln w="12700" cmpd="sng">
                <a:noFill/>
                <a:prstDash val="solid"/>
              </a:ln>
              <a:solidFill>
                <a:schemeClr val="accent6">
                  <a:lumMod val="75000"/>
                </a:schemeClr>
              </a:solidFill>
            </a:endParaRPr>
          </a:p>
        </p:txBody>
      </p:sp>
      <p:sp>
        <p:nvSpPr>
          <p:cNvPr id="4" name="CuadroTexto 3">
            <a:extLst>
              <a:ext uri="{FF2B5EF4-FFF2-40B4-BE49-F238E27FC236}">
                <a16:creationId xmlns:a16="http://schemas.microsoft.com/office/drawing/2014/main" id="{CD55650B-FD81-9D19-F8F3-28D8A9B3929F}"/>
              </a:ext>
            </a:extLst>
          </p:cNvPr>
          <p:cNvSpPr txBox="1"/>
          <p:nvPr/>
        </p:nvSpPr>
        <p:spPr>
          <a:xfrm>
            <a:off x="2554911" y="932123"/>
            <a:ext cx="4597730" cy="923330"/>
          </a:xfrm>
          <a:prstGeom prst="rect">
            <a:avLst/>
          </a:prstGeom>
          <a:noFill/>
        </p:spPr>
        <p:txBody>
          <a:bodyPr wrap="square" rtlCol="0">
            <a:spAutoFit/>
          </a:bodyPr>
          <a:lstStyle/>
          <a:p>
            <a:pPr>
              <a:spcBef>
                <a:spcPts val="600"/>
              </a:spcBef>
            </a:pPr>
            <a:r>
              <a:rPr lang="en-US" b="1"/>
              <a:t>Paul continually uses a dichotomy: living a lifestyle that honors God </a:t>
            </a:r>
            <a:r>
              <a:rPr lang="en-US" b="1" i="1"/>
              <a:t>versus </a:t>
            </a:r>
            <a:r>
              <a:rPr lang="en-US" b="1"/>
              <a:t>living an immoral lifestyle that opposes God.</a:t>
            </a:r>
            <a:endParaRPr lang="es-ES" b="1" dirty="0"/>
          </a:p>
        </p:txBody>
      </p:sp>
      <p:pic>
        <p:nvPicPr>
          <p:cNvPr id="2" name="Imagen 1">
            <a:extLst>
              <a:ext uri="{FF2B5EF4-FFF2-40B4-BE49-F238E27FC236}">
                <a16:creationId xmlns:a16="http://schemas.microsoft.com/office/drawing/2014/main" id="{1B1C1EB3-8EA0-7515-AAC7-00B91C7C5F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768" y="3319747"/>
            <a:ext cx="3384777" cy="1624693"/>
          </a:xfrm>
          <a:prstGeom prst="round2DiagRect">
            <a:avLst>
              <a:gd name="adj1" fmla="val 0"/>
              <a:gd name="adj2" fmla="val 21715"/>
            </a:avLst>
          </a:prstGeom>
          <a:ln w="38100" cap="sq">
            <a:solidFill>
              <a:srgbClr val="00B05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983F4EC0-A680-9D7A-E6AA-653F6B15D7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3378" y="1104661"/>
            <a:ext cx="2335662" cy="2030136"/>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19257D88-DD1A-9CAB-A832-10CBC8DAA730}"/>
              </a:ext>
            </a:extLst>
          </p:cNvPr>
          <p:cNvSpPr txBox="1"/>
          <p:nvPr/>
        </p:nvSpPr>
        <p:spPr>
          <a:xfrm>
            <a:off x="3738879" y="3319747"/>
            <a:ext cx="5317067" cy="1754326"/>
          </a:xfrm>
          <a:prstGeom prst="rect">
            <a:avLst/>
          </a:prstGeom>
          <a:noFill/>
        </p:spPr>
        <p:txBody>
          <a:bodyPr wrap="square">
            <a:spAutoFit/>
          </a:bodyPr>
          <a:lstStyle/>
          <a:p>
            <a:pPr>
              <a:spcBef>
                <a:spcPts val="600"/>
              </a:spcBef>
            </a:pPr>
            <a:r>
              <a:rPr lang="en-US" b="1"/>
              <a:t>Paul considers the Christian who participates in "the unfruitful works of darkness" as "asleep." Therefore, using the lyrics of a hymn, he calls them to awaken and rise "from the dead" (5:14). By doing so, they will also reflect the light of Christ in a world of darkness (Philippians 2:15).</a:t>
            </a:r>
            <a:endParaRPr lang="es-ES" b="1" dirty="0"/>
          </a:p>
        </p:txBody>
      </p:sp>
      <p:pic>
        <p:nvPicPr>
          <p:cNvPr id="13" name="Imagen 12" descr="Imagen que contiene tabla, pequeño, iluminado, frente&#10;&#10;Descripción generada automáticamente">
            <a:extLst>
              <a:ext uri="{FF2B5EF4-FFF2-40B4-BE49-F238E27FC236}">
                <a16:creationId xmlns:a16="http://schemas.microsoft.com/office/drawing/2014/main" id="{D4353831-82CD-8E61-FAB2-3134AECF7CC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28512" y="1107017"/>
            <a:ext cx="1772111" cy="2212730"/>
          </a:xfrm>
          <a:prstGeom prst="roundRect">
            <a:avLst>
              <a:gd name="adj" fmla="val 4185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EC824"/>
            </a:contourClr>
          </a:sp3d>
        </p:spPr>
      </p:pic>
      <p:sp>
        <p:nvSpPr>
          <p:cNvPr id="6" name="CuadroTexto 5">
            <a:extLst>
              <a:ext uri="{FF2B5EF4-FFF2-40B4-BE49-F238E27FC236}">
                <a16:creationId xmlns:a16="http://schemas.microsoft.com/office/drawing/2014/main" id="{046F5495-DDD2-0FA5-7815-CC7A0865E1F4}"/>
              </a:ext>
            </a:extLst>
          </p:cNvPr>
          <p:cNvSpPr txBox="1"/>
          <p:nvPr/>
        </p:nvSpPr>
        <p:spPr>
          <a:xfrm>
            <a:off x="2554911" y="1858154"/>
            <a:ext cx="4597730" cy="1477328"/>
          </a:xfrm>
          <a:prstGeom prst="rect">
            <a:avLst/>
          </a:prstGeom>
          <a:noFill/>
        </p:spPr>
        <p:txBody>
          <a:bodyPr wrap="square">
            <a:spAutoFit/>
          </a:bodyPr>
          <a:lstStyle/>
          <a:p>
            <a:pPr>
              <a:spcBef>
                <a:spcPts val="600"/>
              </a:spcBef>
            </a:pPr>
            <a:r>
              <a:rPr lang="en-US" b="1"/>
              <a:t>Those of us who have chosen to live a life that honors God reprove the works of darkness by showing the right alternative through our way of living. We are light, and "the light reveals everything" (5:11-13).</a:t>
            </a:r>
            <a:endParaRPr lang="es-ES" b="1" dirty="0"/>
          </a:p>
        </p:txBody>
      </p:sp>
    </p:spTree>
    <p:extLst>
      <p:ext uri="{BB962C8B-B14F-4D97-AF65-F5344CB8AC3E}">
        <p14:creationId xmlns:p14="http://schemas.microsoft.com/office/powerpoint/2010/main" val="26051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1000"/>
                                        <p:tgtEl>
                                          <p:spTgt spid="1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descr="Patrón de fondo&#10;&#10;Descripción generada automáticamente con confianza baja">
            <a:extLst>
              <a:ext uri="{FF2B5EF4-FFF2-40B4-BE49-F238E27FC236}">
                <a16:creationId xmlns:a16="http://schemas.microsoft.com/office/drawing/2014/main" id="{299315F3-77B9-3D36-5EF5-A3569CC8B5B9}"/>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1104661"/>
          </a:xfrm>
          <a:prstGeom prst="rect">
            <a:avLst/>
          </a:prstGeom>
        </p:spPr>
      </p:pic>
      <p:sp>
        <p:nvSpPr>
          <p:cNvPr id="4" name="CuadroTexto 3">
            <a:extLst>
              <a:ext uri="{FF2B5EF4-FFF2-40B4-BE49-F238E27FC236}">
                <a16:creationId xmlns:a16="http://schemas.microsoft.com/office/drawing/2014/main" id="{BBABF4B3-6E9D-A77E-3C4E-557617FABE46}"/>
              </a:ext>
            </a:extLst>
          </p:cNvPr>
          <p:cNvSpPr txBox="1"/>
          <p:nvPr/>
        </p:nvSpPr>
        <p:spPr>
          <a:xfrm>
            <a:off x="230292" y="1104661"/>
            <a:ext cx="5486507" cy="923330"/>
          </a:xfrm>
          <a:prstGeom prst="rect">
            <a:avLst/>
          </a:prstGeom>
          <a:noFill/>
        </p:spPr>
        <p:txBody>
          <a:bodyPr wrap="square" rtlCol="0">
            <a:spAutoFit/>
          </a:bodyPr>
          <a:lstStyle/>
          <a:p>
            <a:pPr>
              <a:spcBef>
                <a:spcPts val="600"/>
              </a:spcBef>
            </a:pPr>
            <a:r>
              <a:rPr lang="en-US" b="1"/>
              <a:t>To those who are awake (no longer sleeping), Paul says, "Christ will shine on you" (5:14). What happens when Christ enlightens us?</a:t>
            </a:r>
            <a:endParaRPr lang="es-ES" b="1" dirty="0"/>
          </a:p>
        </p:txBody>
      </p:sp>
      <p:graphicFrame>
        <p:nvGraphicFramePr>
          <p:cNvPr id="2" name="Diagrama 1">
            <a:extLst>
              <a:ext uri="{FF2B5EF4-FFF2-40B4-BE49-F238E27FC236}">
                <a16:creationId xmlns:a16="http://schemas.microsoft.com/office/drawing/2014/main" id="{A17C0971-237C-EB56-14EE-56369AD94671}"/>
              </a:ext>
            </a:extLst>
          </p:cNvPr>
          <p:cNvGraphicFramePr/>
          <p:nvPr>
            <p:extLst>
              <p:ext uri="{D42A27DB-BD31-4B8C-83A1-F6EECF244321}">
                <p14:modId xmlns:p14="http://schemas.microsoft.com/office/powerpoint/2010/main" val="1919176197"/>
              </p:ext>
            </p:extLst>
          </p:nvPr>
        </p:nvGraphicFramePr>
        <p:xfrm>
          <a:off x="74504" y="2677180"/>
          <a:ext cx="5577495" cy="2341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descr="Persona en el agua&#10;&#10;Descripción generada automáticamente con confianza media">
            <a:extLst>
              <a:ext uri="{FF2B5EF4-FFF2-40B4-BE49-F238E27FC236}">
                <a16:creationId xmlns:a16="http://schemas.microsoft.com/office/drawing/2014/main" id="{73422210-9EA7-FBE3-2704-35DBF4B74D6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23409" y="1152604"/>
            <a:ext cx="3067566" cy="3067566"/>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grpSp>
        <p:nvGrpSpPr>
          <p:cNvPr id="5" name="Grupo 4">
            <a:extLst>
              <a:ext uri="{FF2B5EF4-FFF2-40B4-BE49-F238E27FC236}">
                <a16:creationId xmlns:a16="http://schemas.microsoft.com/office/drawing/2014/main" id="{CC86699C-88DC-6E41-8DC9-516B4738FE9E}"/>
              </a:ext>
            </a:extLst>
          </p:cNvPr>
          <p:cNvGrpSpPr/>
          <p:nvPr/>
        </p:nvGrpSpPr>
        <p:grpSpPr>
          <a:xfrm>
            <a:off x="0" y="-28800"/>
            <a:ext cx="9144000" cy="1115512"/>
            <a:chOff x="0" y="-28800"/>
            <a:chExt cx="9144000" cy="1115512"/>
          </a:xfrm>
        </p:grpSpPr>
        <p:sp>
          <p:nvSpPr>
            <p:cNvPr id="3" name="CuadroTexto 2">
              <a:extLst>
                <a:ext uri="{FF2B5EF4-FFF2-40B4-BE49-F238E27FC236}">
                  <a16:creationId xmlns:a16="http://schemas.microsoft.com/office/drawing/2014/main" id="{F9688717-8474-8F5F-9C22-92E4BEFBAC2A}"/>
                </a:ext>
              </a:extLst>
            </p:cNvPr>
            <p:cNvSpPr txBox="1"/>
            <p:nvPr/>
          </p:nvSpPr>
          <p:spPr>
            <a:xfrm>
              <a:off x="0" y="-28800"/>
              <a:ext cx="9143999" cy="769441"/>
            </a:xfrm>
            <a:prstGeom prst="rect">
              <a:avLst/>
            </a:prstGeom>
            <a:noFill/>
          </p:spPr>
          <p:txBody>
            <a:bodyPr wrap="square">
              <a:spAutoFit/>
              <a:scene3d>
                <a:camera prst="orthographicFront"/>
                <a:lightRig rig="morning" dir="t"/>
              </a:scene3d>
              <a:sp3d extrusionH="57150" contourW="25400" prstMaterial="softEdge">
                <a:bevelT w="25400" h="38100"/>
                <a:contourClr>
                  <a:srgbClr val="0070C0"/>
                </a:contourClr>
              </a:sp3d>
            </a:bodyPr>
            <a:lstStyle/>
            <a:p>
              <a:pPr algn="ctr"/>
              <a:r>
                <a:rPr lang="es-ES" sz="4400" b="1" spc="300">
                  <a:ln/>
                  <a:solidFill>
                    <a:srgbClr val="FFFF00"/>
                  </a:solidFill>
                </a:rPr>
                <a:t>ENLIGHTENED BY CHRIST</a:t>
              </a:r>
              <a:endParaRPr lang="es-ES" sz="4400" b="1" spc="300" dirty="0">
                <a:ln/>
                <a:solidFill>
                  <a:srgbClr val="FFFF00"/>
                </a:solidFill>
              </a:endParaRPr>
            </a:p>
          </p:txBody>
        </p:sp>
        <p:sp>
          <p:nvSpPr>
            <p:cNvPr id="15" name="CuadroTexto 14">
              <a:extLst>
                <a:ext uri="{FF2B5EF4-FFF2-40B4-BE49-F238E27FC236}">
                  <a16:creationId xmlns:a16="http://schemas.microsoft.com/office/drawing/2014/main" id="{C59B5E34-E779-F8B5-9D79-1A09E12AAC0D}"/>
                </a:ext>
              </a:extLst>
            </p:cNvPr>
            <p:cNvSpPr txBox="1"/>
            <p:nvPr/>
          </p:nvSpPr>
          <p:spPr>
            <a:xfrm>
              <a:off x="0" y="563492"/>
              <a:ext cx="9144000" cy="523220"/>
            </a:xfrm>
            <a:prstGeom prst="rect">
              <a:avLst/>
            </a:prstGeom>
            <a:noFill/>
          </p:spPr>
          <p:txBody>
            <a:bodyPr wrap="square">
              <a:spAutoFit/>
              <a:scene3d>
                <a:camera prst="orthographicFront"/>
                <a:lightRig rig="morning" dir="t"/>
              </a:scene3d>
              <a:sp3d extrusionH="57150" prstMaterial="softEdge">
                <a:bevelT w="25400" h="38100"/>
                <a:contourClr>
                  <a:srgbClr val="0070C0"/>
                </a:contourClr>
              </a:sp3d>
            </a:bodyPr>
            <a:lstStyle>
              <a:defPPr>
                <a:defRPr lang="en-US"/>
              </a:defPPr>
              <a:lvl1pPr algn="ctr">
                <a:defRPr sz="4400" b="1">
                  <a:ln/>
                  <a:solidFill>
                    <a:schemeClr val="accent4"/>
                  </a:solidFill>
                </a:defRPr>
              </a:lvl1pPr>
            </a:lstStyle>
            <a:p>
              <a:r>
                <a:rPr lang="es-ES" sz="2800">
                  <a:solidFill>
                    <a:srgbClr val="FFFF00"/>
                  </a:solidFill>
                </a:rPr>
                <a:t>Ephesians 5:15-17</a:t>
              </a:r>
              <a:endParaRPr lang="es-ES" sz="2800" dirty="0">
                <a:solidFill>
                  <a:srgbClr val="FFFF00"/>
                </a:solidFill>
              </a:endParaRPr>
            </a:p>
          </p:txBody>
        </p:sp>
      </p:grpSp>
      <p:sp>
        <p:nvSpPr>
          <p:cNvPr id="8" name="CuadroTexto 7">
            <a:extLst>
              <a:ext uri="{FF2B5EF4-FFF2-40B4-BE49-F238E27FC236}">
                <a16:creationId xmlns:a16="http://schemas.microsoft.com/office/drawing/2014/main" id="{661438E1-1F26-C050-6739-F754F0F850BB}"/>
              </a:ext>
            </a:extLst>
          </p:cNvPr>
          <p:cNvSpPr txBox="1"/>
          <p:nvPr/>
        </p:nvSpPr>
        <p:spPr>
          <a:xfrm>
            <a:off x="230292" y="2027991"/>
            <a:ext cx="5486506" cy="646331"/>
          </a:xfrm>
          <a:prstGeom prst="rect">
            <a:avLst/>
          </a:prstGeom>
          <a:noFill/>
        </p:spPr>
        <p:txBody>
          <a:bodyPr wrap="square">
            <a:spAutoFit/>
          </a:bodyPr>
          <a:lstStyle/>
          <a:p>
            <a:pPr>
              <a:spcBef>
                <a:spcPts val="600"/>
              </a:spcBef>
            </a:pPr>
            <a:r>
              <a:rPr lang="en-US" b="1"/>
              <a:t>He explains it by using a "sandwich" structure (v. 15 and 17) with an exhortation in the middle (v. 16):</a:t>
            </a:r>
            <a:endParaRPr lang="es-ES" b="1" dirty="0"/>
          </a:p>
        </p:txBody>
      </p:sp>
      <p:sp>
        <p:nvSpPr>
          <p:cNvPr id="7" name="CuadroTexto 6">
            <a:extLst>
              <a:ext uri="{FF2B5EF4-FFF2-40B4-BE49-F238E27FC236}">
                <a16:creationId xmlns:a16="http://schemas.microsoft.com/office/drawing/2014/main" id="{654B6DF3-6EEA-F115-C449-E46375BF3BEB}"/>
              </a:ext>
            </a:extLst>
          </p:cNvPr>
          <p:cNvSpPr txBox="1"/>
          <p:nvPr/>
        </p:nvSpPr>
        <p:spPr>
          <a:xfrm>
            <a:off x="5792555" y="4220170"/>
            <a:ext cx="3351444" cy="923330"/>
          </a:xfrm>
          <a:prstGeom prst="rect">
            <a:avLst/>
          </a:prstGeom>
          <a:noFill/>
        </p:spPr>
        <p:txBody>
          <a:bodyPr wrap="square" rtlCol="0">
            <a:spAutoFit/>
          </a:bodyPr>
          <a:lstStyle/>
          <a:p>
            <a:pPr>
              <a:spcBef>
                <a:spcPts val="600"/>
              </a:spcBef>
            </a:pPr>
            <a:r>
              <a:rPr lang="en-US" b="1"/>
              <a:t>Notice that to be wise, we must understand God's will </a:t>
            </a:r>
            <a:br>
              <a:rPr lang="en-US" b="1"/>
            </a:br>
            <a:r>
              <a:rPr lang="en-US" b="1"/>
              <a:t>(Proverbs 9:10).</a:t>
            </a:r>
            <a:endParaRPr lang="es-ES" b="1" dirty="0"/>
          </a:p>
        </p:txBody>
      </p:sp>
    </p:spTree>
    <p:extLst>
      <p:ext uri="{BB962C8B-B14F-4D97-AF65-F5344CB8AC3E}">
        <p14:creationId xmlns:p14="http://schemas.microsoft.com/office/powerpoint/2010/main" val="3205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90">
                                          <p:stCondLst>
                                            <p:cond delay="0"/>
                                          </p:stCondLst>
                                        </p:cTn>
                                        <p:tgtEl>
                                          <p:spTgt spid="11"/>
                                        </p:tgtEl>
                                      </p:cBhvr>
                                    </p:animEffect>
                                    <p:anim calcmode="lin" valueType="num">
                                      <p:cBhvr>
                                        <p:cTn id="1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3" dur="13">
                                          <p:stCondLst>
                                            <p:cond delay="325"/>
                                          </p:stCondLst>
                                        </p:cTn>
                                        <p:tgtEl>
                                          <p:spTgt spid="11"/>
                                        </p:tgtEl>
                                      </p:cBhvr>
                                      <p:to x="100000" y="60000"/>
                                    </p:animScale>
                                    <p:animScale>
                                      <p:cBhvr>
                                        <p:cTn id="24" dur="83" decel="50000">
                                          <p:stCondLst>
                                            <p:cond delay="338"/>
                                          </p:stCondLst>
                                        </p:cTn>
                                        <p:tgtEl>
                                          <p:spTgt spid="11"/>
                                        </p:tgtEl>
                                      </p:cBhvr>
                                      <p:to x="100000" y="100000"/>
                                    </p:animScale>
                                    <p:animScale>
                                      <p:cBhvr>
                                        <p:cTn id="25" dur="13">
                                          <p:stCondLst>
                                            <p:cond delay="656"/>
                                          </p:stCondLst>
                                        </p:cTn>
                                        <p:tgtEl>
                                          <p:spTgt spid="11"/>
                                        </p:tgtEl>
                                      </p:cBhvr>
                                      <p:to x="100000" y="80000"/>
                                    </p:animScale>
                                    <p:animScale>
                                      <p:cBhvr>
                                        <p:cTn id="26" dur="83" decel="50000">
                                          <p:stCondLst>
                                            <p:cond delay="669"/>
                                          </p:stCondLst>
                                        </p:cTn>
                                        <p:tgtEl>
                                          <p:spTgt spid="11"/>
                                        </p:tgtEl>
                                      </p:cBhvr>
                                      <p:to x="100000" y="100000"/>
                                    </p:animScale>
                                    <p:animScale>
                                      <p:cBhvr>
                                        <p:cTn id="27" dur="13">
                                          <p:stCondLst>
                                            <p:cond delay="821"/>
                                          </p:stCondLst>
                                        </p:cTn>
                                        <p:tgtEl>
                                          <p:spTgt spid="11"/>
                                        </p:tgtEl>
                                      </p:cBhvr>
                                      <p:to x="100000" y="90000"/>
                                    </p:animScale>
                                    <p:animScale>
                                      <p:cBhvr>
                                        <p:cTn id="28" dur="83" decel="50000">
                                          <p:stCondLst>
                                            <p:cond delay="834"/>
                                          </p:stCondLst>
                                        </p:cTn>
                                        <p:tgtEl>
                                          <p:spTgt spid="11"/>
                                        </p:tgtEl>
                                      </p:cBhvr>
                                      <p:to x="100000" y="100000"/>
                                    </p:animScale>
                                    <p:animScale>
                                      <p:cBhvr>
                                        <p:cTn id="29" dur="13">
                                          <p:stCondLst>
                                            <p:cond delay="904"/>
                                          </p:stCondLst>
                                        </p:cTn>
                                        <p:tgtEl>
                                          <p:spTgt spid="11"/>
                                        </p:tgtEl>
                                      </p:cBhvr>
                                      <p:to x="100000" y="95000"/>
                                    </p:animScale>
                                    <p:animScale>
                                      <p:cBhvr>
                                        <p:cTn id="30" dur="83" decel="50000">
                                          <p:stCondLst>
                                            <p:cond delay="917"/>
                                          </p:stCondLst>
                                        </p:cTn>
                                        <p:tgtEl>
                                          <p:spTgt spid="11"/>
                                        </p:tgtEl>
                                      </p:cBhvr>
                                      <p:to x="100000" y="100000"/>
                                    </p:animScale>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7A837FA5-D0F1-4B37-9E56-B27FC59EE18C}"/>
                                            </p:graphicEl>
                                          </p:spTgt>
                                        </p:tgtEl>
                                        <p:attrNameLst>
                                          <p:attrName>style.visibility</p:attrName>
                                        </p:attrNameLst>
                                      </p:cBhvr>
                                      <p:to>
                                        <p:strVal val="visible"/>
                                      </p:to>
                                    </p:set>
                                    <p:anim calcmode="lin" valueType="num">
                                      <p:cBhvr>
                                        <p:cTn id="44" dur="500" fill="hold"/>
                                        <p:tgtEl>
                                          <p:spTgt spid="2">
                                            <p:graphicEl>
                                              <a:dgm id="{7A837FA5-D0F1-4B37-9E56-B27FC59EE18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A837FA5-D0F1-4B37-9E56-B27FC59EE18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A837FA5-D0F1-4B37-9E56-B27FC59EE18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
                                            <p:graphicEl>
                                              <a:dgm id="{9DC26F73-1D2F-4A8E-A1B5-8C96C4882EB4}"/>
                                            </p:graphicEl>
                                          </p:spTgt>
                                        </p:tgtEl>
                                        <p:attrNameLst>
                                          <p:attrName>style.visibility</p:attrName>
                                        </p:attrNameLst>
                                      </p:cBhvr>
                                      <p:to>
                                        <p:strVal val="visible"/>
                                      </p:to>
                                    </p:set>
                                    <p:animEffect transition="in" filter="randombar(horizontal)">
                                      <p:cBhvr>
                                        <p:cTn id="51" dur="500"/>
                                        <p:tgtEl>
                                          <p:spTgt spid="2">
                                            <p:graphicEl>
                                              <a:dgm id="{9DC26F73-1D2F-4A8E-A1B5-8C96C4882EB4}"/>
                                            </p:graphicEl>
                                          </p:spTgt>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2">
                                            <p:graphicEl>
                                              <a:dgm id="{BF77624B-7DEE-45D8-8774-42214463757D}"/>
                                            </p:graphicEl>
                                          </p:spTgt>
                                        </p:tgtEl>
                                        <p:attrNameLst>
                                          <p:attrName>style.visibility</p:attrName>
                                        </p:attrNameLst>
                                      </p:cBhvr>
                                      <p:to>
                                        <p:strVal val="visible"/>
                                      </p:to>
                                    </p:set>
                                    <p:animEffect transition="in" filter="randombar(horizontal)">
                                      <p:cBhvr>
                                        <p:cTn id="55" dur="500"/>
                                        <p:tgtEl>
                                          <p:spTgt spid="2">
                                            <p:graphicEl>
                                              <a:dgm id="{BF77624B-7DEE-45D8-8774-42214463757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1" nodeType="clickEffect">
                                  <p:stCondLst>
                                    <p:cond delay="0"/>
                                  </p:stCondLst>
                                  <p:childTnLst>
                                    <p:set>
                                      <p:cBhvr>
                                        <p:cTn id="59" dur="1" fill="hold">
                                          <p:stCondLst>
                                            <p:cond delay="0"/>
                                          </p:stCondLst>
                                        </p:cTn>
                                        <p:tgtEl>
                                          <p:spTgt spid="2">
                                            <p:graphicEl>
                                              <a:dgm id="{65A34EF8-9F13-41AB-A7C9-F14DF063EEB1}"/>
                                            </p:graphicEl>
                                          </p:spTgt>
                                        </p:tgtEl>
                                        <p:attrNameLst>
                                          <p:attrName>style.visibility</p:attrName>
                                        </p:attrNameLst>
                                      </p:cBhvr>
                                      <p:to>
                                        <p:strVal val="visible"/>
                                      </p:to>
                                    </p:set>
                                    <p:anim calcmode="lin" valueType="num">
                                      <p:cBhvr>
                                        <p:cTn id="60" dur="500" fill="hold"/>
                                        <p:tgtEl>
                                          <p:spTgt spid="2">
                                            <p:graphicEl>
                                              <a:dgm id="{65A34EF8-9F13-41AB-A7C9-F14DF063EEB1}"/>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65A34EF8-9F13-41AB-A7C9-F14DF063EEB1}"/>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65A34EF8-9F13-41AB-A7C9-F14DF063EEB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1" nodeType="clickEffect">
                                  <p:stCondLst>
                                    <p:cond delay="0"/>
                                  </p:stCondLst>
                                  <p:childTnLst>
                                    <p:set>
                                      <p:cBhvr>
                                        <p:cTn id="66" dur="1" fill="hold">
                                          <p:stCondLst>
                                            <p:cond delay="0"/>
                                          </p:stCondLst>
                                        </p:cTn>
                                        <p:tgtEl>
                                          <p:spTgt spid="2">
                                            <p:graphicEl>
                                              <a:dgm id="{F139AB31-EABB-4535-909A-CF26866AE94B}"/>
                                            </p:graphicEl>
                                          </p:spTgt>
                                        </p:tgtEl>
                                        <p:attrNameLst>
                                          <p:attrName>style.visibility</p:attrName>
                                        </p:attrNameLst>
                                      </p:cBhvr>
                                      <p:to>
                                        <p:strVal val="visible"/>
                                      </p:to>
                                    </p:set>
                                    <p:animEffect transition="in" filter="randombar(horizontal)">
                                      <p:cBhvr>
                                        <p:cTn id="67" dur="500"/>
                                        <p:tgtEl>
                                          <p:spTgt spid="2">
                                            <p:graphicEl>
                                              <a:dgm id="{F139AB31-EABB-4535-909A-CF26866AE94B}"/>
                                            </p:graphicEl>
                                          </p:spTgt>
                                        </p:tgtEl>
                                      </p:cBhvr>
                                    </p:animEffect>
                                  </p:childTnLst>
                                </p:cTn>
                              </p:par>
                            </p:childTnLst>
                          </p:cTn>
                        </p:par>
                        <p:par>
                          <p:cTn id="68" fill="hold">
                            <p:stCondLst>
                              <p:cond delay="500"/>
                            </p:stCondLst>
                            <p:childTnLst>
                              <p:par>
                                <p:cTn id="69" presetID="14" presetClass="entr" presetSubtype="10" fill="hold" grpId="1" nodeType="afterEffect">
                                  <p:stCondLst>
                                    <p:cond delay="0"/>
                                  </p:stCondLst>
                                  <p:childTnLst>
                                    <p:set>
                                      <p:cBhvr>
                                        <p:cTn id="70" dur="1" fill="hold">
                                          <p:stCondLst>
                                            <p:cond delay="0"/>
                                          </p:stCondLst>
                                        </p:cTn>
                                        <p:tgtEl>
                                          <p:spTgt spid="2">
                                            <p:graphicEl>
                                              <a:dgm id="{F1DA0050-F85F-48D4-B039-127951DB3465}"/>
                                            </p:graphicEl>
                                          </p:spTgt>
                                        </p:tgtEl>
                                        <p:attrNameLst>
                                          <p:attrName>style.visibility</p:attrName>
                                        </p:attrNameLst>
                                      </p:cBhvr>
                                      <p:to>
                                        <p:strVal val="visible"/>
                                      </p:to>
                                    </p:set>
                                    <p:animEffect transition="in" filter="randombar(horizontal)">
                                      <p:cBhvr>
                                        <p:cTn id="71" dur="500"/>
                                        <p:tgtEl>
                                          <p:spTgt spid="2">
                                            <p:graphicEl>
                                              <a:dgm id="{F1DA0050-F85F-48D4-B039-127951DB346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1000" fill="hold"/>
                                        <p:tgtEl>
                                          <p:spTgt spid="7"/>
                                        </p:tgtEl>
                                        <p:attrNameLst>
                                          <p:attrName>ppt_w</p:attrName>
                                        </p:attrNameLst>
                                      </p:cBhvr>
                                      <p:tavLst>
                                        <p:tav tm="0">
                                          <p:val>
                                            <p:fltVal val="0"/>
                                          </p:val>
                                        </p:tav>
                                        <p:tav tm="100000">
                                          <p:val>
                                            <p:strVal val="#ppt_w"/>
                                          </p:val>
                                        </p:tav>
                                      </p:tavLst>
                                    </p:anim>
                                    <p:anim calcmode="lin" valueType="num">
                                      <p:cBhvr>
                                        <p:cTn id="77" dur="1000" fill="hold"/>
                                        <p:tgtEl>
                                          <p:spTgt spid="7"/>
                                        </p:tgtEl>
                                        <p:attrNameLst>
                                          <p:attrName>ppt_h</p:attrName>
                                        </p:attrNameLst>
                                      </p:cBhvr>
                                      <p:tavLst>
                                        <p:tav tm="0">
                                          <p:val>
                                            <p:fltVal val="0"/>
                                          </p:val>
                                        </p:tav>
                                        <p:tav tm="100000">
                                          <p:val>
                                            <p:strVal val="#ppt_h"/>
                                          </p:val>
                                        </p:tav>
                                      </p:tavLst>
                                    </p:anim>
                                    <p:anim calcmode="lin" valueType="num">
                                      <p:cBhvr>
                                        <p:cTn id="7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uiExpand="1">
        <p:bldSub>
          <a:bldDgm bld="one"/>
        </p:bldSub>
      </p:bldGraphic>
      <p:bldGraphic spid="2" grpId="1" uiExpand="1">
        <p:bldSub>
          <a:bldDgm bld="one"/>
        </p:bldSub>
      </p:bldGraphic>
      <p:bldP spid="8" grpId="0"/>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497</TotalTime>
  <Words>1175</Words>
  <Application>Microsoft Office PowerPoint</Application>
  <PresentationFormat>Presentación en pantalla (16:9)</PresentationFormat>
  <Paragraphs>75</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Calibri</vt:lpstr>
      <vt:lpstr>Arial</vt:lpstr>
      <vt:lpstr>Calibri Light</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73</cp:revision>
  <dcterms:created xsi:type="dcterms:W3CDTF">2023-07-23T14:17:57Z</dcterms:created>
  <dcterms:modified xsi:type="dcterms:W3CDTF">2023-07-26T10:11:00Z</dcterms:modified>
</cp:coreProperties>
</file>