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87" r:id="rId3"/>
    <p:sldId id="284" r:id="rId4"/>
    <p:sldId id="257" r:id="rId5"/>
    <p:sldId id="258" r:id="rId6"/>
    <p:sldId id="288" r:id="rId7"/>
    <p:sldId id="289" r:id="rId8"/>
    <p:sldId id="260" r:id="rId9"/>
    <p:sldId id="261" r:id="rId10"/>
    <p:sldId id="263" r:id="rId11"/>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E80"/>
    <a:srgbClr val="EEF163"/>
    <a:srgbClr val="892E09"/>
    <a:srgbClr val="F58D64"/>
    <a:srgbClr val="6D6B0B"/>
    <a:srgbClr val="DFDD16"/>
    <a:srgbClr val="13700E"/>
    <a:srgbClr val="2EE325"/>
    <a:srgbClr val="11655F"/>
    <a:srgbClr val="2ADA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7" d="100"/>
          <a:sy n="37" d="100"/>
        </p:scale>
        <p:origin x="48"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BD148-89F6-4D42-8912-DA5B7ED8FD0A}" type="doc">
      <dgm:prSet loTypeId="urn:microsoft.com/office/officeart/2005/8/layout/hierarchy3" loCatId="list" qsTypeId="urn:microsoft.com/office/officeart/2005/8/quickstyle/3d2" qsCatId="3D" csTypeId="urn:microsoft.com/office/officeart/2005/8/colors/colorful5" csCatId="colorful" phldr="1"/>
      <dgm:spPr/>
      <dgm:t>
        <a:bodyPr/>
        <a:lstStyle/>
        <a:p>
          <a:endParaRPr lang="es-ES"/>
        </a:p>
      </dgm:t>
    </dgm:pt>
    <dgm:pt modelId="{EF9BA787-E45C-41DF-BC1B-89B6FA908551}">
      <dgm:prSet phldrT="[Texto]" custT="1"/>
      <dgm:spPr>
        <a:solidFill>
          <a:schemeClr val="accent4">
            <a:lumMod val="75000"/>
          </a:schemeClr>
        </a:solidFill>
      </dgm:spPr>
      <dgm:t>
        <a:bodyPr/>
        <a:lstStyle/>
        <a:p>
          <a:r>
            <a:rPr lang="en-US" sz="2000" b="1">
              <a:effectLst>
                <a:outerShdw blurRad="38100" dist="38100" dir="2700000" algn="tl">
                  <a:srgbClr val="000000">
                    <a:alpha val="43137"/>
                  </a:srgbClr>
                </a:outerShdw>
              </a:effectLst>
            </a:rPr>
            <a:t>CHRIST AND </a:t>
          </a:r>
          <a:br>
            <a:rPr lang="en-US" sz="2000" b="1">
              <a:effectLst>
                <a:outerShdw blurRad="38100" dist="38100" dir="2700000" algn="tl">
                  <a:srgbClr val="000000">
                    <a:alpha val="43137"/>
                  </a:srgbClr>
                </a:outerShdw>
              </a:effectLst>
            </a:rPr>
          </a:br>
          <a:r>
            <a:rPr lang="en-US" sz="2000" b="1">
              <a:effectLst>
                <a:outerShdw blurRad="38100" dist="38100" dir="2700000" algn="tl">
                  <a:srgbClr val="000000">
                    <a:alpha val="43137"/>
                  </a:srgbClr>
                </a:outerShdw>
              </a:effectLst>
            </a:rPr>
            <a:t>HIS CHURCH</a:t>
          </a:r>
          <a:endParaRPr lang="es-ES" sz="2000" b="1" dirty="0">
            <a:effectLst>
              <a:outerShdw blurRad="38100" dist="38100" dir="2700000" algn="tl">
                <a:srgbClr val="000000">
                  <a:alpha val="43137"/>
                </a:srgbClr>
              </a:outerShdw>
            </a:effectLst>
          </a:endParaRPr>
        </a:p>
      </dgm:t>
    </dgm:pt>
    <dgm:pt modelId="{73ABD61C-8EB6-442C-BF1B-942569937362}" type="parTrans" cxnId="{C92E9080-CEAD-4FE8-873F-0C651B2AD753}">
      <dgm:prSet/>
      <dgm:spPr/>
      <dgm:t>
        <a:bodyPr/>
        <a:lstStyle/>
        <a:p>
          <a:endParaRPr lang="es-ES" sz="1800" b="1"/>
        </a:p>
      </dgm:t>
    </dgm:pt>
    <dgm:pt modelId="{491086B8-92F7-4C15-9CF8-510EADFA3DBB}" type="sibTrans" cxnId="{C92E9080-CEAD-4FE8-873F-0C651B2AD753}">
      <dgm:prSet/>
      <dgm:spPr/>
      <dgm:t>
        <a:bodyPr/>
        <a:lstStyle/>
        <a:p>
          <a:endParaRPr lang="es-ES" sz="1800" b="1"/>
        </a:p>
      </dgm:t>
    </dgm:pt>
    <dgm:pt modelId="{57B6C7FE-93FA-4923-8957-FE1879E82D42}">
      <dgm:prSet phldrT="[Texto]" custT="1"/>
      <dgm:spPr>
        <a:solidFill>
          <a:schemeClr val="accent6">
            <a:lumMod val="20000"/>
            <a:lumOff val="80000"/>
          </a:schemeClr>
        </a:solidFill>
        <a:ln>
          <a:solidFill>
            <a:schemeClr val="accent6">
              <a:lumMod val="75000"/>
            </a:schemeClr>
          </a:solidFill>
        </a:ln>
      </dgm:spPr>
      <dgm:t>
        <a:bodyPr/>
        <a:lstStyle/>
        <a:p>
          <a:r>
            <a:rPr lang="en-US" sz="1800" b="1"/>
            <a:t>Husband and wife (Ephesians 5:25-27)</a:t>
          </a:r>
          <a:endParaRPr lang="es-ES" sz="1800" b="1" dirty="0"/>
        </a:p>
      </dgm:t>
    </dgm:pt>
    <dgm:pt modelId="{C77BA4EB-FAD8-43F6-AE9E-D507C6AE1B96}" type="parTrans" cxnId="{9FA5B8C3-E22D-459D-B066-773D0D773C3C}">
      <dgm:prSet/>
      <dgm:spPr>
        <a:ln w="28575">
          <a:solidFill>
            <a:schemeClr val="accent4">
              <a:lumMod val="75000"/>
            </a:schemeClr>
          </a:solidFill>
        </a:ln>
        <a:scene3d>
          <a:camera prst="orthographicFront"/>
          <a:lightRig rig="threePt" dir="t">
            <a:rot lat="0" lon="0" rev="7500000"/>
          </a:lightRig>
        </a:scene3d>
        <a:sp3d z="-40000" prstMaterial="matte">
          <a:bevelT/>
        </a:sp3d>
      </dgm:spPr>
      <dgm:t>
        <a:bodyPr/>
        <a:lstStyle/>
        <a:p>
          <a:endParaRPr lang="es-ES" sz="1800" b="1"/>
        </a:p>
      </dgm:t>
    </dgm:pt>
    <dgm:pt modelId="{49249F1B-2E9A-4B40-A702-DF098DBDAD77}" type="sibTrans" cxnId="{9FA5B8C3-E22D-459D-B066-773D0D773C3C}">
      <dgm:prSet/>
      <dgm:spPr/>
      <dgm:t>
        <a:bodyPr/>
        <a:lstStyle/>
        <a:p>
          <a:endParaRPr lang="es-ES" sz="1800" b="1"/>
        </a:p>
      </dgm:t>
    </dgm:pt>
    <dgm:pt modelId="{05B54466-1821-460A-8415-04144A74A16B}">
      <dgm:prSet phldrT="[Texto]" custT="1"/>
      <dgm:spPr>
        <a:solidFill>
          <a:schemeClr val="accent4">
            <a:lumMod val="20000"/>
            <a:lumOff val="80000"/>
          </a:schemeClr>
        </a:solidFill>
        <a:ln>
          <a:solidFill>
            <a:schemeClr val="accent4">
              <a:lumMod val="75000"/>
            </a:schemeClr>
          </a:solidFill>
        </a:ln>
      </dgm:spPr>
      <dgm:t>
        <a:bodyPr/>
        <a:lstStyle/>
        <a:p>
          <a:r>
            <a:rPr lang="en-US" sz="1800" b="1"/>
            <a:t>One flesh </a:t>
          </a:r>
          <a:br>
            <a:rPr lang="en-US" sz="1800" b="1"/>
          </a:br>
          <a:r>
            <a:rPr lang="en-US" sz="1800" b="1"/>
            <a:t>(Ephesians 5:31-33)</a:t>
          </a:r>
          <a:endParaRPr lang="es-ES" sz="1800" b="1" dirty="0"/>
        </a:p>
      </dgm:t>
    </dgm:pt>
    <dgm:pt modelId="{1BB6CA79-F318-4110-8CB5-5C473CACBA23}" type="parTrans" cxnId="{B5792A1C-A71C-4F31-91AB-22968DA68ECF}">
      <dgm:prSet/>
      <dgm:spPr>
        <a:ln w="28575">
          <a:solidFill>
            <a:schemeClr val="accent4">
              <a:lumMod val="75000"/>
            </a:schemeClr>
          </a:solidFill>
        </a:ln>
        <a:scene3d>
          <a:camera prst="orthographicFront"/>
          <a:lightRig rig="threePt" dir="t">
            <a:rot lat="0" lon="0" rev="7500000"/>
          </a:lightRig>
        </a:scene3d>
        <a:sp3d z="-40000" prstMaterial="matte">
          <a:bevelT/>
        </a:sp3d>
      </dgm:spPr>
      <dgm:t>
        <a:bodyPr/>
        <a:lstStyle/>
        <a:p>
          <a:endParaRPr lang="es-ES" sz="1800" b="1"/>
        </a:p>
      </dgm:t>
    </dgm:pt>
    <dgm:pt modelId="{F82C8317-2A29-4BF5-B218-3DA2A0DCB3FD}" type="sibTrans" cxnId="{B5792A1C-A71C-4F31-91AB-22968DA68ECF}">
      <dgm:prSet/>
      <dgm:spPr/>
      <dgm:t>
        <a:bodyPr/>
        <a:lstStyle/>
        <a:p>
          <a:endParaRPr lang="es-ES" sz="1800" b="1"/>
        </a:p>
      </dgm:t>
    </dgm:pt>
    <dgm:pt modelId="{12A5848F-A703-4221-9775-5710E54F608C}" type="pres">
      <dgm:prSet presAssocID="{DF3BD148-89F6-4D42-8912-DA5B7ED8FD0A}" presName="diagram" presStyleCnt="0">
        <dgm:presLayoutVars>
          <dgm:chPref val="1"/>
          <dgm:dir/>
          <dgm:animOne val="branch"/>
          <dgm:animLvl val="lvl"/>
          <dgm:resizeHandles/>
        </dgm:presLayoutVars>
      </dgm:prSet>
      <dgm:spPr/>
    </dgm:pt>
    <dgm:pt modelId="{E01DE18C-D3D7-4B7F-8AA0-5E1D125679EC}" type="pres">
      <dgm:prSet presAssocID="{EF9BA787-E45C-41DF-BC1B-89B6FA908551}" presName="root" presStyleCnt="0"/>
      <dgm:spPr/>
    </dgm:pt>
    <dgm:pt modelId="{DDACB813-EEB3-4FF8-90FF-66DB43FEA8AA}" type="pres">
      <dgm:prSet presAssocID="{EF9BA787-E45C-41DF-BC1B-89B6FA908551}" presName="rootComposite" presStyleCnt="0"/>
      <dgm:spPr/>
    </dgm:pt>
    <dgm:pt modelId="{DCAC2EA4-6CC3-449B-BCF3-7B3EF0B28367}" type="pres">
      <dgm:prSet presAssocID="{EF9BA787-E45C-41DF-BC1B-89B6FA908551}" presName="rootText" presStyleLbl="node1" presStyleIdx="0" presStyleCnt="1" custScaleX="195048"/>
      <dgm:spPr/>
    </dgm:pt>
    <dgm:pt modelId="{1D8BF516-8357-4D76-8130-B80FC2F0DA09}" type="pres">
      <dgm:prSet presAssocID="{EF9BA787-E45C-41DF-BC1B-89B6FA908551}" presName="rootConnector" presStyleLbl="node1" presStyleIdx="0" presStyleCnt="1"/>
      <dgm:spPr/>
    </dgm:pt>
    <dgm:pt modelId="{AE7D5CAF-8849-4766-AA0C-56A43F84B728}" type="pres">
      <dgm:prSet presAssocID="{EF9BA787-E45C-41DF-BC1B-89B6FA908551}" presName="childShape" presStyleCnt="0"/>
      <dgm:spPr/>
    </dgm:pt>
    <dgm:pt modelId="{999D5F2F-2D79-4B10-AE4C-3FC3D079A8D8}" type="pres">
      <dgm:prSet presAssocID="{C77BA4EB-FAD8-43F6-AE9E-D507C6AE1B96}" presName="Name13" presStyleLbl="parChTrans1D2" presStyleIdx="0" presStyleCnt="2"/>
      <dgm:spPr/>
    </dgm:pt>
    <dgm:pt modelId="{368AC6C3-4191-402F-973F-4F323212DFD3}" type="pres">
      <dgm:prSet presAssocID="{57B6C7FE-93FA-4923-8957-FE1879E82D42}" presName="childText" presStyleLbl="bgAcc1" presStyleIdx="0" presStyleCnt="2" custScaleX="210916">
        <dgm:presLayoutVars>
          <dgm:bulletEnabled val="1"/>
        </dgm:presLayoutVars>
      </dgm:prSet>
      <dgm:spPr/>
    </dgm:pt>
    <dgm:pt modelId="{16D1F080-05D0-4B82-966C-D701F835E2C5}" type="pres">
      <dgm:prSet presAssocID="{1BB6CA79-F318-4110-8CB5-5C473CACBA23}" presName="Name13" presStyleLbl="parChTrans1D2" presStyleIdx="1" presStyleCnt="2"/>
      <dgm:spPr/>
    </dgm:pt>
    <dgm:pt modelId="{BE8B8717-E083-4FA4-855A-C801843D31CD}" type="pres">
      <dgm:prSet presAssocID="{05B54466-1821-460A-8415-04144A74A16B}" presName="childText" presStyleLbl="bgAcc1" presStyleIdx="1" presStyleCnt="2" custScaleX="210916">
        <dgm:presLayoutVars>
          <dgm:bulletEnabled val="1"/>
        </dgm:presLayoutVars>
      </dgm:prSet>
      <dgm:spPr/>
    </dgm:pt>
  </dgm:ptLst>
  <dgm:cxnLst>
    <dgm:cxn modelId="{D4AADF02-CC10-421E-9139-96012ADFDC2D}" type="presOf" srcId="{DF3BD148-89F6-4D42-8912-DA5B7ED8FD0A}" destId="{12A5848F-A703-4221-9775-5710E54F608C}" srcOrd="0" destOrd="0" presId="urn:microsoft.com/office/officeart/2005/8/layout/hierarchy3"/>
    <dgm:cxn modelId="{B5792A1C-A71C-4F31-91AB-22968DA68ECF}" srcId="{EF9BA787-E45C-41DF-BC1B-89B6FA908551}" destId="{05B54466-1821-460A-8415-04144A74A16B}" srcOrd="1" destOrd="0" parTransId="{1BB6CA79-F318-4110-8CB5-5C473CACBA23}" sibTransId="{F82C8317-2A29-4BF5-B218-3DA2A0DCB3FD}"/>
    <dgm:cxn modelId="{87CB272A-1309-492C-9363-3D58A39DBBE2}" type="presOf" srcId="{1BB6CA79-F318-4110-8CB5-5C473CACBA23}" destId="{16D1F080-05D0-4B82-966C-D701F835E2C5}" srcOrd="0" destOrd="0" presId="urn:microsoft.com/office/officeart/2005/8/layout/hierarchy3"/>
    <dgm:cxn modelId="{47CEC260-1118-4077-A0C1-A3D00FBB9D14}" type="presOf" srcId="{05B54466-1821-460A-8415-04144A74A16B}" destId="{BE8B8717-E083-4FA4-855A-C801843D31CD}" srcOrd="0" destOrd="0" presId="urn:microsoft.com/office/officeart/2005/8/layout/hierarchy3"/>
    <dgm:cxn modelId="{C92E9080-CEAD-4FE8-873F-0C651B2AD753}" srcId="{DF3BD148-89F6-4D42-8912-DA5B7ED8FD0A}" destId="{EF9BA787-E45C-41DF-BC1B-89B6FA908551}" srcOrd="0" destOrd="0" parTransId="{73ABD61C-8EB6-442C-BF1B-942569937362}" sibTransId="{491086B8-92F7-4C15-9CF8-510EADFA3DBB}"/>
    <dgm:cxn modelId="{67DD0BAD-4FE2-4FD5-832C-9BC9F4377FD2}" type="presOf" srcId="{EF9BA787-E45C-41DF-BC1B-89B6FA908551}" destId="{DCAC2EA4-6CC3-449B-BCF3-7B3EF0B28367}" srcOrd="0" destOrd="0" presId="urn:microsoft.com/office/officeart/2005/8/layout/hierarchy3"/>
    <dgm:cxn modelId="{C75A21BF-BDA6-4D56-A9E8-9F112F827797}" type="presOf" srcId="{C77BA4EB-FAD8-43F6-AE9E-D507C6AE1B96}" destId="{999D5F2F-2D79-4B10-AE4C-3FC3D079A8D8}" srcOrd="0" destOrd="0" presId="urn:microsoft.com/office/officeart/2005/8/layout/hierarchy3"/>
    <dgm:cxn modelId="{9FA5B8C3-E22D-459D-B066-773D0D773C3C}" srcId="{EF9BA787-E45C-41DF-BC1B-89B6FA908551}" destId="{57B6C7FE-93FA-4923-8957-FE1879E82D42}" srcOrd="0" destOrd="0" parTransId="{C77BA4EB-FAD8-43F6-AE9E-D507C6AE1B96}" sibTransId="{49249F1B-2E9A-4B40-A702-DF098DBDAD77}"/>
    <dgm:cxn modelId="{6B6B1DD0-31CF-4C2F-8203-88F29D50B4D1}" type="presOf" srcId="{EF9BA787-E45C-41DF-BC1B-89B6FA908551}" destId="{1D8BF516-8357-4D76-8130-B80FC2F0DA09}" srcOrd="1" destOrd="0" presId="urn:microsoft.com/office/officeart/2005/8/layout/hierarchy3"/>
    <dgm:cxn modelId="{E948C8E5-2DB6-44D0-821B-95E78AE3DC78}" type="presOf" srcId="{57B6C7FE-93FA-4923-8957-FE1879E82D42}" destId="{368AC6C3-4191-402F-973F-4F323212DFD3}" srcOrd="0" destOrd="0" presId="urn:microsoft.com/office/officeart/2005/8/layout/hierarchy3"/>
    <dgm:cxn modelId="{4297D968-5AEF-4044-B1A5-CAA2867A7806}" type="presParOf" srcId="{12A5848F-A703-4221-9775-5710E54F608C}" destId="{E01DE18C-D3D7-4B7F-8AA0-5E1D125679EC}" srcOrd="0" destOrd="0" presId="urn:microsoft.com/office/officeart/2005/8/layout/hierarchy3"/>
    <dgm:cxn modelId="{5F3B5C35-FDE7-4989-992A-488AB58F355D}" type="presParOf" srcId="{E01DE18C-D3D7-4B7F-8AA0-5E1D125679EC}" destId="{DDACB813-EEB3-4FF8-90FF-66DB43FEA8AA}" srcOrd="0" destOrd="0" presId="urn:microsoft.com/office/officeart/2005/8/layout/hierarchy3"/>
    <dgm:cxn modelId="{4E49B13F-813F-4E18-8CC3-435D0C87652F}" type="presParOf" srcId="{DDACB813-EEB3-4FF8-90FF-66DB43FEA8AA}" destId="{DCAC2EA4-6CC3-449B-BCF3-7B3EF0B28367}" srcOrd="0" destOrd="0" presId="urn:microsoft.com/office/officeart/2005/8/layout/hierarchy3"/>
    <dgm:cxn modelId="{12C228D3-763E-492A-91B4-A07EE1E540AF}" type="presParOf" srcId="{DDACB813-EEB3-4FF8-90FF-66DB43FEA8AA}" destId="{1D8BF516-8357-4D76-8130-B80FC2F0DA09}" srcOrd="1" destOrd="0" presId="urn:microsoft.com/office/officeart/2005/8/layout/hierarchy3"/>
    <dgm:cxn modelId="{560C27E0-029D-496C-B5C6-F5F828FF8371}" type="presParOf" srcId="{E01DE18C-D3D7-4B7F-8AA0-5E1D125679EC}" destId="{AE7D5CAF-8849-4766-AA0C-56A43F84B728}" srcOrd="1" destOrd="0" presId="urn:microsoft.com/office/officeart/2005/8/layout/hierarchy3"/>
    <dgm:cxn modelId="{8A57249C-F351-414D-BC54-CB15D93DFCC6}" type="presParOf" srcId="{AE7D5CAF-8849-4766-AA0C-56A43F84B728}" destId="{999D5F2F-2D79-4B10-AE4C-3FC3D079A8D8}" srcOrd="0" destOrd="0" presId="urn:microsoft.com/office/officeart/2005/8/layout/hierarchy3"/>
    <dgm:cxn modelId="{B1CFCA36-5264-46C4-8582-10B3CC25B7DD}" type="presParOf" srcId="{AE7D5CAF-8849-4766-AA0C-56A43F84B728}" destId="{368AC6C3-4191-402F-973F-4F323212DFD3}" srcOrd="1" destOrd="0" presId="urn:microsoft.com/office/officeart/2005/8/layout/hierarchy3"/>
    <dgm:cxn modelId="{F1DB5963-15FD-406F-A48B-333E6F30C10B}" type="presParOf" srcId="{AE7D5CAF-8849-4766-AA0C-56A43F84B728}" destId="{16D1F080-05D0-4B82-966C-D701F835E2C5}" srcOrd="2" destOrd="0" presId="urn:microsoft.com/office/officeart/2005/8/layout/hierarchy3"/>
    <dgm:cxn modelId="{0BF95DB1-0084-4AA1-8C2E-186E1AE2F367}" type="presParOf" srcId="{AE7D5CAF-8849-4766-AA0C-56A43F84B728}" destId="{BE8B8717-E083-4FA4-855A-C801843D31C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BD148-89F6-4D42-8912-DA5B7ED8FD0A}"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es-ES"/>
        </a:p>
      </dgm:t>
    </dgm:pt>
    <dgm:pt modelId="{8CBB0C0A-0BD1-4240-B4F7-D7A5E9A64039}">
      <dgm:prSet phldrT="[Texto]" custT="1"/>
      <dgm:spPr>
        <a:solidFill>
          <a:schemeClr val="accent3">
            <a:lumMod val="50000"/>
          </a:schemeClr>
        </a:solidFill>
      </dgm:spPr>
      <dgm:t>
        <a:bodyPr/>
        <a:lstStyle/>
        <a:p>
          <a:r>
            <a:rPr lang="en-US" sz="2000" b="1">
              <a:effectLst>
                <a:outerShdw blurRad="38100" dist="38100" dir="2700000" algn="tl">
                  <a:srgbClr val="000000">
                    <a:alpha val="43137"/>
                  </a:srgbClr>
                </a:outerShdw>
              </a:effectLst>
            </a:rPr>
            <a:t>ADVICE</a:t>
          </a:r>
          <a:endParaRPr lang="es-ES" sz="2000" b="1" dirty="0">
            <a:effectLst>
              <a:outerShdw blurRad="38100" dist="38100" dir="2700000" algn="tl">
                <a:srgbClr val="000000">
                  <a:alpha val="43137"/>
                </a:srgbClr>
              </a:outerShdw>
            </a:effectLst>
          </a:endParaRPr>
        </a:p>
      </dgm:t>
    </dgm:pt>
    <dgm:pt modelId="{54EF5DAE-C542-45D7-AF0A-5C5F22733E51}" type="parTrans" cxnId="{CB38638C-47C0-4F00-9F11-95856FC0EBDA}">
      <dgm:prSet/>
      <dgm:spPr/>
      <dgm:t>
        <a:bodyPr/>
        <a:lstStyle/>
        <a:p>
          <a:endParaRPr lang="es-ES" sz="1800" b="1"/>
        </a:p>
      </dgm:t>
    </dgm:pt>
    <dgm:pt modelId="{CB5F199E-BB17-4AB9-B01D-D98383A9A7CC}" type="sibTrans" cxnId="{CB38638C-47C0-4F00-9F11-95856FC0EBDA}">
      <dgm:prSet/>
      <dgm:spPr/>
      <dgm:t>
        <a:bodyPr/>
        <a:lstStyle/>
        <a:p>
          <a:endParaRPr lang="es-ES" sz="1800" b="1"/>
        </a:p>
      </dgm:t>
    </dgm:pt>
    <dgm:pt modelId="{9AAFDD33-562A-4781-AF3C-2EB985947D16}">
      <dgm:prSet phldrT="[Texto]" custT="1"/>
      <dgm:spPr>
        <a:solidFill>
          <a:schemeClr val="accent5">
            <a:lumMod val="20000"/>
            <a:lumOff val="80000"/>
          </a:schemeClr>
        </a:solidFill>
        <a:ln>
          <a:solidFill>
            <a:schemeClr val="accent5">
              <a:lumMod val="75000"/>
            </a:schemeClr>
          </a:solidFill>
        </a:ln>
      </dgm:spPr>
      <dgm:t>
        <a:bodyPr/>
        <a:lstStyle/>
        <a:p>
          <a:r>
            <a:rPr lang="en-US" sz="1800" b="1"/>
            <a:t>For wives </a:t>
          </a:r>
          <a:br>
            <a:rPr lang="en-US" sz="1800" b="1"/>
          </a:br>
          <a:r>
            <a:rPr lang="en-US" sz="1800" b="1"/>
            <a:t>(Ephesians 5:21-24)</a:t>
          </a:r>
          <a:endParaRPr lang="es-ES" sz="1800" b="1" dirty="0"/>
        </a:p>
      </dgm:t>
    </dgm:pt>
    <dgm:pt modelId="{92F3ACC5-88F0-49F1-92C2-4B10D3A458E3}" type="parTrans" cxnId="{4FAFD63E-6EDC-4756-9DBB-C09FC2651DD6}">
      <dgm:prSet/>
      <dgm:spPr>
        <a:ln w="28575">
          <a:solidFill>
            <a:srgbClr val="E54F10"/>
          </a:solidFill>
        </a:ln>
        <a:scene3d>
          <a:camera prst="orthographicFront"/>
          <a:lightRig rig="threePt" dir="t">
            <a:rot lat="0" lon="0" rev="7500000"/>
          </a:lightRig>
        </a:scene3d>
        <a:sp3d z="-40000" prstMaterial="matte">
          <a:bevelT/>
        </a:sp3d>
      </dgm:spPr>
      <dgm:t>
        <a:bodyPr/>
        <a:lstStyle/>
        <a:p>
          <a:endParaRPr lang="es-ES" sz="1800" b="1"/>
        </a:p>
      </dgm:t>
    </dgm:pt>
    <dgm:pt modelId="{2FD223A0-8D22-45F9-BECE-5C9430B0717F}" type="sibTrans" cxnId="{4FAFD63E-6EDC-4756-9DBB-C09FC2651DD6}">
      <dgm:prSet/>
      <dgm:spPr/>
      <dgm:t>
        <a:bodyPr/>
        <a:lstStyle/>
        <a:p>
          <a:endParaRPr lang="es-ES" sz="1800" b="1"/>
        </a:p>
      </dgm:t>
    </dgm:pt>
    <dgm:pt modelId="{517B9DB1-8782-4BF7-901D-E2F066185641}">
      <dgm:prSet phldrT="[Texto]" custT="1"/>
      <dgm:spPr>
        <a:solidFill>
          <a:schemeClr val="accent3">
            <a:lumMod val="20000"/>
            <a:lumOff val="80000"/>
          </a:schemeClr>
        </a:solidFill>
      </dgm:spPr>
      <dgm:t>
        <a:bodyPr/>
        <a:lstStyle/>
        <a:p>
          <a:r>
            <a:rPr lang="en-US" sz="1800" b="1"/>
            <a:t>For husbands (Ephesians 5:28-30)</a:t>
          </a:r>
          <a:endParaRPr lang="es-ES" sz="1800" b="1" dirty="0"/>
        </a:p>
      </dgm:t>
    </dgm:pt>
    <dgm:pt modelId="{AD9B86D9-82DE-4902-8CEC-BF5B285DAEDE}" type="parTrans" cxnId="{FDDB8E11-8B46-4F1E-BB56-6F0219B4CA18}">
      <dgm:prSet/>
      <dgm:spPr>
        <a:ln w="28575">
          <a:solidFill>
            <a:srgbClr val="E54F10"/>
          </a:solidFill>
        </a:ln>
        <a:scene3d>
          <a:camera prst="orthographicFront"/>
          <a:lightRig rig="threePt" dir="t">
            <a:rot lat="0" lon="0" rev="7500000"/>
          </a:lightRig>
        </a:scene3d>
        <a:sp3d z="-40000" prstMaterial="matte">
          <a:bevelT/>
        </a:sp3d>
      </dgm:spPr>
      <dgm:t>
        <a:bodyPr/>
        <a:lstStyle/>
        <a:p>
          <a:endParaRPr lang="es-ES" sz="1800" b="1"/>
        </a:p>
      </dgm:t>
    </dgm:pt>
    <dgm:pt modelId="{6931347E-6DA2-4902-AF96-2FEF27D3DA6F}" type="sibTrans" cxnId="{FDDB8E11-8B46-4F1E-BB56-6F0219B4CA18}">
      <dgm:prSet/>
      <dgm:spPr/>
      <dgm:t>
        <a:bodyPr/>
        <a:lstStyle/>
        <a:p>
          <a:endParaRPr lang="es-ES" sz="1800" b="1"/>
        </a:p>
      </dgm:t>
    </dgm:pt>
    <dgm:pt modelId="{12A5848F-A703-4221-9775-5710E54F608C}" type="pres">
      <dgm:prSet presAssocID="{DF3BD148-89F6-4D42-8912-DA5B7ED8FD0A}" presName="diagram" presStyleCnt="0">
        <dgm:presLayoutVars>
          <dgm:chPref val="1"/>
          <dgm:dir/>
          <dgm:animOne val="branch"/>
          <dgm:animLvl val="lvl"/>
          <dgm:resizeHandles/>
        </dgm:presLayoutVars>
      </dgm:prSet>
      <dgm:spPr/>
    </dgm:pt>
    <dgm:pt modelId="{3AE5AD41-3933-46E8-A543-5BACA45CB46C}" type="pres">
      <dgm:prSet presAssocID="{8CBB0C0A-0BD1-4240-B4F7-D7A5E9A64039}" presName="root" presStyleCnt="0"/>
      <dgm:spPr/>
    </dgm:pt>
    <dgm:pt modelId="{94B1D5B6-3FA8-43F2-805F-6A99BDFBBFF1}" type="pres">
      <dgm:prSet presAssocID="{8CBB0C0A-0BD1-4240-B4F7-D7A5E9A64039}" presName="rootComposite" presStyleCnt="0"/>
      <dgm:spPr/>
    </dgm:pt>
    <dgm:pt modelId="{F168029D-5448-4FA5-8A71-3A5936B5C49D}" type="pres">
      <dgm:prSet presAssocID="{8CBB0C0A-0BD1-4240-B4F7-D7A5E9A64039}" presName="rootText" presStyleLbl="node1" presStyleIdx="0" presStyleCnt="1" custScaleX="163938"/>
      <dgm:spPr/>
    </dgm:pt>
    <dgm:pt modelId="{07611EC6-5311-4312-923A-21314A3C12C4}" type="pres">
      <dgm:prSet presAssocID="{8CBB0C0A-0BD1-4240-B4F7-D7A5E9A64039}" presName="rootConnector" presStyleLbl="node1" presStyleIdx="0" presStyleCnt="1"/>
      <dgm:spPr/>
    </dgm:pt>
    <dgm:pt modelId="{78EBFC09-88EF-4F65-BF77-522037C9B14D}" type="pres">
      <dgm:prSet presAssocID="{8CBB0C0A-0BD1-4240-B4F7-D7A5E9A64039}" presName="childShape" presStyleCnt="0"/>
      <dgm:spPr/>
    </dgm:pt>
    <dgm:pt modelId="{81777A4B-D614-4C41-AABE-8F6434EACE07}" type="pres">
      <dgm:prSet presAssocID="{92F3ACC5-88F0-49F1-92C2-4B10D3A458E3}" presName="Name13" presStyleLbl="parChTrans1D2" presStyleIdx="0" presStyleCnt="2"/>
      <dgm:spPr/>
    </dgm:pt>
    <dgm:pt modelId="{F872FE2D-6D6F-4980-BA73-33F4E750DA8B}" type="pres">
      <dgm:prSet presAssocID="{9AAFDD33-562A-4781-AF3C-2EB985947D16}" presName="childText" presStyleLbl="bgAcc1" presStyleIdx="0" presStyleCnt="2" custScaleX="210916">
        <dgm:presLayoutVars>
          <dgm:bulletEnabled val="1"/>
        </dgm:presLayoutVars>
      </dgm:prSet>
      <dgm:spPr/>
    </dgm:pt>
    <dgm:pt modelId="{CBAA198F-1323-47BB-BAF7-6B09C82A04D3}" type="pres">
      <dgm:prSet presAssocID="{AD9B86D9-82DE-4902-8CEC-BF5B285DAEDE}" presName="Name13" presStyleLbl="parChTrans1D2" presStyleIdx="1" presStyleCnt="2"/>
      <dgm:spPr/>
    </dgm:pt>
    <dgm:pt modelId="{942CAC03-0C63-4970-A8F1-8A88E31ABA65}" type="pres">
      <dgm:prSet presAssocID="{517B9DB1-8782-4BF7-901D-E2F066185641}" presName="childText" presStyleLbl="bgAcc1" presStyleIdx="1" presStyleCnt="2" custScaleX="210916">
        <dgm:presLayoutVars>
          <dgm:bulletEnabled val="1"/>
        </dgm:presLayoutVars>
      </dgm:prSet>
      <dgm:spPr/>
    </dgm:pt>
  </dgm:ptLst>
  <dgm:cxnLst>
    <dgm:cxn modelId="{D4AADF02-CC10-421E-9139-96012ADFDC2D}" type="presOf" srcId="{DF3BD148-89F6-4D42-8912-DA5B7ED8FD0A}" destId="{12A5848F-A703-4221-9775-5710E54F608C}" srcOrd="0" destOrd="0" presId="urn:microsoft.com/office/officeart/2005/8/layout/hierarchy3"/>
    <dgm:cxn modelId="{FDDB8E11-8B46-4F1E-BB56-6F0219B4CA18}" srcId="{8CBB0C0A-0BD1-4240-B4F7-D7A5E9A64039}" destId="{517B9DB1-8782-4BF7-901D-E2F066185641}" srcOrd="1" destOrd="0" parTransId="{AD9B86D9-82DE-4902-8CEC-BF5B285DAEDE}" sibTransId="{6931347E-6DA2-4902-AF96-2FEF27D3DA6F}"/>
    <dgm:cxn modelId="{C0DCBA15-3B62-41E8-8513-209F01B4E68C}" type="presOf" srcId="{AD9B86D9-82DE-4902-8CEC-BF5B285DAEDE}" destId="{CBAA198F-1323-47BB-BAF7-6B09C82A04D3}" srcOrd="0" destOrd="0" presId="urn:microsoft.com/office/officeart/2005/8/layout/hierarchy3"/>
    <dgm:cxn modelId="{B9A2A130-3C71-4266-BF78-81E664560CF0}" type="presOf" srcId="{517B9DB1-8782-4BF7-901D-E2F066185641}" destId="{942CAC03-0C63-4970-A8F1-8A88E31ABA65}" srcOrd="0" destOrd="0" presId="urn:microsoft.com/office/officeart/2005/8/layout/hierarchy3"/>
    <dgm:cxn modelId="{4FAFD63E-6EDC-4756-9DBB-C09FC2651DD6}" srcId="{8CBB0C0A-0BD1-4240-B4F7-D7A5E9A64039}" destId="{9AAFDD33-562A-4781-AF3C-2EB985947D16}" srcOrd="0" destOrd="0" parTransId="{92F3ACC5-88F0-49F1-92C2-4B10D3A458E3}" sibTransId="{2FD223A0-8D22-45F9-BECE-5C9430B0717F}"/>
    <dgm:cxn modelId="{C27DA078-18D7-4D48-8160-2EF1C6C63392}" type="presOf" srcId="{9AAFDD33-562A-4781-AF3C-2EB985947D16}" destId="{F872FE2D-6D6F-4980-BA73-33F4E750DA8B}" srcOrd="0" destOrd="0" presId="urn:microsoft.com/office/officeart/2005/8/layout/hierarchy3"/>
    <dgm:cxn modelId="{CB38638C-47C0-4F00-9F11-95856FC0EBDA}" srcId="{DF3BD148-89F6-4D42-8912-DA5B7ED8FD0A}" destId="{8CBB0C0A-0BD1-4240-B4F7-D7A5E9A64039}" srcOrd="0" destOrd="0" parTransId="{54EF5DAE-C542-45D7-AF0A-5C5F22733E51}" sibTransId="{CB5F199E-BB17-4AB9-B01D-D98383A9A7CC}"/>
    <dgm:cxn modelId="{149CE1E2-6CAF-497A-8FF8-B9D450B54844}" type="presOf" srcId="{92F3ACC5-88F0-49F1-92C2-4B10D3A458E3}" destId="{81777A4B-D614-4C41-AABE-8F6434EACE07}" srcOrd="0" destOrd="0" presId="urn:microsoft.com/office/officeart/2005/8/layout/hierarchy3"/>
    <dgm:cxn modelId="{F3B7F3E9-E86A-442F-8E0D-CFB9CD461426}" type="presOf" srcId="{8CBB0C0A-0BD1-4240-B4F7-D7A5E9A64039}" destId="{07611EC6-5311-4312-923A-21314A3C12C4}" srcOrd="1" destOrd="0" presId="urn:microsoft.com/office/officeart/2005/8/layout/hierarchy3"/>
    <dgm:cxn modelId="{135306F3-BC39-47E9-B098-54503A9F75AF}" type="presOf" srcId="{8CBB0C0A-0BD1-4240-B4F7-D7A5E9A64039}" destId="{F168029D-5448-4FA5-8A71-3A5936B5C49D}" srcOrd="0" destOrd="0" presId="urn:microsoft.com/office/officeart/2005/8/layout/hierarchy3"/>
    <dgm:cxn modelId="{8E7A52C2-597A-48E5-B237-ED851D51EF31}" type="presParOf" srcId="{12A5848F-A703-4221-9775-5710E54F608C}" destId="{3AE5AD41-3933-46E8-A543-5BACA45CB46C}" srcOrd="0" destOrd="0" presId="urn:microsoft.com/office/officeart/2005/8/layout/hierarchy3"/>
    <dgm:cxn modelId="{368D8B4E-3429-4F2A-8C18-AEB08F056313}" type="presParOf" srcId="{3AE5AD41-3933-46E8-A543-5BACA45CB46C}" destId="{94B1D5B6-3FA8-43F2-805F-6A99BDFBBFF1}" srcOrd="0" destOrd="0" presId="urn:microsoft.com/office/officeart/2005/8/layout/hierarchy3"/>
    <dgm:cxn modelId="{F4819091-C227-4FC4-8950-B89FF5BFAA46}" type="presParOf" srcId="{94B1D5B6-3FA8-43F2-805F-6A99BDFBBFF1}" destId="{F168029D-5448-4FA5-8A71-3A5936B5C49D}" srcOrd="0" destOrd="0" presId="urn:microsoft.com/office/officeart/2005/8/layout/hierarchy3"/>
    <dgm:cxn modelId="{4C54C98B-7ADA-4707-AC4D-8693192F9E48}" type="presParOf" srcId="{94B1D5B6-3FA8-43F2-805F-6A99BDFBBFF1}" destId="{07611EC6-5311-4312-923A-21314A3C12C4}" srcOrd="1" destOrd="0" presId="urn:microsoft.com/office/officeart/2005/8/layout/hierarchy3"/>
    <dgm:cxn modelId="{8CAF21A2-7BEB-41E7-BD5F-5C5C8AF9DC2C}" type="presParOf" srcId="{3AE5AD41-3933-46E8-A543-5BACA45CB46C}" destId="{78EBFC09-88EF-4F65-BF77-522037C9B14D}" srcOrd="1" destOrd="0" presId="urn:microsoft.com/office/officeart/2005/8/layout/hierarchy3"/>
    <dgm:cxn modelId="{0F51075F-75C6-430E-99CE-8F774380FA2F}" type="presParOf" srcId="{78EBFC09-88EF-4F65-BF77-522037C9B14D}" destId="{81777A4B-D614-4C41-AABE-8F6434EACE07}" srcOrd="0" destOrd="0" presId="urn:microsoft.com/office/officeart/2005/8/layout/hierarchy3"/>
    <dgm:cxn modelId="{9CDEF2B8-6FDD-4128-9DB3-4CCB6D3D1D71}" type="presParOf" srcId="{78EBFC09-88EF-4F65-BF77-522037C9B14D}" destId="{F872FE2D-6D6F-4980-BA73-33F4E750DA8B}" srcOrd="1" destOrd="0" presId="urn:microsoft.com/office/officeart/2005/8/layout/hierarchy3"/>
    <dgm:cxn modelId="{0EBCF1AE-90D1-4E73-80DC-6700BA16F220}" type="presParOf" srcId="{78EBFC09-88EF-4F65-BF77-522037C9B14D}" destId="{CBAA198F-1323-47BB-BAF7-6B09C82A04D3}" srcOrd="2" destOrd="0" presId="urn:microsoft.com/office/officeart/2005/8/layout/hierarchy3"/>
    <dgm:cxn modelId="{7D043C6E-B94C-4055-9210-37FEE88DF0A5}" type="presParOf" srcId="{78EBFC09-88EF-4F65-BF77-522037C9B14D}" destId="{942CAC03-0C63-4970-A8F1-8A88E31ABA65}"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52294-69C4-4885-9D95-45464C151914}"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s-ES"/>
        </a:p>
      </dgm:t>
    </dgm:pt>
    <dgm:pt modelId="{4B055D6C-C059-426A-8493-5C86BC996E1F}">
      <dgm:prSet custT="1"/>
      <dgm:spPr>
        <a:solidFill>
          <a:schemeClr val="accent5">
            <a:lumMod val="60000"/>
            <a:lumOff val="40000"/>
          </a:schemeClr>
        </a:solidFill>
        <a:effectLst>
          <a:outerShdw blurRad="63500" sx="102000" sy="102000" algn="ctr" rotWithShape="0">
            <a:prstClr val="black">
              <a:alpha val="40000"/>
            </a:prstClr>
          </a:outerShdw>
        </a:effectLst>
      </dgm:spPr>
      <dgm:t>
        <a:bodyPr/>
        <a:lstStyle/>
        <a:p>
          <a:r>
            <a:rPr lang="en-US" sz="1800" b="1">
              <a:solidFill>
                <a:srgbClr val="5C1668"/>
              </a:solidFill>
            </a:rPr>
            <a:t>Loves the church as a wife</a:t>
          </a:r>
          <a:endParaRPr lang="es-ES" sz="1800" dirty="0">
            <a:solidFill>
              <a:srgbClr val="5C1668"/>
            </a:solidFill>
          </a:endParaRPr>
        </a:p>
      </dgm:t>
    </dgm:pt>
    <dgm:pt modelId="{D5FC5FED-DCAA-482E-B506-0ACC462134CD}" type="parTrans" cxnId="{B52CE929-C00F-49C7-9C65-E58379260193}">
      <dgm:prSet/>
      <dgm:spPr/>
      <dgm:t>
        <a:bodyPr/>
        <a:lstStyle/>
        <a:p>
          <a:endParaRPr lang="es-ES" sz="1800">
            <a:solidFill>
              <a:schemeClr val="tx1"/>
            </a:solidFill>
          </a:endParaRPr>
        </a:p>
      </dgm:t>
    </dgm:pt>
    <dgm:pt modelId="{F4D0ED59-84DA-4CEC-AF9F-4C11FB583B1D}" type="sibTrans" cxnId="{B52CE929-C00F-49C7-9C65-E58379260193}">
      <dgm:prSet/>
      <dgm:spPr/>
      <dgm:t>
        <a:bodyPr/>
        <a:lstStyle/>
        <a:p>
          <a:endParaRPr lang="es-ES" sz="1800">
            <a:solidFill>
              <a:schemeClr val="tx1"/>
            </a:solidFill>
          </a:endParaRPr>
        </a:p>
      </dgm:t>
    </dgm:pt>
    <dgm:pt modelId="{2D5F1B32-ABF8-42E7-A01A-3379D3F9123B}">
      <dgm:prSet custT="1"/>
      <dgm:spPr>
        <a:solidFill>
          <a:schemeClr val="accent5">
            <a:tint val="40000"/>
            <a:hueOff val="0"/>
            <a:satOff val="0"/>
            <a:lumOff val="0"/>
          </a:schemeClr>
        </a:solidFill>
        <a:effectLst>
          <a:outerShdw blurRad="63500" sx="102000" sy="102000" algn="ctr" rotWithShape="0">
            <a:prstClr val="black">
              <a:alpha val="40000"/>
            </a:prstClr>
          </a:outerShdw>
        </a:effectLst>
      </dgm:spPr>
      <dgm:t>
        <a:bodyPr lIns="72000" rIns="72000"/>
        <a:lstStyle/>
        <a:p>
          <a:pPr>
            <a:buNone/>
          </a:pPr>
          <a:r>
            <a:rPr lang="en-US" sz="1800" b="1">
              <a:solidFill>
                <a:schemeClr val="tx1"/>
              </a:solidFill>
            </a:rPr>
            <a:t>Jesus loves us!</a:t>
          </a:r>
          <a:endParaRPr lang="es-ES" sz="1800" dirty="0">
            <a:solidFill>
              <a:schemeClr val="tx1"/>
            </a:solidFill>
          </a:endParaRPr>
        </a:p>
      </dgm:t>
    </dgm:pt>
    <dgm:pt modelId="{16823474-155A-4701-A610-607F7DE021C0}" type="parTrans" cxnId="{2321A149-B89D-41CE-8626-51D63AB8B934}">
      <dgm:prSet/>
      <dgm:spPr/>
      <dgm:t>
        <a:bodyPr/>
        <a:lstStyle/>
        <a:p>
          <a:endParaRPr lang="es-ES" sz="1800">
            <a:solidFill>
              <a:schemeClr val="tx1"/>
            </a:solidFill>
          </a:endParaRPr>
        </a:p>
      </dgm:t>
    </dgm:pt>
    <dgm:pt modelId="{A5CEEA68-5737-42EC-8253-32DDE00FD109}" type="sibTrans" cxnId="{2321A149-B89D-41CE-8626-51D63AB8B934}">
      <dgm:prSet/>
      <dgm:spPr/>
      <dgm:t>
        <a:bodyPr/>
        <a:lstStyle/>
        <a:p>
          <a:endParaRPr lang="es-ES" sz="1800">
            <a:solidFill>
              <a:schemeClr val="tx1"/>
            </a:solidFill>
          </a:endParaRPr>
        </a:p>
      </dgm:t>
    </dgm:pt>
    <dgm:pt modelId="{6A2B1E60-AFC9-4A5A-8C42-4D74CD744264}">
      <dgm:prSet custT="1"/>
      <dgm:spPr>
        <a:solidFill>
          <a:schemeClr val="accent6">
            <a:lumMod val="40000"/>
            <a:lumOff val="60000"/>
          </a:schemeClr>
        </a:solidFill>
        <a:effectLst>
          <a:outerShdw blurRad="63500" sx="102000" sy="102000" algn="ctr" rotWithShape="0">
            <a:prstClr val="black">
              <a:alpha val="40000"/>
            </a:prstClr>
          </a:outerShdw>
        </a:effectLst>
      </dgm:spPr>
      <dgm:t>
        <a:bodyPr/>
        <a:lstStyle/>
        <a:p>
          <a:r>
            <a:rPr lang="en-US" sz="1800" b="1">
              <a:solidFill>
                <a:srgbClr val="A11E1B"/>
              </a:solidFill>
            </a:rPr>
            <a:t>Gives Himself as the </a:t>
          </a:r>
          <a:br>
            <a:rPr lang="en-US" sz="1800" b="1">
              <a:solidFill>
                <a:srgbClr val="A11E1B"/>
              </a:solidFill>
            </a:rPr>
          </a:br>
          <a:r>
            <a:rPr lang="en-US" sz="1800" b="1">
              <a:solidFill>
                <a:srgbClr val="A11E1B"/>
              </a:solidFill>
            </a:rPr>
            <a:t>bride's price</a:t>
          </a:r>
          <a:endParaRPr lang="es-ES" sz="1800" dirty="0">
            <a:solidFill>
              <a:srgbClr val="A11E1B"/>
            </a:solidFill>
          </a:endParaRPr>
        </a:p>
      </dgm:t>
    </dgm:pt>
    <dgm:pt modelId="{8DCCA212-0C68-45B4-8CA0-A5A48CF54A0D}" type="parTrans" cxnId="{77D8FFF3-23D1-4B23-9AE5-662C9C4FE82B}">
      <dgm:prSet/>
      <dgm:spPr/>
      <dgm:t>
        <a:bodyPr/>
        <a:lstStyle/>
        <a:p>
          <a:endParaRPr lang="es-ES" sz="1800">
            <a:solidFill>
              <a:schemeClr val="tx1"/>
            </a:solidFill>
          </a:endParaRPr>
        </a:p>
      </dgm:t>
    </dgm:pt>
    <dgm:pt modelId="{3C085115-F5A6-4DF9-9487-24745540E1F9}" type="sibTrans" cxnId="{77D8FFF3-23D1-4B23-9AE5-662C9C4FE82B}">
      <dgm:prSet/>
      <dgm:spPr/>
      <dgm:t>
        <a:bodyPr/>
        <a:lstStyle/>
        <a:p>
          <a:endParaRPr lang="es-ES" sz="1800">
            <a:solidFill>
              <a:schemeClr val="tx1"/>
            </a:solidFill>
          </a:endParaRPr>
        </a:p>
      </dgm:t>
    </dgm:pt>
    <dgm:pt modelId="{6105B99B-EBB6-4980-807D-8D45BA9D4C3B}">
      <dgm:prSet custT="1"/>
      <dgm:spPr>
        <a:solidFill>
          <a:schemeClr val="accent6">
            <a:lumMod val="20000"/>
            <a:lumOff val="80000"/>
          </a:schemeClr>
        </a:solidFill>
        <a:effectLst>
          <a:outerShdw blurRad="63500" sx="102000" sy="102000" algn="ctr" rotWithShape="0">
            <a:prstClr val="black">
              <a:alpha val="40000"/>
            </a:prstClr>
          </a:outerShdw>
        </a:effectLst>
      </dgm:spPr>
      <dgm:t>
        <a:bodyPr lIns="72000" rIns="72000"/>
        <a:lstStyle/>
        <a:p>
          <a:pPr marL="0" indent="0">
            <a:buNone/>
          </a:pPr>
          <a:r>
            <a:rPr lang="en-US" sz="1800" b="1">
              <a:solidFill>
                <a:schemeClr val="tx1"/>
              </a:solidFill>
            </a:rPr>
            <a:t>The bridegroom had to give goods or money to the bride's father to take her as his wife, showing how much he valued her (Gen. 29:18; 34:11)</a:t>
          </a:r>
          <a:endParaRPr lang="es-ES" sz="1800" dirty="0">
            <a:solidFill>
              <a:schemeClr val="tx1"/>
            </a:solidFill>
          </a:endParaRPr>
        </a:p>
      </dgm:t>
    </dgm:pt>
    <dgm:pt modelId="{DB3180F1-6598-463E-8A22-83F39DFAEF26}" type="parTrans" cxnId="{03439A06-77C6-4D76-A142-D8C68E8DB00B}">
      <dgm:prSet/>
      <dgm:spPr/>
      <dgm:t>
        <a:bodyPr/>
        <a:lstStyle/>
        <a:p>
          <a:endParaRPr lang="es-ES" sz="1800">
            <a:solidFill>
              <a:schemeClr val="tx1"/>
            </a:solidFill>
          </a:endParaRPr>
        </a:p>
      </dgm:t>
    </dgm:pt>
    <dgm:pt modelId="{CD28B209-43A0-4747-B979-4F86DEFEA0B3}" type="sibTrans" cxnId="{03439A06-77C6-4D76-A142-D8C68E8DB00B}">
      <dgm:prSet/>
      <dgm:spPr/>
      <dgm:t>
        <a:bodyPr/>
        <a:lstStyle/>
        <a:p>
          <a:endParaRPr lang="es-ES" sz="1800">
            <a:solidFill>
              <a:schemeClr val="tx1"/>
            </a:solidFill>
          </a:endParaRPr>
        </a:p>
      </dgm:t>
    </dgm:pt>
    <dgm:pt modelId="{2471D1E0-51C1-4A3F-811F-AAD1DBBA7E78}">
      <dgm:prSet custT="1"/>
      <dgm:spPr>
        <a:effectLst>
          <a:outerShdw blurRad="63500" sx="102000" sy="102000" algn="ctr" rotWithShape="0">
            <a:prstClr val="black">
              <a:alpha val="40000"/>
            </a:prstClr>
          </a:outerShdw>
        </a:effectLst>
      </dgm:spPr>
      <dgm:t>
        <a:bodyPr/>
        <a:lstStyle/>
        <a:p>
          <a:r>
            <a:rPr lang="en-US" sz="1800" b="1">
              <a:solidFill>
                <a:srgbClr val="11655F"/>
              </a:solidFill>
            </a:rPr>
            <a:t>Bathes the bride</a:t>
          </a:r>
          <a:endParaRPr lang="es-ES" sz="1800" dirty="0">
            <a:solidFill>
              <a:srgbClr val="11655F"/>
            </a:solidFill>
          </a:endParaRPr>
        </a:p>
      </dgm:t>
    </dgm:pt>
    <dgm:pt modelId="{9E67E82B-9C89-485B-9B8B-2DB3BAA628BF}" type="parTrans" cxnId="{D794A96C-9D39-465E-8B1E-2DA921352857}">
      <dgm:prSet/>
      <dgm:spPr/>
      <dgm:t>
        <a:bodyPr/>
        <a:lstStyle/>
        <a:p>
          <a:endParaRPr lang="es-ES" sz="1800">
            <a:solidFill>
              <a:schemeClr val="tx1"/>
            </a:solidFill>
          </a:endParaRPr>
        </a:p>
      </dgm:t>
    </dgm:pt>
    <dgm:pt modelId="{B6B6AEB7-3FB9-4D6D-AA05-397819857D1B}" type="sibTrans" cxnId="{D794A96C-9D39-465E-8B1E-2DA921352857}">
      <dgm:prSet/>
      <dgm:spPr/>
      <dgm:t>
        <a:bodyPr/>
        <a:lstStyle/>
        <a:p>
          <a:endParaRPr lang="es-ES" sz="1800">
            <a:solidFill>
              <a:schemeClr val="tx1"/>
            </a:solidFill>
          </a:endParaRPr>
        </a:p>
      </dgm:t>
    </dgm:pt>
    <dgm:pt modelId="{FE44D7D3-4A5C-4925-9AA7-371275A29395}">
      <dgm:prSet custT="1"/>
      <dgm:spPr>
        <a:solidFill>
          <a:schemeClr val="accent5">
            <a:tint val="40000"/>
            <a:hueOff val="-6900596"/>
            <a:satOff val="-1834"/>
            <a:lumOff val="-580"/>
          </a:schemeClr>
        </a:solidFill>
        <a:effectLst>
          <a:outerShdw blurRad="63500" sx="102000" sy="102000" algn="ctr" rotWithShape="0">
            <a:prstClr val="black">
              <a:alpha val="40000"/>
            </a:prstClr>
          </a:outerShdw>
        </a:effectLst>
      </dgm:spPr>
      <dgm:t>
        <a:bodyPr lIns="72000" rIns="72000"/>
        <a:lstStyle/>
        <a:p>
          <a:pPr marL="0" indent="0">
            <a:buNone/>
          </a:pPr>
          <a:r>
            <a:rPr lang="en-US" sz="1800" b="1">
              <a:solidFill>
                <a:schemeClr val="tx1"/>
              </a:solidFill>
            </a:rPr>
            <a:t>Christ takes on the role of the bridesmaids, preparing the bride Himself</a:t>
          </a:r>
          <a:endParaRPr lang="es-ES" sz="1800" dirty="0">
            <a:solidFill>
              <a:schemeClr val="tx1"/>
            </a:solidFill>
          </a:endParaRPr>
        </a:p>
      </dgm:t>
    </dgm:pt>
    <dgm:pt modelId="{FB40D4E6-B114-4620-824A-C0A4DDD295B8}" type="parTrans" cxnId="{FD14E8BB-316A-4C42-9953-0275957A0A0B}">
      <dgm:prSet/>
      <dgm:spPr/>
      <dgm:t>
        <a:bodyPr/>
        <a:lstStyle/>
        <a:p>
          <a:endParaRPr lang="es-ES" sz="1800">
            <a:solidFill>
              <a:schemeClr val="tx1"/>
            </a:solidFill>
          </a:endParaRPr>
        </a:p>
      </dgm:t>
    </dgm:pt>
    <dgm:pt modelId="{690C98AF-FCDF-43FD-B2CC-F26C5FD787BA}" type="sibTrans" cxnId="{FD14E8BB-316A-4C42-9953-0275957A0A0B}">
      <dgm:prSet/>
      <dgm:spPr/>
      <dgm:t>
        <a:bodyPr/>
        <a:lstStyle/>
        <a:p>
          <a:endParaRPr lang="es-ES" sz="1800">
            <a:solidFill>
              <a:schemeClr val="tx1"/>
            </a:solidFill>
          </a:endParaRPr>
        </a:p>
      </dgm:t>
    </dgm:pt>
    <dgm:pt modelId="{37A76715-ACCD-4015-95D9-C03B66F03EDC}">
      <dgm:prSet custT="1"/>
      <dgm:spPr>
        <a:effectLst>
          <a:outerShdw blurRad="63500" sx="102000" sy="102000" algn="ctr" rotWithShape="0">
            <a:prstClr val="black">
              <a:alpha val="40000"/>
            </a:prstClr>
          </a:outerShdw>
        </a:effectLst>
      </dgm:spPr>
      <dgm:t>
        <a:bodyPr/>
        <a:lstStyle/>
        <a:p>
          <a:r>
            <a:rPr lang="en-US" sz="1800" b="1">
              <a:solidFill>
                <a:srgbClr val="13700E"/>
              </a:solidFill>
            </a:rPr>
            <a:t>Speaks the word of promise</a:t>
          </a:r>
          <a:endParaRPr lang="es-ES" sz="1800" dirty="0">
            <a:solidFill>
              <a:srgbClr val="13700E"/>
            </a:solidFill>
          </a:endParaRPr>
        </a:p>
      </dgm:t>
    </dgm:pt>
    <dgm:pt modelId="{D866757F-D02F-487D-8F7D-2B505084DD89}" type="parTrans" cxnId="{3B42E650-57E1-4E4B-8FFE-8CAB85A6EA58}">
      <dgm:prSet/>
      <dgm:spPr/>
      <dgm:t>
        <a:bodyPr/>
        <a:lstStyle/>
        <a:p>
          <a:endParaRPr lang="es-ES" sz="1800">
            <a:solidFill>
              <a:schemeClr val="tx1"/>
            </a:solidFill>
          </a:endParaRPr>
        </a:p>
      </dgm:t>
    </dgm:pt>
    <dgm:pt modelId="{78BE024F-7F31-489D-929B-CD45F1CEA95B}" type="sibTrans" cxnId="{3B42E650-57E1-4E4B-8FFE-8CAB85A6EA58}">
      <dgm:prSet/>
      <dgm:spPr/>
      <dgm:t>
        <a:bodyPr/>
        <a:lstStyle/>
        <a:p>
          <a:endParaRPr lang="es-ES" sz="1800">
            <a:solidFill>
              <a:schemeClr val="tx1"/>
            </a:solidFill>
          </a:endParaRPr>
        </a:p>
      </dgm:t>
    </dgm:pt>
    <dgm:pt modelId="{4640D391-7389-417C-BD8E-0DD9E23DA3F0}">
      <dgm:prSet custT="1"/>
      <dgm:spPr>
        <a:solidFill>
          <a:schemeClr val="accent5">
            <a:tint val="40000"/>
            <a:hueOff val="-10350894"/>
            <a:satOff val="-2751"/>
            <a:lumOff val="-871"/>
          </a:schemeClr>
        </a:solidFill>
        <a:effectLst>
          <a:outerShdw blurRad="63500" sx="102000" sy="102000" algn="ctr" rotWithShape="0">
            <a:prstClr val="black">
              <a:alpha val="40000"/>
            </a:prstClr>
          </a:outerShdw>
        </a:effectLst>
      </dgm:spPr>
      <dgm:t>
        <a:bodyPr lIns="72000" rIns="72000"/>
        <a:lstStyle/>
        <a:p>
          <a:pPr marL="0" indent="0">
            <a:buNone/>
          </a:pPr>
          <a:r>
            <a:rPr lang="en-US" sz="1800" b="1">
              <a:solidFill>
                <a:schemeClr val="tx1"/>
              </a:solidFill>
            </a:rPr>
            <a:t>Through the promise, Christ commits to caring for and loving the Church</a:t>
          </a:r>
          <a:endParaRPr lang="es-ES" sz="1800" dirty="0">
            <a:solidFill>
              <a:schemeClr val="tx1"/>
            </a:solidFill>
          </a:endParaRPr>
        </a:p>
      </dgm:t>
    </dgm:pt>
    <dgm:pt modelId="{4CA156F3-B362-46B0-B4E6-A96ED3C49AAD}" type="parTrans" cxnId="{B2D92102-DD39-4A68-A388-0A87B6601CDD}">
      <dgm:prSet/>
      <dgm:spPr/>
      <dgm:t>
        <a:bodyPr/>
        <a:lstStyle/>
        <a:p>
          <a:endParaRPr lang="es-ES" sz="1800">
            <a:solidFill>
              <a:schemeClr val="tx1"/>
            </a:solidFill>
          </a:endParaRPr>
        </a:p>
      </dgm:t>
    </dgm:pt>
    <dgm:pt modelId="{1F24ECD2-7CF2-4398-9041-243EDF7A0770}" type="sibTrans" cxnId="{B2D92102-DD39-4A68-A388-0A87B6601CDD}">
      <dgm:prSet/>
      <dgm:spPr/>
      <dgm:t>
        <a:bodyPr/>
        <a:lstStyle/>
        <a:p>
          <a:endParaRPr lang="es-ES" sz="1800">
            <a:solidFill>
              <a:schemeClr val="tx1"/>
            </a:solidFill>
          </a:endParaRPr>
        </a:p>
      </dgm:t>
    </dgm:pt>
    <dgm:pt modelId="{D52C6FF9-060C-46A0-A3D7-A58C88D1A04E}">
      <dgm:prSet custT="1"/>
      <dgm:spPr>
        <a:effectLst>
          <a:outerShdw blurRad="63500" sx="102000" sy="102000" algn="ctr" rotWithShape="0">
            <a:prstClr val="black">
              <a:alpha val="40000"/>
            </a:prstClr>
          </a:outerShdw>
        </a:effectLst>
      </dgm:spPr>
      <dgm:t>
        <a:bodyPr/>
        <a:lstStyle/>
        <a:p>
          <a:r>
            <a:rPr lang="en-US" sz="1800" b="1">
              <a:solidFill>
                <a:srgbClr val="6D6B0B"/>
              </a:solidFill>
            </a:rPr>
            <a:t>Prepares and adorns </a:t>
          </a:r>
          <a:br>
            <a:rPr lang="en-US" sz="1800" b="1">
              <a:solidFill>
                <a:srgbClr val="6D6B0B"/>
              </a:solidFill>
            </a:rPr>
          </a:br>
          <a:r>
            <a:rPr lang="en-US" sz="1800" b="1">
              <a:solidFill>
                <a:srgbClr val="6D6B0B"/>
              </a:solidFill>
            </a:rPr>
            <a:t>the bride</a:t>
          </a:r>
          <a:endParaRPr lang="es-ES" sz="1800" dirty="0">
            <a:solidFill>
              <a:srgbClr val="6D6B0B"/>
            </a:solidFill>
          </a:endParaRPr>
        </a:p>
      </dgm:t>
    </dgm:pt>
    <dgm:pt modelId="{927F34FB-C64F-4AAD-BE0F-30A1962DBEA7}" type="parTrans" cxnId="{27E4DEF6-C6E6-4252-A2AE-48070096C5E1}">
      <dgm:prSet/>
      <dgm:spPr/>
      <dgm:t>
        <a:bodyPr/>
        <a:lstStyle/>
        <a:p>
          <a:endParaRPr lang="es-ES" sz="1800">
            <a:solidFill>
              <a:schemeClr val="tx1"/>
            </a:solidFill>
          </a:endParaRPr>
        </a:p>
      </dgm:t>
    </dgm:pt>
    <dgm:pt modelId="{8933606C-D894-4937-853A-B83F05DA09FA}" type="sibTrans" cxnId="{27E4DEF6-C6E6-4252-A2AE-48070096C5E1}">
      <dgm:prSet/>
      <dgm:spPr/>
      <dgm:t>
        <a:bodyPr/>
        <a:lstStyle/>
        <a:p>
          <a:endParaRPr lang="es-ES" sz="1800">
            <a:solidFill>
              <a:schemeClr val="tx1"/>
            </a:solidFill>
          </a:endParaRPr>
        </a:p>
      </dgm:t>
    </dgm:pt>
    <dgm:pt modelId="{E41EC103-5918-42C6-B934-F027CB0FE1E2}">
      <dgm:prSet custT="1"/>
      <dgm:spPr>
        <a:solidFill>
          <a:schemeClr val="accent5">
            <a:tint val="40000"/>
            <a:hueOff val="-13801191"/>
            <a:satOff val="-3668"/>
            <a:lumOff val="-1161"/>
          </a:schemeClr>
        </a:solidFill>
        <a:effectLst>
          <a:outerShdw blurRad="63500" sx="102000" sy="102000" algn="ctr" rotWithShape="0">
            <a:prstClr val="black">
              <a:alpha val="40000"/>
            </a:prstClr>
          </a:outerShdw>
        </a:effectLst>
      </dgm:spPr>
      <dgm:t>
        <a:bodyPr lIns="72000" rIns="72000"/>
        <a:lstStyle/>
        <a:p>
          <a:pPr marL="0" indent="0">
            <a:buNone/>
          </a:pPr>
          <a:r>
            <a:rPr lang="en-US" sz="1800" b="1">
              <a:solidFill>
                <a:schemeClr val="tx1"/>
              </a:solidFill>
            </a:rPr>
            <a:t>Adorned by Christ, the Church appears "holy and without blemish"</a:t>
          </a:r>
          <a:endParaRPr lang="es-ES" sz="1800" dirty="0">
            <a:solidFill>
              <a:schemeClr val="tx1"/>
            </a:solidFill>
          </a:endParaRPr>
        </a:p>
      </dgm:t>
    </dgm:pt>
    <dgm:pt modelId="{59760776-3C1F-4A8A-A0BA-7A47A9ED975B}" type="parTrans" cxnId="{60ACAA17-F21C-45EE-930B-F131AEAF42F3}">
      <dgm:prSet/>
      <dgm:spPr/>
      <dgm:t>
        <a:bodyPr/>
        <a:lstStyle/>
        <a:p>
          <a:endParaRPr lang="es-ES" sz="1800">
            <a:solidFill>
              <a:schemeClr val="tx1"/>
            </a:solidFill>
          </a:endParaRPr>
        </a:p>
      </dgm:t>
    </dgm:pt>
    <dgm:pt modelId="{4CAEC207-837F-4159-95A9-B9BB3DBCA5A4}" type="sibTrans" cxnId="{60ACAA17-F21C-45EE-930B-F131AEAF42F3}">
      <dgm:prSet/>
      <dgm:spPr/>
      <dgm:t>
        <a:bodyPr/>
        <a:lstStyle/>
        <a:p>
          <a:endParaRPr lang="es-ES" sz="1800">
            <a:solidFill>
              <a:schemeClr val="tx1"/>
            </a:solidFill>
          </a:endParaRPr>
        </a:p>
      </dgm:t>
    </dgm:pt>
    <dgm:pt modelId="{7C509EE4-51D0-4034-A8D1-FCC5E99DDED6}">
      <dgm:prSet custT="1"/>
      <dgm:spPr>
        <a:solidFill>
          <a:srgbClr val="F68E64"/>
        </a:solidFill>
        <a:effectLst>
          <a:outerShdw blurRad="63500" sx="102000" sy="102000" algn="ctr" rotWithShape="0">
            <a:prstClr val="black">
              <a:alpha val="40000"/>
            </a:prstClr>
          </a:outerShdw>
        </a:effectLst>
      </dgm:spPr>
      <dgm:t>
        <a:bodyPr/>
        <a:lstStyle/>
        <a:p>
          <a:r>
            <a:rPr lang="en-US" sz="1800" b="1">
              <a:solidFill>
                <a:srgbClr val="892E09"/>
              </a:solidFill>
            </a:rPr>
            <a:t>Presents the bride</a:t>
          </a:r>
          <a:endParaRPr lang="es-ES" sz="1800" dirty="0">
            <a:solidFill>
              <a:srgbClr val="892E09"/>
            </a:solidFill>
          </a:endParaRPr>
        </a:p>
      </dgm:t>
    </dgm:pt>
    <dgm:pt modelId="{DD934B7B-FB22-4B79-AF5C-808E12426596}" type="parTrans" cxnId="{707A3639-EE73-4BBE-9D0A-701F24812619}">
      <dgm:prSet/>
      <dgm:spPr/>
      <dgm:t>
        <a:bodyPr/>
        <a:lstStyle/>
        <a:p>
          <a:endParaRPr lang="es-ES" sz="1800">
            <a:solidFill>
              <a:schemeClr val="tx1"/>
            </a:solidFill>
          </a:endParaRPr>
        </a:p>
      </dgm:t>
    </dgm:pt>
    <dgm:pt modelId="{1A065E33-0358-468F-8A4A-8D3A6EC6E21D}" type="sibTrans" cxnId="{707A3639-EE73-4BBE-9D0A-701F24812619}">
      <dgm:prSet/>
      <dgm:spPr/>
      <dgm:t>
        <a:bodyPr/>
        <a:lstStyle/>
        <a:p>
          <a:endParaRPr lang="es-ES" sz="1800">
            <a:solidFill>
              <a:schemeClr val="tx1"/>
            </a:solidFill>
          </a:endParaRPr>
        </a:p>
      </dgm:t>
    </dgm:pt>
    <dgm:pt modelId="{0F79F31E-4944-466C-9A30-CCEBEEA6C277}">
      <dgm:prSet custT="1"/>
      <dgm:spPr>
        <a:solidFill>
          <a:schemeClr val="accent2">
            <a:lumMod val="20000"/>
            <a:lumOff val="80000"/>
          </a:schemeClr>
        </a:solidFill>
        <a:effectLst>
          <a:outerShdw blurRad="63500" sx="102000" sy="102000" algn="ctr" rotWithShape="0">
            <a:prstClr val="black">
              <a:alpha val="40000"/>
            </a:prstClr>
          </a:outerShdw>
        </a:effectLst>
      </dgm:spPr>
      <dgm:t>
        <a:bodyPr lIns="72000" rIns="72000"/>
        <a:lstStyle/>
        <a:p>
          <a:pPr marL="0" indent="0">
            <a:buNone/>
          </a:pPr>
          <a:r>
            <a:rPr lang="en-US" sz="1800" b="1">
              <a:solidFill>
                <a:schemeClr val="tx1"/>
              </a:solidFill>
            </a:rPr>
            <a:t>Assuming the role of the father, Jesus presents the Church to Himself and marries her</a:t>
          </a:r>
          <a:endParaRPr lang="es-ES" sz="1800" dirty="0">
            <a:solidFill>
              <a:schemeClr val="tx1"/>
            </a:solidFill>
          </a:endParaRPr>
        </a:p>
      </dgm:t>
    </dgm:pt>
    <dgm:pt modelId="{B0297764-7866-4CB6-85DE-072DC6AA9656}" type="parTrans" cxnId="{F0B6DC0B-7921-4821-9BED-2AAFF5219F63}">
      <dgm:prSet/>
      <dgm:spPr/>
      <dgm:t>
        <a:bodyPr/>
        <a:lstStyle/>
        <a:p>
          <a:endParaRPr lang="es-ES" sz="1800">
            <a:solidFill>
              <a:schemeClr val="tx1"/>
            </a:solidFill>
          </a:endParaRPr>
        </a:p>
      </dgm:t>
    </dgm:pt>
    <dgm:pt modelId="{E131314E-66A4-41E3-90AC-FFD781413F8A}" type="sibTrans" cxnId="{F0B6DC0B-7921-4821-9BED-2AAFF5219F63}">
      <dgm:prSet/>
      <dgm:spPr/>
      <dgm:t>
        <a:bodyPr/>
        <a:lstStyle/>
        <a:p>
          <a:endParaRPr lang="es-ES" sz="1800">
            <a:solidFill>
              <a:schemeClr val="tx1"/>
            </a:solidFill>
          </a:endParaRPr>
        </a:p>
      </dgm:t>
    </dgm:pt>
    <dgm:pt modelId="{B2502F83-1C12-4662-9B5F-862A69047023}" type="pres">
      <dgm:prSet presAssocID="{1D252294-69C4-4885-9D95-45464C151914}" presName="Name0" presStyleCnt="0">
        <dgm:presLayoutVars>
          <dgm:dir/>
          <dgm:animLvl val="lvl"/>
          <dgm:resizeHandles val="exact"/>
        </dgm:presLayoutVars>
      </dgm:prSet>
      <dgm:spPr/>
    </dgm:pt>
    <dgm:pt modelId="{A101CB32-04B4-4359-A146-EFC372C5D48B}" type="pres">
      <dgm:prSet presAssocID="{4B055D6C-C059-426A-8493-5C86BC996E1F}" presName="linNode" presStyleCnt="0"/>
      <dgm:spPr/>
    </dgm:pt>
    <dgm:pt modelId="{F949527A-5BAD-43D3-930E-1C7829F4329E}" type="pres">
      <dgm:prSet presAssocID="{4B055D6C-C059-426A-8493-5C86BC996E1F}" presName="parentText" presStyleLbl="node1" presStyleIdx="0" presStyleCnt="6" custScaleX="93434">
        <dgm:presLayoutVars>
          <dgm:chMax val="1"/>
          <dgm:bulletEnabled val="1"/>
        </dgm:presLayoutVars>
      </dgm:prSet>
      <dgm:spPr/>
    </dgm:pt>
    <dgm:pt modelId="{D12EFFD2-F9E0-4006-8F93-96CD3A2419E3}" type="pres">
      <dgm:prSet presAssocID="{4B055D6C-C059-426A-8493-5C86BC996E1F}" presName="descendantText" presStyleLbl="alignAccFollowNode1" presStyleIdx="0" presStyleCnt="6" custScaleX="102746" custScaleY="68178">
        <dgm:presLayoutVars>
          <dgm:bulletEnabled val="1"/>
        </dgm:presLayoutVars>
      </dgm:prSet>
      <dgm:spPr/>
    </dgm:pt>
    <dgm:pt modelId="{0C496DA4-533B-4C85-B993-C5F95CE22C70}" type="pres">
      <dgm:prSet presAssocID="{F4D0ED59-84DA-4CEC-AF9F-4C11FB583B1D}" presName="sp" presStyleCnt="0"/>
      <dgm:spPr/>
    </dgm:pt>
    <dgm:pt modelId="{3E09A586-2B3D-4A9E-8CEC-64330B5F383F}" type="pres">
      <dgm:prSet presAssocID="{6A2B1E60-AFC9-4A5A-8C42-4D74CD744264}" presName="linNode" presStyleCnt="0"/>
      <dgm:spPr/>
    </dgm:pt>
    <dgm:pt modelId="{709BFE8C-3B84-47F4-93F9-D81E88D2A217}" type="pres">
      <dgm:prSet presAssocID="{6A2B1E60-AFC9-4A5A-8C42-4D74CD744264}" presName="parentText" presStyleLbl="node1" presStyleIdx="1" presStyleCnt="6" custScaleX="93434" custScaleY="127594" custLinFactNeighborY="-1323">
        <dgm:presLayoutVars>
          <dgm:chMax val="1"/>
          <dgm:bulletEnabled val="1"/>
        </dgm:presLayoutVars>
      </dgm:prSet>
      <dgm:spPr/>
    </dgm:pt>
    <dgm:pt modelId="{E8CC80ED-02AA-4F67-B9F3-8EBE7EC96BED}" type="pres">
      <dgm:prSet presAssocID="{6A2B1E60-AFC9-4A5A-8C42-4D74CD744264}" presName="descendantText" presStyleLbl="alignAccFollowNode1" presStyleIdx="1" presStyleCnt="6" custScaleX="102746" custScaleY="168907" custLinFactNeighborY="-3308">
        <dgm:presLayoutVars>
          <dgm:bulletEnabled val="1"/>
        </dgm:presLayoutVars>
      </dgm:prSet>
      <dgm:spPr/>
    </dgm:pt>
    <dgm:pt modelId="{2028F7C2-68FC-4810-AB21-F90208981CAB}" type="pres">
      <dgm:prSet presAssocID="{3C085115-F5A6-4DF9-9487-24745540E1F9}" presName="sp" presStyleCnt="0"/>
      <dgm:spPr/>
    </dgm:pt>
    <dgm:pt modelId="{5319C84B-1479-48CA-ACDC-E8F79CFB2326}" type="pres">
      <dgm:prSet presAssocID="{2471D1E0-51C1-4A3F-811F-AAD1DBBA7E78}" presName="linNode" presStyleCnt="0"/>
      <dgm:spPr/>
    </dgm:pt>
    <dgm:pt modelId="{9A88A6C1-62B3-47AB-90F3-D117B41F0398}" type="pres">
      <dgm:prSet presAssocID="{2471D1E0-51C1-4A3F-811F-AAD1DBBA7E78}" presName="parentText" presStyleLbl="node1" presStyleIdx="2" presStyleCnt="6" custScaleX="93434">
        <dgm:presLayoutVars>
          <dgm:chMax val="1"/>
          <dgm:bulletEnabled val="1"/>
        </dgm:presLayoutVars>
      </dgm:prSet>
      <dgm:spPr/>
    </dgm:pt>
    <dgm:pt modelId="{52B9B3F2-E517-4D69-AE5C-6FD8F12B683B}" type="pres">
      <dgm:prSet presAssocID="{2471D1E0-51C1-4A3F-811F-AAD1DBBA7E78}" presName="descendantText" presStyleLbl="alignAccFollowNode1" presStyleIdx="2" presStyleCnt="6" custScaleX="102746" custScaleY="118649">
        <dgm:presLayoutVars>
          <dgm:bulletEnabled val="1"/>
        </dgm:presLayoutVars>
      </dgm:prSet>
      <dgm:spPr/>
    </dgm:pt>
    <dgm:pt modelId="{2FF70C79-0829-472A-886E-E33A3F38A845}" type="pres">
      <dgm:prSet presAssocID="{B6B6AEB7-3FB9-4D6D-AA05-397819857D1B}" presName="sp" presStyleCnt="0"/>
      <dgm:spPr/>
    </dgm:pt>
    <dgm:pt modelId="{66CF2B1F-CBA2-4A54-926F-E25F6732CB7F}" type="pres">
      <dgm:prSet presAssocID="{37A76715-ACCD-4015-95D9-C03B66F03EDC}" presName="linNode" presStyleCnt="0"/>
      <dgm:spPr/>
    </dgm:pt>
    <dgm:pt modelId="{48C89E7E-50FA-432B-B33B-9EA4F5F3F3FC}" type="pres">
      <dgm:prSet presAssocID="{37A76715-ACCD-4015-95D9-C03B66F03EDC}" presName="parentText" presStyleLbl="node1" presStyleIdx="3" presStyleCnt="6" custScaleX="93434">
        <dgm:presLayoutVars>
          <dgm:chMax val="1"/>
          <dgm:bulletEnabled val="1"/>
        </dgm:presLayoutVars>
      </dgm:prSet>
      <dgm:spPr/>
    </dgm:pt>
    <dgm:pt modelId="{321A821C-7122-4D95-B0D5-681E20A314A8}" type="pres">
      <dgm:prSet presAssocID="{37A76715-ACCD-4015-95D9-C03B66F03EDC}" presName="descendantText" presStyleLbl="alignAccFollowNode1" presStyleIdx="3" presStyleCnt="6" custScaleX="102746" custScaleY="118649">
        <dgm:presLayoutVars>
          <dgm:bulletEnabled val="1"/>
        </dgm:presLayoutVars>
      </dgm:prSet>
      <dgm:spPr/>
    </dgm:pt>
    <dgm:pt modelId="{1E218B6A-B0A1-4DE1-A7BC-99F498AFA56F}" type="pres">
      <dgm:prSet presAssocID="{78BE024F-7F31-489D-929B-CD45F1CEA95B}" presName="sp" presStyleCnt="0"/>
      <dgm:spPr/>
    </dgm:pt>
    <dgm:pt modelId="{4B2A90DE-59FA-4F2C-958B-BF14F4FE2D25}" type="pres">
      <dgm:prSet presAssocID="{D52C6FF9-060C-46A0-A3D7-A58C88D1A04E}" presName="linNode" presStyleCnt="0"/>
      <dgm:spPr/>
    </dgm:pt>
    <dgm:pt modelId="{29C8FF00-ACF1-4D96-B690-A918882E7706}" type="pres">
      <dgm:prSet presAssocID="{D52C6FF9-060C-46A0-A3D7-A58C88D1A04E}" presName="parentText" presStyleLbl="node1" presStyleIdx="4" presStyleCnt="6" custScaleX="93434">
        <dgm:presLayoutVars>
          <dgm:chMax val="1"/>
          <dgm:bulletEnabled val="1"/>
        </dgm:presLayoutVars>
      </dgm:prSet>
      <dgm:spPr/>
    </dgm:pt>
    <dgm:pt modelId="{C18E6BA5-1E14-4104-BCB0-22D35EA39D1D}" type="pres">
      <dgm:prSet presAssocID="{D52C6FF9-060C-46A0-A3D7-A58C88D1A04E}" presName="descendantText" presStyleLbl="alignAccFollowNode1" presStyleIdx="4" presStyleCnt="6" custScaleX="102746" custScaleY="118649">
        <dgm:presLayoutVars>
          <dgm:bulletEnabled val="1"/>
        </dgm:presLayoutVars>
      </dgm:prSet>
      <dgm:spPr/>
    </dgm:pt>
    <dgm:pt modelId="{44ADE307-BCB8-471B-BD87-865F4503CC73}" type="pres">
      <dgm:prSet presAssocID="{8933606C-D894-4937-853A-B83F05DA09FA}" presName="sp" presStyleCnt="0"/>
      <dgm:spPr/>
    </dgm:pt>
    <dgm:pt modelId="{A8C0E244-1F08-4713-91D2-821132D51492}" type="pres">
      <dgm:prSet presAssocID="{7C509EE4-51D0-4034-A8D1-FCC5E99DDED6}" presName="linNode" presStyleCnt="0"/>
      <dgm:spPr/>
    </dgm:pt>
    <dgm:pt modelId="{F4B5219B-12F8-4F06-86DB-39B7F28B3A05}" type="pres">
      <dgm:prSet presAssocID="{7C509EE4-51D0-4034-A8D1-FCC5E99DDED6}" presName="parentText" presStyleLbl="node1" presStyleIdx="5" presStyleCnt="6" custScaleX="93434">
        <dgm:presLayoutVars>
          <dgm:chMax val="1"/>
          <dgm:bulletEnabled val="1"/>
        </dgm:presLayoutVars>
      </dgm:prSet>
      <dgm:spPr/>
    </dgm:pt>
    <dgm:pt modelId="{18848042-2C47-42A7-8DAE-68F4F3CE6AD6}" type="pres">
      <dgm:prSet presAssocID="{7C509EE4-51D0-4034-A8D1-FCC5E99DDED6}" presName="descendantText" presStyleLbl="alignAccFollowNode1" presStyleIdx="5" presStyleCnt="6" custScaleX="102746" custScaleY="118649">
        <dgm:presLayoutVars>
          <dgm:bulletEnabled val="1"/>
        </dgm:presLayoutVars>
      </dgm:prSet>
      <dgm:spPr/>
    </dgm:pt>
  </dgm:ptLst>
  <dgm:cxnLst>
    <dgm:cxn modelId="{B2D92102-DD39-4A68-A388-0A87B6601CDD}" srcId="{37A76715-ACCD-4015-95D9-C03B66F03EDC}" destId="{4640D391-7389-417C-BD8E-0DD9E23DA3F0}" srcOrd="0" destOrd="0" parTransId="{4CA156F3-B362-46B0-B4E6-A96ED3C49AAD}" sibTransId="{1F24ECD2-7CF2-4398-9041-243EDF7A0770}"/>
    <dgm:cxn modelId="{7B035A02-416F-444C-B0C5-717FCE07F192}" type="presOf" srcId="{4B055D6C-C059-426A-8493-5C86BC996E1F}" destId="{F949527A-5BAD-43D3-930E-1C7829F4329E}" srcOrd="0" destOrd="0" presId="urn:microsoft.com/office/officeart/2005/8/layout/vList5"/>
    <dgm:cxn modelId="{03439A06-77C6-4D76-A142-D8C68E8DB00B}" srcId="{6A2B1E60-AFC9-4A5A-8C42-4D74CD744264}" destId="{6105B99B-EBB6-4980-807D-8D45BA9D4C3B}" srcOrd="0" destOrd="0" parTransId="{DB3180F1-6598-463E-8A22-83F39DFAEF26}" sibTransId="{CD28B209-43A0-4747-B979-4F86DEFEA0B3}"/>
    <dgm:cxn modelId="{F0B6DC0B-7921-4821-9BED-2AAFF5219F63}" srcId="{7C509EE4-51D0-4034-A8D1-FCC5E99DDED6}" destId="{0F79F31E-4944-466C-9A30-CCEBEEA6C277}" srcOrd="0" destOrd="0" parTransId="{B0297764-7866-4CB6-85DE-072DC6AA9656}" sibTransId="{E131314E-66A4-41E3-90AC-FFD781413F8A}"/>
    <dgm:cxn modelId="{60ACAA17-F21C-45EE-930B-F131AEAF42F3}" srcId="{D52C6FF9-060C-46A0-A3D7-A58C88D1A04E}" destId="{E41EC103-5918-42C6-B934-F027CB0FE1E2}" srcOrd="0" destOrd="0" parTransId="{59760776-3C1F-4A8A-A0BA-7A47A9ED975B}" sibTransId="{4CAEC207-837F-4159-95A9-B9BB3DBCA5A4}"/>
    <dgm:cxn modelId="{18C50828-CA25-4450-9DF1-5F5F5C0EC58A}" type="presOf" srcId="{6A2B1E60-AFC9-4A5A-8C42-4D74CD744264}" destId="{709BFE8C-3B84-47F4-93F9-D81E88D2A217}" srcOrd="0" destOrd="0" presId="urn:microsoft.com/office/officeart/2005/8/layout/vList5"/>
    <dgm:cxn modelId="{B52CE929-C00F-49C7-9C65-E58379260193}" srcId="{1D252294-69C4-4885-9D95-45464C151914}" destId="{4B055D6C-C059-426A-8493-5C86BC996E1F}" srcOrd="0" destOrd="0" parTransId="{D5FC5FED-DCAA-482E-B506-0ACC462134CD}" sibTransId="{F4D0ED59-84DA-4CEC-AF9F-4C11FB583B1D}"/>
    <dgm:cxn modelId="{6B07E332-4A9F-4744-BFEE-B508CFED82A4}" type="presOf" srcId="{37A76715-ACCD-4015-95D9-C03B66F03EDC}" destId="{48C89E7E-50FA-432B-B33B-9EA4F5F3F3FC}" srcOrd="0" destOrd="0" presId="urn:microsoft.com/office/officeart/2005/8/layout/vList5"/>
    <dgm:cxn modelId="{707A3639-EE73-4BBE-9D0A-701F24812619}" srcId="{1D252294-69C4-4885-9D95-45464C151914}" destId="{7C509EE4-51D0-4034-A8D1-FCC5E99DDED6}" srcOrd="5" destOrd="0" parTransId="{DD934B7B-FB22-4B79-AF5C-808E12426596}" sibTransId="{1A065E33-0358-468F-8A4A-8D3A6EC6E21D}"/>
    <dgm:cxn modelId="{E1387F39-1F79-4275-86CA-D536AADEDDE7}" type="presOf" srcId="{FE44D7D3-4A5C-4925-9AA7-371275A29395}" destId="{52B9B3F2-E517-4D69-AE5C-6FD8F12B683B}" srcOrd="0" destOrd="0" presId="urn:microsoft.com/office/officeart/2005/8/layout/vList5"/>
    <dgm:cxn modelId="{9096755E-FE04-49BA-A157-A089543637FB}" type="presOf" srcId="{E41EC103-5918-42C6-B934-F027CB0FE1E2}" destId="{C18E6BA5-1E14-4104-BCB0-22D35EA39D1D}" srcOrd="0" destOrd="0" presId="urn:microsoft.com/office/officeart/2005/8/layout/vList5"/>
    <dgm:cxn modelId="{75794A43-116F-4BA8-B76F-7D125CBEA2F6}" type="presOf" srcId="{2471D1E0-51C1-4A3F-811F-AAD1DBBA7E78}" destId="{9A88A6C1-62B3-47AB-90F3-D117B41F0398}" srcOrd="0" destOrd="0" presId="urn:microsoft.com/office/officeart/2005/8/layout/vList5"/>
    <dgm:cxn modelId="{2321A149-B89D-41CE-8626-51D63AB8B934}" srcId="{4B055D6C-C059-426A-8493-5C86BC996E1F}" destId="{2D5F1B32-ABF8-42E7-A01A-3379D3F9123B}" srcOrd="0" destOrd="0" parTransId="{16823474-155A-4701-A610-607F7DE021C0}" sibTransId="{A5CEEA68-5737-42EC-8253-32DDE00FD109}"/>
    <dgm:cxn modelId="{D794A96C-9D39-465E-8B1E-2DA921352857}" srcId="{1D252294-69C4-4885-9D95-45464C151914}" destId="{2471D1E0-51C1-4A3F-811F-AAD1DBBA7E78}" srcOrd="2" destOrd="0" parTransId="{9E67E82B-9C89-485B-9B8B-2DB3BAA628BF}" sibTransId="{B6B6AEB7-3FB9-4D6D-AA05-397819857D1B}"/>
    <dgm:cxn modelId="{89EB0F4E-16F7-46C4-8971-AB0E8FB46327}" type="presOf" srcId="{2D5F1B32-ABF8-42E7-A01A-3379D3F9123B}" destId="{D12EFFD2-F9E0-4006-8F93-96CD3A2419E3}" srcOrd="0" destOrd="0" presId="urn:microsoft.com/office/officeart/2005/8/layout/vList5"/>
    <dgm:cxn modelId="{3B42E650-57E1-4E4B-8FFE-8CAB85A6EA58}" srcId="{1D252294-69C4-4885-9D95-45464C151914}" destId="{37A76715-ACCD-4015-95D9-C03B66F03EDC}" srcOrd="3" destOrd="0" parTransId="{D866757F-D02F-487D-8F7D-2B505084DD89}" sibTransId="{78BE024F-7F31-489D-929B-CD45F1CEA95B}"/>
    <dgm:cxn modelId="{27010982-9BF4-4ED0-829C-2C71DFF2ED16}" type="presOf" srcId="{7C509EE4-51D0-4034-A8D1-FCC5E99DDED6}" destId="{F4B5219B-12F8-4F06-86DB-39B7F28B3A05}" srcOrd="0" destOrd="0" presId="urn:microsoft.com/office/officeart/2005/8/layout/vList5"/>
    <dgm:cxn modelId="{E31BF490-7EDF-41D0-9982-F80A55878506}" type="presOf" srcId="{6105B99B-EBB6-4980-807D-8D45BA9D4C3B}" destId="{E8CC80ED-02AA-4F67-B9F3-8EBE7EC96BED}" srcOrd="0" destOrd="0" presId="urn:microsoft.com/office/officeart/2005/8/layout/vList5"/>
    <dgm:cxn modelId="{B568219B-E09B-4AF4-BA34-391F76A52F37}" type="presOf" srcId="{0F79F31E-4944-466C-9A30-CCEBEEA6C277}" destId="{18848042-2C47-42A7-8DAE-68F4F3CE6AD6}" srcOrd="0" destOrd="0" presId="urn:microsoft.com/office/officeart/2005/8/layout/vList5"/>
    <dgm:cxn modelId="{8E2BB8A9-44AD-49CF-91E5-D6F251AF732E}" type="presOf" srcId="{1D252294-69C4-4885-9D95-45464C151914}" destId="{B2502F83-1C12-4662-9B5F-862A69047023}" srcOrd="0" destOrd="0" presId="urn:microsoft.com/office/officeart/2005/8/layout/vList5"/>
    <dgm:cxn modelId="{3D994ABA-26B0-426E-84AD-29A0C05B1B15}" type="presOf" srcId="{4640D391-7389-417C-BD8E-0DD9E23DA3F0}" destId="{321A821C-7122-4D95-B0D5-681E20A314A8}" srcOrd="0" destOrd="0" presId="urn:microsoft.com/office/officeart/2005/8/layout/vList5"/>
    <dgm:cxn modelId="{FD14E8BB-316A-4C42-9953-0275957A0A0B}" srcId="{2471D1E0-51C1-4A3F-811F-AAD1DBBA7E78}" destId="{FE44D7D3-4A5C-4925-9AA7-371275A29395}" srcOrd="0" destOrd="0" parTransId="{FB40D4E6-B114-4620-824A-C0A4DDD295B8}" sibTransId="{690C98AF-FCDF-43FD-B2CC-F26C5FD787BA}"/>
    <dgm:cxn modelId="{A68CAECD-5CC8-481A-AE98-2C00B6536270}" type="presOf" srcId="{D52C6FF9-060C-46A0-A3D7-A58C88D1A04E}" destId="{29C8FF00-ACF1-4D96-B690-A918882E7706}" srcOrd="0" destOrd="0" presId="urn:microsoft.com/office/officeart/2005/8/layout/vList5"/>
    <dgm:cxn modelId="{77D8FFF3-23D1-4B23-9AE5-662C9C4FE82B}" srcId="{1D252294-69C4-4885-9D95-45464C151914}" destId="{6A2B1E60-AFC9-4A5A-8C42-4D74CD744264}" srcOrd="1" destOrd="0" parTransId="{8DCCA212-0C68-45B4-8CA0-A5A48CF54A0D}" sibTransId="{3C085115-F5A6-4DF9-9487-24745540E1F9}"/>
    <dgm:cxn modelId="{27E4DEF6-C6E6-4252-A2AE-48070096C5E1}" srcId="{1D252294-69C4-4885-9D95-45464C151914}" destId="{D52C6FF9-060C-46A0-A3D7-A58C88D1A04E}" srcOrd="4" destOrd="0" parTransId="{927F34FB-C64F-4AAD-BE0F-30A1962DBEA7}" sibTransId="{8933606C-D894-4937-853A-B83F05DA09FA}"/>
    <dgm:cxn modelId="{AE1A5ED9-525B-4314-85BC-A254F5B6A975}" type="presParOf" srcId="{B2502F83-1C12-4662-9B5F-862A69047023}" destId="{A101CB32-04B4-4359-A146-EFC372C5D48B}" srcOrd="0" destOrd="0" presId="urn:microsoft.com/office/officeart/2005/8/layout/vList5"/>
    <dgm:cxn modelId="{85D3F603-1201-472A-B715-A8CE42C573CE}" type="presParOf" srcId="{A101CB32-04B4-4359-A146-EFC372C5D48B}" destId="{F949527A-5BAD-43D3-930E-1C7829F4329E}" srcOrd="0" destOrd="0" presId="urn:microsoft.com/office/officeart/2005/8/layout/vList5"/>
    <dgm:cxn modelId="{98CFBF39-5011-4A47-A1F7-77791CBBEB9E}" type="presParOf" srcId="{A101CB32-04B4-4359-A146-EFC372C5D48B}" destId="{D12EFFD2-F9E0-4006-8F93-96CD3A2419E3}" srcOrd="1" destOrd="0" presId="urn:microsoft.com/office/officeart/2005/8/layout/vList5"/>
    <dgm:cxn modelId="{BB684819-7D3D-4C84-8BE1-5D69E442ED22}" type="presParOf" srcId="{B2502F83-1C12-4662-9B5F-862A69047023}" destId="{0C496DA4-533B-4C85-B993-C5F95CE22C70}" srcOrd="1" destOrd="0" presId="urn:microsoft.com/office/officeart/2005/8/layout/vList5"/>
    <dgm:cxn modelId="{CFE859A6-6BD2-428E-9C6E-4C8C4158AC92}" type="presParOf" srcId="{B2502F83-1C12-4662-9B5F-862A69047023}" destId="{3E09A586-2B3D-4A9E-8CEC-64330B5F383F}" srcOrd="2" destOrd="0" presId="urn:microsoft.com/office/officeart/2005/8/layout/vList5"/>
    <dgm:cxn modelId="{4B2BC14A-2797-4FA8-8507-C05D0C04BEAA}" type="presParOf" srcId="{3E09A586-2B3D-4A9E-8CEC-64330B5F383F}" destId="{709BFE8C-3B84-47F4-93F9-D81E88D2A217}" srcOrd="0" destOrd="0" presId="urn:microsoft.com/office/officeart/2005/8/layout/vList5"/>
    <dgm:cxn modelId="{15A4CC3B-0519-4E00-9BC5-65DDB3E821F5}" type="presParOf" srcId="{3E09A586-2B3D-4A9E-8CEC-64330B5F383F}" destId="{E8CC80ED-02AA-4F67-B9F3-8EBE7EC96BED}" srcOrd="1" destOrd="0" presId="urn:microsoft.com/office/officeart/2005/8/layout/vList5"/>
    <dgm:cxn modelId="{CD15B5E3-4110-4888-AE02-DD07931927B1}" type="presParOf" srcId="{B2502F83-1C12-4662-9B5F-862A69047023}" destId="{2028F7C2-68FC-4810-AB21-F90208981CAB}" srcOrd="3" destOrd="0" presId="urn:microsoft.com/office/officeart/2005/8/layout/vList5"/>
    <dgm:cxn modelId="{B6177240-C629-4DD7-85F1-F803AF5D9F0A}" type="presParOf" srcId="{B2502F83-1C12-4662-9B5F-862A69047023}" destId="{5319C84B-1479-48CA-ACDC-E8F79CFB2326}" srcOrd="4" destOrd="0" presId="urn:microsoft.com/office/officeart/2005/8/layout/vList5"/>
    <dgm:cxn modelId="{555B8EDA-CF0F-459D-9977-B24705048C18}" type="presParOf" srcId="{5319C84B-1479-48CA-ACDC-E8F79CFB2326}" destId="{9A88A6C1-62B3-47AB-90F3-D117B41F0398}" srcOrd="0" destOrd="0" presId="urn:microsoft.com/office/officeart/2005/8/layout/vList5"/>
    <dgm:cxn modelId="{707A2C8C-C11F-4655-9391-828923736555}" type="presParOf" srcId="{5319C84B-1479-48CA-ACDC-E8F79CFB2326}" destId="{52B9B3F2-E517-4D69-AE5C-6FD8F12B683B}" srcOrd="1" destOrd="0" presId="urn:microsoft.com/office/officeart/2005/8/layout/vList5"/>
    <dgm:cxn modelId="{FAF79956-B4ED-40CF-8C4B-5F47054ACA35}" type="presParOf" srcId="{B2502F83-1C12-4662-9B5F-862A69047023}" destId="{2FF70C79-0829-472A-886E-E33A3F38A845}" srcOrd="5" destOrd="0" presId="urn:microsoft.com/office/officeart/2005/8/layout/vList5"/>
    <dgm:cxn modelId="{08F4DF90-516F-4640-98EE-7F7D9D4E4079}" type="presParOf" srcId="{B2502F83-1C12-4662-9B5F-862A69047023}" destId="{66CF2B1F-CBA2-4A54-926F-E25F6732CB7F}" srcOrd="6" destOrd="0" presId="urn:microsoft.com/office/officeart/2005/8/layout/vList5"/>
    <dgm:cxn modelId="{844B5F1B-52EA-46A7-9CD5-6917CDA88B79}" type="presParOf" srcId="{66CF2B1F-CBA2-4A54-926F-E25F6732CB7F}" destId="{48C89E7E-50FA-432B-B33B-9EA4F5F3F3FC}" srcOrd="0" destOrd="0" presId="urn:microsoft.com/office/officeart/2005/8/layout/vList5"/>
    <dgm:cxn modelId="{B76E2A08-393F-4D30-9E11-06A84C911837}" type="presParOf" srcId="{66CF2B1F-CBA2-4A54-926F-E25F6732CB7F}" destId="{321A821C-7122-4D95-B0D5-681E20A314A8}" srcOrd="1" destOrd="0" presId="urn:microsoft.com/office/officeart/2005/8/layout/vList5"/>
    <dgm:cxn modelId="{2F24CCDC-E7F0-4B79-AA88-42884E7797B5}" type="presParOf" srcId="{B2502F83-1C12-4662-9B5F-862A69047023}" destId="{1E218B6A-B0A1-4DE1-A7BC-99F498AFA56F}" srcOrd="7" destOrd="0" presId="urn:microsoft.com/office/officeart/2005/8/layout/vList5"/>
    <dgm:cxn modelId="{91255EDE-3565-4C7F-90E9-AC3E558DDD1E}" type="presParOf" srcId="{B2502F83-1C12-4662-9B5F-862A69047023}" destId="{4B2A90DE-59FA-4F2C-958B-BF14F4FE2D25}" srcOrd="8" destOrd="0" presId="urn:microsoft.com/office/officeart/2005/8/layout/vList5"/>
    <dgm:cxn modelId="{A234CD93-5C42-490D-B6DB-F2EB8B6ABCBA}" type="presParOf" srcId="{4B2A90DE-59FA-4F2C-958B-BF14F4FE2D25}" destId="{29C8FF00-ACF1-4D96-B690-A918882E7706}" srcOrd="0" destOrd="0" presId="urn:microsoft.com/office/officeart/2005/8/layout/vList5"/>
    <dgm:cxn modelId="{AF377D64-6EAE-43D1-8D67-9973352E1D6D}" type="presParOf" srcId="{4B2A90DE-59FA-4F2C-958B-BF14F4FE2D25}" destId="{C18E6BA5-1E14-4104-BCB0-22D35EA39D1D}" srcOrd="1" destOrd="0" presId="urn:microsoft.com/office/officeart/2005/8/layout/vList5"/>
    <dgm:cxn modelId="{2B0EC468-1B35-466B-8AFB-98FF63381919}" type="presParOf" srcId="{B2502F83-1C12-4662-9B5F-862A69047023}" destId="{44ADE307-BCB8-471B-BD87-865F4503CC73}" srcOrd="9" destOrd="0" presId="urn:microsoft.com/office/officeart/2005/8/layout/vList5"/>
    <dgm:cxn modelId="{54F7D9D9-5AED-400B-9C06-D6E83063E84E}" type="presParOf" srcId="{B2502F83-1C12-4662-9B5F-862A69047023}" destId="{A8C0E244-1F08-4713-91D2-821132D51492}" srcOrd="10" destOrd="0" presId="urn:microsoft.com/office/officeart/2005/8/layout/vList5"/>
    <dgm:cxn modelId="{BA365337-777E-4C7C-9214-DA4DEA9290B0}" type="presParOf" srcId="{A8C0E244-1F08-4713-91D2-821132D51492}" destId="{F4B5219B-12F8-4F06-86DB-39B7F28B3A05}" srcOrd="0" destOrd="0" presId="urn:microsoft.com/office/officeart/2005/8/layout/vList5"/>
    <dgm:cxn modelId="{0A005909-B8E5-4962-B455-5149E7208234}" type="presParOf" srcId="{A8C0E244-1F08-4713-91D2-821132D51492}" destId="{18848042-2C47-42A7-8DAE-68F4F3CE6AD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7111B1-865E-4863-A4E8-063DC510BE20}"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ES"/>
        </a:p>
      </dgm:t>
    </dgm:pt>
    <dgm:pt modelId="{F728D516-5939-4097-93B7-A13D07406358}">
      <dgm:prSet custT="1"/>
      <dgm:spPr>
        <a:gradFill rotWithShape="0">
          <a:gsLst>
            <a:gs pos="0">
              <a:srgbClr val="FA9C7E"/>
            </a:gs>
            <a:gs pos="50000">
              <a:srgbClr val="FE9166"/>
            </a:gs>
            <a:gs pos="100000">
              <a:srgbClr val="F2703C"/>
            </a:gs>
          </a:gsLst>
        </a:gradFill>
      </dgm:spPr>
      <dgm:t>
        <a:bodyPr/>
        <a:lstStyle/>
        <a:p>
          <a:r>
            <a:rPr lang="es-ES" sz="1600" b="1">
              <a:solidFill>
                <a:schemeClr val="tx1"/>
              </a:solidFill>
            </a:rPr>
            <a:t>Engagement </a:t>
          </a:r>
          <a:r>
            <a:rPr lang="es-ES" sz="1600" b="1" dirty="0">
              <a:solidFill>
                <a:schemeClr val="tx1"/>
              </a:solidFill>
            </a:rPr>
            <a:t>(v. </a:t>
          </a:r>
          <a:r>
            <a:rPr lang="es-ES" sz="1600" b="1">
              <a:solidFill>
                <a:schemeClr val="tx1"/>
              </a:solidFill>
            </a:rPr>
            <a:t>25)</a:t>
          </a:r>
          <a:endParaRPr lang="es-ES" sz="1600" dirty="0">
            <a:solidFill>
              <a:schemeClr val="tx1"/>
            </a:solidFill>
          </a:endParaRPr>
        </a:p>
      </dgm:t>
    </dgm:pt>
    <dgm:pt modelId="{BF0D060E-4C35-4325-9E54-65EE424296C3}" type="parTrans" cxnId="{D9E7A5CE-A1A1-4DBB-8EFB-84581347CA7D}">
      <dgm:prSet/>
      <dgm:spPr/>
      <dgm:t>
        <a:bodyPr/>
        <a:lstStyle/>
        <a:p>
          <a:endParaRPr lang="es-ES" sz="1600"/>
        </a:p>
      </dgm:t>
    </dgm:pt>
    <dgm:pt modelId="{A19949DB-83ED-4405-AE8B-21167A8A6B71}" type="sibTrans" cxnId="{D9E7A5CE-A1A1-4DBB-8EFB-84581347CA7D}">
      <dgm:prSet/>
      <dgm:spPr/>
      <dgm:t>
        <a:bodyPr/>
        <a:lstStyle/>
        <a:p>
          <a:endParaRPr lang="es-ES" sz="1600"/>
        </a:p>
      </dgm:t>
    </dgm:pt>
    <dgm:pt modelId="{D5975C58-CB5A-4F0C-B93D-74D128F9FAEA}">
      <dgm:prSet custT="1"/>
      <dgm:spPr>
        <a:ln w="28575">
          <a:solidFill>
            <a:schemeClr val="accent2"/>
          </a:solidFill>
        </a:ln>
      </dgm:spPr>
      <dgm:t>
        <a:bodyPr/>
        <a:lstStyle/>
        <a:p>
          <a:r>
            <a:rPr lang="en-US" sz="1600" b="1"/>
            <a:t>Jesus paid the bride's price by dying on the cross. In this way, He officially engaged Himself to the Church.</a:t>
          </a:r>
          <a:endParaRPr lang="es-ES" sz="1600" dirty="0"/>
        </a:p>
      </dgm:t>
    </dgm:pt>
    <dgm:pt modelId="{5AD4442F-B921-4ACD-A393-F5BBBC697F06}" type="parTrans" cxnId="{EADA7E3C-C77C-43AA-B636-7F3732012F0B}">
      <dgm:prSet/>
      <dgm:spPr/>
      <dgm:t>
        <a:bodyPr/>
        <a:lstStyle/>
        <a:p>
          <a:endParaRPr lang="es-ES" sz="1600"/>
        </a:p>
      </dgm:t>
    </dgm:pt>
    <dgm:pt modelId="{A23F0C9C-80E0-4020-BD38-9FF9C83F3EFC}" type="sibTrans" cxnId="{EADA7E3C-C77C-43AA-B636-7F3732012F0B}">
      <dgm:prSet/>
      <dgm:spPr/>
      <dgm:t>
        <a:bodyPr/>
        <a:lstStyle/>
        <a:p>
          <a:endParaRPr lang="es-ES" sz="1600"/>
        </a:p>
      </dgm:t>
    </dgm:pt>
    <dgm:pt modelId="{5CB4E567-6AD6-451A-A93A-EBFACF3BC42E}">
      <dgm:prSet custT="1"/>
      <dgm:spPr/>
      <dgm:t>
        <a:bodyPr/>
        <a:lstStyle/>
        <a:p>
          <a:r>
            <a:rPr lang="en-US" sz="1600" b="1">
              <a:solidFill>
                <a:schemeClr val="tx1"/>
              </a:solidFill>
            </a:rPr>
            <a:t>Preparation for the wedding ceremony (v. 26)</a:t>
          </a:r>
          <a:endParaRPr lang="es-ES" sz="1600" dirty="0">
            <a:solidFill>
              <a:schemeClr val="tx1"/>
            </a:solidFill>
          </a:endParaRPr>
        </a:p>
      </dgm:t>
    </dgm:pt>
    <dgm:pt modelId="{77DFD685-5C73-4238-9CEC-B97CBE1134FC}" type="parTrans" cxnId="{4FB2877F-F946-4EB3-8749-6D6D5C4CC451}">
      <dgm:prSet/>
      <dgm:spPr/>
      <dgm:t>
        <a:bodyPr/>
        <a:lstStyle/>
        <a:p>
          <a:endParaRPr lang="es-ES" sz="1600"/>
        </a:p>
      </dgm:t>
    </dgm:pt>
    <dgm:pt modelId="{4B593808-D03C-4827-A687-8026FF2A5F60}" type="sibTrans" cxnId="{4FB2877F-F946-4EB3-8749-6D6D5C4CC451}">
      <dgm:prSet/>
      <dgm:spPr/>
      <dgm:t>
        <a:bodyPr/>
        <a:lstStyle/>
        <a:p>
          <a:endParaRPr lang="es-ES" sz="1600"/>
        </a:p>
      </dgm:t>
    </dgm:pt>
    <dgm:pt modelId="{061A787D-762E-4366-8A37-28EEBFF70BC3}">
      <dgm:prSet custT="1"/>
      <dgm:spPr>
        <a:ln w="28575">
          <a:solidFill>
            <a:schemeClr val="accent3"/>
          </a:solidFill>
        </a:ln>
      </dgm:spPr>
      <dgm:t>
        <a:bodyPr/>
        <a:lstStyle/>
        <a:p>
          <a:r>
            <a:rPr lang="en-US" sz="1600" b="1"/>
            <a:t>Currently, He prepares the Church by sanctifying and purifying each member, cleansing every stain of sin, and smoothing every wrinkle of character.</a:t>
          </a:r>
          <a:endParaRPr lang="es-ES" sz="1600" dirty="0"/>
        </a:p>
      </dgm:t>
    </dgm:pt>
    <dgm:pt modelId="{7E1A79D5-93F2-4B5C-B3A4-15776C4C3A10}" type="parTrans" cxnId="{BF2AB64B-14DB-4D01-B2AA-8B96ABB36E52}">
      <dgm:prSet/>
      <dgm:spPr/>
      <dgm:t>
        <a:bodyPr/>
        <a:lstStyle/>
        <a:p>
          <a:endParaRPr lang="es-ES" sz="1600"/>
        </a:p>
      </dgm:t>
    </dgm:pt>
    <dgm:pt modelId="{C6EA5C82-03E7-4044-92E9-8A7D4CC9C88B}" type="sibTrans" cxnId="{BF2AB64B-14DB-4D01-B2AA-8B96ABB36E52}">
      <dgm:prSet/>
      <dgm:spPr/>
      <dgm:t>
        <a:bodyPr/>
        <a:lstStyle/>
        <a:p>
          <a:endParaRPr lang="es-ES" sz="1600"/>
        </a:p>
      </dgm:t>
    </dgm:pt>
    <dgm:pt modelId="{A2BC768D-D0A6-4F19-B2A1-70DDCBF2E653}">
      <dgm:prSet custT="1"/>
      <dgm:spPr/>
      <dgm:t>
        <a:bodyPr/>
        <a:lstStyle/>
        <a:p>
          <a:r>
            <a:rPr lang="en-US" sz="1600" b="1">
              <a:solidFill>
                <a:schemeClr val="tx1"/>
              </a:solidFill>
            </a:rPr>
            <a:t>The wedding ceremony itself (v. 27)</a:t>
          </a:r>
          <a:endParaRPr lang="es-ES" sz="1600" dirty="0">
            <a:solidFill>
              <a:schemeClr val="tx1"/>
            </a:solidFill>
          </a:endParaRPr>
        </a:p>
      </dgm:t>
    </dgm:pt>
    <dgm:pt modelId="{1A2C782C-2C8F-40D4-A8F6-E8D40F8B95BD}" type="parTrans" cxnId="{922A3E57-BF1D-4ABF-BE0A-EAF56C490B70}">
      <dgm:prSet/>
      <dgm:spPr/>
      <dgm:t>
        <a:bodyPr/>
        <a:lstStyle/>
        <a:p>
          <a:endParaRPr lang="es-ES" sz="1600"/>
        </a:p>
      </dgm:t>
    </dgm:pt>
    <dgm:pt modelId="{122FCDA0-FF4F-489C-BF0B-0AC7B3738E77}" type="sibTrans" cxnId="{922A3E57-BF1D-4ABF-BE0A-EAF56C490B70}">
      <dgm:prSet/>
      <dgm:spPr/>
      <dgm:t>
        <a:bodyPr/>
        <a:lstStyle/>
        <a:p>
          <a:endParaRPr lang="es-ES" sz="1600"/>
        </a:p>
      </dgm:t>
    </dgm:pt>
    <dgm:pt modelId="{EFFA7109-DCFA-40EB-988F-DDF558F09314}">
      <dgm:prSet custT="1"/>
      <dgm:spPr>
        <a:ln w="28575">
          <a:solidFill>
            <a:schemeClr val="accent4"/>
          </a:solidFill>
        </a:ln>
      </dgm:spPr>
      <dgm:t>
        <a:bodyPr/>
        <a:lstStyle/>
        <a:p>
          <a:r>
            <a:rPr lang="en-US" sz="1600" b="1"/>
            <a:t>Finally, Jesus will come to take His wife, "a glorious church," to live happily ever after.</a:t>
          </a:r>
          <a:endParaRPr lang="es-ES" sz="1600" dirty="0"/>
        </a:p>
      </dgm:t>
    </dgm:pt>
    <dgm:pt modelId="{3F51EAA0-7261-4409-99FD-A46331355A38}" type="parTrans" cxnId="{CDFE7C67-DA91-4834-A070-0D0589F57E5F}">
      <dgm:prSet/>
      <dgm:spPr/>
      <dgm:t>
        <a:bodyPr/>
        <a:lstStyle/>
        <a:p>
          <a:endParaRPr lang="es-ES" sz="1600"/>
        </a:p>
      </dgm:t>
    </dgm:pt>
    <dgm:pt modelId="{59F915FA-36D6-4D7D-8BB6-C7CE4E27BFD7}" type="sibTrans" cxnId="{CDFE7C67-DA91-4834-A070-0D0589F57E5F}">
      <dgm:prSet/>
      <dgm:spPr/>
      <dgm:t>
        <a:bodyPr/>
        <a:lstStyle/>
        <a:p>
          <a:endParaRPr lang="es-ES" sz="1600"/>
        </a:p>
      </dgm:t>
    </dgm:pt>
    <dgm:pt modelId="{B6078453-6FA0-460A-B6A9-C8A8B125F50A}" type="pres">
      <dgm:prSet presAssocID="{2C7111B1-865E-4863-A4E8-063DC510BE20}" presName="linear" presStyleCnt="0">
        <dgm:presLayoutVars>
          <dgm:dir/>
          <dgm:animLvl val="lvl"/>
          <dgm:resizeHandles val="exact"/>
        </dgm:presLayoutVars>
      </dgm:prSet>
      <dgm:spPr/>
    </dgm:pt>
    <dgm:pt modelId="{A50A65AB-1A8C-4AB8-9BB9-98FC2A35138B}" type="pres">
      <dgm:prSet presAssocID="{F728D516-5939-4097-93B7-A13D07406358}" presName="parentLin" presStyleCnt="0"/>
      <dgm:spPr/>
    </dgm:pt>
    <dgm:pt modelId="{2F586062-31E7-4BB4-B743-1B27B12D982E}" type="pres">
      <dgm:prSet presAssocID="{F728D516-5939-4097-93B7-A13D07406358}" presName="parentLeftMargin" presStyleLbl="node1" presStyleIdx="0" presStyleCnt="3"/>
      <dgm:spPr/>
    </dgm:pt>
    <dgm:pt modelId="{204F16EA-B4AF-40E2-A769-9C178BAD02FE}" type="pres">
      <dgm:prSet presAssocID="{F728D516-5939-4097-93B7-A13D07406358}" presName="parentText" presStyleLbl="node1" presStyleIdx="0" presStyleCnt="3">
        <dgm:presLayoutVars>
          <dgm:chMax val="0"/>
          <dgm:bulletEnabled val="1"/>
        </dgm:presLayoutVars>
      </dgm:prSet>
      <dgm:spPr/>
    </dgm:pt>
    <dgm:pt modelId="{2E5C14EC-ED97-4F26-88CE-8C8031851FE5}" type="pres">
      <dgm:prSet presAssocID="{F728D516-5939-4097-93B7-A13D07406358}" presName="negativeSpace" presStyleCnt="0"/>
      <dgm:spPr/>
    </dgm:pt>
    <dgm:pt modelId="{179B22C9-7B1E-4129-9EF2-E8616325EAFC}" type="pres">
      <dgm:prSet presAssocID="{F728D516-5939-4097-93B7-A13D07406358}" presName="childText" presStyleLbl="conFgAcc1" presStyleIdx="0" presStyleCnt="3">
        <dgm:presLayoutVars>
          <dgm:bulletEnabled val="1"/>
        </dgm:presLayoutVars>
      </dgm:prSet>
      <dgm:spPr/>
    </dgm:pt>
    <dgm:pt modelId="{CFA58EEE-79DA-4093-84C1-31E62C4CDC6B}" type="pres">
      <dgm:prSet presAssocID="{A19949DB-83ED-4405-AE8B-21167A8A6B71}" presName="spaceBetweenRectangles" presStyleCnt="0"/>
      <dgm:spPr/>
    </dgm:pt>
    <dgm:pt modelId="{3530E713-E829-4534-8D0A-3DBBF5079598}" type="pres">
      <dgm:prSet presAssocID="{5CB4E567-6AD6-451A-A93A-EBFACF3BC42E}" presName="parentLin" presStyleCnt="0"/>
      <dgm:spPr/>
    </dgm:pt>
    <dgm:pt modelId="{DF2C6C84-D00D-44D1-9321-FDC62B4C3EA9}" type="pres">
      <dgm:prSet presAssocID="{5CB4E567-6AD6-451A-A93A-EBFACF3BC42E}" presName="parentLeftMargin" presStyleLbl="node1" presStyleIdx="0" presStyleCnt="3"/>
      <dgm:spPr/>
    </dgm:pt>
    <dgm:pt modelId="{74A2E5AF-65F1-439C-8189-4A05CB27F6A9}" type="pres">
      <dgm:prSet presAssocID="{5CB4E567-6AD6-451A-A93A-EBFACF3BC42E}" presName="parentText" presStyleLbl="node1" presStyleIdx="1" presStyleCnt="3">
        <dgm:presLayoutVars>
          <dgm:chMax val="0"/>
          <dgm:bulletEnabled val="1"/>
        </dgm:presLayoutVars>
      </dgm:prSet>
      <dgm:spPr/>
    </dgm:pt>
    <dgm:pt modelId="{598C850B-8425-42A5-8E96-B06490E1F394}" type="pres">
      <dgm:prSet presAssocID="{5CB4E567-6AD6-451A-A93A-EBFACF3BC42E}" presName="negativeSpace" presStyleCnt="0"/>
      <dgm:spPr/>
    </dgm:pt>
    <dgm:pt modelId="{E3630FD3-5D1E-4EE9-81B2-8785FAAF1E25}" type="pres">
      <dgm:prSet presAssocID="{5CB4E567-6AD6-451A-A93A-EBFACF3BC42E}" presName="childText" presStyleLbl="conFgAcc1" presStyleIdx="1" presStyleCnt="3">
        <dgm:presLayoutVars>
          <dgm:bulletEnabled val="1"/>
        </dgm:presLayoutVars>
      </dgm:prSet>
      <dgm:spPr/>
    </dgm:pt>
    <dgm:pt modelId="{DE6CE24E-F0A8-44F5-B04B-01EAFC1D6ACB}" type="pres">
      <dgm:prSet presAssocID="{4B593808-D03C-4827-A687-8026FF2A5F60}" presName="spaceBetweenRectangles" presStyleCnt="0"/>
      <dgm:spPr/>
    </dgm:pt>
    <dgm:pt modelId="{FA5C5219-54E7-4DA9-AAE2-74F0BF0CD9C7}" type="pres">
      <dgm:prSet presAssocID="{A2BC768D-D0A6-4F19-B2A1-70DDCBF2E653}" presName="parentLin" presStyleCnt="0"/>
      <dgm:spPr/>
    </dgm:pt>
    <dgm:pt modelId="{00BD9F5D-BC73-4522-9523-3A8526DC5332}" type="pres">
      <dgm:prSet presAssocID="{A2BC768D-D0A6-4F19-B2A1-70DDCBF2E653}" presName="parentLeftMargin" presStyleLbl="node1" presStyleIdx="1" presStyleCnt="3"/>
      <dgm:spPr/>
    </dgm:pt>
    <dgm:pt modelId="{8BB3409A-2973-44C8-B6DC-90FEBF935A58}" type="pres">
      <dgm:prSet presAssocID="{A2BC768D-D0A6-4F19-B2A1-70DDCBF2E653}" presName="parentText" presStyleLbl="node1" presStyleIdx="2" presStyleCnt="3">
        <dgm:presLayoutVars>
          <dgm:chMax val="0"/>
          <dgm:bulletEnabled val="1"/>
        </dgm:presLayoutVars>
      </dgm:prSet>
      <dgm:spPr/>
    </dgm:pt>
    <dgm:pt modelId="{1FF0A13A-085A-4DC8-9B86-489AB8ACF623}" type="pres">
      <dgm:prSet presAssocID="{A2BC768D-D0A6-4F19-B2A1-70DDCBF2E653}" presName="negativeSpace" presStyleCnt="0"/>
      <dgm:spPr/>
    </dgm:pt>
    <dgm:pt modelId="{747812A1-CF3E-43DE-9D6F-44A72B1D93BD}" type="pres">
      <dgm:prSet presAssocID="{A2BC768D-D0A6-4F19-B2A1-70DDCBF2E653}" presName="childText" presStyleLbl="conFgAcc1" presStyleIdx="2" presStyleCnt="3">
        <dgm:presLayoutVars>
          <dgm:bulletEnabled val="1"/>
        </dgm:presLayoutVars>
      </dgm:prSet>
      <dgm:spPr/>
    </dgm:pt>
  </dgm:ptLst>
  <dgm:cxnLst>
    <dgm:cxn modelId="{1F14B703-048F-42B2-BA5A-34D52D4A0AFC}" type="presOf" srcId="{A2BC768D-D0A6-4F19-B2A1-70DDCBF2E653}" destId="{8BB3409A-2973-44C8-B6DC-90FEBF935A58}" srcOrd="1" destOrd="0" presId="urn:microsoft.com/office/officeart/2005/8/layout/list1"/>
    <dgm:cxn modelId="{1D221232-44CE-4F3F-94AC-074F9482922D}" type="presOf" srcId="{EFFA7109-DCFA-40EB-988F-DDF558F09314}" destId="{747812A1-CF3E-43DE-9D6F-44A72B1D93BD}" srcOrd="0" destOrd="0" presId="urn:microsoft.com/office/officeart/2005/8/layout/list1"/>
    <dgm:cxn modelId="{EADA7E3C-C77C-43AA-B636-7F3732012F0B}" srcId="{F728D516-5939-4097-93B7-A13D07406358}" destId="{D5975C58-CB5A-4F0C-B93D-74D128F9FAEA}" srcOrd="0" destOrd="0" parTransId="{5AD4442F-B921-4ACD-A393-F5BBBC697F06}" sibTransId="{A23F0C9C-80E0-4020-BD38-9FF9C83F3EFC}"/>
    <dgm:cxn modelId="{42D1735E-6C70-4149-9589-F74F0664128F}" type="presOf" srcId="{5CB4E567-6AD6-451A-A93A-EBFACF3BC42E}" destId="{74A2E5AF-65F1-439C-8189-4A05CB27F6A9}" srcOrd="1" destOrd="0" presId="urn:microsoft.com/office/officeart/2005/8/layout/list1"/>
    <dgm:cxn modelId="{CDFE7C67-DA91-4834-A070-0D0589F57E5F}" srcId="{A2BC768D-D0A6-4F19-B2A1-70DDCBF2E653}" destId="{EFFA7109-DCFA-40EB-988F-DDF558F09314}" srcOrd="0" destOrd="0" parTransId="{3F51EAA0-7261-4409-99FD-A46331355A38}" sibTransId="{59F915FA-36D6-4D7D-8BB6-C7CE4E27BFD7}"/>
    <dgm:cxn modelId="{BF2AB64B-14DB-4D01-B2AA-8B96ABB36E52}" srcId="{5CB4E567-6AD6-451A-A93A-EBFACF3BC42E}" destId="{061A787D-762E-4366-8A37-28EEBFF70BC3}" srcOrd="0" destOrd="0" parTransId="{7E1A79D5-93F2-4B5C-B3A4-15776C4C3A10}" sibTransId="{C6EA5C82-03E7-4044-92E9-8A7D4CC9C88B}"/>
    <dgm:cxn modelId="{B6D3B252-DA62-4B52-8333-EF5F5DD0C844}" type="presOf" srcId="{D5975C58-CB5A-4F0C-B93D-74D128F9FAEA}" destId="{179B22C9-7B1E-4129-9EF2-E8616325EAFC}" srcOrd="0" destOrd="0" presId="urn:microsoft.com/office/officeart/2005/8/layout/list1"/>
    <dgm:cxn modelId="{922A3E57-BF1D-4ABF-BE0A-EAF56C490B70}" srcId="{2C7111B1-865E-4863-A4E8-063DC510BE20}" destId="{A2BC768D-D0A6-4F19-B2A1-70DDCBF2E653}" srcOrd="2" destOrd="0" parTransId="{1A2C782C-2C8F-40D4-A8F6-E8D40F8B95BD}" sibTransId="{122FCDA0-FF4F-489C-BF0B-0AC7B3738E77}"/>
    <dgm:cxn modelId="{9D02DF77-A1AB-4890-BCBF-7EE9D4F06994}" type="presOf" srcId="{F728D516-5939-4097-93B7-A13D07406358}" destId="{204F16EA-B4AF-40E2-A769-9C178BAD02FE}" srcOrd="1" destOrd="0" presId="urn:microsoft.com/office/officeart/2005/8/layout/list1"/>
    <dgm:cxn modelId="{4FB2877F-F946-4EB3-8749-6D6D5C4CC451}" srcId="{2C7111B1-865E-4863-A4E8-063DC510BE20}" destId="{5CB4E567-6AD6-451A-A93A-EBFACF3BC42E}" srcOrd="1" destOrd="0" parTransId="{77DFD685-5C73-4238-9CEC-B97CBE1134FC}" sibTransId="{4B593808-D03C-4827-A687-8026FF2A5F60}"/>
    <dgm:cxn modelId="{0DF4F794-0623-41D7-AE98-B9DD44390C92}" type="presOf" srcId="{061A787D-762E-4366-8A37-28EEBFF70BC3}" destId="{E3630FD3-5D1E-4EE9-81B2-8785FAAF1E25}" srcOrd="0" destOrd="0" presId="urn:microsoft.com/office/officeart/2005/8/layout/list1"/>
    <dgm:cxn modelId="{BEF746A3-C9A3-41B5-8E16-3055CC842639}" type="presOf" srcId="{2C7111B1-865E-4863-A4E8-063DC510BE20}" destId="{B6078453-6FA0-460A-B6A9-C8A8B125F50A}" srcOrd="0" destOrd="0" presId="urn:microsoft.com/office/officeart/2005/8/layout/list1"/>
    <dgm:cxn modelId="{A14543AC-C321-406B-AEF7-03A9A358305C}" type="presOf" srcId="{5CB4E567-6AD6-451A-A93A-EBFACF3BC42E}" destId="{DF2C6C84-D00D-44D1-9321-FDC62B4C3EA9}" srcOrd="0" destOrd="0" presId="urn:microsoft.com/office/officeart/2005/8/layout/list1"/>
    <dgm:cxn modelId="{EAE1AFB7-D11E-4269-A4CC-3F3B6B36113F}" type="presOf" srcId="{A2BC768D-D0A6-4F19-B2A1-70DDCBF2E653}" destId="{00BD9F5D-BC73-4522-9523-3A8526DC5332}" srcOrd="0" destOrd="0" presId="urn:microsoft.com/office/officeart/2005/8/layout/list1"/>
    <dgm:cxn modelId="{419E0ACD-2283-49F1-BD1E-457640778DBB}" type="presOf" srcId="{F728D516-5939-4097-93B7-A13D07406358}" destId="{2F586062-31E7-4BB4-B743-1B27B12D982E}" srcOrd="0" destOrd="0" presId="urn:microsoft.com/office/officeart/2005/8/layout/list1"/>
    <dgm:cxn modelId="{D9E7A5CE-A1A1-4DBB-8EFB-84581347CA7D}" srcId="{2C7111B1-865E-4863-A4E8-063DC510BE20}" destId="{F728D516-5939-4097-93B7-A13D07406358}" srcOrd="0" destOrd="0" parTransId="{BF0D060E-4C35-4325-9E54-65EE424296C3}" sibTransId="{A19949DB-83ED-4405-AE8B-21167A8A6B71}"/>
    <dgm:cxn modelId="{C43DD397-F174-4012-9500-F27C6D8B7746}" type="presParOf" srcId="{B6078453-6FA0-460A-B6A9-C8A8B125F50A}" destId="{A50A65AB-1A8C-4AB8-9BB9-98FC2A35138B}" srcOrd="0" destOrd="0" presId="urn:microsoft.com/office/officeart/2005/8/layout/list1"/>
    <dgm:cxn modelId="{E255E3CA-AE6A-43DE-8470-6192E72F07DC}" type="presParOf" srcId="{A50A65AB-1A8C-4AB8-9BB9-98FC2A35138B}" destId="{2F586062-31E7-4BB4-B743-1B27B12D982E}" srcOrd="0" destOrd="0" presId="urn:microsoft.com/office/officeart/2005/8/layout/list1"/>
    <dgm:cxn modelId="{47B65DBF-EB81-40A8-867C-D6A6AC93F37F}" type="presParOf" srcId="{A50A65AB-1A8C-4AB8-9BB9-98FC2A35138B}" destId="{204F16EA-B4AF-40E2-A769-9C178BAD02FE}" srcOrd="1" destOrd="0" presId="urn:microsoft.com/office/officeart/2005/8/layout/list1"/>
    <dgm:cxn modelId="{2820F4A1-B9D6-412C-A98E-4D7A41B109E9}" type="presParOf" srcId="{B6078453-6FA0-460A-B6A9-C8A8B125F50A}" destId="{2E5C14EC-ED97-4F26-88CE-8C8031851FE5}" srcOrd="1" destOrd="0" presId="urn:microsoft.com/office/officeart/2005/8/layout/list1"/>
    <dgm:cxn modelId="{D46D72EC-3AEC-4D8A-8736-2AB0CEA71DC5}" type="presParOf" srcId="{B6078453-6FA0-460A-B6A9-C8A8B125F50A}" destId="{179B22C9-7B1E-4129-9EF2-E8616325EAFC}" srcOrd="2" destOrd="0" presId="urn:microsoft.com/office/officeart/2005/8/layout/list1"/>
    <dgm:cxn modelId="{84226E62-8DCA-4FA6-A314-001C01DF7B95}" type="presParOf" srcId="{B6078453-6FA0-460A-B6A9-C8A8B125F50A}" destId="{CFA58EEE-79DA-4093-84C1-31E62C4CDC6B}" srcOrd="3" destOrd="0" presId="urn:microsoft.com/office/officeart/2005/8/layout/list1"/>
    <dgm:cxn modelId="{6F0EFB45-A10D-4CE1-84D3-62AF0309BC72}" type="presParOf" srcId="{B6078453-6FA0-460A-B6A9-C8A8B125F50A}" destId="{3530E713-E829-4534-8D0A-3DBBF5079598}" srcOrd="4" destOrd="0" presId="urn:microsoft.com/office/officeart/2005/8/layout/list1"/>
    <dgm:cxn modelId="{10632D71-B237-4593-A911-D2E22BACAF96}" type="presParOf" srcId="{3530E713-E829-4534-8D0A-3DBBF5079598}" destId="{DF2C6C84-D00D-44D1-9321-FDC62B4C3EA9}" srcOrd="0" destOrd="0" presId="urn:microsoft.com/office/officeart/2005/8/layout/list1"/>
    <dgm:cxn modelId="{06512056-4DD5-4C30-A2ED-6280B0983721}" type="presParOf" srcId="{3530E713-E829-4534-8D0A-3DBBF5079598}" destId="{74A2E5AF-65F1-439C-8189-4A05CB27F6A9}" srcOrd="1" destOrd="0" presId="urn:microsoft.com/office/officeart/2005/8/layout/list1"/>
    <dgm:cxn modelId="{6466F190-1F45-42A2-ABA8-56B6DA063569}" type="presParOf" srcId="{B6078453-6FA0-460A-B6A9-C8A8B125F50A}" destId="{598C850B-8425-42A5-8E96-B06490E1F394}" srcOrd="5" destOrd="0" presId="urn:microsoft.com/office/officeart/2005/8/layout/list1"/>
    <dgm:cxn modelId="{16E80DB3-85BF-4844-832E-B0C348735949}" type="presParOf" srcId="{B6078453-6FA0-460A-B6A9-C8A8B125F50A}" destId="{E3630FD3-5D1E-4EE9-81B2-8785FAAF1E25}" srcOrd="6" destOrd="0" presId="urn:microsoft.com/office/officeart/2005/8/layout/list1"/>
    <dgm:cxn modelId="{9445A8A3-D482-4D8D-BA1D-E35674785E69}" type="presParOf" srcId="{B6078453-6FA0-460A-B6A9-C8A8B125F50A}" destId="{DE6CE24E-F0A8-44F5-B04B-01EAFC1D6ACB}" srcOrd="7" destOrd="0" presId="urn:microsoft.com/office/officeart/2005/8/layout/list1"/>
    <dgm:cxn modelId="{7B48B9BF-E115-4F46-9246-4DCF07D842A8}" type="presParOf" srcId="{B6078453-6FA0-460A-B6A9-C8A8B125F50A}" destId="{FA5C5219-54E7-4DA9-AAE2-74F0BF0CD9C7}" srcOrd="8" destOrd="0" presId="urn:microsoft.com/office/officeart/2005/8/layout/list1"/>
    <dgm:cxn modelId="{4B534EC9-13E7-4268-86CF-EFE7840E690E}" type="presParOf" srcId="{FA5C5219-54E7-4DA9-AAE2-74F0BF0CD9C7}" destId="{00BD9F5D-BC73-4522-9523-3A8526DC5332}" srcOrd="0" destOrd="0" presId="urn:microsoft.com/office/officeart/2005/8/layout/list1"/>
    <dgm:cxn modelId="{6F31AA4C-664C-4250-95F3-53708286A084}" type="presParOf" srcId="{FA5C5219-54E7-4DA9-AAE2-74F0BF0CD9C7}" destId="{8BB3409A-2973-44C8-B6DC-90FEBF935A58}" srcOrd="1" destOrd="0" presId="urn:microsoft.com/office/officeart/2005/8/layout/list1"/>
    <dgm:cxn modelId="{061C98AA-4F0D-43BF-97B8-2B8BEF3B3DC2}" type="presParOf" srcId="{B6078453-6FA0-460A-B6A9-C8A8B125F50A}" destId="{1FF0A13A-085A-4DC8-9B86-489AB8ACF623}" srcOrd="9" destOrd="0" presId="urn:microsoft.com/office/officeart/2005/8/layout/list1"/>
    <dgm:cxn modelId="{72A36524-82DB-44E4-8A2F-1B09A2066BF2}" type="presParOf" srcId="{B6078453-6FA0-460A-B6A9-C8A8B125F50A}" destId="{747812A1-CF3E-43DE-9D6F-44A72B1D93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C2EA4-6CC3-449B-BCF3-7B3EF0B28367}">
      <dsp:nvSpPr>
        <dsp:cNvPr id="0" name=""/>
        <dsp:cNvSpPr/>
      </dsp:nvSpPr>
      <dsp:spPr>
        <a:xfrm>
          <a:off x="273223" y="294"/>
          <a:ext cx="2631686" cy="674625"/>
        </a:xfrm>
        <a:prstGeom prst="roundRect">
          <a:avLst>
            <a:gd name="adj" fmla="val 10000"/>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CHRIST AND </a:t>
          </a:r>
          <a:br>
            <a:rPr lang="en-US" sz="2000" b="1" kern="1200">
              <a:effectLst>
                <a:outerShdw blurRad="38100" dist="38100" dir="2700000" algn="tl">
                  <a:srgbClr val="000000">
                    <a:alpha val="43137"/>
                  </a:srgbClr>
                </a:outerShdw>
              </a:effectLst>
            </a:rPr>
          </a:br>
          <a:r>
            <a:rPr lang="en-US" sz="2000" b="1" kern="1200">
              <a:effectLst>
                <a:outerShdw blurRad="38100" dist="38100" dir="2700000" algn="tl">
                  <a:srgbClr val="000000">
                    <a:alpha val="43137"/>
                  </a:srgbClr>
                </a:outerShdw>
              </a:effectLst>
            </a:rPr>
            <a:t>HIS CHURCH</a:t>
          </a:r>
          <a:endParaRPr lang="es-ES" sz="2000" b="1" kern="1200" dirty="0">
            <a:effectLst>
              <a:outerShdw blurRad="38100" dist="38100" dir="2700000" algn="tl">
                <a:srgbClr val="000000">
                  <a:alpha val="43137"/>
                </a:srgbClr>
              </a:outerShdw>
            </a:effectLst>
          </a:endParaRPr>
        </a:p>
      </dsp:txBody>
      <dsp:txXfrm>
        <a:off x="292982" y="20053"/>
        <a:ext cx="2592168" cy="635107"/>
      </dsp:txXfrm>
    </dsp:sp>
    <dsp:sp modelId="{999D5F2F-2D79-4B10-AE4C-3FC3D079A8D8}">
      <dsp:nvSpPr>
        <dsp:cNvPr id="0" name=""/>
        <dsp:cNvSpPr/>
      </dsp:nvSpPr>
      <dsp:spPr>
        <a:xfrm>
          <a:off x="536392" y="674919"/>
          <a:ext cx="263168" cy="505969"/>
        </a:xfrm>
        <a:custGeom>
          <a:avLst/>
          <a:gdLst/>
          <a:ahLst/>
          <a:cxnLst/>
          <a:rect l="0" t="0" r="0" b="0"/>
          <a:pathLst>
            <a:path>
              <a:moveTo>
                <a:pt x="0" y="0"/>
              </a:moveTo>
              <a:lnTo>
                <a:pt x="0" y="505969"/>
              </a:lnTo>
              <a:lnTo>
                <a:pt x="263168" y="505969"/>
              </a:lnTo>
            </a:path>
          </a:pathLst>
        </a:custGeom>
        <a:noFill/>
        <a:ln w="28575"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368AC6C3-4191-402F-973F-4F323212DFD3}">
      <dsp:nvSpPr>
        <dsp:cNvPr id="0" name=""/>
        <dsp:cNvSpPr/>
      </dsp:nvSpPr>
      <dsp:spPr>
        <a:xfrm>
          <a:off x="799560" y="843575"/>
          <a:ext cx="2276628" cy="674625"/>
        </a:xfrm>
        <a:prstGeom prst="roundRect">
          <a:avLst>
            <a:gd name="adj" fmla="val 10000"/>
          </a:avLst>
        </a:prstGeom>
        <a:solidFill>
          <a:schemeClr val="accent6">
            <a:lumMod val="20000"/>
            <a:lumOff val="80000"/>
          </a:schemeClr>
        </a:solidFill>
        <a:ln w="6350" cap="flat" cmpd="sng" algn="ctr">
          <a:solidFill>
            <a:schemeClr val="accent6">
              <a:lumMod val="75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Husband and wife (Ephesians 5:25-27)</a:t>
          </a:r>
          <a:endParaRPr lang="es-ES" sz="1800" b="1" kern="1200" dirty="0"/>
        </a:p>
      </dsp:txBody>
      <dsp:txXfrm>
        <a:off x="819319" y="863334"/>
        <a:ext cx="2237110" cy="635107"/>
      </dsp:txXfrm>
    </dsp:sp>
    <dsp:sp modelId="{16D1F080-05D0-4B82-966C-D701F835E2C5}">
      <dsp:nvSpPr>
        <dsp:cNvPr id="0" name=""/>
        <dsp:cNvSpPr/>
      </dsp:nvSpPr>
      <dsp:spPr>
        <a:xfrm>
          <a:off x="536392" y="674919"/>
          <a:ext cx="263168" cy="1349250"/>
        </a:xfrm>
        <a:custGeom>
          <a:avLst/>
          <a:gdLst/>
          <a:ahLst/>
          <a:cxnLst/>
          <a:rect l="0" t="0" r="0" b="0"/>
          <a:pathLst>
            <a:path>
              <a:moveTo>
                <a:pt x="0" y="0"/>
              </a:moveTo>
              <a:lnTo>
                <a:pt x="0" y="1349250"/>
              </a:lnTo>
              <a:lnTo>
                <a:pt x="263168" y="1349250"/>
              </a:lnTo>
            </a:path>
          </a:pathLst>
        </a:custGeom>
        <a:noFill/>
        <a:ln w="28575"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BE8B8717-E083-4FA4-855A-C801843D31CD}">
      <dsp:nvSpPr>
        <dsp:cNvPr id="0" name=""/>
        <dsp:cNvSpPr/>
      </dsp:nvSpPr>
      <dsp:spPr>
        <a:xfrm>
          <a:off x="799560" y="1686857"/>
          <a:ext cx="2276628" cy="674625"/>
        </a:xfrm>
        <a:prstGeom prst="roundRect">
          <a:avLst>
            <a:gd name="adj" fmla="val 10000"/>
          </a:avLst>
        </a:prstGeom>
        <a:solidFill>
          <a:schemeClr val="accent4">
            <a:lumMod val="20000"/>
            <a:lumOff val="80000"/>
          </a:schemeClr>
        </a:solidFill>
        <a:ln w="6350" cap="flat" cmpd="sng" algn="ctr">
          <a:solidFill>
            <a:schemeClr val="accent4">
              <a:lumMod val="75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One flesh </a:t>
          </a:r>
          <a:br>
            <a:rPr lang="en-US" sz="1800" b="1" kern="1200"/>
          </a:br>
          <a:r>
            <a:rPr lang="en-US" sz="1800" b="1" kern="1200"/>
            <a:t>(Ephesians 5:31-33)</a:t>
          </a:r>
          <a:endParaRPr lang="es-ES" sz="1800" b="1" kern="1200" dirty="0"/>
        </a:p>
      </dsp:txBody>
      <dsp:txXfrm>
        <a:off x="819319" y="1706616"/>
        <a:ext cx="2237110" cy="635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8029D-5448-4FA5-8A71-3A5936B5C49D}">
      <dsp:nvSpPr>
        <dsp:cNvPr id="0" name=""/>
        <dsp:cNvSpPr/>
      </dsp:nvSpPr>
      <dsp:spPr>
        <a:xfrm>
          <a:off x="279185" y="1370"/>
          <a:ext cx="2209918" cy="674010"/>
        </a:xfrm>
        <a:prstGeom prst="roundRect">
          <a:avLst>
            <a:gd name="adj" fmla="val 10000"/>
          </a:avLst>
        </a:prstGeom>
        <a:solidFill>
          <a:schemeClr val="accent3">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ADVICE</a:t>
          </a:r>
          <a:endParaRPr lang="es-ES" sz="2000" b="1" kern="1200" dirty="0">
            <a:effectLst>
              <a:outerShdw blurRad="38100" dist="38100" dir="2700000" algn="tl">
                <a:srgbClr val="000000">
                  <a:alpha val="43137"/>
                </a:srgbClr>
              </a:outerShdw>
            </a:effectLst>
          </a:endParaRPr>
        </a:p>
      </dsp:txBody>
      <dsp:txXfrm>
        <a:off x="298926" y="21111"/>
        <a:ext cx="2170436" cy="634528"/>
      </dsp:txXfrm>
    </dsp:sp>
    <dsp:sp modelId="{81777A4B-D614-4C41-AABE-8F6434EACE07}">
      <dsp:nvSpPr>
        <dsp:cNvPr id="0" name=""/>
        <dsp:cNvSpPr/>
      </dsp:nvSpPr>
      <dsp:spPr>
        <a:xfrm>
          <a:off x="500176" y="675380"/>
          <a:ext cx="220991" cy="505507"/>
        </a:xfrm>
        <a:custGeom>
          <a:avLst/>
          <a:gdLst/>
          <a:ahLst/>
          <a:cxnLst/>
          <a:rect l="0" t="0" r="0" b="0"/>
          <a:pathLst>
            <a:path>
              <a:moveTo>
                <a:pt x="0" y="0"/>
              </a:moveTo>
              <a:lnTo>
                <a:pt x="0" y="505507"/>
              </a:lnTo>
              <a:lnTo>
                <a:pt x="220991" y="505507"/>
              </a:lnTo>
            </a:path>
          </a:pathLst>
        </a:custGeom>
        <a:noFill/>
        <a:ln w="28575" cap="flat" cmpd="sng" algn="ctr">
          <a:solidFill>
            <a:srgbClr val="E54F10"/>
          </a:solidFill>
          <a:prstDash val="solid"/>
          <a:miter lim="800000"/>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F872FE2D-6D6F-4980-BA73-33F4E750DA8B}">
      <dsp:nvSpPr>
        <dsp:cNvPr id="0" name=""/>
        <dsp:cNvSpPr/>
      </dsp:nvSpPr>
      <dsp:spPr>
        <a:xfrm>
          <a:off x="721168" y="843883"/>
          <a:ext cx="2274553" cy="674010"/>
        </a:xfrm>
        <a:prstGeom prst="roundRect">
          <a:avLst>
            <a:gd name="adj" fmla="val 10000"/>
          </a:avLst>
        </a:prstGeom>
        <a:solidFill>
          <a:schemeClr val="accent5">
            <a:lumMod val="20000"/>
            <a:lumOff val="80000"/>
          </a:schemeClr>
        </a:solidFill>
        <a:ln w="6350" cap="flat" cmpd="sng" algn="ctr">
          <a:solidFill>
            <a:schemeClr val="accent5">
              <a:lumMod val="75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For wives </a:t>
          </a:r>
          <a:br>
            <a:rPr lang="en-US" sz="1800" b="1" kern="1200"/>
          </a:br>
          <a:r>
            <a:rPr lang="en-US" sz="1800" b="1" kern="1200"/>
            <a:t>(Ephesians 5:21-24)</a:t>
          </a:r>
          <a:endParaRPr lang="es-ES" sz="1800" b="1" kern="1200" dirty="0"/>
        </a:p>
      </dsp:txBody>
      <dsp:txXfrm>
        <a:off x="740909" y="863624"/>
        <a:ext cx="2235071" cy="634528"/>
      </dsp:txXfrm>
    </dsp:sp>
    <dsp:sp modelId="{CBAA198F-1323-47BB-BAF7-6B09C82A04D3}">
      <dsp:nvSpPr>
        <dsp:cNvPr id="0" name=""/>
        <dsp:cNvSpPr/>
      </dsp:nvSpPr>
      <dsp:spPr>
        <a:xfrm>
          <a:off x="500176" y="675380"/>
          <a:ext cx="220991" cy="1348020"/>
        </a:xfrm>
        <a:custGeom>
          <a:avLst/>
          <a:gdLst/>
          <a:ahLst/>
          <a:cxnLst/>
          <a:rect l="0" t="0" r="0" b="0"/>
          <a:pathLst>
            <a:path>
              <a:moveTo>
                <a:pt x="0" y="0"/>
              </a:moveTo>
              <a:lnTo>
                <a:pt x="0" y="1348020"/>
              </a:lnTo>
              <a:lnTo>
                <a:pt x="220991" y="1348020"/>
              </a:lnTo>
            </a:path>
          </a:pathLst>
        </a:custGeom>
        <a:noFill/>
        <a:ln w="28575" cap="flat" cmpd="sng" algn="ctr">
          <a:solidFill>
            <a:srgbClr val="E54F10"/>
          </a:solidFill>
          <a:prstDash val="solid"/>
          <a:miter lim="800000"/>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942CAC03-0C63-4970-A8F1-8A88E31ABA65}">
      <dsp:nvSpPr>
        <dsp:cNvPr id="0" name=""/>
        <dsp:cNvSpPr/>
      </dsp:nvSpPr>
      <dsp:spPr>
        <a:xfrm>
          <a:off x="721168" y="1686396"/>
          <a:ext cx="2274553" cy="674010"/>
        </a:xfrm>
        <a:prstGeom prst="roundRect">
          <a:avLst>
            <a:gd name="adj" fmla="val 10000"/>
          </a:avLst>
        </a:prstGeom>
        <a:solidFill>
          <a:schemeClr val="accent3">
            <a:lumMod val="20000"/>
            <a:lumOff val="8000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For husbands (Ephesians 5:28-30)</a:t>
          </a:r>
          <a:endParaRPr lang="es-ES" sz="1800" b="1" kern="1200" dirty="0"/>
        </a:p>
      </dsp:txBody>
      <dsp:txXfrm>
        <a:off x="740909" y="1706137"/>
        <a:ext cx="2235071" cy="634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EFFD2-F9E0-4006-8F93-96CD3A2419E3}">
      <dsp:nvSpPr>
        <dsp:cNvPr id="0" name=""/>
        <dsp:cNvSpPr/>
      </dsp:nvSpPr>
      <dsp:spPr>
        <a:xfrm rot="5400000">
          <a:off x="5828387" y="-2669024"/>
          <a:ext cx="294483" cy="5880771"/>
        </a:xfrm>
        <a:prstGeom prst="round2SameRect">
          <a:avLst/>
        </a:prstGeom>
        <a:solidFill>
          <a:schemeClr val="accent5">
            <a:tint val="40000"/>
            <a:hueOff val="0"/>
            <a:satOff val="0"/>
            <a:lumOff val="0"/>
          </a:schemeClr>
        </a:solidFill>
        <a:ln w="6350" cap="flat" cmpd="sng" algn="ctr">
          <a:solidFill>
            <a:schemeClr val="accent5">
              <a:tint val="40000"/>
              <a:alpha val="90000"/>
              <a:hueOff val="0"/>
              <a:satOff val="0"/>
              <a:lumOff val="0"/>
              <a:alphaOff val="0"/>
            </a:schemeClr>
          </a:solidFill>
          <a:prstDash val="solid"/>
          <a:miter lim="800000"/>
        </a:ln>
        <a:effectLst>
          <a:outerShdw blurRad="63500" sx="102000" sy="102000" algn="c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a:solidFill>
                <a:schemeClr val="tx1"/>
              </a:solidFill>
            </a:rPr>
            <a:t>Jesus loves us!</a:t>
          </a:r>
          <a:endParaRPr lang="es-ES" sz="1800" kern="1200" dirty="0">
            <a:solidFill>
              <a:schemeClr val="tx1"/>
            </a:solidFill>
          </a:endParaRPr>
        </a:p>
      </dsp:txBody>
      <dsp:txXfrm rot="-5400000">
        <a:off x="3035244" y="138494"/>
        <a:ext cx="5866396" cy="265733"/>
      </dsp:txXfrm>
    </dsp:sp>
    <dsp:sp modelId="{F949527A-5BAD-43D3-930E-1C7829F4329E}">
      <dsp:nvSpPr>
        <dsp:cNvPr id="0" name=""/>
        <dsp:cNvSpPr/>
      </dsp:nvSpPr>
      <dsp:spPr>
        <a:xfrm>
          <a:off x="27111" y="1402"/>
          <a:ext cx="3008131" cy="539916"/>
        </a:xfrm>
        <a:prstGeom prst="roundRect">
          <a:avLst/>
        </a:prstGeom>
        <a:solidFill>
          <a:schemeClr val="accent5">
            <a:lumMod val="60000"/>
            <a:lumOff val="40000"/>
          </a:schemeClr>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5C1668"/>
              </a:solidFill>
            </a:rPr>
            <a:t>Loves the church as a wife</a:t>
          </a:r>
          <a:endParaRPr lang="es-ES" sz="1800" kern="1200" dirty="0">
            <a:solidFill>
              <a:srgbClr val="5C1668"/>
            </a:solidFill>
          </a:endParaRPr>
        </a:p>
      </dsp:txBody>
      <dsp:txXfrm>
        <a:off x="53468" y="27759"/>
        <a:ext cx="2955417" cy="487202"/>
      </dsp:txXfrm>
    </dsp:sp>
    <dsp:sp modelId="{E8CC80ED-02AA-4F67-B9F3-8EBE7EC96BED}">
      <dsp:nvSpPr>
        <dsp:cNvPr id="0" name=""/>
        <dsp:cNvSpPr/>
      </dsp:nvSpPr>
      <dsp:spPr>
        <a:xfrm rot="5400000">
          <a:off x="5605037" y="-2018704"/>
          <a:ext cx="729565" cy="5875028"/>
        </a:xfrm>
        <a:prstGeom prst="round2SameRect">
          <a:avLst/>
        </a:prstGeom>
        <a:solidFill>
          <a:schemeClr val="accent6">
            <a:lumMod val="20000"/>
            <a:lumOff val="80000"/>
          </a:schemeClr>
        </a:solidFill>
        <a:ln w="6350" cap="flat" cmpd="sng" algn="ctr">
          <a:solidFill>
            <a:schemeClr val="accent5">
              <a:tint val="40000"/>
              <a:alpha val="90000"/>
              <a:hueOff val="-3450298"/>
              <a:satOff val="-917"/>
              <a:lumOff val="-290"/>
              <a:alphaOff val="0"/>
            </a:schemeClr>
          </a:solidFill>
          <a:prstDash val="solid"/>
          <a:miter lim="800000"/>
        </a:ln>
        <a:effectLst>
          <a:outerShdw blurRad="63500" sx="102000" sy="102000" algn="c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72000" bIns="123825" numCol="1" spcCol="1270" anchor="ctr" anchorCtr="0">
          <a:noAutofit/>
        </a:bodyPr>
        <a:lstStyle/>
        <a:p>
          <a:pPr marL="0" lvl="1" indent="0" algn="l" defTabSz="800100">
            <a:lnSpc>
              <a:spcPct val="90000"/>
            </a:lnSpc>
            <a:spcBef>
              <a:spcPct val="0"/>
            </a:spcBef>
            <a:spcAft>
              <a:spcPct val="15000"/>
            </a:spcAft>
            <a:buNone/>
          </a:pPr>
          <a:r>
            <a:rPr lang="en-US" sz="1800" b="1" kern="1200">
              <a:solidFill>
                <a:schemeClr val="tx1"/>
              </a:solidFill>
            </a:rPr>
            <a:t>The bridegroom had to give goods or money to the bride's father to take her as his wife, showing how much he valued her (Gen. 29:18; 34:11)</a:t>
          </a:r>
          <a:endParaRPr lang="es-ES" sz="1800" kern="1200" dirty="0">
            <a:solidFill>
              <a:schemeClr val="tx1"/>
            </a:solidFill>
          </a:endParaRPr>
        </a:p>
      </dsp:txBody>
      <dsp:txXfrm rot="-5400000">
        <a:off x="3032306" y="589641"/>
        <a:ext cx="5839414" cy="658337"/>
      </dsp:txXfrm>
    </dsp:sp>
    <dsp:sp modelId="{709BFE8C-3B84-47F4-93F9-D81E88D2A217}">
      <dsp:nvSpPr>
        <dsp:cNvPr id="0" name=""/>
        <dsp:cNvSpPr/>
      </dsp:nvSpPr>
      <dsp:spPr>
        <a:xfrm>
          <a:off x="27111" y="581504"/>
          <a:ext cx="3005194" cy="688901"/>
        </a:xfrm>
        <a:prstGeom prst="roundRect">
          <a:avLst/>
        </a:prstGeom>
        <a:solidFill>
          <a:schemeClr val="accent6">
            <a:lumMod val="40000"/>
            <a:lumOff val="60000"/>
          </a:schemeClr>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A11E1B"/>
              </a:solidFill>
            </a:rPr>
            <a:t>Gives Himself as the </a:t>
          </a:r>
          <a:br>
            <a:rPr lang="en-US" sz="1800" b="1" kern="1200">
              <a:solidFill>
                <a:srgbClr val="A11E1B"/>
              </a:solidFill>
            </a:rPr>
          </a:br>
          <a:r>
            <a:rPr lang="en-US" sz="1800" b="1" kern="1200">
              <a:solidFill>
                <a:srgbClr val="A11E1B"/>
              </a:solidFill>
            </a:rPr>
            <a:t>bride's price</a:t>
          </a:r>
          <a:endParaRPr lang="es-ES" sz="1800" kern="1200" dirty="0">
            <a:solidFill>
              <a:srgbClr val="A11E1B"/>
            </a:solidFill>
          </a:endParaRPr>
        </a:p>
      </dsp:txBody>
      <dsp:txXfrm>
        <a:off x="60740" y="615133"/>
        <a:ext cx="2937936" cy="621643"/>
      </dsp:txXfrm>
    </dsp:sp>
    <dsp:sp modelId="{52B9B3F2-E517-4D69-AE5C-6FD8F12B683B}">
      <dsp:nvSpPr>
        <dsp:cNvPr id="0" name=""/>
        <dsp:cNvSpPr/>
      </dsp:nvSpPr>
      <dsp:spPr>
        <a:xfrm rot="5400000">
          <a:off x="5719386" y="-1345550"/>
          <a:ext cx="512484" cy="5880771"/>
        </a:xfrm>
        <a:prstGeom prst="round2SameRect">
          <a:avLst/>
        </a:prstGeom>
        <a:solidFill>
          <a:schemeClr val="accent5">
            <a:tint val="40000"/>
            <a:hueOff val="-6900596"/>
            <a:satOff val="-1834"/>
            <a:lumOff val="-580"/>
          </a:schemeClr>
        </a:solidFill>
        <a:ln w="6350" cap="flat" cmpd="sng" algn="ctr">
          <a:solidFill>
            <a:schemeClr val="accent5">
              <a:tint val="40000"/>
              <a:alpha val="90000"/>
              <a:hueOff val="-6900596"/>
              <a:satOff val="-1834"/>
              <a:lumOff val="-580"/>
              <a:alphaOff val="0"/>
            </a:schemeClr>
          </a:solidFill>
          <a:prstDash val="solid"/>
          <a:miter lim="800000"/>
        </a:ln>
        <a:effectLst>
          <a:outerShdw blurRad="63500" sx="102000" sy="102000" algn="c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72000" bIns="123825" numCol="1" spcCol="1270" anchor="ctr" anchorCtr="0">
          <a:noAutofit/>
        </a:bodyPr>
        <a:lstStyle/>
        <a:p>
          <a:pPr marL="0" lvl="1" indent="0" algn="l" defTabSz="800100">
            <a:lnSpc>
              <a:spcPct val="90000"/>
            </a:lnSpc>
            <a:spcBef>
              <a:spcPct val="0"/>
            </a:spcBef>
            <a:spcAft>
              <a:spcPct val="15000"/>
            </a:spcAft>
            <a:buNone/>
          </a:pPr>
          <a:r>
            <a:rPr lang="en-US" sz="1800" b="1" kern="1200">
              <a:solidFill>
                <a:schemeClr val="tx1"/>
              </a:solidFill>
            </a:rPr>
            <a:t>Christ takes on the role of the bridesmaids, preparing the bride Himself</a:t>
          </a:r>
          <a:endParaRPr lang="es-ES" sz="1800" kern="1200" dirty="0">
            <a:solidFill>
              <a:schemeClr val="tx1"/>
            </a:solidFill>
          </a:endParaRPr>
        </a:p>
      </dsp:txBody>
      <dsp:txXfrm rot="-5400000">
        <a:off x="3035243" y="1363610"/>
        <a:ext cx="5855754" cy="462450"/>
      </dsp:txXfrm>
    </dsp:sp>
    <dsp:sp modelId="{9A88A6C1-62B3-47AB-90F3-D117B41F0398}">
      <dsp:nvSpPr>
        <dsp:cNvPr id="0" name=""/>
        <dsp:cNvSpPr/>
      </dsp:nvSpPr>
      <dsp:spPr>
        <a:xfrm>
          <a:off x="27111" y="1324877"/>
          <a:ext cx="3008131" cy="539916"/>
        </a:xfrm>
        <a:prstGeom prst="roundRect">
          <a:avLst/>
        </a:prstGeom>
        <a:gradFill rotWithShape="0">
          <a:gsLst>
            <a:gs pos="0">
              <a:schemeClr val="accent5">
                <a:hueOff val="-6959280"/>
                <a:satOff val="2713"/>
                <a:lumOff val="-4706"/>
                <a:alphaOff val="0"/>
                <a:satMod val="103000"/>
                <a:lumMod val="102000"/>
                <a:tint val="94000"/>
              </a:schemeClr>
            </a:gs>
            <a:gs pos="50000">
              <a:schemeClr val="accent5">
                <a:hueOff val="-6959280"/>
                <a:satOff val="2713"/>
                <a:lumOff val="-4706"/>
                <a:alphaOff val="0"/>
                <a:satMod val="110000"/>
                <a:lumMod val="100000"/>
                <a:shade val="100000"/>
              </a:schemeClr>
            </a:gs>
            <a:gs pos="100000">
              <a:schemeClr val="accent5">
                <a:hueOff val="-6959280"/>
                <a:satOff val="2713"/>
                <a:lumOff val="-4706"/>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11655F"/>
              </a:solidFill>
            </a:rPr>
            <a:t>Bathes the bride</a:t>
          </a:r>
          <a:endParaRPr lang="es-ES" sz="1800" kern="1200" dirty="0">
            <a:solidFill>
              <a:srgbClr val="11655F"/>
            </a:solidFill>
          </a:endParaRPr>
        </a:p>
      </dsp:txBody>
      <dsp:txXfrm>
        <a:off x="53468" y="1351234"/>
        <a:ext cx="2955417" cy="487202"/>
      </dsp:txXfrm>
    </dsp:sp>
    <dsp:sp modelId="{321A821C-7122-4D95-B0D5-681E20A314A8}">
      <dsp:nvSpPr>
        <dsp:cNvPr id="0" name=""/>
        <dsp:cNvSpPr/>
      </dsp:nvSpPr>
      <dsp:spPr>
        <a:xfrm rot="5400000">
          <a:off x="5719386" y="-778637"/>
          <a:ext cx="512484" cy="5880771"/>
        </a:xfrm>
        <a:prstGeom prst="round2SameRect">
          <a:avLst/>
        </a:prstGeom>
        <a:solidFill>
          <a:schemeClr val="accent5">
            <a:tint val="40000"/>
            <a:hueOff val="-10350894"/>
            <a:satOff val="-2751"/>
            <a:lumOff val="-871"/>
          </a:schemeClr>
        </a:solidFill>
        <a:ln w="6350" cap="flat" cmpd="sng" algn="ctr">
          <a:solidFill>
            <a:schemeClr val="accent5">
              <a:tint val="40000"/>
              <a:alpha val="90000"/>
              <a:hueOff val="-10350894"/>
              <a:satOff val="-2751"/>
              <a:lumOff val="-871"/>
              <a:alphaOff val="0"/>
            </a:schemeClr>
          </a:solidFill>
          <a:prstDash val="solid"/>
          <a:miter lim="800000"/>
        </a:ln>
        <a:effectLst>
          <a:outerShdw blurRad="63500" sx="102000" sy="102000" algn="c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72000" bIns="123825" numCol="1" spcCol="1270" anchor="ctr" anchorCtr="0">
          <a:noAutofit/>
        </a:bodyPr>
        <a:lstStyle/>
        <a:p>
          <a:pPr marL="0" lvl="1" indent="0" algn="l" defTabSz="800100">
            <a:lnSpc>
              <a:spcPct val="90000"/>
            </a:lnSpc>
            <a:spcBef>
              <a:spcPct val="0"/>
            </a:spcBef>
            <a:spcAft>
              <a:spcPct val="15000"/>
            </a:spcAft>
            <a:buNone/>
          </a:pPr>
          <a:r>
            <a:rPr lang="en-US" sz="1800" b="1" kern="1200">
              <a:solidFill>
                <a:schemeClr val="tx1"/>
              </a:solidFill>
            </a:rPr>
            <a:t>Through the promise, Christ commits to caring for and loving the Church</a:t>
          </a:r>
          <a:endParaRPr lang="es-ES" sz="1800" kern="1200" dirty="0">
            <a:solidFill>
              <a:schemeClr val="tx1"/>
            </a:solidFill>
          </a:endParaRPr>
        </a:p>
      </dsp:txBody>
      <dsp:txXfrm rot="-5400000">
        <a:off x="3035243" y="1930523"/>
        <a:ext cx="5855754" cy="462450"/>
      </dsp:txXfrm>
    </dsp:sp>
    <dsp:sp modelId="{48C89E7E-50FA-432B-B33B-9EA4F5F3F3FC}">
      <dsp:nvSpPr>
        <dsp:cNvPr id="0" name=""/>
        <dsp:cNvSpPr/>
      </dsp:nvSpPr>
      <dsp:spPr>
        <a:xfrm>
          <a:off x="27111" y="1891789"/>
          <a:ext cx="3008131" cy="539916"/>
        </a:xfrm>
        <a:prstGeom prst="roundRect">
          <a:avLst/>
        </a:prstGeom>
        <a:gradFill rotWithShape="0">
          <a:gsLst>
            <a:gs pos="0">
              <a:schemeClr val="accent5">
                <a:hueOff val="-10438921"/>
                <a:satOff val="4070"/>
                <a:lumOff val="-7060"/>
                <a:alphaOff val="0"/>
                <a:satMod val="103000"/>
                <a:lumMod val="102000"/>
                <a:tint val="94000"/>
              </a:schemeClr>
            </a:gs>
            <a:gs pos="50000">
              <a:schemeClr val="accent5">
                <a:hueOff val="-10438921"/>
                <a:satOff val="4070"/>
                <a:lumOff val="-7060"/>
                <a:alphaOff val="0"/>
                <a:satMod val="110000"/>
                <a:lumMod val="100000"/>
                <a:shade val="100000"/>
              </a:schemeClr>
            </a:gs>
            <a:gs pos="100000">
              <a:schemeClr val="accent5">
                <a:hueOff val="-10438921"/>
                <a:satOff val="4070"/>
                <a:lumOff val="-7060"/>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13700E"/>
              </a:solidFill>
            </a:rPr>
            <a:t>Speaks the word of promise</a:t>
          </a:r>
          <a:endParaRPr lang="es-ES" sz="1800" kern="1200" dirty="0">
            <a:solidFill>
              <a:srgbClr val="13700E"/>
            </a:solidFill>
          </a:endParaRPr>
        </a:p>
      </dsp:txBody>
      <dsp:txXfrm>
        <a:off x="53468" y="1918146"/>
        <a:ext cx="2955417" cy="487202"/>
      </dsp:txXfrm>
    </dsp:sp>
    <dsp:sp modelId="{C18E6BA5-1E14-4104-BCB0-22D35EA39D1D}">
      <dsp:nvSpPr>
        <dsp:cNvPr id="0" name=""/>
        <dsp:cNvSpPr/>
      </dsp:nvSpPr>
      <dsp:spPr>
        <a:xfrm rot="5400000">
          <a:off x="5719386" y="-211724"/>
          <a:ext cx="512484" cy="5880771"/>
        </a:xfrm>
        <a:prstGeom prst="round2SameRect">
          <a:avLst/>
        </a:prstGeom>
        <a:solidFill>
          <a:schemeClr val="accent5">
            <a:tint val="40000"/>
            <a:hueOff val="-13801191"/>
            <a:satOff val="-3668"/>
            <a:lumOff val="-1161"/>
          </a:schemeClr>
        </a:solidFill>
        <a:ln w="6350" cap="flat" cmpd="sng" algn="ctr">
          <a:solidFill>
            <a:schemeClr val="accent5">
              <a:tint val="40000"/>
              <a:alpha val="90000"/>
              <a:hueOff val="-13801191"/>
              <a:satOff val="-3668"/>
              <a:lumOff val="-1161"/>
              <a:alphaOff val="0"/>
            </a:schemeClr>
          </a:solidFill>
          <a:prstDash val="solid"/>
          <a:miter lim="800000"/>
        </a:ln>
        <a:effectLst>
          <a:outerShdw blurRad="63500" sx="102000" sy="102000" algn="c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72000" bIns="123825" numCol="1" spcCol="1270" anchor="ctr" anchorCtr="0">
          <a:noAutofit/>
        </a:bodyPr>
        <a:lstStyle/>
        <a:p>
          <a:pPr marL="0" lvl="1" indent="0" algn="l" defTabSz="800100">
            <a:lnSpc>
              <a:spcPct val="90000"/>
            </a:lnSpc>
            <a:spcBef>
              <a:spcPct val="0"/>
            </a:spcBef>
            <a:spcAft>
              <a:spcPct val="15000"/>
            </a:spcAft>
            <a:buNone/>
          </a:pPr>
          <a:r>
            <a:rPr lang="en-US" sz="1800" b="1" kern="1200">
              <a:solidFill>
                <a:schemeClr val="tx1"/>
              </a:solidFill>
            </a:rPr>
            <a:t>Adorned by Christ, the Church appears "holy and without blemish"</a:t>
          </a:r>
          <a:endParaRPr lang="es-ES" sz="1800" kern="1200" dirty="0">
            <a:solidFill>
              <a:schemeClr val="tx1"/>
            </a:solidFill>
          </a:endParaRPr>
        </a:p>
      </dsp:txBody>
      <dsp:txXfrm rot="-5400000">
        <a:off x="3035243" y="2497436"/>
        <a:ext cx="5855754" cy="462450"/>
      </dsp:txXfrm>
    </dsp:sp>
    <dsp:sp modelId="{29C8FF00-ACF1-4D96-B690-A918882E7706}">
      <dsp:nvSpPr>
        <dsp:cNvPr id="0" name=""/>
        <dsp:cNvSpPr/>
      </dsp:nvSpPr>
      <dsp:spPr>
        <a:xfrm>
          <a:off x="27111" y="2458702"/>
          <a:ext cx="3008131" cy="539916"/>
        </a:xfrm>
        <a:prstGeom prst="roundRect">
          <a:avLst/>
        </a:prstGeom>
        <a:gradFill rotWithShape="0">
          <a:gsLst>
            <a:gs pos="0">
              <a:schemeClr val="accent5">
                <a:hueOff val="-13918560"/>
                <a:satOff val="5426"/>
                <a:lumOff val="-9413"/>
                <a:alphaOff val="0"/>
                <a:satMod val="103000"/>
                <a:lumMod val="102000"/>
                <a:tint val="94000"/>
              </a:schemeClr>
            </a:gs>
            <a:gs pos="50000">
              <a:schemeClr val="accent5">
                <a:hueOff val="-13918560"/>
                <a:satOff val="5426"/>
                <a:lumOff val="-9413"/>
                <a:alphaOff val="0"/>
                <a:satMod val="110000"/>
                <a:lumMod val="100000"/>
                <a:shade val="100000"/>
              </a:schemeClr>
            </a:gs>
            <a:gs pos="100000">
              <a:schemeClr val="accent5">
                <a:hueOff val="-13918560"/>
                <a:satOff val="5426"/>
                <a:lumOff val="-9413"/>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6D6B0B"/>
              </a:solidFill>
            </a:rPr>
            <a:t>Prepares and adorns </a:t>
          </a:r>
          <a:br>
            <a:rPr lang="en-US" sz="1800" b="1" kern="1200">
              <a:solidFill>
                <a:srgbClr val="6D6B0B"/>
              </a:solidFill>
            </a:rPr>
          </a:br>
          <a:r>
            <a:rPr lang="en-US" sz="1800" b="1" kern="1200">
              <a:solidFill>
                <a:srgbClr val="6D6B0B"/>
              </a:solidFill>
            </a:rPr>
            <a:t>the bride</a:t>
          </a:r>
          <a:endParaRPr lang="es-ES" sz="1800" kern="1200" dirty="0">
            <a:solidFill>
              <a:srgbClr val="6D6B0B"/>
            </a:solidFill>
          </a:endParaRPr>
        </a:p>
      </dsp:txBody>
      <dsp:txXfrm>
        <a:off x="53468" y="2485059"/>
        <a:ext cx="2955417" cy="487202"/>
      </dsp:txXfrm>
    </dsp:sp>
    <dsp:sp modelId="{18848042-2C47-42A7-8DAE-68F4F3CE6AD6}">
      <dsp:nvSpPr>
        <dsp:cNvPr id="0" name=""/>
        <dsp:cNvSpPr/>
      </dsp:nvSpPr>
      <dsp:spPr>
        <a:xfrm rot="5400000">
          <a:off x="5719386" y="355188"/>
          <a:ext cx="512484" cy="5880771"/>
        </a:xfrm>
        <a:prstGeom prst="round2SameRect">
          <a:avLst/>
        </a:prstGeom>
        <a:solidFill>
          <a:schemeClr val="accent2">
            <a:lumMod val="20000"/>
            <a:lumOff val="80000"/>
          </a:schemeClr>
        </a:solidFill>
        <a:ln w="6350" cap="flat" cmpd="sng" algn="ctr">
          <a:solidFill>
            <a:schemeClr val="accent5">
              <a:tint val="40000"/>
              <a:alpha val="90000"/>
              <a:hueOff val="-17251489"/>
              <a:satOff val="-4585"/>
              <a:lumOff val="-1451"/>
              <a:alphaOff val="0"/>
            </a:schemeClr>
          </a:solidFill>
          <a:prstDash val="solid"/>
          <a:miter lim="800000"/>
        </a:ln>
        <a:effectLst>
          <a:outerShdw blurRad="63500" sx="102000" sy="102000" algn="c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72000" bIns="123825" numCol="1" spcCol="1270" anchor="ctr" anchorCtr="0">
          <a:noAutofit/>
        </a:bodyPr>
        <a:lstStyle/>
        <a:p>
          <a:pPr marL="0" lvl="1" indent="0" algn="l" defTabSz="800100">
            <a:lnSpc>
              <a:spcPct val="90000"/>
            </a:lnSpc>
            <a:spcBef>
              <a:spcPct val="0"/>
            </a:spcBef>
            <a:spcAft>
              <a:spcPct val="15000"/>
            </a:spcAft>
            <a:buNone/>
          </a:pPr>
          <a:r>
            <a:rPr lang="en-US" sz="1800" b="1" kern="1200">
              <a:solidFill>
                <a:schemeClr val="tx1"/>
              </a:solidFill>
            </a:rPr>
            <a:t>Assuming the role of the father, Jesus presents the Church to Himself and marries her</a:t>
          </a:r>
          <a:endParaRPr lang="es-ES" sz="1800" kern="1200" dirty="0">
            <a:solidFill>
              <a:schemeClr val="tx1"/>
            </a:solidFill>
          </a:endParaRPr>
        </a:p>
      </dsp:txBody>
      <dsp:txXfrm rot="-5400000">
        <a:off x="3035243" y="3064349"/>
        <a:ext cx="5855754" cy="462450"/>
      </dsp:txXfrm>
    </dsp:sp>
    <dsp:sp modelId="{F4B5219B-12F8-4F06-86DB-39B7F28B3A05}">
      <dsp:nvSpPr>
        <dsp:cNvPr id="0" name=""/>
        <dsp:cNvSpPr/>
      </dsp:nvSpPr>
      <dsp:spPr>
        <a:xfrm>
          <a:off x="27111" y="3025615"/>
          <a:ext cx="3008131" cy="539916"/>
        </a:xfrm>
        <a:prstGeom prst="roundRect">
          <a:avLst/>
        </a:prstGeom>
        <a:solidFill>
          <a:srgbClr val="F68E64"/>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892E09"/>
              </a:solidFill>
            </a:rPr>
            <a:t>Presents the bride</a:t>
          </a:r>
          <a:endParaRPr lang="es-ES" sz="1800" kern="1200" dirty="0">
            <a:solidFill>
              <a:srgbClr val="892E09"/>
            </a:solidFill>
          </a:endParaRPr>
        </a:p>
      </dsp:txBody>
      <dsp:txXfrm>
        <a:off x="53468" y="3051972"/>
        <a:ext cx="2955417" cy="487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B22C9-7B1E-4129-9EF2-E8616325EAFC}">
      <dsp:nvSpPr>
        <dsp:cNvPr id="0" name=""/>
        <dsp:cNvSpPr/>
      </dsp:nvSpPr>
      <dsp:spPr>
        <a:xfrm>
          <a:off x="0" y="119320"/>
          <a:ext cx="6407096" cy="730800"/>
        </a:xfrm>
        <a:prstGeom prst="rect">
          <a:avLst/>
        </a:prstGeom>
        <a:solidFill>
          <a:schemeClr val="lt1">
            <a:alpha val="90000"/>
            <a:hueOff val="0"/>
            <a:satOff val="0"/>
            <a:lumOff val="0"/>
            <a:alphaOff val="0"/>
          </a:schemeClr>
        </a:solidFill>
        <a:ln w="28575" cap="flat" cmpd="sng" algn="ctr">
          <a:solidFill>
            <a:schemeClr val="accent2"/>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7262" tIns="166624" rIns="49726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Jesus paid the bride's price by dying on the cross. In this way, He officially engaged Himself to the Church.</a:t>
          </a:r>
          <a:endParaRPr lang="es-ES" sz="1600" kern="1200" dirty="0"/>
        </a:p>
      </dsp:txBody>
      <dsp:txXfrm>
        <a:off x="0" y="119320"/>
        <a:ext cx="6407096" cy="730800"/>
      </dsp:txXfrm>
    </dsp:sp>
    <dsp:sp modelId="{204F16EA-B4AF-40E2-A769-9C178BAD02FE}">
      <dsp:nvSpPr>
        <dsp:cNvPr id="0" name=""/>
        <dsp:cNvSpPr/>
      </dsp:nvSpPr>
      <dsp:spPr>
        <a:xfrm>
          <a:off x="320354" y="1240"/>
          <a:ext cx="4484967" cy="236160"/>
        </a:xfrm>
        <a:prstGeom prst="roundRect">
          <a:avLst/>
        </a:prstGeom>
        <a:gradFill rotWithShape="0">
          <a:gsLst>
            <a:gs pos="0">
              <a:srgbClr val="FA9C7E"/>
            </a:gs>
            <a:gs pos="50000">
              <a:srgbClr val="FE9166"/>
            </a:gs>
            <a:gs pos="100000">
              <a:srgbClr val="F2703C"/>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9521" tIns="0" rIns="169521" bIns="0" numCol="1" spcCol="1270" anchor="ctr" anchorCtr="0">
          <a:noAutofit/>
        </a:bodyPr>
        <a:lstStyle/>
        <a:p>
          <a:pPr marL="0" lvl="0" indent="0" algn="l" defTabSz="711200">
            <a:lnSpc>
              <a:spcPct val="90000"/>
            </a:lnSpc>
            <a:spcBef>
              <a:spcPct val="0"/>
            </a:spcBef>
            <a:spcAft>
              <a:spcPct val="35000"/>
            </a:spcAft>
            <a:buNone/>
          </a:pPr>
          <a:r>
            <a:rPr lang="es-ES" sz="1600" b="1" kern="1200">
              <a:solidFill>
                <a:schemeClr val="tx1"/>
              </a:solidFill>
            </a:rPr>
            <a:t>Engagement </a:t>
          </a:r>
          <a:r>
            <a:rPr lang="es-ES" sz="1600" b="1" kern="1200" dirty="0">
              <a:solidFill>
                <a:schemeClr val="tx1"/>
              </a:solidFill>
            </a:rPr>
            <a:t>(v. </a:t>
          </a:r>
          <a:r>
            <a:rPr lang="es-ES" sz="1600" b="1" kern="1200">
              <a:solidFill>
                <a:schemeClr val="tx1"/>
              </a:solidFill>
            </a:rPr>
            <a:t>25)</a:t>
          </a:r>
          <a:endParaRPr lang="es-ES" sz="1600" kern="1200" dirty="0">
            <a:solidFill>
              <a:schemeClr val="tx1"/>
            </a:solidFill>
          </a:endParaRPr>
        </a:p>
      </dsp:txBody>
      <dsp:txXfrm>
        <a:off x="331882" y="12768"/>
        <a:ext cx="4461911" cy="213104"/>
      </dsp:txXfrm>
    </dsp:sp>
    <dsp:sp modelId="{E3630FD3-5D1E-4EE9-81B2-8785FAAF1E25}">
      <dsp:nvSpPr>
        <dsp:cNvPr id="0" name=""/>
        <dsp:cNvSpPr/>
      </dsp:nvSpPr>
      <dsp:spPr>
        <a:xfrm>
          <a:off x="0" y="1011401"/>
          <a:ext cx="6407096" cy="957600"/>
        </a:xfrm>
        <a:prstGeom prst="rect">
          <a:avLst/>
        </a:prstGeom>
        <a:solidFill>
          <a:schemeClr val="lt1">
            <a:alpha val="90000"/>
            <a:hueOff val="0"/>
            <a:satOff val="0"/>
            <a:lumOff val="0"/>
            <a:alphaOff val="0"/>
          </a:schemeClr>
        </a:solidFill>
        <a:ln w="28575" cap="flat" cmpd="sng" algn="ctr">
          <a:solidFill>
            <a:schemeClr val="accent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7262" tIns="166624" rIns="49726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Currently, He prepares the Church by sanctifying and purifying each member, cleansing every stain of sin, and smoothing every wrinkle of character.</a:t>
          </a:r>
          <a:endParaRPr lang="es-ES" sz="1600" kern="1200" dirty="0"/>
        </a:p>
      </dsp:txBody>
      <dsp:txXfrm>
        <a:off x="0" y="1011401"/>
        <a:ext cx="6407096" cy="957600"/>
      </dsp:txXfrm>
    </dsp:sp>
    <dsp:sp modelId="{74A2E5AF-65F1-439C-8189-4A05CB27F6A9}">
      <dsp:nvSpPr>
        <dsp:cNvPr id="0" name=""/>
        <dsp:cNvSpPr/>
      </dsp:nvSpPr>
      <dsp:spPr>
        <a:xfrm>
          <a:off x="320354" y="893321"/>
          <a:ext cx="4484967" cy="2361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9521" tIns="0" rIns="169521"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Preparation for the wedding ceremony (v. 26)</a:t>
          </a:r>
          <a:endParaRPr lang="es-ES" sz="1600" kern="1200" dirty="0">
            <a:solidFill>
              <a:schemeClr val="tx1"/>
            </a:solidFill>
          </a:endParaRPr>
        </a:p>
      </dsp:txBody>
      <dsp:txXfrm>
        <a:off x="331882" y="904849"/>
        <a:ext cx="4461911" cy="213104"/>
      </dsp:txXfrm>
    </dsp:sp>
    <dsp:sp modelId="{747812A1-CF3E-43DE-9D6F-44A72B1D93BD}">
      <dsp:nvSpPr>
        <dsp:cNvPr id="0" name=""/>
        <dsp:cNvSpPr/>
      </dsp:nvSpPr>
      <dsp:spPr>
        <a:xfrm>
          <a:off x="0" y="2130281"/>
          <a:ext cx="6407096" cy="730800"/>
        </a:xfrm>
        <a:prstGeom prst="rect">
          <a:avLst/>
        </a:prstGeom>
        <a:solidFill>
          <a:schemeClr val="lt1">
            <a:alpha val="90000"/>
            <a:hueOff val="0"/>
            <a:satOff val="0"/>
            <a:lumOff val="0"/>
            <a:alphaOff val="0"/>
          </a:schemeClr>
        </a:solidFill>
        <a:ln w="28575" cap="flat" cmpd="sng" algn="ctr">
          <a:solidFill>
            <a:schemeClr val="accent4"/>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7262" tIns="166624" rIns="49726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Finally, Jesus will come to take His wife, "a glorious church," to live happily ever after.</a:t>
          </a:r>
          <a:endParaRPr lang="es-ES" sz="1600" kern="1200" dirty="0"/>
        </a:p>
      </dsp:txBody>
      <dsp:txXfrm>
        <a:off x="0" y="2130281"/>
        <a:ext cx="6407096" cy="730800"/>
      </dsp:txXfrm>
    </dsp:sp>
    <dsp:sp modelId="{8BB3409A-2973-44C8-B6DC-90FEBF935A58}">
      <dsp:nvSpPr>
        <dsp:cNvPr id="0" name=""/>
        <dsp:cNvSpPr/>
      </dsp:nvSpPr>
      <dsp:spPr>
        <a:xfrm>
          <a:off x="320354" y="2012201"/>
          <a:ext cx="4484967" cy="2361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9521" tIns="0" rIns="169521"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The wedding ceremony itself (v. 27)</a:t>
          </a:r>
          <a:endParaRPr lang="es-ES" sz="1600" kern="1200" dirty="0">
            <a:solidFill>
              <a:schemeClr val="tx1"/>
            </a:solidFill>
          </a:endParaRPr>
        </a:p>
      </dsp:txBody>
      <dsp:txXfrm>
        <a:off x="331882" y="2023729"/>
        <a:ext cx="4461911"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DED5B21-1403-4DE1-9CEB-E77FB1C4B1F0}" type="datetimeFigureOut">
              <a:rPr lang="es-ES" smtClean="0"/>
              <a:t>31/07/2023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32707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ED5B21-1403-4DE1-9CEB-E77FB1C4B1F0}" type="datetimeFigureOut">
              <a:rPr lang="es-ES" smtClean="0"/>
              <a:t>31/07/2023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418589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ED5B21-1403-4DE1-9CEB-E77FB1C4B1F0}" type="datetimeFigureOut">
              <a:rPr lang="es-ES" smtClean="0"/>
              <a:t>31/07/2023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97407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D3D9-B3DB-C39C-3DB4-7A9CA32861BD}"/>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DCDE70-20E2-94E5-38F0-2461F41F79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762E9F6-3BB6-BFBA-1BB8-2DD8F4CAA7B3}"/>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5" name="Marcador de pie de página 4">
            <a:extLst>
              <a:ext uri="{FF2B5EF4-FFF2-40B4-BE49-F238E27FC236}">
                <a16:creationId xmlns:a16="http://schemas.microsoft.com/office/drawing/2014/main" id="{85BA155A-EFB3-ED65-F2BE-1ED861E30F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153495-FF41-4A0A-6B4C-274AF6B7FF4E}"/>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3175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8C158-3E81-4E23-BA10-B611A33B78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30846A-67E0-E38F-AFA2-061C317F7F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9CC658-1018-4B62-7076-9DE2613858F9}"/>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5" name="Marcador de pie de página 4">
            <a:extLst>
              <a:ext uri="{FF2B5EF4-FFF2-40B4-BE49-F238E27FC236}">
                <a16:creationId xmlns:a16="http://schemas.microsoft.com/office/drawing/2014/main" id="{2CCF9770-F8FF-5FA3-B63A-0FDD769747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F5CBF-A580-7C57-5A4E-67AFBAC48196}"/>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49202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BAB77-92C5-5C33-AF16-985958C6505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EAEC50-2311-C58D-B96D-9E81AEDA98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3EAA0F-6554-7A54-14DC-3A46D5773957}"/>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5" name="Marcador de pie de página 4">
            <a:extLst>
              <a:ext uri="{FF2B5EF4-FFF2-40B4-BE49-F238E27FC236}">
                <a16:creationId xmlns:a16="http://schemas.microsoft.com/office/drawing/2014/main" id="{B3B8CC78-8655-0A96-1EC4-648592557D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E4384E-CA6B-CB35-FDF3-0EA8FE2E9E40}"/>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31611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C684A-6EA8-26E8-85AE-6F35E53FD46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8AA8E-9397-4BAD-EF9C-96660EBCB2E5}"/>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275E7-FB90-E21A-CC6F-B138E0074A56}"/>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3CAE79-FD9B-A79B-3FBE-79F1F9729CA3}"/>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6" name="Marcador de pie de página 5">
            <a:extLst>
              <a:ext uri="{FF2B5EF4-FFF2-40B4-BE49-F238E27FC236}">
                <a16:creationId xmlns:a16="http://schemas.microsoft.com/office/drawing/2014/main" id="{95CACEFD-514A-1794-1E30-27C2412589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C5DED-3C9B-B523-A431-904B330B514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40728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EA489-CA05-8085-587A-F653CC072581}"/>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A3CDDF-FEDC-3EA0-7AD7-83F560028E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FBCE96-1CC5-F16D-ACEA-1E53BECB5B2B}"/>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06FD511-906B-23F5-5A95-F6112BD946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78B51A-E75B-EC1A-7158-0DECB4F4D24F}"/>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04D6CE2-6E29-A4DE-7FAF-A582237DBBF4}"/>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8" name="Marcador de pie de página 7">
            <a:extLst>
              <a:ext uri="{FF2B5EF4-FFF2-40B4-BE49-F238E27FC236}">
                <a16:creationId xmlns:a16="http://schemas.microsoft.com/office/drawing/2014/main" id="{6D026CE0-BD9E-3858-DEA7-EC30066D33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E8EFA2E-531A-6422-1EAF-75FAE9FD077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41190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65EF8-5DBA-3D31-4CEE-F2209C9EDBE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C677CF-90A4-16E6-1C9E-46156553EEAC}"/>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4" name="Marcador de pie de página 3">
            <a:extLst>
              <a:ext uri="{FF2B5EF4-FFF2-40B4-BE49-F238E27FC236}">
                <a16:creationId xmlns:a16="http://schemas.microsoft.com/office/drawing/2014/main" id="{E09DB5F3-B883-B17F-4DB5-C63110A989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6BB94FA-079B-A0AD-E0CA-EDB1265C9F2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81282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B32CF7-92BF-4DC5-F914-CBD7D65ADF90}"/>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3" name="Marcador de pie de página 2">
            <a:extLst>
              <a:ext uri="{FF2B5EF4-FFF2-40B4-BE49-F238E27FC236}">
                <a16:creationId xmlns:a16="http://schemas.microsoft.com/office/drawing/2014/main" id="{732CE1AB-7B9C-6238-CC50-5D74B62ABB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3FF6DB-55A5-7147-1902-96093C82AF9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1645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F3507-B4E3-A519-D4AD-DD4B77242F38}"/>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426A4E-30AB-078A-A303-9B5255DD5CB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F457C3-8888-C25E-B938-D37ACFD1BE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8D751B-9066-E586-22E0-B0A0D746EDA1}"/>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6" name="Marcador de pie de página 5">
            <a:extLst>
              <a:ext uri="{FF2B5EF4-FFF2-40B4-BE49-F238E27FC236}">
                <a16:creationId xmlns:a16="http://schemas.microsoft.com/office/drawing/2014/main" id="{06F985E2-EFAD-6C51-0E11-408B2395495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5A9959-35C1-FC8B-2155-825F1BDF696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4933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ED5B21-1403-4DE1-9CEB-E77FB1C4B1F0}" type="datetimeFigureOut">
              <a:rPr lang="es-ES" smtClean="0"/>
              <a:t>31/07/2023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24188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146A3-B2C3-9019-0314-A0EE07C5666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4B84DF-C709-2184-8C16-6272ABD42CC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2D06F5AB-BEE2-3141-4B2C-78603A4ED3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FC431-2A70-A09F-EB96-E2126E62ADFA}"/>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6" name="Marcador de pie de página 5">
            <a:extLst>
              <a:ext uri="{FF2B5EF4-FFF2-40B4-BE49-F238E27FC236}">
                <a16:creationId xmlns:a16="http://schemas.microsoft.com/office/drawing/2014/main" id="{49A45ABB-DDF7-71FF-0C30-FC159EC8ED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CD4638-4F2E-B6A3-016E-8F8B49C3D71D}"/>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40642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C914-4948-4329-885E-3DA70EDCFF0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C427AD-9E2E-9D22-ED18-0FBEA1F851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0E9ABB-CAC2-FB85-0B1D-CF3EF58CE735}"/>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5" name="Marcador de pie de página 4">
            <a:extLst>
              <a:ext uri="{FF2B5EF4-FFF2-40B4-BE49-F238E27FC236}">
                <a16:creationId xmlns:a16="http://schemas.microsoft.com/office/drawing/2014/main" id="{7E478466-6CEF-AF46-F0EE-426E26B627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C19A1F-373A-4A0C-52D3-E4DDA760D9AA}"/>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6734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C4C406-9F64-03C5-45F7-6515896F5268}"/>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1E190F-2F43-9C60-9BE4-64CF094D8A07}"/>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E0697B-BCE4-A813-8BB9-F77C1515AC5D}"/>
              </a:ext>
            </a:extLst>
          </p:cNvPr>
          <p:cNvSpPr>
            <a:spLocks noGrp="1"/>
          </p:cNvSpPr>
          <p:nvPr>
            <p:ph type="dt" sz="half" idx="10"/>
          </p:nvPr>
        </p:nvSpPr>
        <p:spPr/>
        <p:txBody>
          <a:bodyPr/>
          <a:lstStyle/>
          <a:p>
            <a:fld id="{D116B645-7F65-43CC-BC8B-8884ACC8048C}" type="datetimeFigureOut">
              <a:rPr lang="es-ES" smtClean="0"/>
              <a:t>31/07/2023</a:t>
            </a:fld>
            <a:endParaRPr lang="es-ES"/>
          </a:p>
        </p:txBody>
      </p:sp>
      <p:sp>
        <p:nvSpPr>
          <p:cNvPr id="5" name="Marcador de pie de página 4">
            <a:extLst>
              <a:ext uri="{FF2B5EF4-FFF2-40B4-BE49-F238E27FC236}">
                <a16:creationId xmlns:a16="http://schemas.microsoft.com/office/drawing/2014/main" id="{8A9C6152-76CB-D0B4-6712-809175BF0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0C1A4-584E-D916-7574-4E1A210EE18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795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DED5B21-1403-4DE1-9CEB-E77FB1C4B1F0}" type="datetimeFigureOut">
              <a:rPr lang="es-ES" smtClean="0"/>
              <a:t>31/07/2023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25505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DED5B21-1403-4DE1-9CEB-E77FB1C4B1F0}" type="datetimeFigureOut">
              <a:rPr lang="es-ES" smtClean="0"/>
              <a:t>31/07/2023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229738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DED5B21-1403-4DE1-9CEB-E77FB1C4B1F0}" type="datetimeFigureOut">
              <a:rPr lang="es-ES" smtClean="0"/>
              <a:t>31/07/2023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37769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ED5B21-1403-4DE1-9CEB-E77FB1C4B1F0}" type="datetimeFigureOut">
              <a:rPr lang="es-ES" smtClean="0"/>
              <a:t>31/07/2023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31527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D5B21-1403-4DE1-9CEB-E77FB1C4B1F0}" type="datetimeFigureOut">
              <a:rPr lang="es-ES" smtClean="0"/>
              <a:t>31/07/2023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15586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DED5B21-1403-4DE1-9CEB-E77FB1C4B1F0}" type="datetimeFigureOut">
              <a:rPr lang="es-ES" smtClean="0"/>
              <a:t>31/07/2023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201112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DED5B21-1403-4DE1-9CEB-E77FB1C4B1F0}" type="datetimeFigureOut">
              <a:rPr lang="es-ES" smtClean="0"/>
              <a:t>31/07/2023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487C4-DAE6-4E24-9AFE-FBD826CB785E}" type="slidenum">
              <a:rPr lang="es-ES" smtClean="0"/>
              <a:t>‹Nº›</a:t>
            </a:fld>
            <a:endParaRPr lang="es-ES"/>
          </a:p>
        </p:txBody>
      </p:sp>
    </p:spTree>
    <p:extLst>
      <p:ext uri="{BB962C8B-B14F-4D97-AF65-F5344CB8AC3E}">
        <p14:creationId xmlns:p14="http://schemas.microsoft.com/office/powerpoint/2010/main" val="188839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DED5B21-1403-4DE1-9CEB-E77FB1C4B1F0}" type="datetimeFigureOut">
              <a:rPr lang="es-ES" smtClean="0"/>
              <a:t>31/07/2023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1487C4-DAE6-4E24-9AFE-FBD826CB785E}" type="slidenum">
              <a:rPr lang="es-ES" smtClean="0"/>
              <a:t>‹Nº›</a:t>
            </a:fld>
            <a:endParaRPr lang="es-ES"/>
          </a:p>
        </p:txBody>
      </p:sp>
    </p:spTree>
    <p:extLst>
      <p:ext uri="{BB962C8B-B14F-4D97-AF65-F5344CB8AC3E}">
        <p14:creationId xmlns:p14="http://schemas.microsoft.com/office/powerpoint/2010/main" val="3563370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3424FE-8A42-1C82-C0A7-4EBAE2CFD2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2C5616-72CD-38B1-EB7F-BBA48D1CB02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041721-17EA-69B1-9124-82154BDE22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16B645-7F65-43CC-BC8B-8884ACC8048C}" type="datetimeFigureOut">
              <a:rPr lang="es-ES" smtClean="0"/>
              <a:t>31/07/2023</a:t>
            </a:fld>
            <a:endParaRPr lang="es-ES"/>
          </a:p>
        </p:txBody>
      </p:sp>
      <p:sp>
        <p:nvSpPr>
          <p:cNvPr id="5" name="Marcador de pie de página 4">
            <a:extLst>
              <a:ext uri="{FF2B5EF4-FFF2-40B4-BE49-F238E27FC236}">
                <a16:creationId xmlns:a16="http://schemas.microsoft.com/office/drawing/2014/main" id="{BDFEF990-EDC3-9DFB-7278-A508EEA1F6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DA2BD33-A30C-E342-B4CF-032034C488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472926-AD2F-4F38-AEDC-FE777BEC4C5C}" type="slidenum">
              <a:rPr lang="es-ES" smtClean="0"/>
              <a:t>‹Nº›</a:t>
            </a:fld>
            <a:endParaRPr lang="es-ES"/>
          </a:p>
        </p:txBody>
      </p:sp>
    </p:spTree>
    <p:extLst>
      <p:ext uri="{BB962C8B-B14F-4D97-AF65-F5344CB8AC3E}">
        <p14:creationId xmlns:p14="http://schemas.microsoft.com/office/powerpoint/2010/main" val="4192737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BC35CD30-C8EF-AEB6-044E-0821DC9B31E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1"/>
            <a:ext cx="4640239" cy="5143499"/>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0" name="Group 9">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15437" y="-6"/>
            <a:ext cx="656089" cy="5143092"/>
            <a:chOff x="6420527" y="-6"/>
            <a:chExt cx="874778" cy="6857458"/>
          </a:xfrm>
        </p:grpSpPr>
        <p:sp>
          <p:nvSpPr>
            <p:cNvPr id="11" name="Freeform: Shape 10">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3429233" y="2991373"/>
              <a:ext cx="6857451" cy="874693"/>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3429153" y="2991370"/>
              <a:ext cx="6857456" cy="87470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uadroTexto 2">
            <a:extLst>
              <a:ext uri="{FF2B5EF4-FFF2-40B4-BE49-F238E27FC236}">
                <a16:creationId xmlns:a16="http://schemas.microsoft.com/office/drawing/2014/main" id="{4FEAE5DC-E9B0-B5C2-3D93-146024F19779}"/>
              </a:ext>
            </a:extLst>
          </p:cNvPr>
          <p:cNvSpPr txBox="1"/>
          <p:nvPr/>
        </p:nvSpPr>
        <p:spPr>
          <a:xfrm>
            <a:off x="5452292" y="21393"/>
            <a:ext cx="3672525" cy="4409797"/>
          </a:xfrm>
          <a:prstGeom prst="rect">
            <a:avLst/>
          </a:prstGeom>
          <a:noFill/>
        </p:spPr>
        <p:txBody>
          <a:bodyPr wrap="square" rtlCol="0">
            <a:spAutoFit/>
            <a:scene3d>
              <a:camera prst="orthographicFront"/>
              <a:lightRig rig="threePt" dir="t"/>
            </a:scene3d>
            <a:sp3d extrusionH="57150">
              <a:bevelT w="38100" h="38100" prst="convex"/>
            </a:sp3d>
          </a:bodyPr>
          <a:lstStyle/>
          <a:p>
            <a:pPr algn="ctr">
              <a:lnSpc>
                <a:spcPct val="150000"/>
              </a:lnSpc>
            </a:pPr>
            <a:r>
              <a:rPr lang="en-US" sz="4800" b="1">
                <a:ln w="12700" cmpd="sng">
                  <a:solidFill>
                    <a:schemeClr val="accent4"/>
                  </a:solidFill>
                  <a:prstDash val="solid"/>
                </a:ln>
                <a:gradFill>
                  <a:gsLst>
                    <a:gs pos="0">
                      <a:schemeClr val="accent4"/>
                    </a:gs>
                    <a:gs pos="4000">
                      <a:srgbClr val="FFC000"/>
                    </a:gs>
                    <a:gs pos="87000">
                      <a:schemeClr val="accent4">
                        <a:lumMod val="20000"/>
                        <a:lumOff val="80000"/>
                      </a:schemeClr>
                    </a:gs>
                  </a:gsLst>
                  <a:lin ang="5400000"/>
                </a:gradFill>
              </a:rPr>
              <a:t>HUSBANDS AND WIVES: TOGETHER AT THE CROSS</a:t>
            </a:r>
            <a:endParaRPr lang="es-ES" sz="4800" b="1" dirty="0">
              <a:ln w="12700" cmpd="sng">
                <a:solidFill>
                  <a:schemeClr val="accent4"/>
                </a:solidFill>
                <a:prstDash val="solid"/>
              </a:ln>
              <a:gradFill>
                <a:gsLst>
                  <a:gs pos="0">
                    <a:schemeClr val="accent4"/>
                  </a:gs>
                  <a:gs pos="4000">
                    <a:srgbClr val="FFC000"/>
                  </a:gs>
                  <a:gs pos="87000">
                    <a:schemeClr val="accent4">
                      <a:lumMod val="20000"/>
                      <a:lumOff val="80000"/>
                    </a:schemeClr>
                  </a:gs>
                </a:gsLst>
                <a:lin ang="5400000"/>
              </a:gradFill>
            </a:endParaRPr>
          </a:p>
        </p:txBody>
      </p:sp>
      <p:sp>
        <p:nvSpPr>
          <p:cNvPr id="4" name="CuadroTexto 3">
            <a:extLst>
              <a:ext uri="{FF2B5EF4-FFF2-40B4-BE49-F238E27FC236}">
                <a16:creationId xmlns:a16="http://schemas.microsoft.com/office/drawing/2014/main" id="{4842AEBB-1035-70E9-4000-ABE925357FEF}"/>
              </a:ext>
            </a:extLst>
          </p:cNvPr>
          <p:cNvSpPr txBox="1"/>
          <p:nvPr/>
        </p:nvSpPr>
        <p:spPr>
          <a:xfrm>
            <a:off x="5471474" y="4653107"/>
            <a:ext cx="3672506" cy="307777"/>
          </a:xfrm>
          <a:prstGeom prst="rect">
            <a:avLst/>
          </a:prstGeom>
          <a:noFill/>
        </p:spPr>
        <p:txBody>
          <a:bodyPr wrap="square" rtlCol="0">
            <a:spAutoFit/>
          </a:bodyPr>
          <a:lstStyle/>
          <a:p>
            <a:pPr algn="ctr"/>
            <a:r>
              <a:rPr lang="es-ES" sz="1400" b="1">
                <a:solidFill>
                  <a:schemeClr val="bg1">
                    <a:lumMod val="85000"/>
                  </a:schemeClr>
                </a:solidFill>
              </a:rPr>
              <a:t>Lesson 10 for September 2, 2023</a:t>
            </a:r>
            <a:endParaRPr lang="es-ES" sz="1400" b="1" dirty="0">
              <a:solidFill>
                <a:schemeClr val="bg1">
                  <a:lumMod val="85000"/>
                </a:schemeClr>
              </a:solidFill>
            </a:endParaRPr>
          </a:p>
        </p:txBody>
      </p:sp>
    </p:spTree>
    <p:extLst>
      <p:ext uri="{BB962C8B-B14F-4D97-AF65-F5344CB8AC3E}">
        <p14:creationId xmlns:p14="http://schemas.microsoft.com/office/powerpoint/2010/main" val="11966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30533C-DFF5-EF7A-425A-977D1BDC467F}"/>
              </a:ext>
            </a:extLst>
          </p:cNvPr>
          <p:cNvSpPr txBox="1"/>
          <p:nvPr/>
        </p:nvSpPr>
        <p:spPr>
          <a:xfrm>
            <a:off x="6514810" y="68550"/>
            <a:ext cx="2552508" cy="3485570"/>
          </a:xfrm>
          <a:prstGeom prst="rect">
            <a:avLst/>
          </a:prstGeom>
          <a:solidFill>
            <a:srgbClr val="5F3359"/>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685800"/>
            <a:r>
              <a:rPr lang="es-ES" sz="1500" b="1">
                <a:solidFill>
                  <a:prstClr val="white"/>
                </a:solidFill>
                <a:effectLst>
                  <a:outerShdw blurRad="38100" dist="38100" dir="2700000" algn="tl">
                    <a:srgbClr val="000000">
                      <a:alpha val="43137"/>
                    </a:srgbClr>
                  </a:outerShdw>
                </a:effectLst>
                <a:latin typeface="Comic Sans MS" panose="030F0702030302020204" pitchFamily="66" charset="0"/>
              </a:rPr>
              <a:t>“</a:t>
            </a:r>
            <a:r>
              <a:rPr lang="en-US" sz="1500" b="1">
                <a:solidFill>
                  <a:prstClr val="white"/>
                </a:solidFill>
                <a:effectLst>
                  <a:outerShdw blurRad="38100" dist="38100" dir="2700000" algn="tl">
                    <a:srgbClr val="000000">
                      <a:alpha val="43137"/>
                    </a:srgbClr>
                  </a:outerShdw>
                </a:effectLst>
                <a:latin typeface="Comic Sans MS" panose="030F0702030302020204" pitchFamily="66" charset="0"/>
              </a:rPr>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a:t>
            </a:r>
            <a:r>
              <a:rPr lang="es-ES" sz="1500" b="1">
                <a:solidFill>
                  <a:prstClr val="white"/>
                </a:solidFill>
                <a:effectLst>
                  <a:outerShdw blurRad="38100" dist="38100" dir="2700000" algn="tl">
                    <a:srgbClr val="000000">
                      <a:alpha val="43137"/>
                    </a:srgbClr>
                  </a:outerShdw>
                </a:effectLst>
                <a:latin typeface="Comic Sans MS" panose="030F0702030302020204" pitchFamily="66" charset="0"/>
              </a:rPr>
              <a:t>” </a:t>
            </a:r>
            <a:br>
              <a:rPr lang="es-ES" sz="1500" b="1">
                <a:solidFill>
                  <a:prstClr val="white"/>
                </a:solidFill>
                <a:effectLst>
                  <a:outerShdw blurRad="38100" dist="38100" dir="2700000" algn="tl">
                    <a:srgbClr val="000000">
                      <a:alpha val="43137"/>
                    </a:srgbClr>
                  </a:outerShdw>
                </a:effectLst>
                <a:latin typeface="Comic Sans MS" panose="030F0702030302020204" pitchFamily="66" charset="0"/>
              </a:rPr>
            </a:br>
            <a:r>
              <a:rPr lang="es-ES" sz="1050" b="1">
                <a:solidFill>
                  <a:prstClr val="white"/>
                </a:solidFill>
                <a:effectLst>
                  <a:outerShdw blurRad="38100" dist="38100" dir="2700000" algn="tl">
                    <a:srgbClr val="000000">
                      <a:alpha val="43137"/>
                    </a:srgbClr>
                  </a:outerShdw>
                </a:effectLst>
                <a:latin typeface="Comic Sans MS" panose="030F0702030302020204" pitchFamily="66" charset="0"/>
              </a:rPr>
              <a:t>(Ephesians 5:25-27</a:t>
            </a:r>
            <a:r>
              <a:rPr lang="es-ES" sz="1050" b="1" dirty="0">
                <a:solidFill>
                  <a:prstClr val="white"/>
                </a:solidFill>
                <a:effectLst>
                  <a:outerShdw blurRad="38100" dist="38100" dir="2700000" algn="tl">
                    <a:srgbClr val="000000">
                      <a:alpha val="43137"/>
                    </a:srgbClr>
                  </a:outerShdw>
                </a:effectLst>
                <a:latin typeface="Comic Sans MS" panose="030F0702030302020204" pitchFamily="66" charset="0"/>
              </a:rPr>
              <a:t>)</a:t>
            </a:r>
            <a:endParaRPr lang="es-ES" sz="1500" b="1" dirty="0">
              <a:solidFill>
                <a:prstClr val="white"/>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909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10647A7-0DE9-EE00-2981-6C63FFA1958D}"/>
              </a:ext>
            </a:extLst>
          </p:cNvPr>
          <p:cNvGraphicFramePr/>
          <p:nvPr>
            <p:extLst>
              <p:ext uri="{D42A27DB-BD31-4B8C-83A1-F6EECF244321}">
                <p14:modId xmlns:p14="http://schemas.microsoft.com/office/powerpoint/2010/main" val="4094387254"/>
              </p:ext>
            </p:extLst>
          </p:nvPr>
        </p:nvGraphicFramePr>
        <p:xfrm>
          <a:off x="5699760" y="2640330"/>
          <a:ext cx="3349413" cy="236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7CEFB7A8-BE65-9537-1322-C46D967CA684}"/>
              </a:ext>
            </a:extLst>
          </p:cNvPr>
          <p:cNvGraphicFramePr/>
          <p:nvPr>
            <p:extLst>
              <p:ext uri="{D42A27DB-BD31-4B8C-83A1-F6EECF244321}">
                <p14:modId xmlns:p14="http://schemas.microsoft.com/office/powerpoint/2010/main" val="3028928759"/>
              </p:ext>
            </p:extLst>
          </p:nvPr>
        </p:nvGraphicFramePr>
        <p:xfrm>
          <a:off x="2868506" y="2640329"/>
          <a:ext cx="3274907" cy="2361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uadroTexto 5">
            <a:extLst>
              <a:ext uri="{FF2B5EF4-FFF2-40B4-BE49-F238E27FC236}">
                <a16:creationId xmlns:a16="http://schemas.microsoft.com/office/drawing/2014/main" id="{578284D4-43CF-B32B-BD7F-E3B925F8167B}"/>
              </a:ext>
            </a:extLst>
          </p:cNvPr>
          <p:cNvSpPr txBox="1"/>
          <p:nvPr/>
        </p:nvSpPr>
        <p:spPr>
          <a:xfrm>
            <a:off x="182881" y="125525"/>
            <a:ext cx="6231466" cy="923330"/>
          </a:xfrm>
          <a:prstGeom prst="rect">
            <a:avLst/>
          </a:prstGeom>
          <a:noFill/>
        </p:spPr>
        <p:txBody>
          <a:bodyPr wrap="square" rtlCol="0">
            <a:spAutoFit/>
          </a:bodyPr>
          <a:lstStyle/>
          <a:p>
            <a:pPr>
              <a:spcBef>
                <a:spcPts val="600"/>
              </a:spcBef>
            </a:pPr>
            <a:r>
              <a:rPr lang="en-US" b="1"/>
              <a:t>Deliberately, Paul intertwines advice for marriage in </a:t>
            </a:r>
            <a:br>
              <a:rPr lang="en-US" b="1"/>
            </a:br>
            <a:r>
              <a:rPr lang="en-US" b="1"/>
              <a:t>Ephesians 5:21-33 with similes of the "conjugal" relationship between Christ and His Church.</a:t>
            </a:r>
            <a:endParaRPr lang="es-ES" b="1" dirty="0"/>
          </a:p>
        </p:txBody>
      </p:sp>
      <p:pic>
        <p:nvPicPr>
          <p:cNvPr id="3" name="Imagen 2" descr="Un par de personas sentadas en una banca&#10;&#10;Descripción generada automáticamente">
            <a:extLst>
              <a:ext uri="{FF2B5EF4-FFF2-40B4-BE49-F238E27FC236}">
                <a16:creationId xmlns:a16="http://schemas.microsoft.com/office/drawing/2014/main" id="{AC2493BB-9610-0BB7-2805-C52AC93C6FB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82881" y="2708447"/>
            <a:ext cx="2799471" cy="2225539"/>
          </a:xfrm>
          <a:prstGeom prst="roundRect">
            <a:avLst>
              <a:gd name="adj" fmla="val 928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50000"/>
              </a:schemeClr>
            </a:contourClr>
          </a:sp3d>
        </p:spPr>
      </p:pic>
      <p:pic>
        <p:nvPicPr>
          <p:cNvPr id="8" name="Imagen 7">
            <a:extLst>
              <a:ext uri="{FF2B5EF4-FFF2-40B4-BE49-F238E27FC236}">
                <a16:creationId xmlns:a16="http://schemas.microsoft.com/office/drawing/2014/main" id="{81020475-5A90-0128-F0DD-82048846458A}"/>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6658119" y="141393"/>
            <a:ext cx="2303000" cy="2299352"/>
          </a:xfrm>
          <a:prstGeom prst="roundRect">
            <a:avLst>
              <a:gd name="adj" fmla="val 928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6DE80"/>
            </a:contourClr>
          </a:sp3d>
        </p:spPr>
      </p:pic>
      <p:sp>
        <p:nvSpPr>
          <p:cNvPr id="7" name="CuadroTexto 6">
            <a:extLst>
              <a:ext uri="{FF2B5EF4-FFF2-40B4-BE49-F238E27FC236}">
                <a16:creationId xmlns:a16="http://schemas.microsoft.com/office/drawing/2014/main" id="{50CD476E-C522-7E6D-09DD-D9B932C355B1}"/>
              </a:ext>
            </a:extLst>
          </p:cNvPr>
          <p:cNvSpPr txBox="1"/>
          <p:nvPr/>
        </p:nvSpPr>
        <p:spPr>
          <a:xfrm>
            <a:off x="182880" y="1956796"/>
            <a:ext cx="6231465" cy="646331"/>
          </a:xfrm>
          <a:prstGeom prst="rect">
            <a:avLst/>
          </a:prstGeom>
          <a:noFill/>
        </p:spPr>
        <p:txBody>
          <a:bodyPr wrap="square">
            <a:spAutoFit/>
          </a:bodyPr>
          <a:lstStyle/>
          <a:p>
            <a:pPr>
              <a:spcBef>
                <a:spcPts val="600"/>
              </a:spcBef>
            </a:pPr>
            <a:r>
              <a:rPr lang="en-US" b="1"/>
              <a:t>His advice for a successful marriage: "Husbands, love your wives as yourselves; and wives, respect your husbands."</a:t>
            </a:r>
            <a:endParaRPr lang="es-ES" b="1" dirty="0"/>
          </a:p>
        </p:txBody>
      </p:sp>
      <p:sp>
        <p:nvSpPr>
          <p:cNvPr id="10" name="CuadroTexto 9">
            <a:extLst>
              <a:ext uri="{FF2B5EF4-FFF2-40B4-BE49-F238E27FC236}">
                <a16:creationId xmlns:a16="http://schemas.microsoft.com/office/drawing/2014/main" id="{107F49E3-E940-10EE-A207-B76CF2D6F665}"/>
              </a:ext>
            </a:extLst>
          </p:cNvPr>
          <p:cNvSpPr txBox="1"/>
          <p:nvPr/>
        </p:nvSpPr>
        <p:spPr>
          <a:xfrm>
            <a:off x="182880" y="1048855"/>
            <a:ext cx="6231464" cy="923330"/>
          </a:xfrm>
          <a:prstGeom prst="rect">
            <a:avLst/>
          </a:prstGeom>
          <a:noFill/>
        </p:spPr>
        <p:txBody>
          <a:bodyPr wrap="square">
            <a:spAutoFit/>
          </a:bodyPr>
          <a:lstStyle/>
          <a:p>
            <a:pPr>
              <a:spcBef>
                <a:spcPts val="600"/>
              </a:spcBef>
            </a:pPr>
            <a:r>
              <a:rPr lang="en-US" b="1"/>
              <a:t>The advice Paul gives to the Church can be summarized as follows: "Submit to one another ... to become one flesh with Christ."</a:t>
            </a:r>
            <a:endParaRPr lang="es-ES" b="1" dirty="0"/>
          </a:p>
        </p:txBody>
      </p:sp>
    </p:spTree>
    <p:extLst>
      <p:ext uri="{BB962C8B-B14F-4D97-AF65-F5344CB8AC3E}">
        <p14:creationId xmlns:p14="http://schemas.microsoft.com/office/powerpoint/2010/main" val="16076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F168029D-5448-4FA5-8A71-3A5936B5C49D}"/>
                                            </p:graphicEl>
                                          </p:spTgt>
                                        </p:tgtEl>
                                        <p:attrNameLst>
                                          <p:attrName>style.visibility</p:attrName>
                                        </p:attrNameLst>
                                      </p:cBhvr>
                                      <p:to>
                                        <p:strVal val="visible"/>
                                      </p:to>
                                    </p:set>
                                    <p:anim calcmode="lin" valueType="num">
                                      <p:cBhvr>
                                        <p:cTn id="35" dur="500" fill="hold"/>
                                        <p:tgtEl>
                                          <p:spTgt spid="5">
                                            <p:graphicEl>
                                              <a:dgm id="{F168029D-5448-4FA5-8A71-3A5936B5C49D}"/>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F168029D-5448-4FA5-8A71-3A5936B5C49D}"/>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F168029D-5448-4FA5-8A71-3A5936B5C49D}"/>
                                            </p:graphicEl>
                                          </p:spTgt>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5">
                                            <p:graphicEl>
                                              <a:dgm id="{81777A4B-D614-4C41-AABE-8F6434EACE07}"/>
                                            </p:graphicEl>
                                          </p:spTgt>
                                        </p:tgtEl>
                                        <p:attrNameLst>
                                          <p:attrName>style.visibility</p:attrName>
                                        </p:attrNameLst>
                                      </p:cBhvr>
                                      <p:to>
                                        <p:strVal val="visible"/>
                                      </p:to>
                                    </p:set>
                                    <p:animEffect transition="in" filter="fade">
                                      <p:cBhvr>
                                        <p:cTn id="41" dur="1000"/>
                                        <p:tgtEl>
                                          <p:spTgt spid="5">
                                            <p:graphicEl>
                                              <a:dgm id="{81777A4B-D614-4C41-AABE-8F6434EACE07}"/>
                                            </p:graphicEl>
                                          </p:spTgt>
                                        </p:tgtEl>
                                      </p:cBhvr>
                                    </p:animEffect>
                                    <p:anim calcmode="lin" valueType="num">
                                      <p:cBhvr>
                                        <p:cTn id="42" dur="1000" fill="hold"/>
                                        <p:tgtEl>
                                          <p:spTgt spid="5">
                                            <p:graphicEl>
                                              <a:dgm id="{81777A4B-D614-4C41-AABE-8F6434EACE07}"/>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81777A4B-D614-4C41-AABE-8F6434EACE07}"/>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5">
                                            <p:graphicEl>
                                              <a:dgm id="{F872FE2D-6D6F-4980-BA73-33F4E750DA8B}"/>
                                            </p:graphicEl>
                                          </p:spTgt>
                                        </p:tgtEl>
                                        <p:attrNameLst>
                                          <p:attrName>style.visibility</p:attrName>
                                        </p:attrNameLst>
                                      </p:cBhvr>
                                      <p:to>
                                        <p:strVal val="visible"/>
                                      </p:to>
                                    </p:set>
                                    <p:animEffect transition="in" filter="fade">
                                      <p:cBhvr>
                                        <p:cTn id="46" dur="1000"/>
                                        <p:tgtEl>
                                          <p:spTgt spid="5">
                                            <p:graphicEl>
                                              <a:dgm id="{F872FE2D-6D6F-4980-BA73-33F4E750DA8B}"/>
                                            </p:graphicEl>
                                          </p:spTgt>
                                        </p:tgtEl>
                                      </p:cBhvr>
                                    </p:animEffect>
                                    <p:anim calcmode="lin" valueType="num">
                                      <p:cBhvr>
                                        <p:cTn id="47" dur="1000" fill="hold"/>
                                        <p:tgtEl>
                                          <p:spTgt spid="5">
                                            <p:graphicEl>
                                              <a:dgm id="{F872FE2D-6D6F-4980-BA73-33F4E750DA8B}"/>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F872FE2D-6D6F-4980-BA73-33F4E750DA8B}"/>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
                                            <p:graphicEl>
                                              <a:dgm id="{DCAC2EA4-6CC3-449B-BCF3-7B3EF0B28367}"/>
                                            </p:graphicEl>
                                          </p:spTgt>
                                        </p:tgtEl>
                                        <p:attrNameLst>
                                          <p:attrName>style.visibility</p:attrName>
                                        </p:attrNameLst>
                                      </p:cBhvr>
                                      <p:to>
                                        <p:strVal val="visible"/>
                                      </p:to>
                                    </p:set>
                                    <p:anim calcmode="lin" valueType="num">
                                      <p:cBhvr>
                                        <p:cTn id="53" dur="500" fill="hold"/>
                                        <p:tgtEl>
                                          <p:spTgt spid="4">
                                            <p:graphicEl>
                                              <a:dgm id="{DCAC2EA4-6CC3-449B-BCF3-7B3EF0B28367}"/>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DCAC2EA4-6CC3-449B-BCF3-7B3EF0B28367}"/>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DCAC2EA4-6CC3-449B-BCF3-7B3EF0B28367}"/>
                                            </p:graphicEl>
                                          </p:spTgt>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4">
                                            <p:graphicEl>
                                              <a:dgm id="{999D5F2F-2D79-4B10-AE4C-3FC3D079A8D8}"/>
                                            </p:graphicEl>
                                          </p:spTgt>
                                        </p:tgtEl>
                                        <p:attrNameLst>
                                          <p:attrName>style.visibility</p:attrName>
                                        </p:attrNameLst>
                                      </p:cBhvr>
                                      <p:to>
                                        <p:strVal val="visible"/>
                                      </p:to>
                                    </p:set>
                                    <p:animEffect transition="in" filter="fade">
                                      <p:cBhvr>
                                        <p:cTn id="59" dur="1000"/>
                                        <p:tgtEl>
                                          <p:spTgt spid="4">
                                            <p:graphicEl>
                                              <a:dgm id="{999D5F2F-2D79-4B10-AE4C-3FC3D079A8D8}"/>
                                            </p:graphicEl>
                                          </p:spTgt>
                                        </p:tgtEl>
                                      </p:cBhvr>
                                    </p:animEffect>
                                    <p:anim calcmode="lin" valueType="num">
                                      <p:cBhvr>
                                        <p:cTn id="60" dur="1000" fill="hold"/>
                                        <p:tgtEl>
                                          <p:spTgt spid="4">
                                            <p:graphicEl>
                                              <a:dgm id="{999D5F2F-2D79-4B10-AE4C-3FC3D079A8D8}"/>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999D5F2F-2D79-4B10-AE4C-3FC3D079A8D8}"/>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
                                            <p:graphicEl>
                                              <a:dgm id="{368AC6C3-4191-402F-973F-4F323212DFD3}"/>
                                            </p:graphicEl>
                                          </p:spTgt>
                                        </p:tgtEl>
                                        <p:attrNameLst>
                                          <p:attrName>style.visibility</p:attrName>
                                        </p:attrNameLst>
                                      </p:cBhvr>
                                      <p:to>
                                        <p:strVal val="visible"/>
                                      </p:to>
                                    </p:set>
                                    <p:animEffect transition="in" filter="fade">
                                      <p:cBhvr>
                                        <p:cTn id="64" dur="1000"/>
                                        <p:tgtEl>
                                          <p:spTgt spid="4">
                                            <p:graphicEl>
                                              <a:dgm id="{368AC6C3-4191-402F-973F-4F323212DFD3}"/>
                                            </p:graphicEl>
                                          </p:spTgt>
                                        </p:tgtEl>
                                      </p:cBhvr>
                                    </p:animEffect>
                                    <p:anim calcmode="lin" valueType="num">
                                      <p:cBhvr>
                                        <p:cTn id="65" dur="1000" fill="hold"/>
                                        <p:tgtEl>
                                          <p:spTgt spid="4">
                                            <p:graphicEl>
                                              <a:dgm id="{368AC6C3-4191-402F-973F-4F323212DFD3}"/>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368AC6C3-4191-402F-973F-4F323212DFD3}"/>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5">
                                            <p:graphicEl>
                                              <a:dgm id="{CBAA198F-1323-47BB-BAF7-6B09C82A04D3}"/>
                                            </p:graphicEl>
                                          </p:spTgt>
                                        </p:tgtEl>
                                        <p:attrNameLst>
                                          <p:attrName>style.visibility</p:attrName>
                                        </p:attrNameLst>
                                      </p:cBhvr>
                                      <p:to>
                                        <p:strVal val="visible"/>
                                      </p:to>
                                    </p:set>
                                    <p:animEffect transition="in" filter="fade">
                                      <p:cBhvr>
                                        <p:cTn id="71" dur="1000"/>
                                        <p:tgtEl>
                                          <p:spTgt spid="5">
                                            <p:graphicEl>
                                              <a:dgm id="{CBAA198F-1323-47BB-BAF7-6B09C82A04D3}"/>
                                            </p:graphicEl>
                                          </p:spTgt>
                                        </p:tgtEl>
                                      </p:cBhvr>
                                    </p:animEffect>
                                    <p:anim calcmode="lin" valueType="num">
                                      <p:cBhvr>
                                        <p:cTn id="72" dur="1000" fill="hold"/>
                                        <p:tgtEl>
                                          <p:spTgt spid="5">
                                            <p:graphicEl>
                                              <a:dgm id="{CBAA198F-1323-47BB-BAF7-6B09C82A04D3}"/>
                                            </p:graphicEl>
                                          </p:spTgt>
                                        </p:tgtEl>
                                        <p:attrNameLst>
                                          <p:attrName>ppt_x</p:attrName>
                                        </p:attrNameLst>
                                      </p:cBhvr>
                                      <p:tavLst>
                                        <p:tav tm="0">
                                          <p:val>
                                            <p:strVal val="#ppt_x"/>
                                          </p:val>
                                        </p:tav>
                                        <p:tav tm="100000">
                                          <p:val>
                                            <p:strVal val="#ppt_x"/>
                                          </p:val>
                                        </p:tav>
                                      </p:tavLst>
                                    </p:anim>
                                    <p:anim calcmode="lin" valueType="num">
                                      <p:cBhvr>
                                        <p:cTn id="73" dur="1000" fill="hold"/>
                                        <p:tgtEl>
                                          <p:spTgt spid="5">
                                            <p:graphicEl>
                                              <a:dgm id="{CBAA198F-1323-47BB-BAF7-6B09C82A04D3}"/>
                                            </p:graphicEl>
                                          </p:spTgt>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5">
                                            <p:graphicEl>
                                              <a:dgm id="{942CAC03-0C63-4970-A8F1-8A88E31ABA65}"/>
                                            </p:graphicEl>
                                          </p:spTgt>
                                        </p:tgtEl>
                                        <p:attrNameLst>
                                          <p:attrName>style.visibility</p:attrName>
                                        </p:attrNameLst>
                                      </p:cBhvr>
                                      <p:to>
                                        <p:strVal val="visible"/>
                                      </p:to>
                                    </p:set>
                                    <p:animEffect transition="in" filter="fade">
                                      <p:cBhvr>
                                        <p:cTn id="76" dur="1000"/>
                                        <p:tgtEl>
                                          <p:spTgt spid="5">
                                            <p:graphicEl>
                                              <a:dgm id="{942CAC03-0C63-4970-A8F1-8A88E31ABA65}"/>
                                            </p:graphicEl>
                                          </p:spTgt>
                                        </p:tgtEl>
                                      </p:cBhvr>
                                    </p:animEffect>
                                    <p:anim calcmode="lin" valueType="num">
                                      <p:cBhvr>
                                        <p:cTn id="77" dur="1000" fill="hold"/>
                                        <p:tgtEl>
                                          <p:spTgt spid="5">
                                            <p:graphicEl>
                                              <a:dgm id="{942CAC03-0C63-4970-A8F1-8A88E31ABA65}"/>
                                            </p:graphicEl>
                                          </p:spTgt>
                                        </p:tgtEl>
                                        <p:attrNameLst>
                                          <p:attrName>ppt_x</p:attrName>
                                        </p:attrNameLst>
                                      </p:cBhvr>
                                      <p:tavLst>
                                        <p:tav tm="0">
                                          <p:val>
                                            <p:strVal val="#ppt_x"/>
                                          </p:val>
                                        </p:tav>
                                        <p:tav tm="100000">
                                          <p:val>
                                            <p:strVal val="#ppt_x"/>
                                          </p:val>
                                        </p:tav>
                                      </p:tavLst>
                                    </p:anim>
                                    <p:anim calcmode="lin" valueType="num">
                                      <p:cBhvr>
                                        <p:cTn id="78" dur="1000" fill="hold"/>
                                        <p:tgtEl>
                                          <p:spTgt spid="5">
                                            <p:graphicEl>
                                              <a:dgm id="{942CAC03-0C63-4970-A8F1-8A88E31ABA65}"/>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
                                            <p:graphicEl>
                                              <a:dgm id="{16D1F080-05D0-4B82-966C-D701F835E2C5}"/>
                                            </p:graphicEl>
                                          </p:spTgt>
                                        </p:tgtEl>
                                        <p:attrNameLst>
                                          <p:attrName>style.visibility</p:attrName>
                                        </p:attrNameLst>
                                      </p:cBhvr>
                                      <p:to>
                                        <p:strVal val="visible"/>
                                      </p:to>
                                    </p:set>
                                    <p:animEffect transition="in" filter="fade">
                                      <p:cBhvr>
                                        <p:cTn id="83" dur="1000"/>
                                        <p:tgtEl>
                                          <p:spTgt spid="4">
                                            <p:graphicEl>
                                              <a:dgm id="{16D1F080-05D0-4B82-966C-D701F835E2C5}"/>
                                            </p:graphicEl>
                                          </p:spTgt>
                                        </p:tgtEl>
                                      </p:cBhvr>
                                    </p:animEffect>
                                    <p:anim calcmode="lin" valueType="num">
                                      <p:cBhvr>
                                        <p:cTn id="84" dur="1000" fill="hold"/>
                                        <p:tgtEl>
                                          <p:spTgt spid="4">
                                            <p:graphicEl>
                                              <a:dgm id="{16D1F080-05D0-4B82-966C-D701F835E2C5}"/>
                                            </p:graphicEl>
                                          </p:spTgt>
                                        </p:tgtEl>
                                        <p:attrNameLst>
                                          <p:attrName>ppt_x</p:attrName>
                                        </p:attrNameLst>
                                      </p:cBhvr>
                                      <p:tavLst>
                                        <p:tav tm="0">
                                          <p:val>
                                            <p:strVal val="#ppt_x"/>
                                          </p:val>
                                        </p:tav>
                                        <p:tav tm="100000">
                                          <p:val>
                                            <p:strVal val="#ppt_x"/>
                                          </p:val>
                                        </p:tav>
                                      </p:tavLst>
                                    </p:anim>
                                    <p:anim calcmode="lin" valueType="num">
                                      <p:cBhvr>
                                        <p:cTn id="85" dur="1000" fill="hold"/>
                                        <p:tgtEl>
                                          <p:spTgt spid="4">
                                            <p:graphicEl>
                                              <a:dgm id="{16D1F080-05D0-4B82-966C-D701F835E2C5}"/>
                                            </p:graphicEl>
                                          </p:spTgt>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
                                            <p:graphicEl>
                                              <a:dgm id="{BE8B8717-E083-4FA4-855A-C801843D31CD}"/>
                                            </p:graphicEl>
                                          </p:spTgt>
                                        </p:tgtEl>
                                        <p:attrNameLst>
                                          <p:attrName>style.visibility</p:attrName>
                                        </p:attrNameLst>
                                      </p:cBhvr>
                                      <p:to>
                                        <p:strVal val="visible"/>
                                      </p:to>
                                    </p:set>
                                    <p:animEffect transition="in" filter="fade">
                                      <p:cBhvr>
                                        <p:cTn id="88" dur="1000"/>
                                        <p:tgtEl>
                                          <p:spTgt spid="4">
                                            <p:graphicEl>
                                              <a:dgm id="{BE8B8717-E083-4FA4-855A-C801843D31CD}"/>
                                            </p:graphicEl>
                                          </p:spTgt>
                                        </p:tgtEl>
                                      </p:cBhvr>
                                    </p:animEffect>
                                    <p:anim calcmode="lin" valueType="num">
                                      <p:cBhvr>
                                        <p:cTn id="89" dur="1000" fill="hold"/>
                                        <p:tgtEl>
                                          <p:spTgt spid="4">
                                            <p:graphicEl>
                                              <a:dgm id="{BE8B8717-E083-4FA4-855A-C801843D31CD}"/>
                                            </p:graphicEl>
                                          </p:spTgt>
                                        </p:tgtEl>
                                        <p:attrNameLst>
                                          <p:attrName>ppt_x</p:attrName>
                                        </p:attrNameLst>
                                      </p:cBhvr>
                                      <p:tavLst>
                                        <p:tav tm="0">
                                          <p:val>
                                            <p:strVal val="#ppt_x"/>
                                          </p:val>
                                        </p:tav>
                                        <p:tav tm="100000">
                                          <p:val>
                                            <p:strVal val="#ppt_x"/>
                                          </p:val>
                                        </p:tav>
                                      </p:tavLst>
                                    </p:anim>
                                    <p:anim calcmode="lin" valueType="num">
                                      <p:cBhvr>
                                        <p:cTn id="90" dur="1000" fill="hold"/>
                                        <p:tgtEl>
                                          <p:spTgt spid="4">
                                            <p:graphicEl>
                                              <a:dgm id="{BE8B8717-E083-4FA4-855A-C801843D31C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uiExpand="1">
        <p:bldSub>
          <a:bldDgm bld="one"/>
        </p:bldSub>
      </p:bldGraphic>
      <p:bldP spid="6"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F97CFF-DFDD-ECB9-711B-DA860E387A95}"/>
              </a:ext>
            </a:extLst>
          </p:cNvPr>
          <p:cNvSpPr txBox="1"/>
          <p:nvPr/>
        </p:nvSpPr>
        <p:spPr>
          <a:xfrm>
            <a:off x="0" y="-100015"/>
            <a:ext cx="9144000" cy="110466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50">
                <a:ln w="9525" cmpd="sng">
                  <a:solidFill>
                    <a:schemeClr val="accent1"/>
                  </a:solidFill>
                  <a:prstDash val="solid"/>
                </a:ln>
                <a:solidFill>
                  <a:srgbClr val="F1D848"/>
                </a:solidFill>
                <a:effectLst>
                  <a:glow rad="38100">
                    <a:schemeClr val="accent1">
                      <a:alpha val="40000"/>
                    </a:schemeClr>
                  </a:glow>
                </a:effectLst>
              </a:rPr>
              <a:t>ADVICE FOR WIVES</a:t>
            </a:r>
            <a:endParaRPr lang="es-ES" sz="4400" b="1" spc="50" dirty="0">
              <a:ln w="9525" cmpd="sng">
                <a:solidFill>
                  <a:schemeClr val="accent1"/>
                </a:solidFill>
                <a:prstDash val="solid"/>
              </a:ln>
              <a:solidFill>
                <a:srgbClr val="F1D848"/>
              </a:solidFill>
              <a:effectLst>
                <a:glow rad="38100">
                  <a:schemeClr val="accent1">
                    <a:alpha val="40000"/>
                  </a:schemeClr>
                </a:glow>
              </a:effectLst>
            </a:endParaRPr>
          </a:p>
          <a:p>
            <a:pPr algn="ctr">
              <a:lnSpc>
                <a:spcPts val="2500"/>
              </a:lnSpc>
            </a:pPr>
            <a:r>
              <a:rPr lang="es-ES" sz="2800" b="1" spc="50">
                <a:ln w="9525" cmpd="sng">
                  <a:noFill/>
                  <a:prstDash val="solid"/>
                </a:ln>
                <a:solidFill>
                  <a:srgbClr val="F5E47B"/>
                </a:solidFill>
                <a:effectLst>
                  <a:glow rad="114300">
                    <a:schemeClr val="accent1">
                      <a:alpha val="40000"/>
                    </a:schemeClr>
                  </a:glow>
                </a:effectLst>
              </a:rPr>
              <a:t>Ephesians 5:21-24</a:t>
            </a:r>
            <a:endParaRPr lang="es-ES" sz="4400" b="1" spc="50" dirty="0">
              <a:ln w="9525" cmpd="sng">
                <a:noFill/>
                <a:prstDash val="solid"/>
              </a:ln>
              <a:solidFill>
                <a:srgbClr val="F5E47B"/>
              </a:solidFill>
              <a:effectLst>
                <a:glow rad="114300">
                  <a:schemeClr val="accent1">
                    <a:alpha val="40000"/>
                  </a:schemeClr>
                </a:glow>
              </a:effectLst>
            </a:endParaRPr>
          </a:p>
        </p:txBody>
      </p:sp>
      <p:sp>
        <p:nvSpPr>
          <p:cNvPr id="4" name="CuadroTexto 3">
            <a:extLst>
              <a:ext uri="{FF2B5EF4-FFF2-40B4-BE49-F238E27FC236}">
                <a16:creationId xmlns:a16="http://schemas.microsoft.com/office/drawing/2014/main" id="{FC3B1A4C-A04E-6E14-D47D-419DE7B87334}"/>
              </a:ext>
            </a:extLst>
          </p:cNvPr>
          <p:cNvSpPr txBox="1"/>
          <p:nvPr/>
        </p:nvSpPr>
        <p:spPr>
          <a:xfrm>
            <a:off x="203199" y="976430"/>
            <a:ext cx="6002036" cy="1200329"/>
          </a:xfrm>
          <a:prstGeom prst="rect">
            <a:avLst/>
          </a:prstGeom>
          <a:noFill/>
        </p:spPr>
        <p:txBody>
          <a:bodyPr wrap="square" rtlCol="0">
            <a:spAutoFit/>
          </a:bodyPr>
          <a:lstStyle/>
          <a:p>
            <a:pPr>
              <a:spcBef>
                <a:spcPts val="600"/>
              </a:spcBef>
            </a:pPr>
            <a:r>
              <a:rPr lang="en-US" b="1"/>
              <a:t>Unity is essential for the Church (Eph. 2:13-14). Paul introduces a general advice to achieve this unity: mutual submission (5:21). He then applies this advice to a specific case: marriage.</a:t>
            </a:r>
            <a:endParaRPr lang="es-ES" b="1" dirty="0"/>
          </a:p>
        </p:txBody>
      </p:sp>
      <p:pic>
        <p:nvPicPr>
          <p:cNvPr id="5" name="Imagen 4">
            <a:extLst>
              <a:ext uri="{FF2B5EF4-FFF2-40B4-BE49-F238E27FC236}">
                <a16:creationId xmlns:a16="http://schemas.microsoft.com/office/drawing/2014/main" id="{0D1E28CF-F6A3-99D4-4417-A83DB162F0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07634" y="1197533"/>
            <a:ext cx="2790250" cy="169755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7" name="Imagen 6" descr="Un hombre con los brazos abiertos&#10;&#10;Descripción generada automáticamente con confianza media">
            <a:extLst>
              <a:ext uri="{FF2B5EF4-FFF2-40B4-BE49-F238E27FC236}">
                <a16:creationId xmlns:a16="http://schemas.microsoft.com/office/drawing/2014/main" id="{0C33B918-0F2C-A1D4-E970-62F71386340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6116" y="2215253"/>
            <a:ext cx="2525941" cy="1677383"/>
          </a:xfrm>
          <a:prstGeom prst="rect">
            <a:avLst/>
          </a:prstGeom>
          <a:effectLst>
            <a:innerShdw blurRad="114300">
              <a:prstClr val="black"/>
            </a:innerShdw>
          </a:effectLst>
        </p:spPr>
      </p:pic>
      <p:pic>
        <p:nvPicPr>
          <p:cNvPr id="9" name="Imagen 8" descr="Imagen que contiene persona, hombre, viendo, mujer&#10;&#10;Descripción generada automáticamente">
            <a:extLst>
              <a:ext uri="{FF2B5EF4-FFF2-40B4-BE49-F238E27FC236}">
                <a16:creationId xmlns:a16="http://schemas.microsoft.com/office/drawing/2014/main" id="{0B2762E2-AE1D-4F74-07AA-532C49B23BA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629187" y="3781038"/>
            <a:ext cx="2368697" cy="1243566"/>
          </a:xfrm>
          <a:prstGeom prst="rect">
            <a:avLst/>
          </a:prstGeom>
          <a:ln w="57150" cap="sq" cmpd="thickThin">
            <a:solidFill>
              <a:srgbClr val="3A7665"/>
            </a:solidFill>
            <a:prstDash val="solid"/>
            <a:miter lim="800000"/>
          </a:ln>
          <a:effectLst>
            <a:innerShdw blurRad="76200">
              <a:srgbClr val="000000"/>
            </a:innerShdw>
          </a:effectLst>
        </p:spPr>
      </p:pic>
      <p:sp>
        <p:nvSpPr>
          <p:cNvPr id="11" name="CuadroTexto 10">
            <a:extLst>
              <a:ext uri="{FF2B5EF4-FFF2-40B4-BE49-F238E27FC236}">
                <a16:creationId xmlns:a16="http://schemas.microsoft.com/office/drawing/2014/main" id="{68ADE2DD-7212-9271-A1E5-73238FFEA76D}"/>
              </a:ext>
            </a:extLst>
          </p:cNvPr>
          <p:cNvSpPr txBox="1"/>
          <p:nvPr/>
        </p:nvSpPr>
        <p:spPr>
          <a:xfrm>
            <a:off x="127737" y="3938768"/>
            <a:ext cx="6501450" cy="1200329"/>
          </a:xfrm>
          <a:prstGeom prst="rect">
            <a:avLst/>
          </a:prstGeom>
          <a:noFill/>
        </p:spPr>
        <p:txBody>
          <a:bodyPr wrap="square">
            <a:spAutoFit/>
          </a:bodyPr>
          <a:lstStyle/>
          <a:p>
            <a:pPr>
              <a:spcBef>
                <a:spcPts val="600"/>
              </a:spcBef>
            </a:pPr>
            <a:r>
              <a:rPr lang="en-US" b="1"/>
              <a:t>The wife should act with humility and respect toward her husband, not with arrogance and superiority. She should assume an attitude of loving and supportive loyalty, subject to him "as ... to Christ" (5:24).</a:t>
            </a:r>
            <a:endParaRPr lang="es-ES" b="1" dirty="0"/>
          </a:p>
        </p:txBody>
      </p:sp>
      <p:sp>
        <p:nvSpPr>
          <p:cNvPr id="13" name="CuadroTexto 12">
            <a:extLst>
              <a:ext uri="{FF2B5EF4-FFF2-40B4-BE49-F238E27FC236}">
                <a16:creationId xmlns:a16="http://schemas.microsoft.com/office/drawing/2014/main" id="{A175E0A8-F919-2CB0-6853-2E5F6C9B3D3D}"/>
              </a:ext>
            </a:extLst>
          </p:cNvPr>
          <p:cNvSpPr txBox="1"/>
          <p:nvPr/>
        </p:nvSpPr>
        <p:spPr>
          <a:xfrm>
            <a:off x="2718958" y="2122160"/>
            <a:ext cx="3472067" cy="923330"/>
          </a:xfrm>
          <a:prstGeom prst="rect">
            <a:avLst/>
          </a:prstGeom>
          <a:noFill/>
        </p:spPr>
        <p:txBody>
          <a:bodyPr wrap="square">
            <a:spAutoFit/>
          </a:bodyPr>
          <a:lstStyle/>
          <a:p>
            <a:pPr>
              <a:spcBef>
                <a:spcPts val="600"/>
              </a:spcBef>
            </a:pPr>
            <a:r>
              <a:rPr lang="en-US" b="1"/>
              <a:t>The woman submits to her husband, not as to a boss, but as to Christ, her Savior and Protector.</a:t>
            </a:r>
            <a:endParaRPr lang="es-ES" b="1" dirty="0"/>
          </a:p>
        </p:txBody>
      </p:sp>
      <p:sp>
        <p:nvSpPr>
          <p:cNvPr id="15" name="CuadroTexto 14">
            <a:extLst>
              <a:ext uri="{FF2B5EF4-FFF2-40B4-BE49-F238E27FC236}">
                <a16:creationId xmlns:a16="http://schemas.microsoft.com/office/drawing/2014/main" id="{5914A0E0-7EE4-624C-2505-D9440AC16310}"/>
              </a:ext>
            </a:extLst>
          </p:cNvPr>
          <p:cNvSpPr txBox="1"/>
          <p:nvPr/>
        </p:nvSpPr>
        <p:spPr>
          <a:xfrm>
            <a:off x="2725352" y="3053945"/>
            <a:ext cx="6061517" cy="923330"/>
          </a:xfrm>
          <a:prstGeom prst="rect">
            <a:avLst/>
          </a:prstGeom>
          <a:noFill/>
        </p:spPr>
        <p:txBody>
          <a:bodyPr wrap="square">
            <a:spAutoFit/>
          </a:bodyPr>
          <a:lstStyle/>
          <a:p>
            <a:r>
              <a:rPr lang="en-US" b="1"/>
              <a:t>The Bible offers no basis for the concept that the wife is inferior to her husband and, therefore, must submit to him as a superior.</a:t>
            </a:r>
            <a:endParaRPr lang="es-ES" dirty="0"/>
          </a:p>
        </p:txBody>
      </p:sp>
    </p:spTree>
    <p:extLst>
      <p:ext uri="{BB962C8B-B14F-4D97-AF65-F5344CB8AC3E}">
        <p14:creationId xmlns:p14="http://schemas.microsoft.com/office/powerpoint/2010/main" val="233711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8)">
                                      <p:cBhvr>
                                        <p:cTn id="17" dur="750"/>
                                        <p:tgtEl>
                                          <p:spTgt spid="5"/>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agua, pequeño, pájaro, tabla&#10;&#10;Descripción generada automáticamente">
            <a:extLst>
              <a:ext uri="{FF2B5EF4-FFF2-40B4-BE49-F238E27FC236}">
                <a16:creationId xmlns:a16="http://schemas.microsoft.com/office/drawing/2014/main" id="{2F651BCB-6A06-85D1-3DE5-5C12D95B07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862184"/>
            <a:ext cx="9144000" cy="4281316"/>
          </a:xfrm>
          <a:prstGeom prst="rect">
            <a:avLst/>
          </a:prstGeom>
        </p:spPr>
      </p:pic>
      <p:sp>
        <p:nvSpPr>
          <p:cNvPr id="3" name="CuadroTexto 2">
            <a:extLst>
              <a:ext uri="{FF2B5EF4-FFF2-40B4-BE49-F238E27FC236}">
                <a16:creationId xmlns:a16="http://schemas.microsoft.com/office/drawing/2014/main" id="{1674BF8A-BFFB-E26D-20FD-E074BE1ED991}"/>
              </a:ext>
            </a:extLst>
          </p:cNvPr>
          <p:cNvSpPr txBox="1"/>
          <p:nvPr/>
        </p:nvSpPr>
        <p:spPr>
          <a:xfrm>
            <a:off x="0" y="-92870"/>
            <a:ext cx="9144000" cy="966162"/>
          </a:xfrm>
          <a:prstGeom prst="rect">
            <a:avLst/>
          </a:prstGeom>
          <a:noFill/>
        </p:spPr>
        <p:txBody>
          <a:bodyPr wrap="square">
            <a:spAutoFit/>
          </a:bodyPr>
          <a:lstStyle/>
          <a:p>
            <a:pPr algn="ctr"/>
            <a:r>
              <a:rPr lang="en-US" sz="3500" b="1">
                <a:ln w="12700">
                  <a:solidFill>
                    <a:schemeClr val="accent3">
                      <a:lumMod val="50000"/>
                    </a:schemeClr>
                  </a:solidFill>
                  <a:prstDash val="solid"/>
                </a:ln>
                <a:pattFill prst="narHorz">
                  <a:fgClr>
                    <a:schemeClr val="accent3"/>
                  </a:fgClr>
                  <a:bgClr>
                    <a:schemeClr val="accent3">
                      <a:lumMod val="40000"/>
                      <a:lumOff val="60000"/>
                    </a:schemeClr>
                  </a:bgClr>
                </a:pattFill>
                <a:effectLst>
                  <a:glow rad="38100">
                    <a:schemeClr val="tx1"/>
                  </a:glow>
                  <a:innerShdw blurRad="177800">
                    <a:schemeClr val="accent3">
                      <a:lumMod val="50000"/>
                    </a:schemeClr>
                  </a:innerShdw>
                </a:effectLst>
              </a:rPr>
              <a:t>CHRIST AND HIS CHURCH: HUSBAND AND WIFE</a:t>
            </a:r>
            <a:endParaRPr lang="es-ES" sz="3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38100">
                  <a:schemeClr val="tx1"/>
                </a:glow>
                <a:innerShdw blurRad="177800">
                  <a:schemeClr val="accent3">
                    <a:lumMod val="50000"/>
                  </a:schemeClr>
                </a:innerShdw>
              </a:effectLst>
            </a:endParaRPr>
          </a:p>
          <a:p>
            <a:pPr algn="ctr">
              <a:lnSpc>
                <a:spcPts val="2500"/>
              </a:lnSpc>
            </a:pPr>
            <a:r>
              <a:rPr lang="es-ES" sz="2800" b="1">
                <a:ln w="12700">
                  <a:solidFill>
                    <a:schemeClr val="accent3">
                      <a:lumMod val="50000"/>
                    </a:schemeClr>
                  </a:solidFill>
                  <a:prstDash val="solid"/>
                </a:ln>
                <a:pattFill prst="narHorz">
                  <a:fgClr>
                    <a:schemeClr val="accent3"/>
                  </a:fgClr>
                  <a:bgClr>
                    <a:schemeClr val="accent3">
                      <a:lumMod val="40000"/>
                      <a:lumOff val="60000"/>
                    </a:schemeClr>
                  </a:bgClr>
                </a:pattFill>
                <a:effectLst>
                  <a:glow rad="38100">
                    <a:schemeClr val="tx1"/>
                  </a:glow>
                  <a:innerShdw blurRad="177800">
                    <a:schemeClr val="accent3">
                      <a:lumMod val="50000"/>
                    </a:schemeClr>
                  </a:innerShdw>
                </a:effectLst>
              </a:rPr>
              <a:t>Ephesians 5:25-27</a:t>
            </a:r>
            <a:endPar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38100">
                  <a:schemeClr val="tx1"/>
                </a:glow>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E865A6E1-0155-F161-DBF8-844E2AF908E4}"/>
              </a:ext>
            </a:extLst>
          </p:cNvPr>
          <p:cNvSpPr txBox="1"/>
          <p:nvPr/>
        </p:nvSpPr>
        <p:spPr>
          <a:xfrm>
            <a:off x="0" y="862184"/>
            <a:ext cx="9143999" cy="369332"/>
          </a:xfrm>
          <a:prstGeom prst="rect">
            <a:avLst/>
          </a:prstGeom>
          <a:noFill/>
        </p:spPr>
        <p:txBody>
          <a:bodyPr wrap="square" rtlCol="0">
            <a:spAutoFit/>
          </a:bodyPr>
          <a:lstStyle/>
          <a:p>
            <a:pPr algn="ctr"/>
            <a:r>
              <a:rPr lang="en-US" b="1">
                <a:solidFill>
                  <a:schemeClr val="bg1"/>
                </a:solidFill>
                <a:effectLst>
                  <a:glow rad="127000">
                    <a:srgbClr val="2C4B6A"/>
                  </a:glow>
                  <a:outerShdw blurRad="38100" dist="38100" dir="2700000" algn="tl">
                    <a:srgbClr val="000000">
                      <a:alpha val="43137"/>
                    </a:srgbClr>
                  </a:outerShdw>
                </a:effectLst>
              </a:rPr>
              <a:t>In Paul's analogy, Christ is the Husband (bridegroom) and the Church is His wife (bride).</a:t>
            </a:r>
            <a:endParaRPr lang="es-ES" b="1" dirty="0">
              <a:solidFill>
                <a:schemeClr val="bg1"/>
              </a:solidFill>
              <a:effectLst>
                <a:glow rad="127000">
                  <a:srgbClr val="2C4B6A"/>
                </a:glow>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56DA53AA-8FAA-6CD1-AADB-31B07370F7F5}"/>
              </a:ext>
            </a:extLst>
          </p:cNvPr>
          <p:cNvGraphicFramePr/>
          <p:nvPr>
            <p:extLst>
              <p:ext uri="{D42A27DB-BD31-4B8C-83A1-F6EECF244321}">
                <p14:modId xmlns:p14="http://schemas.microsoft.com/office/powerpoint/2010/main" val="4068615600"/>
              </p:ext>
            </p:extLst>
          </p:nvPr>
        </p:nvGraphicFramePr>
        <p:xfrm>
          <a:off x="115148" y="1508515"/>
          <a:ext cx="8943127" cy="356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30F44A07-B365-977D-A79B-B62FB611EDD3}"/>
              </a:ext>
            </a:extLst>
          </p:cNvPr>
          <p:cNvSpPr txBox="1"/>
          <p:nvPr/>
        </p:nvSpPr>
        <p:spPr>
          <a:xfrm>
            <a:off x="5767754" y="1219215"/>
            <a:ext cx="3376246" cy="369332"/>
          </a:xfrm>
          <a:prstGeom prst="rect">
            <a:avLst/>
          </a:prstGeom>
          <a:noFill/>
        </p:spPr>
        <p:txBody>
          <a:bodyPr wrap="square">
            <a:spAutoFit/>
          </a:bodyPr>
          <a:lstStyle/>
          <a:p>
            <a:pPr lvl="0" algn="ctr">
              <a:defRPr/>
            </a:pPr>
            <a:r>
              <a:rPr lang="en-US" b="1">
                <a:solidFill>
                  <a:schemeClr val="bg1"/>
                </a:solidFill>
                <a:effectLst>
                  <a:glow rad="127000">
                    <a:srgbClr val="2C4B6A"/>
                  </a:glow>
                  <a:outerShdw blurRad="38100" dist="38100" dir="2700000" algn="tl">
                    <a:srgbClr val="000000">
                      <a:alpha val="43137"/>
                    </a:srgbClr>
                  </a:outerShdw>
                </a:effectLst>
              </a:rPr>
              <a:t>What does Christ do for His wife?</a:t>
            </a:r>
            <a:endParaRPr kumimoji="0" lang="es-ES" sz="1800" b="1" i="0" u="none" strike="noStrike" kern="1200" cap="none" spc="0" normalizeH="0" baseline="0" noProof="0" dirty="0">
              <a:ln>
                <a:noFill/>
              </a:ln>
              <a:solidFill>
                <a:schemeClr val="bg1"/>
              </a:solidFill>
              <a:effectLst>
                <a:glow rad="127000">
                  <a:srgbClr val="2C4B6A"/>
                </a:glow>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9209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F949527A-5BAD-43D3-930E-1C7829F4329E}"/>
                                            </p:graphicEl>
                                          </p:spTgt>
                                        </p:tgtEl>
                                        <p:attrNameLst>
                                          <p:attrName>style.visibility</p:attrName>
                                        </p:attrNameLst>
                                      </p:cBhvr>
                                      <p:to>
                                        <p:strVal val="visible"/>
                                      </p:to>
                                    </p:set>
                                    <p:anim calcmode="lin" valueType="num">
                                      <p:cBhvr>
                                        <p:cTn id="38" dur="500" fill="hold"/>
                                        <p:tgtEl>
                                          <p:spTgt spid="2">
                                            <p:graphicEl>
                                              <a:dgm id="{F949527A-5BAD-43D3-930E-1C7829F4329E}"/>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F949527A-5BAD-43D3-930E-1C7829F4329E}"/>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F949527A-5BAD-43D3-930E-1C7829F4329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D12EFFD2-F9E0-4006-8F93-96CD3A2419E3}"/>
                                            </p:graphicEl>
                                          </p:spTgt>
                                        </p:tgtEl>
                                        <p:attrNameLst>
                                          <p:attrName>style.visibility</p:attrName>
                                        </p:attrNameLst>
                                      </p:cBhvr>
                                      <p:to>
                                        <p:strVal val="visible"/>
                                      </p:to>
                                    </p:set>
                                    <p:animEffect transition="in" filter="wipe(left)">
                                      <p:cBhvr>
                                        <p:cTn id="45" dur="500"/>
                                        <p:tgtEl>
                                          <p:spTgt spid="2">
                                            <p:graphicEl>
                                              <a:dgm id="{D12EFFD2-F9E0-4006-8F93-96CD3A2419E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709BFE8C-3B84-47F4-93F9-D81E88D2A217}"/>
                                            </p:graphicEl>
                                          </p:spTgt>
                                        </p:tgtEl>
                                        <p:attrNameLst>
                                          <p:attrName>style.visibility</p:attrName>
                                        </p:attrNameLst>
                                      </p:cBhvr>
                                      <p:to>
                                        <p:strVal val="visible"/>
                                      </p:to>
                                    </p:set>
                                    <p:anim calcmode="lin" valueType="num">
                                      <p:cBhvr>
                                        <p:cTn id="50" dur="500" fill="hold"/>
                                        <p:tgtEl>
                                          <p:spTgt spid="2">
                                            <p:graphicEl>
                                              <a:dgm id="{709BFE8C-3B84-47F4-93F9-D81E88D2A21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709BFE8C-3B84-47F4-93F9-D81E88D2A21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709BFE8C-3B84-47F4-93F9-D81E88D2A21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dgm id="{E8CC80ED-02AA-4F67-B9F3-8EBE7EC96BED}"/>
                                            </p:graphicEl>
                                          </p:spTgt>
                                        </p:tgtEl>
                                        <p:attrNameLst>
                                          <p:attrName>style.visibility</p:attrName>
                                        </p:attrNameLst>
                                      </p:cBhvr>
                                      <p:to>
                                        <p:strVal val="visible"/>
                                      </p:to>
                                    </p:set>
                                    <p:animEffect transition="in" filter="wipe(left)">
                                      <p:cBhvr>
                                        <p:cTn id="57" dur="500"/>
                                        <p:tgtEl>
                                          <p:spTgt spid="2">
                                            <p:graphicEl>
                                              <a:dgm id="{E8CC80ED-02AA-4F67-B9F3-8EBE7EC96BE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9A88A6C1-62B3-47AB-90F3-D117B41F0398}"/>
                                            </p:graphicEl>
                                          </p:spTgt>
                                        </p:tgtEl>
                                        <p:attrNameLst>
                                          <p:attrName>style.visibility</p:attrName>
                                        </p:attrNameLst>
                                      </p:cBhvr>
                                      <p:to>
                                        <p:strVal val="visible"/>
                                      </p:to>
                                    </p:set>
                                    <p:anim calcmode="lin" valueType="num">
                                      <p:cBhvr>
                                        <p:cTn id="62" dur="500" fill="hold"/>
                                        <p:tgtEl>
                                          <p:spTgt spid="2">
                                            <p:graphicEl>
                                              <a:dgm id="{9A88A6C1-62B3-47AB-90F3-D117B41F039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A88A6C1-62B3-47AB-90F3-D117B41F039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9A88A6C1-62B3-47AB-90F3-D117B41F039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
                                            <p:graphicEl>
                                              <a:dgm id="{52B9B3F2-E517-4D69-AE5C-6FD8F12B683B}"/>
                                            </p:graphicEl>
                                          </p:spTgt>
                                        </p:tgtEl>
                                        <p:attrNameLst>
                                          <p:attrName>style.visibility</p:attrName>
                                        </p:attrNameLst>
                                      </p:cBhvr>
                                      <p:to>
                                        <p:strVal val="visible"/>
                                      </p:to>
                                    </p:set>
                                    <p:animEffect transition="in" filter="wipe(left)">
                                      <p:cBhvr>
                                        <p:cTn id="69" dur="500"/>
                                        <p:tgtEl>
                                          <p:spTgt spid="2">
                                            <p:graphicEl>
                                              <a:dgm id="{52B9B3F2-E517-4D69-AE5C-6FD8F12B683B}"/>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48C89E7E-50FA-432B-B33B-9EA4F5F3F3FC}"/>
                                            </p:graphicEl>
                                          </p:spTgt>
                                        </p:tgtEl>
                                        <p:attrNameLst>
                                          <p:attrName>style.visibility</p:attrName>
                                        </p:attrNameLst>
                                      </p:cBhvr>
                                      <p:to>
                                        <p:strVal val="visible"/>
                                      </p:to>
                                    </p:set>
                                    <p:anim calcmode="lin" valueType="num">
                                      <p:cBhvr>
                                        <p:cTn id="74" dur="500" fill="hold"/>
                                        <p:tgtEl>
                                          <p:spTgt spid="2">
                                            <p:graphicEl>
                                              <a:dgm id="{48C89E7E-50FA-432B-B33B-9EA4F5F3F3F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48C89E7E-50FA-432B-B33B-9EA4F5F3F3FC}"/>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48C89E7E-50FA-432B-B33B-9EA4F5F3F3FC}"/>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321A821C-7122-4D95-B0D5-681E20A314A8}"/>
                                            </p:graphicEl>
                                          </p:spTgt>
                                        </p:tgtEl>
                                        <p:attrNameLst>
                                          <p:attrName>style.visibility</p:attrName>
                                        </p:attrNameLst>
                                      </p:cBhvr>
                                      <p:to>
                                        <p:strVal val="visible"/>
                                      </p:to>
                                    </p:set>
                                    <p:animEffect transition="in" filter="wipe(left)">
                                      <p:cBhvr>
                                        <p:cTn id="81" dur="500"/>
                                        <p:tgtEl>
                                          <p:spTgt spid="2">
                                            <p:graphicEl>
                                              <a:dgm id="{321A821C-7122-4D95-B0D5-681E20A314A8}"/>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29C8FF00-ACF1-4D96-B690-A918882E7706}"/>
                                            </p:graphicEl>
                                          </p:spTgt>
                                        </p:tgtEl>
                                        <p:attrNameLst>
                                          <p:attrName>style.visibility</p:attrName>
                                        </p:attrNameLst>
                                      </p:cBhvr>
                                      <p:to>
                                        <p:strVal val="visible"/>
                                      </p:to>
                                    </p:set>
                                    <p:anim calcmode="lin" valueType="num">
                                      <p:cBhvr>
                                        <p:cTn id="86" dur="500" fill="hold"/>
                                        <p:tgtEl>
                                          <p:spTgt spid="2">
                                            <p:graphicEl>
                                              <a:dgm id="{29C8FF00-ACF1-4D96-B690-A918882E770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29C8FF00-ACF1-4D96-B690-A918882E770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29C8FF00-ACF1-4D96-B690-A918882E7706}"/>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
                                            <p:graphicEl>
                                              <a:dgm id="{C18E6BA5-1E14-4104-BCB0-22D35EA39D1D}"/>
                                            </p:graphicEl>
                                          </p:spTgt>
                                        </p:tgtEl>
                                        <p:attrNameLst>
                                          <p:attrName>style.visibility</p:attrName>
                                        </p:attrNameLst>
                                      </p:cBhvr>
                                      <p:to>
                                        <p:strVal val="visible"/>
                                      </p:to>
                                    </p:set>
                                    <p:animEffect transition="in" filter="wipe(left)">
                                      <p:cBhvr>
                                        <p:cTn id="93" dur="500"/>
                                        <p:tgtEl>
                                          <p:spTgt spid="2">
                                            <p:graphicEl>
                                              <a:dgm id="{C18E6BA5-1E14-4104-BCB0-22D35EA39D1D}"/>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F4B5219B-12F8-4F06-86DB-39B7F28B3A05}"/>
                                            </p:graphicEl>
                                          </p:spTgt>
                                        </p:tgtEl>
                                        <p:attrNameLst>
                                          <p:attrName>style.visibility</p:attrName>
                                        </p:attrNameLst>
                                      </p:cBhvr>
                                      <p:to>
                                        <p:strVal val="visible"/>
                                      </p:to>
                                    </p:set>
                                    <p:anim calcmode="lin" valueType="num">
                                      <p:cBhvr>
                                        <p:cTn id="98" dur="500" fill="hold"/>
                                        <p:tgtEl>
                                          <p:spTgt spid="2">
                                            <p:graphicEl>
                                              <a:dgm id="{F4B5219B-12F8-4F06-86DB-39B7F28B3A05}"/>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4B5219B-12F8-4F06-86DB-39B7F28B3A05}"/>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4B5219B-12F8-4F06-86DB-39B7F28B3A05}"/>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
                                            <p:graphicEl>
                                              <a:dgm id="{18848042-2C47-42A7-8DAE-68F4F3CE6AD6}"/>
                                            </p:graphicEl>
                                          </p:spTgt>
                                        </p:tgtEl>
                                        <p:attrNameLst>
                                          <p:attrName>style.visibility</p:attrName>
                                        </p:attrNameLst>
                                      </p:cBhvr>
                                      <p:to>
                                        <p:strVal val="visible"/>
                                      </p:to>
                                    </p:set>
                                    <p:animEffect transition="in" filter="wipe(left)">
                                      <p:cBhvr>
                                        <p:cTn id="105" dur="500"/>
                                        <p:tgtEl>
                                          <p:spTgt spid="2">
                                            <p:graphicEl>
                                              <a:dgm id="{18848042-2C47-42A7-8DAE-68F4F3CE6A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74BF8A-BFFB-E26D-20FD-E074BE1ED991}"/>
              </a:ext>
            </a:extLst>
          </p:cNvPr>
          <p:cNvSpPr txBox="1"/>
          <p:nvPr/>
        </p:nvSpPr>
        <p:spPr>
          <a:xfrm>
            <a:off x="0" y="-35720"/>
            <a:ext cx="9144000" cy="966162"/>
          </a:xfrm>
          <a:prstGeom prst="rect">
            <a:avLst/>
          </a:prstGeom>
          <a:noFill/>
        </p:spPr>
        <p:txBody>
          <a:bodyPr wrap="square">
            <a:spAutoFit/>
          </a:bodyPr>
          <a:lstStyle/>
          <a:p>
            <a:pPr algn="ctr"/>
            <a:r>
              <a:rPr lang="en-US" sz="3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CHRIST AND HIS CHURCH: HUSBAND AND WIFE</a:t>
            </a:r>
            <a:endParaRPr lang="es-ES" sz="3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a:p>
            <a:pPr algn="ctr">
              <a:lnSpc>
                <a:spcPts val="2500"/>
              </a:lnSpc>
            </a:pPr>
            <a:r>
              <a:rPr lang="es-E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Ephesians 5:25-27</a:t>
            </a:r>
            <a:endParaRPr lang="es-E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E865A6E1-0155-F161-DBF8-844E2AF908E4}"/>
              </a:ext>
            </a:extLst>
          </p:cNvPr>
          <p:cNvSpPr txBox="1"/>
          <p:nvPr/>
        </p:nvSpPr>
        <p:spPr>
          <a:xfrm>
            <a:off x="1" y="955054"/>
            <a:ext cx="8351094" cy="369332"/>
          </a:xfrm>
          <a:prstGeom prst="rect">
            <a:avLst/>
          </a:prstGeom>
          <a:noFill/>
        </p:spPr>
        <p:txBody>
          <a:bodyPr wrap="square" rtlCol="0">
            <a:spAutoFit/>
          </a:bodyPr>
          <a:lstStyle/>
          <a:p>
            <a:pPr algn="ctr">
              <a:spcBef>
                <a:spcPts val="600"/>
              </a:spcBef>
            </a:pPr>
            <a:r>
              <a:rPr lang="en-US" b="1">
                <a:solidFill>
                  <a:schemeClr val="bg1"/>
                </a:solidFill>
                <a:effectLst>
                  <a:glow rad="88900">
                    <a:srgbClr val="4F1927"/>
                  </a:glow>
                </a:effectLst>
              </a:rPr>
              <a:t>Paul presents the wedding of Jesus and His Church in its chronological development:</a:t>
            </a:r>
            <a:endParaRPr lang="es-ES" b="1" dirty="0">
              <a:solidFill>
                <a:schemeClr val="bg1"/>
              </a:solidFill>
              <a:effectLst>
                <a:glow rad="88900">
                  <a:srgbClr val="4F1927"/>
                </a:glow>
              </a:effectLst>
            </a:endParaRPr>
          </a:p>
        </p:txBody>
      </p:sp>
      <p:graphicFrame>
        <p:nvGraphicFramePr>
          <p:cNvPr id="7" name="Diagrama 6">
            <a:extLst>
              <a:ext uri="{FF2B5EF4-FFF2-40B4-BE49-F238E27FC236}">
                <a16:creationId xmlns:a16="http://schemas.microsoft.com/office/drawing/2014/main" id="{538779E8-439E-FBEB-E4FB-0F2E82AF9925}"/>
              </a:ext>
            </a:extLst>
          </p:cNvPr>
          <p:cNvGraphicFramePr/>
          <p:nvPr>
            <p:extLst>
              <p:ext uri="{D42A27DB-BD31-4B8C-83A1-F6EECF244321}">
                <p14:modId xmlns:p14="http://schemas.microsoft.com/office/powerpoint/2010/main" val="88660731"/>
              </p:ext>
            </p:extLst>
          </p:nvPr>
        </p:nvGraphicFramePr>
        <p:xfrm>
          <a:off x="115148" y="1374987"/>
          <a:ext cx="6407096"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B7CE1F32-2F23-BE00-2B8A-E864BBE38D40}"/>
              </a:ext>
            </a:extLst>
          </p:cNvPr>
          <p:cNvSpPr txBox="1"/>
          <p:nvPr/>
        </p:nvSpPr>
        <p:spPr>
          <a:xfrm>
            <a:off x="115148" y="4234511"/>
            <a:ext cx="6407096" cy="923330"/>
          </a:xfrm>
          <a:prstGeom prst="rect">
            <a:avLst/>
          </a:prstGeom>
          <a:noFill/>
        </p:spPr>
        <p:txBody>
          <a:bodyPr wrap="square" rtlCol="0">
            <a:spAutoFit/>
          </a:bodyPr>
          <a:lstStyle/>
          <a:p>
            <a:pPr>
              <a:spcBef>
                <a:spcPts val="600"/>
              </a:spcBef>
            </a:pPr>
            <a:r>
              <a:rPr lang="en-US" b="1">
                <a:solidFill>
                  <a:schemeClr val="bg1"/>
                </a:solidFill>
                <a:effectLst>
                  <a:glow rad="88900">
                    <a:srgbClr val="4F1927"/>
                  </a:glow>
                </a:effectLst>
              </a:rPr>
              <a:t>Am I preparing for the wedding? Do I let Jesus prepare me every day for that beautiful ceremony? Do I long for the moment when I can see my Husband face to face?</a:t>
            </a:r>
            <a:endParaRPr lang="es-ES" b="1" dirty="0">
              <a:solidFill>
                <a:schemeClr val="bg1"/>
              </a:solidFill>
              <a:effectLst>
                <a:glow rad="88900">
                  <a:srgbClr val="4F1927"/>
                </a:glow>
              </a:effectLst>
            </a:endParaRPr>
          </a:p>
        </p:txBody>
      </p:sp>
      <p:pic>
        <p:nvPicPr>
          <p:cNvPr id="6" name="Imagen 5" descr="Un dibujo de una persona&#10;&#10;Descripción generada automáticamente con confianza media">
            <a:extLst>
              <a:ext uri="{FF2B5EF4-FFF2-40B4-BE49-F238E27FC236}">
                <a16:creationId xmlns:a16="http://schemas.microsoft.com/office/drawing/2014/main" id="{27755F98-D255-6F65-7BC9-B6F02F4494B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28935" y="1374987"/>
            <a:ext cx="2414205" cy="3647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204F16EA-B4AF-40E2-A769-9C178BAD02FE}"/>
                                            </p:graphicEl>
                                          </p:spTgt>
                                        </p:tgtEl>
                                        <p:attrNameLst>
                                          <p:attrName>style.visibility</p:attrName>
                                        </p:attrNameLst>
                                      </p:cBhvr>
                                      <p:to>
                                        <p:strVal val="visible"/>
                                      </p:to>
                                    </p:set>
                                    <p:animEffect transition="in" filter="randombar(horizontal)">
                                      <p:cBhvr>
                                        <p:cTn id="23" dur="500"/>
                                        <p:tgtEl>
                                          <p:spTgt spid="7">
                                            <p:graphicEl>
                                              <a:dgm id="{204F16EA-B4AF-40E2-A769-9C178BAD02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graphicEl>
                                              <a:dgm id="{179B22C9-7B1E-4129-9EF2-E8616325EAFC}"/>
                                            </p:graphicEl>
                                          </p:spTgt>
                                        </p:tgtEl>
                                        <p:attrNameLst>
                                          <p:attrName>style.visibility</p:attrName>
                                        </p:attrNameLst>
                                      </p:cBhvr>
                                      <p:to>
                                        <p:strVal val="visible"/>
                                      </p:to>
                                    </p:set>
                                    <p:animEffect transition="in" filter="randombar(horizontal)">
                                      <p:cBhvr>
                                        <p:cTn id="28" dur="500"/>
                                        <p:tgtEl>
                                          <p:spTgt spid="7">
                                            <p:graphicEl>
                                              <a:dgm id="{179B22C9-7B1E-4129-9EF2-E8616325EAF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graphicEl>
                                              <a:dgm id="{74A2E5AF-65F1-439C-8189-4A05CB27F6A9}"/>
                                            </p:graphicEl>
                                          </p:spTgt>
                                        </p:tgtEl>
                                        <p:attrNameLst>
                                          <p:attrName>style.visibility</p:attrName>
                                        </p:attrNameLst>
                                      </p:cBhvr>
                                      <p:to>
                                        <p:strVal val="visible"/>
                                      </p:to>
                                    </p:set>
                                    <p:animEffect transition="in" filter="randombar(horizontal)">
                                      <p:cBhvr>
                                        <p:cTn id="33" dur="500"/>
                                        <p:tgtEl>
                                          <p:spTgt spid="7">
                                            <p:graphicEl>
                                              <a:dgm id="{74A2E5AF-65F1-439C-8189-4A05CB27F6A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
                                            <p:graphicEl>
                                              <a:dgm id="{E3630FD3-5D1E-4EE9-81B2-8785FAAF1E25}"/>
                                            </p:graphicEl>
                                          </p:spTgt>
                                        </p:tgtEl>
                                        <p:attrNameLst>
                                          <p:attrName>style.visibility</p:attrName>
                                        </p:attrNameLst>
                                      </p:cBhvr>
                                      <p:to>
                                        <p:strVal val="visible"/>
                                      </p:to>
                                    </p:set>
                                    <p:animEffect transition="in" filter="randombar(horizontal)">
                                      <p:cBhvr>
                                        <p:cTn id="38" dur="500"/>
                                        <p:tgtEl>
                                          <p:spTgt spid="7">
                                            <p:graphicEl>
                                              <a:dgm id="{E3630FD3-5D1E-4EE9-81B2-8785FAAF1E2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graphicEl>
                                              <a:dgm id="{8BB3409A-2973-44C8-B6DC-90FEBF935A58}"/>
                                            </p:graphicEl>
                                          </p:spTgt>
                                        </p:tgtEl>
                                        <p:attrNameLst>
                                          <p:attrName>style.visibility</p:attrName>
                                        </p:attrNameLst>
                                      </p:cBhvr>
                                      <p:to>
                                        <p:strVal val="visible"/>
                                      </p:to>
                                    </p:set>
                                    <p:animEffect transition="in" filter="randombar(horizontal)">
                                      <p:cBhvr>
                                        <p:cTn id="43" dur="500"/>
                                        <p:tgtEl>
                                          <p:spTgt spid="7">
                                            <p:graphicEl>
                                              <a:dgm id="{8BB3409A-2973-44C8-B6DC-90FEBF935A58}"/>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7">
                                            <p:graphicEl>
                                              <a:dgm id="{747812A1-CF3E-43DE-9D6F-44A72B1D93BD}"/>
                                            </p:graphicEl>
                                          </p:spTgt>
                                        </p:tgtEl>
                                        <p:attrNameLst>
                                          <p:attrName>style.visibility</p:attrName>
                                        </p:attrNameLst>
                                      </p:cBhvr>
                                      <p:to>
                                        <p:strVal val="visible"/>
                                      </p:to>
                                    </p:set>
                                    <p:animEffect transition="in" filter="randombar(horizontal)">
                                      <p:cBhvr>
                                        <p:cTn id="48" dur="500"/>
                                        <p:tgtEl>
                                          <p:spTgt spid="7">
                                            <p:graphicEl>
                                              <a:dgm id="{747812A1-CF3E-43DE-9D6F-44A72B1D93B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uiExpand="1">
        <p:bldSub>
          <a:bldDgm bld="one"/>
        </p:bldSub>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CD1B1B0-3D3D-B394-D1F9-F2760B2C53D0}"/>
              </a:ext>
            </a:extLst>
          </p:cNvPr>
          <p:cNvSpPr txBox="1"/>
          <p:nvPr/>
        </p:nvSpPr>
        <p:spPr>
          <a:xfrm>
            <a:off x="0" y="0"/>
            <a:ext cx="9144000" cy="1104661"/>
          </a:xfrm>
          <a:prstGeom prst="rect">
            <a:avLst/>
          </a:prstGeom>
          <a:noFill/>
        </p:spPr>
        <p:txBody>
          <a:bodyPr wrap="square">
            <a:spAutoFit/>
          </a:bodyPr>
          <a:lstStyle/>
          <a:p>
            <a:pPr algn="ctr"/>
            <a:r>
              <a:rPr lang="es-ES" sz="4400" b="1">
                <a:ln w="13462">
                  <a:solidFill>
                    <a:schemeClr val="bg1"/>
                  </a:solidFill>
                  <a:prstDash val="solid"/>
                </a:ln>
                <a:solidFill>
                  <a:srgbClr val="951A24"/>
                </a:solidFill>
                <a:effectLst>
                  <a:outerShdw dist="38100" dir="2700000" algn="bl" rotWithShape="0">
                    <a:srgbClr val="C00000"/>
                  </a:outerShdw>
                </a:effectLst>
              </a:rPr>
              <a:t>ADVICE FOR HUSBANDS</a:t>
            </a:r>
            <a:endParaRPr lang="es-ES" sz="4400" b="1" dirty="0">
              <a:ln w="13462">
                <a:solidFill>
                  <a:schemeClr val="bg1"/>
                </a:solidFill>
                <a:prstDash val="solid"/>
              </a:ln>
              <a:solidFill>
                <a:srgbClr val="951A24"/>
              </a:solidFill>
              <a:effectLst>
                <a:outerShdw dist="38100" dir="2700000" algn="bl" rotWithShape="0">
                  <a:srgbClr val="C00000"/>
                </a:outerShdw>
              </a:effectLst>
            </a:endParaRPr>
          </a:p>
          <a:p>
            <a:pPr algn="ctr">
              <a:lnSpc>
                <a:spcPts val="2500"/>
              </a:lnSpc>
            </a:pPr>
            <a:r>
              <a:rPr lang="es-ES" sz="2800" b="1">
                <a:ln w="9525">
                  <a:solidFill>
                    <a:schemeClr val="bg1"/>
                  </a:solidFill>
                  <a:prstDash val="solid"/>
                </a:ln>
                <a:solidFill>
                  <a:srgbClr val="951A24"/>
                </a:solidFill>
                <a:effectLst>
                  <a:outerShdw dist="25400" dir="2700000" algn="bl" rotWithShape="0">
                    <a:srgbClr val="C00000"/>
                  </a:outerShdw>
                </a:effectLst>
              </a:rPr>
              <a:t>Ephesians 5:28-30</a:t>
            </a:r>
            <a:endParaRPr lang="es-ES" sz="4400" b="1" dirty="0">
              <a:ln w="9525">
                <a:solidFill>
                  <a:schemeClr val="bg1"/>
                </a:solidFill>
                <a:prstDash val="solid"/>
              </a:ln>
              <a:solidFill>
                <a:srgbClr val="951A24"/>
              </a:solidFill>
              <a:effectLst>
                <a:outerShdw dist="25400" dir="2700000" algn="bl" rotWithShape="0">
                  <a:srgbClr val="C00000"/>
                </a:outerShdw>
              </a:effectLst>
            </a:endParaRPr>
          </a:p>
        </p:txBody>
      </p:sp>
      <p:sp>
        <p:nvSpPr>
          <p:cNvPr id="4" name="CuadroTexto 3">
            <a:extLst>
              <a:ext uri="{FF2B5EF4-FFF2-40B4-BE49-F238E27FC236}">
                <a16:creationId xmlns:a16="http://schemas.microsoft.com/office/drawing/2014/main" id="{72FCB43F-7C0A-7546-A7EB-0E27C0893798}"/>
              </a:ext>
            </a:extLst>
          </p:cNvPr>
          <p:cNvSpPr txBox="1"/>
          <p:nvPr/>
        </p:nvSpPr>
        <p:spPr>
          <a:xfrm>
            <a:off x="2314905" y="1191138"/>
            <a:ext cx="6829095" cy="923330"/>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Much harm and sorrow have been caused by a misinterpretation of the words spoken to Eve: "Your desire will be for your husband, and he will rule over you" (Gen. 3:16 </a:t>
            </a:r>
            <a:r>
              <a:rPr lang="en-US" sz="1400" b="1">
                <a:solidFill>
                  <a:schemeClr val="bg1"/>
                </a:solidFill>
                <a:effectLst>
                  <a:outerShdw blurRad="38100" dist="38100" dir="2700000" algn="tl">
                    <a:srgbClr val="000000">
                      <a:alpha val="43137"/>
                    </a:srgbClr>
                  </a:outerShdw>
                </a:effectLst>
              </a:rPr>
              <a:t>NIV</a:t>
            </a:r>
            <a:r>
              <a:rPr lang="en-US" b="1">
                <a:solidFill>
                  <a:schemeClr val="bg1"/>
                </a:solidFill>
                <a:effectLst>
                  <a:outerShdw blurRad="38100" dist="38100" dir="2700000" algn="tl">
                    <a:srgbClr val="000000">
                      <a:alpha val="43137"/>
                    </a:srgbClr>
                  </a:outerShdw>
                </a:effectLst>
              </a:rPr>
              <a:t>).</a:t>
            </a:r>
            <a:endParaRPr lang="es-ES" b="1" dirty="0">
              <a:solidFill>
                <a:schemeClr val="bg1"/>
              </a:solidFill>
              <a:effectLst>
                <a:outerShdw blurRad="38100" dist="38100" dir="2700000" algn="tl">
                  <a:srgbClr val="000000">
                    <a:alpha val="43137"/>
                  </a:srgbClr>
                </a:outerShdw>
              </a:effectLst>
            </a:endParaRPr>
          </a:p>
        </p:txBody>
      </p:sp>
      <p:pic>
        <p:nvPicPr>
          <p:cNvPr id="5" name="Imagen 4" descr="Imagen que contiene mujer, parado, niña, frente&#10;&#10;Descripción generada automáticamente">
            <a:extLst>
              <a:ext uri="{FF2B5EF4-FFF2-40B4-BE49-F238E27FC236}">
                <a16:creationId xmlns:a16="http://schemas.microsoft.com/office/drawing/2014/main" id="{7FBDCFA8-1593-BF1D-1828-D21C86C3DE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412"/>
          <a:stretch/>
        </p:blipFill>
        <p:spPr>
          <a:xfrm>
            <a:off x="115527" y="1191728"/>
            <a:ext cx="2128311" cy="1640159"/>
          </a:xfrm>
          <a:prstGeom prst="roundRect">
            <a:avLst>
              <a:gd name="adj" fmla="val 4167"/>
            </a:avLst>
          </a:prstGeom>
          <a:solidFill>
            <a:srgbClr val="FFFFFF"/>
          </a:solidFill>
          <a:ln w="381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Imagen que contiene agua, hombre, parado, mujer&#10;&#10;Descripción generada automáticamente">
            <a:extLst>
              <a:ext uri="{FF2B5EF4-FFF2-40B4-BE49-F238E27FC236}">
                <a16:creationId xmlns:a16="http://schemas.microsoft.com/office/drawing/2014/main" id="{7E6987E1-9609-368D-E5E9-493466B8C3C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7501" y="3168020"/>
            <a:ext cx="1879528" cy="1749278"/>
          </a:xfrm>
          <a:prstGeom prst="round2DiagRect">
            <a:avLst>
              <a:gd name="adj1" fmla="val 50000"/>
              <a:gd name="adj2" fmla="val 25092"/>
            </a:avLst>
          </a:prstGeom>
          <a:ln w="38100" cap="sq">
            <a:solidFill>
              <a:schemeClr val="accent3">
                <a:lumMod val="75000"/>
              </a:schemeClr>
            </a:solidFill>
            <a:miter lim="800000"/>
          </a:ln>
          <a:effectLst>
            <a:outerShdw blurRad="254000" algn="tl" rotWithShape="0">
              <a:srgbClr val="000000">
                <a:alpha val="43000"/>
              </a:srgbClr>
            </a:outerShdw>
          </a:effectLst>
        </p:spPr>
      </p:pic>
      <p:pic>
        <p:nvPicPr>
          <p:cNvPr id="11" name="Imagen 10" descr="Una caricatura de una persona&#10;&#10;Descripción generada automáticamente con confianza media">
            <a:extLst>
              <a:ext uri="{FF2B5EF4-FFF2-40B4-BE49-F238E27FC236}">
                <a16:creationId xmlns:a16="http://schemas.microsoft.com/office/drawing/2014/main" id="{9E3C004D-B9A7-B654-6503-8592E13F48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818019" y="3126864"/>
            <a:ext cx="2197288" cy="1771252"/>
          </a:xfrm>
          <a:prstGeom prst="ellipse">
            <a:avLst/>
          </a:prstGeom>
          <a:ln w="63500" cap="rnd">
            <a:solidFill>
              <a:srgbClr val="F7A355"/>
            </a:solidFill>
          </a:ln>
          <a:effectLst/>
          <a:scene3d>
            <a:camera prst="orthographicFront"/>
            <a:lightRig rig="contrasting" dir="t">
              <a:rot lat="0" lon="0" rev="3000000"/>
            </a:lightRig>
          </a:scene3d>
          <a:sp3d contourW="7620">
            <a:bevelT w="95250" h="31750"/>
            <a:contourClr>
              <a:srgbClr val="333333"/>
            </a:contourClr>
          </a:sp3d>
        </p:spPr>
      </p:pic>
      <p:sp>
        <p:nvSpPr>
          <p:cNvPr id="13" name="CuadroTexto 12">
            <a:extLst>
              <a:ext uri="{FF2B5EF4-FFF2-40B4-BE49-F238E27FC236}">
                <a16:creationId xmlns:a16="http://schemas.microsoft.com/office/drawing/2014/main" id="{0A5C52B4-8B0D-E849-855D-7449C0CAFDC3}"/>
              </a:ext>
            </a:extLst>
          </p:cNvPr>
          <p:cNvSpPr txBox="1"/>
          <p:nvPr/>
        </p:nvSpPr>
        <p:spPr>
          <a:xfrm>
            <a:off x="2116680" y="3017322"/>
            <a:ext cx="4757309" cy="2031325"/>
          </a:xfrm>
          <a:prstGeom prst="rect">
            <a:avLst/>
          </a:prstGeom>
          <a:noFill/>
        </p:spPr>
        <p:txBody>
          <a:bodyPr wrap="square">
            <a:spAutoFit/>
          </a:bodyPr>
          <a:lstStyle/>
          <a:p>
            <a:pPr>
              <a:spcBef>
                <a:spcPts val="600"/>
              </a:spcBef>
            </a:pPr>
            <a:r>
              <a:rPr lang="en-US" b="1">
                <a:solidFill>
                  <a:schemeClr val="bg1"/>
                </a:solidFill>
                <a:effectLst>
                  <a:outerShdw blurRad="38100" dist="38100" dir="2700000" algn="tl">
                    <a:srgbClr val="000000">
                      <a:alpha val="43137"/>
                    </a:srgbClr>
                  </a:outerShdw>
                </a:effectLst>
              </a:rPr>
              <a:t>If they are ever tempted to treat them harshly, they must remember that she is a part of themselves, and by mistreating her, they show that they do not love either her or themselves (5:28). Those who exercise improper dominion and harm their wives mistreat their own bodies, their own flesh, and their own bones (5:30).</a:t>
            </a:r>
            <a:endParaRPr lang="es-ES" b="1" dirty="0">
              <a:solidFill>
                <a:schemeClr val="bg1"/>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D3B9CE4F-37D3-33E9-C022-832C1CEA0FBF}"/>
              </a:ext>
            </a:extLst>
          </p:cNvPr>
          <p:cNvSpPr txBox="1"/>
          <p:nvPr/>
        </p:nvSpPr>
        <p:spPr>
          <a:xfrm>
            <a:off x="2332898" y="2084477"/>
            <a:ext cx="6811101" cy="923330"/>
          </a:xfrm>
          <a:prstGeom prst="rect">
            <a:avLst/>
          </a:prstGeom>
          <a:noFill/>
        </p:spPr>
        <p:txBody>
          <a:bodyPr wrap="square">
            <a:spAutoFit/>
          </a:bodyPr>
          <a:lstStyle/>
          <a:p>
            <a:pPr>
              <a:spcBef>
                <a:spcPts val="600"/>
              </a:spcBef>
            </a:pPr>
            <a:r>
              <a:rPr lang="en-US" b="1">
                <a:solidFill>
                  <a:schemeClr val="bg1"/>
                </a:solidFill>
                <a:effectLst>
                  <a:outerShdw blurRad="38100" dist="38100" dir="2700000" algn="tl">
                    <a:srgbClr val="000000">
                      <a:alpha val="43137"/>
                    </a:srgbClr>
                  </a:outerShdw>
                </a:effectLst>
              </a:rPr>
              <a:t>Aware of this, Paul wants husbands to understand how they should act towards their wives. Firstly, to love them "as Christ loved the church," willing to give their lives for them (5:25, 29).</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712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800" decel="100000"/>
                                        <p:tgtEl>
                                          <p:spTgt spid="7"/>
                                        </p:tgtEl>
                                      </p:cBhvr>
                                    </p:animEffect>
                                    <p:anim calcmode="lin" valueType="num">
                                      <p:cBhvr>
                                        <p:cTn id="27" dur="800" decel="100000" fill="hold"/>
                                        <p:tgtEl>
                                          <p:spTgt spid="7"/>
                                        </p:tgtEl>
                                        <p:attrNameLst>
                                          <p:attrName>style.rotation</p:attrName>
                                        </p:attrNameLst>
                                      </p:cBhvr>
                                      <p:tavLst>
                                        <p:tav tm="0">
                                          <p:val>
                                            <p:fltVal val="-90"/>
                                          </p:val>
                                        </p:tav>
                                        <p:tav tm="100000">
                                          <p:val>
                                            <p:fltVal val="0"/>
                                          </p:val>
                                        </p:tav>
                                      </p:tavLst>
                                    </p:anim>
                                    <p:anim calcmode="lin" valueType="num">
                                      <p:cBhvr>
                                        <p:cTn id="28" dur="800" decel="100000" fill="hold"/>
                                        <p:tgtEl>
                                          <p:spTgt spid="7"/>
                                        </p:tgtEl>
                                        <p:attrNameLst>
                                          <p:attrName>ppt_x</p:attrName>
                                        </p:attrNameLst>
                                      </p:cBhvr>
                                      <p:tavLst>
                                        <p:tav tm="0">
                                          <p:val>
                                            <p:strVal val="#ppt_x+0.4"/>
                                          </p:val>
                                        </p:tav>
                                        <p:tav tm="100000">
                                          <p:val>
                                            <p:strVal val="#ppt_x-0.05"/>
                                          </p:val>
                                        </p:tav>
                                      </p:tavLst>
                                    </p:anim>
                                    <p:anim calcmode="lin" valueType="num">
                                      <p:cBhvr>
                                        <p:cTn id="29" dur="800" decel="100000" fill="hold"/>
                                        <p:tgtEl>
                                          <p:spTgt spid="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1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82A150-53DC-266D-FA77-F217F641ED76}"/>
              </a:ext>
            </a:extLst>
          </p:cNvPr>
          <p:cNvSpPr txBox="1"/>
          <p:nvPr/>
        </p:nvSpPr>
        <p:spPr>
          <a:xfrm>
            <a:off x="0" y="-78581"/>
            <a:ext cx="9143999" cy="104310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000" b="1">
                <a:ln/>
                <a:solidFill>
                  <a:schemeClr val="accent4"/>
                </a:solidFill>
              </a:rPr>
              <a:t>CHRIST AND HIS CHURCH: ONE FLESH</a:t>
            </a:r>
            <a:endParaRPr lang="es-ES" sz="4000" b="1" dirty="0">
              <a:ln/>
              <a:solidFill>
                <a:schemeClr val="accent4"/>
              </a:solidFill>
            </a:endParaRPr>
          </a:p>
          <a:p>
            <a:pPr algn="ctr">
              <a:lnSpc>
                <a:spcPts val="2500"/>
              </a:lnSpc>
            </a:pPr>
            <a:r>
              <a:rPr lang="es-ES" sz="2800" b="1">
                <a:ln/>
                <a:solidFill>
                  <a:schemeClr val="accent4"/>
                </a:solidFill>
              </a:rPr>
              <a:t>Ephesians 5:31-33</a:t>
            </a:r>
            <a:endParaRPr lang="es-ES" sz="4000" b="1" dirty="0">
              <a:ln/>
              <a:solidFill>
                <a:schemeClr val="accent4"/>
              </a:solidFill>
            </a:endParaRPr>
          </a:p>
        </p:txBody>
      </p:sp>
      <p:sp>
        <p:nvSpPr>
          <p:cNvPr id="4" name="CuadroTexto 3">
            <a:extLst>
              <a:ext uri="{FF2B5EF4-FFF2-40B4-BE49-F238E27FC236}">
                <a16:creationId xmlns:a16="http://schemas.microsoft.com/office/drawing/2014/main" id="{E655D5BA-17DD-FC1F-C15D-529941C46532}"/>
              </a:ext>
            </a:extLst>
          </p:cNvPr>
          <p:cNvSpPr txBox="1"/>
          <p:nvPr/>
        </p:nvSpPr>
        <p:spPr>
          <a:xfrm>
            <a:off x="94186" y="1033904"/>
            <a:ext cx="6760427" cy="646331"/>
          </a:xfrm>
          <a:prstGeom prst="rect">
            <a:avLst/>
          </a:prstGeom>
          <a:noFill/>
        </p:spPr>
        <p:txBody>
          <a:bodyPr wrap="square" rtlCol="0">
            <a:spAutoFit/>
          </a:bodyPr>
          <a:lstStyle/>
          <a:p>
            <a:pPr>
              <a:spcBef>
                <a:spcPts val="600"/>
              </a:spcBef>
            </a:pPr>
            <a:r>
              <a:rPr lang="en-US" b="1"/>
              <a:t>Paul concludes his advice to spouses with a reference to Genesis 2:24 (5:31). What does the expression "one flesh" mean?</a:t>
            </a:r>
            <a:endParaRPr lang="es-ES" b="1" dirty="0"/>
          </a:p>
        </p:txBody>
      </p:sp>
      <p:pic>
        <p:nvPicPr>
          <p:cNvPr id="9" name="Imagen 8">
            <a:extLst>
              <a:ext uri="{FF2B5EF4-FFF2-40B4-BE49-F238E27FC236}">
                <a16:creationId xmlns:a16="http://schemas.microsoft.com/office/drawing/2014/main" id="{B33B5D66-6A5B-F040-6F99-1EAA0DDE9ED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2762" y="1749614"/>
            <a:ext cx="2598638" cy="3234771"/>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15" name="CuadroTexto 14">
            <a:extLst>
              <a:ext uri="{FF2B5EF4-FFF2-40B4-BE49-F238E27FC236}">
                <a16:creationId xmlns:a16="http://schemas.microsoft.com/office/drawing/2014/main" id="{C72AF240-FDDB-8047-C502-1E9B04E441EA}"/>
              </a:ext>
            </a:extLst>
          </p:cNvPr>
          <p:cNvSpPr txBox="1"/>
          <p:nvPr/>
        </p:nvSpPr>
        <p:spPr>
          <a:xfrm>
            <a:off x="2791067" y="1599819"/>
            <a:ext cx="4334480" cy="1477328"/>
          </a:xfrm>
          <a:prstGeom prst="rect">
            <a:avLst/>
          </a:prstGeom>
          <a:noFill/>
        </p:spPr>
        <p:txBody>
          <a:bodyPr wrap="square">
            <a:spAutoFit/>
          </a:bodyPr>
          <a:lstStyle/>
          <a:p>
            <a:pPr>
              <a:spcBef>
                <a:spcPts val="600"/>
              </a:spcBef>
            </a:pPr>
            <a:r>
              <a:rPr lang="en-US" b="1"/>
              <a:t>The sexual unity in marriage reflects their emotional and spiritual unity. They are no longer two. They no longer act separately. They have left their past to create a future together, united. They are ONE.</a:t>
            </a:r>
            <a:endParaRPr lang="es-ES" b="1" dirty="0"/>
          </a:p>
        </p:txBody>
      </p:sp>
      <p:sp>
        <p:nvSpPr>
          <p:cNvPr id="17" name="CuadroTexto 16">
            <a:extLst>
              <a:ext uri="{FF2B5EF4-FFF2-40B4-BE49-F238E27FC236}">
                <a16:creationId xmlns:a16="http://schemas.microsoft.com/office/drawing/2014/main" id="{A65B3132-A827-629F-6DBF-BD5BAC08313C}"/>
              </a:ext>
            </a:extLst>
          </p:cNvPr>
          <p:cNvSpPr txBox="1"/>
          <p:nvPr/>
        </p:nvSpPr>
        <p:spPr>
          <a:xfrm>
            <a:off x="2791067" y="3024439"/>
            <a:ext cx="6352933" cy="923330"/>
          </a:xfrm>
          <a:prstGeom prst="rect">
            <a:avLst/>
          </a:prstGeom>
          <a:noFill/>
        </p:spPr>
        <p:txBody>
          <a:bodyPr wrap="square">
            <a:spAutoFit/>
          </a:bodyPr>
          <a:lstStyle/>
          <a:p>
            <a:pPr>
              <a:spcBef>
                <a:spcPts val="600"/>
              </a:spcBef>
            </a:pPr>
            <a:r>
              <a:rPr lang="en-US" b="1"/>
              <a:t>This is a mystery, a divine gift, which Paul spiritually applies to Christ and His Church (5:32). The Church cannot exist separately from Christ but depends on its union with Jesus.</a:t>
            </a:r>
            <a:endParaRPr lang="es-ES" b="1" dirty="0"/>
          </a:p>
        </p:txBody>
      </p:sp>
      <p:pic>
        <p:nvPicPr>
          <p:cNvPr id="19" name="Imagen 18" descr="Imagen que contiene persona, tabla, pastel, mujer&#10;&#10;Descripción generada automáticamente">
            <a:extLst>
              <a:ext uri="{FF2B5EF4-FFF2-40B4-BE49-F238E27FC236}">
                <a16:creationId xmlns:a16="http://schemas.microsoft.com/office/drawing/2014/main" id="{10C00549-F184-5FC5-40F6-24D5A3BB8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20350" y="734160"/>
            <a:ext cx="1780827" cy="2269960"/>
          </a:xfrm>
          <a:prstGeom prst="roundRect">
            <a:avLst>
              <a:gd name="adj" fmla="val 4167"/>
            </a:avLst>
          </a:prstGeom>
          <a:gradFill>
            <a:gsLst>
              <a:gs pos="0">
                <a:srgbClr val="FA9C7E"/>
              </a:gs>
              <a:gs pos="50000">
                <a:srgbClr val="FE9166"/>
              </a:gs>
              <a:gs pos="100000">
                <a:srgbClr val="F2703C"/>
              </a:gs>
            </a:gsLst>
            <a:lin ang="5400000" scaled="0"/>
          </a:gradFill>
          <a:ln w="76200" cap="sq">
            <a:gradFill>
              <a:gsLst>
                <a:gs pos="0">
                  <a:srgbClr val="E4E2F9"/>
                </a:gs>
                <a:gs pos="14000">
                  <a:srgbClr val="E4E2F9"/>
                </a:gs>
                <a:gs pos="14000">
                  <a:srgbClr val="585477"/>
                </a:gs>
                <a:gs pos="100000">
                  <a:srgbClr val="585477"/>
                </a:gs>
              </a:gsLst>
              <a:lin ang="5400000" scaled="1"/>
            </a:gradFill>
            <a:miter lim="800000"/>
          </a:ln>
          <a:effectLst/>
          <a:scene3d>
            <a:camera prst="orthographicFront"/>
            <a:lightRig rig="threePt" dir="t">
              <a:rot lat="0" lon="0" rev="2700000"/>
            </a:lightRig>
          </a:scene3d>
          <a:sp3d>
            <a:bevelT h="38100"/>
            <a:contourClr>
              <a:srgbClr val="C0C0C0"/>
            </a:contourClr>
          </a:sp3d>
        </p:spPr>
      </p:pic>
      <p:sp>
        <p:nvSpPr>
          <p:cNvPr id="5" name="CuadroTexto 4">
            <a:extLst>
              <a:ext uri="{FF2B5EF4-FFF2-40B4-BE49-F238E27FC236}">
                <a16:creationId xmlns:a16="http://schemas.microsoft.com/office/drawing/2014/main" id="{C8E772EA-B6AC-1C53-293D-3FF40CFC06C1}"/>
              </a:ext>
            </a:extLst>
          </p:cNvPr>
          <p:cNvSpPr txBox="1"/>
          <p:nvPr/>
        </p:nvSpPr>
        <p:spPr>
          <a:xfrm>
            <a:off x="2791067" y="3897061"/>
            <a:ext cx="6352932" cy="1200329"/>
          </a:xfrm>
          <a:prstGeom prst="rect">
            <a:avLst/>
          </a:prstGeom>
          <a:noFill/>
        </p:spPr>
        <p:txBody>
          <a:bodyPr wrap="square">
            <a:spAutoFit/>
          </a:bodyPr>
          <a:lstStyle/>
          <a:p>
            <a:pPr>
              <a:spcBef>
                <a:spcPts val="600"/>
              </a:spcBef>
            </a:pPr>
            <a:r>
              <a:rPr lang="en-US" b="1"/>
              <a:t>Being one, "the husband loves his wife (and vice versa); the wife respects her husband (and vice versa); as Christ loves and respects each one of us (and vice versa)" (</a:t>
            </a:r>
            <a:r>
              <a:rPr lang="en-US" b="1" i="1"/>
              <a:t>paraphrased </a:t>
            </a:r>
            <a:br>
              <a:rPr lang="en-US" b="1" i="1"/>
            </a:br>
            <a:r>
              <a:rPr lang="en-US" b="1"/>
              <a:t>Eph. 5:33).</a:t>
            </a:r>
            <a:endParaRPr lang="es-ES" b="1" dirty="0"/>
          </a:p>
        </p:txBody>
      </p:sp>
    </p:spTree>
    <p:extLst>
      <p:ext uri="{BB962C8B-B14F-4D97-AF65-F5344CB8AC3E}">
        <p14:creationId xmlns:p14="http://schemas.microsoft.com/office/powerpoint/2010/main" val="414815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CBFFAD-F175-1378-5762-02385900EEAD}"/>
              </a:ext>
            </a:extLst>
          </p:cNvPr>
          <p:cNvSpPr txBox="1"/>
          <p:nvPr/>
        </p:nvSpPr>
        <p:spPr>
          <a:xfrm>
            <a:off x="1678093" y="384499"/>
            <a:ext cx="5787814" cy="3985706"/>
          </a:xfrm>
          <a:prstGeom prst="rect">
            <a:avLst/>
          </a:prstGeom>
          <a:noFill/>
        </p:spPr>
        <p:txBody>
          <a:bodyPr wrap="square">
            <a:spAutoFit/>
          </a:bodyPr>
          <a:lstStyle/>
          <a:p>
            <a:pPr>
              <a:spcBef>
                <a:spcPts val="600"/>
              </a:spcBef>
            </a:pPr>
            <a:r>
              <a:rPr lang="es-ES" sz="2300" b="1">
                <a:latin typeface="Constantia" panose="02030602050306030303" pitchFamily="18" charset="0"/>
              </a:rPr>
              <a:t>“</a:t>
            </a:r>
            <a:r>
              <a:rPr lang="en-US" sz="2300" b="1">
                <a:latin typeface="Constantia" panose="02030602050306030303" pitchFamily="18" charset="0"/>
              </a:rPr>
              <a:t>Marriage, a union for life, is a symbol of the union between Christ and His church. The spirit that Christ manifests toward His church is the spirit that the husband and wife are to manifest toward each other. If they love God supremely, they will love each other in the Lord, ever treating each other courteously, drawing in even cords. In their mutual self-denial and self-sacrifice they will be a blessing to each other.</a:t>
            </a:r>
            <a:r>
              <a:rPr lang="es-ES" sz="2300" b="1">
                <a:latin typeface="Constantia" panose="02030602050306030303" pitchFamily="18" charset="0"/>
              </a:rPr>
              <a:t>”</a:t>
            </a:r>
            <a:endParaRPr lang="es-ES"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E21365CD-C8C3-6195-9E20-4A754BFB3625}"/>
              </a:ext>
            </a:extLst>
          </p:cNvPr>
          <p:cNvSpPr txBox="1"/>
          <p:nvPr/>
        </p:nvSpPr>
        <p:spPr>
          <a:xfrm>
            <a:off x="4039905" y="4397552"/>
            <a:ext cx="3426002" cy="307777"/>
          </a:xfrm>
          <a:prstGeom prst="rect">
            <a:avLst/>
          </a:prstGeom>
          <a:noFill/>
        </p:spPr>
        <p:txBody>
          <a:bodyPr wrap="none" rtlCol="0">
            <a:spAutoFit/>
          </a:bodyPr>
          <a:lstStyle/>
          <a:p>
            <a:pPr algn="r"/>
            <a:r>
              <a:rPr lang="en-US" sz="1400" b="1"/>
              <a:t>E. G. W. (The Adventist Home, Ch. 14, p. 82)</a:t>
            </a:r>
            <a:endParaRPr lang="es-ES" sz="1400" b="1" dirty="0"/>
          </a:p>
        </p:txBody>
      </p:sp>
    </p:spTree>
    <p:extLst>
      <p:ext uri="{BB962C8B-B14F-4D97-AF65-F5344CB8AC3E}">
        <p14:creationId xmlns:p14="http://schemas.microsoft.com/office/powerpoint/2010/main" val="322670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373</TotalTime>
  <Words>1053</Words>
  <Application>Microsoft Office PowerPoint</Application>
  <PresentationFormat>Presentación en pantalla (16:9)</PresentationFormat>
  <Paragraphs>57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 Light</vt: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50</cp:revision>
  <dcterms:created xsi:type="dcterms:W3CDTF">2023-07-29T14:30:58Z</dcterms:created>
  <dcterms:modified xsi:type="dcterms:W3CDTF">2023-07-31T04:04:37Z</dcterms:modified>
</cp:coreProperties>
</file>