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94" r:id="rId3"/>
    <p:sldId id="286" r:id="rId4"/>
    <p:sldId id="257" r:id="rId5"/>
    <p:sldId id="258" r:id="rId6"/>
    <p:sldId id="259" r:id="rId7"/>
    <p:sldId id="297" r:id="rId8"/>
    <p:sldId id="295" r:id="rId9"/>
    <p:sldId id="300" r:id="rId10"/>
    <p:sldId id="263" r:id="rId11"/>
    <p:sldId id="299" r:id="rId12"/>
    <p:sldId id="288" r:id="rId13"/>
    <p:sldId id="289" r:id="rId14"/>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99"/>
    <a:srgbClr val="0033CC"/>
    <a:srgbClr val="996600"/>
    <a:srgbClr val="008000"/>
    <a:srgbClr val="A400A4"/>
    <a:srgbClr val="FF99FF"/>
    <a:srgbClr val="0039AC"/>
    <a:srgbClr val="9A57CD"/>
    <a:srgbClr val="85E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41" d="100"/>
          <a:sy n="141" d="100"/>
        </p:scale>
        <p:origin x="70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7037F-01E4-487B-9EE2-63D80C5005F1}" type="doc">
      <dgm:prSet loTypeId="urn:microsoft.com/office/officeart/2008/layout/TitlePictureLineup" loCatId="picture" qsTypeId="urn:microsoft.com/office/officeart/2005/8/quickstyle/simple5" qsCatId="simple" csTypeId="urn:microsoft.com/office/officeart/2005/8/colors/colorful3" csCatId="colorful" phldr="1"/>
      <dgm:spPr/>
      <dgm:t>
        <a:bodyPr/>
        <a:lstStyle/>
        <a:p>
          <a:endParaRPr lang="es-ES"/>
        </a:p>
      </dgm:t>
    </dgm:pt>
    <dgm:pt modelId="{FC8D33EC-1E3C-4115-9AC7-E48A9F879CC3}">
      <dgm:prSet custT="1">
        <dgm:style>
          <a:lnRef idx="0">
            <a:schemeClr val="accent6"/>
          </a:lnRef>
          <a:fillRef idx="3">
            <a:schemeClr val="accent6"/>
          </a:fillRef>
          <a:effectRef idx="3">
            <a:schemeClr val="accent6"/>
          </a:effectRef>
          <a:fontRef idx="minor">
            <a:schemeClr val="lt1"/>
          </a:fontRef>
        </dgm:style>
      </dgm:prSet>
      <dgm:spPr/>
      <dgm:t>
        <a:bodyPr/>
        <a:lstStyle/>
        <a:p>
          <a:r>
            <a:rPr lang="es-ES" sz="1800" b="1">
              <a:effectLst>
                <a:outerShdw blurRad="38100" dist="38100" dir="2700000" algn="tl">
                  <a:srgbClr val="000000">
                    <a:alpha val="43137"/>
                  </a:srgbClr>
                </a:outerShdw>
              </a:effectLst>
            </a:rPr>
            <a:t>Jesus</a:t>
          </a:r>
          <a:endParaRPr lang="es-ES" sz="1800">
            <a:effectLst>
              <a:outerShdw blurRad="38100" dist="38100" dir="2700000" algn="tl">
                <a:srgbClr val="000000">
                  <a:alpha val="43137"/>
                </a:srgbClr>
              </a:outerShdw>
            </a:effectLst>
          </a:endParaRPr>
        </a:p>
      </dgm:t>
    </dgm:pt>
    <dgm:pt modelId="{A2FBA6BF-3D20-4111-AAFA-96E5782D6FAE}" type="parTrans" cxnId="{3D5A6BFE-529A-487E-A5ED-C25AA6790792}">
      <dgm:prSet/>
      <dgm:spPr/>
      <dgm:t>
        <a:bodyPr/>
        <a:lstStyle/>
        <a:p>
          <a:endParaRPr lang="es-ES" sz="1800"/>
        </a:p>
      </dgm:t>
    </dgm:pt>
    <dgm:pt modelId="{311EC88B-42A6-41C4-B987-1A0480D6A0C6}" type="sibTrans" cxnId="{3D5A6BFE-529A-487E-A5ED-C25AA6790792}">
      <dgm:prSet/>
      <dgm:spPr/>
      <dgm:t>
        <a:bodyPr/>
        <a:lstStyle/>
        <a:p>
          <a:endParaRPr lang="es-ES" sz="1800"/>
        </a:p>
      </dgm:t>
    </dgm:pt>
    <dgm:pt modelId="{4F5DA5A8-662A-47E5-9AB1-632C45935F3E}">
      <dgm:prSet custT="1"/>
      <dgm:spPr/>
      <dgm:t>
        <a:bodyPr/>
        <a:lstStyle/>
        <a:p>
          <a:r>
            <a:rPr lang="en-US" sz="1800" b="1"/>
            <a:t>He provides us with the power of His might (6:10)</a:t>
          </a:r>
          <a:endParaRPr lang="es-ES" sz="1800"/>
        </a:p>
      </dgm:t>
    </dgm:pt>
    <dgm:pt modelId="{23221590-B9EA-4E1C-BD05-347F0A9FCC54}" type="parTrans" cxnId="{BF14A7D8-C30E-4CBE-ABA1-2C23DA286FC7}">
      <dgm:prSet/>
      <dgm:spPr/>
      <dgm:t>
        <a:bodyPr/>
        <a:lstStyle/>
        <a:p>
          <a:endParaRPr lang="es-ES" sz="1800"/>
        </a:p>
      </dgm:t>
    </dgm:pt>
    <dgm:pt modelId="{F66365C7-F261-4A62-8207-E0A943D8D297}" type="sibTrans" cxnId="{BF14A7D8-C30E-4CBE-ABA1-2C23DA286FC7}">
      <dgm:prSet/>
      <dgm:spPr/>
      <dgm:t>
        <a:bodyPr/>
        <a:lstStyle/>
        <a:p>
          <a:endParaRPr lang="es-ES" sz="1800"/>
        </a:p>
      </dgm:t>
    </dgm:pt>
    <dgm:pt modelId="{2180DFB2-D8BB-446B-AB58-0038DCA6B623}">
      <dgm:prSet custT="1"/>
      <dgm:spPr/>
      <dgm:t>
        <a:bodyPr/>
        <a:lstStyle/>
        <a:p>
          <a:r>
            <a:rPr lang="es-ES" sz="1800" b="1">
              <a:effectLst>
                <a:outerShdw blurRad="38100" dist="38100" dir="2700000" algn="tl">
                  <a:srgbClr val="000000">
                    <a:alpha val="43137"/>
                  </a:srgbClr>
                </a:outerShdw>
              </a:effectLst>
            </a:rPr>
            <a:t>The Father</a:t>
          </a:r>
          <a:endParaRPr lang="es-ES" sz="1800">
            <a:effectLst>
              <a:outerShdw blurRad="38100" dist="38100" dir="2700000" algn="tl">
                <a:srgbClr val="000000">
                  <a:alpha val="43137"/>
                </a:srgbClr>
              </a:outerShdw>
            </a:effectLst>
          </a:endParaRPr>
        </a:p>
      </dgm:t>
    </dgm:pt>
    <dgm:pt modelId="{2E26F9E1-58BB-45D2-AEA9-93BBF5108CD4}" type="parTrans" cxnId="{7C0DF9E3-6955-43AB-B48C-906A58CC92B3}">
      <dgm:prSet/>
      <dgm:spPr/>
      <dgm:t>
        <a:bodyPr/>
        <a:lstStyle/>
        <a:p>
          <a:endParaRPr lang="es-ES" sz="1800"/>
        </a:p>
      </dgm:t>
    </dgm:pt>
    <dgm:pt modelId="{FC99AE46-371A-477C-973A-F830340B5E19}" type="sibTrans" cxnId="{7C0DF9E3-6955-43AB-B48C-906A58CC92B3}">
      <dgm:prSet/>
      <dgm:spPr/>
      <dgm:t>
        <a:bodyPr/>
        <a:lstStyle/>
        <a:p>
          <a:endParaRPr lang="es-ES" sz="1800"/>
        </a:p>
      </dgm:t>
    </dgm:pt>
    <dgm:pt modelId="{B9A4E75E-A939-48A9-952C-C2044563A540}">
      <dgm:prSet custT="1"/>
      <dgm:spPr/>
      <dgm:t>
        <a:bodyPr/>
        <a:lstStyle/>
        <a:p>
          <a:r>
            <a:rPr lang="en-US" sz="1800" b="1"/>
            <a:t>He provides us with His armor (6:11)</a:t>
          </a:r>
          <a:endParaRPr lang="es-ES" sz="1800"/>
        </a:p>
      </dgm:t>
    </dgm:pt>
    <dgm:pt modelId="{FBFA2BB4-2D0D-453A-A33B-1411E5FB6B80}" type="parTrans" cxnId="{67C19F70-D869-4981-889E-CE47F26C2431}">
      <dgm:prSet/>
      <dgm:spPr/>
      <dgm:t>
        <a:bodyPr/>
        <a:lstStyle/>
        <a:p>
          <a:endParaRPr lang="es-ES" sz="1800"/>
        </a:p>
      </dgm:t>
    </dgm:pt>
    <dgm:pt modelId="{33AA1E22-58F2-4A82-B370-EBAC2EF45987}" type="sibTrans" cxnId="{67C19F70-D869-4981-889E-CE47F26C2431}">
      <dgm:prSet/>
      <dgm:spPr/>
      <dgm:t>
        <a:bodyPr/>
        <a:lstStyle/>
        <a:p>
          <a:endParaRPr lang="es-ES" sz="1800"/>
        </a:p>
      </dgm:t>
    </dgm:pt>
    <dgm:pt modelId="{88F9860F-E14A-474B-8D94-28B0B20CC391}">
      <dgm:prSet custT="1">
        <dgm:style>
          <a:lnRef idx="0">
            <a:schemeClr val="accent2"/>
          </a:lnRef>
          <a:fillRef idx="3">
            <a:schemeClr val="accent2"/>
          </a:fillRef>
          <a:effectRef idx="3">
            <a:schemeClr val="accent2"/>
          </a:effectRef>
          <a:fontRef idx="minor">
            <a:schemeClr val="lt1"/>
          </a:fontRef>
        </dgm:style>
      </dgm:prSet>
      <dgm:spPr/>
      <dgm:t>
        <a:bodyPr/>
        <a:lstStyle/>
        <a:p>
          <a:r>
            <a:rPr lang="es-ES" sz="1800" b="1">
              <a:effectLst>
                <a:outerShdw blurRad="38100" dist="38100" dir="2700000" algn="tl">
                  <a:srgbClr val="000000">
                    <a:alpha val="43137"/>
                  </a:srgbClr>
                </a:outerShdw>
              </a:effectLst>
            </a:rPr>
            <a:t>The Holy Spirit</a:t>
          </a:r>
          <a:endParaRPr lang="es-ES" sz="1800">
            <a:effectLst>
              <a:outerShdw blurRad="38100" dist="38100" dir="2700000" algn="tl">
                <a:srgbClr val="000000">
                  <a:alpha val="43137"/>
                </a:srgbClr>
              </a:outerShdw>
            </a:effectLst>
          </a:endParaRPr>
        </a:p>
      </dgm:t>
    </dgm:pt>
    <dgm:pt modelId="{E9026DFC-4CC8-4DA8-9F26-C618C2C0AFBC}" type="parTrans" cxnId="{C2F1B63A-80E2-44FA-9A79-431D4E32ADC1}">
      <dgm:prSet/>
      <dgm:spPr/>
      <dgm:t>
        <a:bodyPr/>
        <a:lstStyle/>
        <a:p>
          <a:endParaRPr lang="es-ES" sz="1800"/>
        </a:p>
      </dgm:t>
    </dgm:pt>
    <dgm:pt modelId="{99190522-6B47-46A2-B4EE-1F7009E87055}" type="sibTrans" cxnId="{C2F1B63A-80E2-44FA-9A79-431D4E32ADC1}">
      <dgm:prSet/>
      <dgm:spPr/>
      <dgm:t>
        <a:bodyPr/>
        <a:lstStyle/>
        <a:p>
          <a:endParaRPr lang="es-ES" sz="1800"/>
        </a:p>
      </dgm:t>
    </dgm:pt>
    <dgm:pt modelId="{AE15936A-7AD7-4BCF-BBD6-52D38A71BA28}">
      <dgm:prSet custT="1"/>
      <dgm:spPr/>
      <dgm:t>
        <a:bodyPr/>
        <a:lstStyle/>
        <a:p>
          <a:r>
            <a:rPr lang="en-US" sz="1800" b="1"/>
            <a:t>He provides us with the weapon to attack (6:17) and the battle plan (6:18)</a:t>
          </a:r>
          <a:endParaRPr lang="es-ES" sz="1800" dirty="0"/>
        </a:p>
      </dgm:t>
    </dgm:pt>
    <dgm:pt modelId="{F29F5845-4A0B-4CA6-B7E2-4C5284C46C40}" type="parTrans" cxnId="{85BA43F2-85FF-43E1-A1A3-968D4350339E}">
      <dgm:prSet/>
      <dgm:spPr/>
      <dgm:t>
        <a:bodyPr/>
        <a:lstStyle/>
        <a:p>
          <a:endParaRPr lang="es-ES" sz="1800"/>
        </a:p>
      </dgm:t>
    </dgm:pt>
    <dgm:pt modelId="{ADA0582E-C3D1-4791-BBDF-FAEFA90266A6}" type="sibTrans" cxnId="{85BA43F2-85FF-43E1-A1A3-968D4350339E}">
      <dgm:prSet/>
      <dgm:spPr/>
      <dgm:t>
        <a:bodyPr/>
        <a:lstStyle/>
        <a:p>
          <a:endParaRPr lang="es-ES" sz="1800"/>
        </a:p>
      </dgm:t>
    </dgm:pt>
    <dgm:pt modelId="{3F682715-1CF2-498B-9514-0431101593A1}" type="pres">
      <dgm:prSet presAssocID="{D167037F-01E4-487B-9EE2-63D80C5005F1}" presName="Name0" presStyleCnt="0">
        <dgm:presLayoutVars>
          <dgm:dir/>
        </dgm:presLayoutVars>
      </dgm:prSet>
      <dgm:spPr/>
    </dgm:pt>
    <dgm:pt modelId="{8D94DC46-8D8E-47E9-B98B-233E84C2E71D}" type="pres">
      <dgm:prSet presAssocID="{FC8D33EC-1E3C-4115-9AC7-E48A9F879CC3}" presName="composite" presStyleCnt="0"/>
      <dgm:spPr/>
    </dgm:pt>
    <dgm:pt modelId="{5A7BA2E5-FF0C-4A20-9277-D04D3DA143EE}" type="pres">
      <dgm:prSet presAssocID="{FC8D33EC-1E3C-4115-9AC7-E48A9F879CC3}" presName="Accent" presStyleLbl="alignAcc1" presStyleIdx="0" presStyleCnt="3" custLinFactX="-256299" custLinFactNeighborX="-300000"/>
      <dgm:spPr>
        <a:ln>
          <a:solidFill>
            <a:schemeClr val="accent6">
              <a:lumMod val="75000"/>
            </a:schemeClr>
          </a:solidFill>
        </a:ln>
      </dgm:spPr>
    </dgm:pt>
    <dgm:pt modelId="{F5165948-98E5-4D66-80FA-CA16CA5353E4}" type="pres">
      <dgm:prSet presAssocID="{FC8D33EC-1E3C-4115-9AC7-E48A9F879CC3}" presName="Image" presStyleLbl="node1" presStyleIdx="0" presStyleCnt="3" custScaleX="13134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01B8CCF2-1583-4E28-9185-95026CA935F3}" type="pres">
      <dgm:prSet presAssocID="{FC8D33EC-1E3C-4115-9AC7-E48A9F879CC3}" presName="Child" presStyleLbl="revTx" presStyleIdx="0" presStyleCnt="3" custScaleX="131345">
        <dgm:presLayoutVars>
          <dgm:bulletEnabled val="1"/>
        </dgm:presLayoutVars>
      </dgm:prSet>
      <dgm:spPr/>
    </dgm:pt>
    <dgm:pt modelId="{987B0F8F-AE73-4F04-8EFE-6E64DEADB122}" type="pres">
      <dgm:prSet presAssocID="{FC8D33EC-1E3C-4115-9AC7-E48A9F879CC3}" presName="Parent" presStyleLbl="alignNode1" presStyleIdx="0" presStyleCnt="3" custScaleX="131345">
        <dgm:presLayoutVars>
          <dgm:bulletEnabled val="1"/>
        </dgm:presLayoutVars>
      </dgm:prSet>
      <dgm:spPr/>
    </dgm:pt>
    <dgm:pt modelId="{0D2BD852-FF3C-4C65-8C84-40C4E48B4620}" type="pres">
      <dgm:prSet presAssocID="{311EC88B-42A6-41C4-B987-1A0480D6A0C6}" presName="sibTrans" presStyleCnt="0"/>
      <dgm:spPr/>
    </dgm:pt>
    <dgm:pt modelId="{B37EE794-2B21-439D-97A4-E5F26DD30869}" type="pres">
      <dgm:prSet presAssocID="{2180DFB2-D8BB-446B-AB58-0038DCA6B623}" presName="composite" presStyleCnt="0"/>
      <dgm:spPr/>
    </dgm:pt>
    <dgm:pt modelId="{76D7593A-2697-4B49-8C0D-FA21D2DEBBF6}" type="pres">
      <dgm:prSet presAssocID="{2180DFB2-D8BB-446B-AB58-0038DCA6B623}" presName="Accent" presStyleLbl="alignAcc1" presStyleIdx="1" presStyleCnt="3" custLinFactX="-260000" custLinFactNeighborX="-300000"/>
      <dgm:spPr/>
    </dgm:pt>
    <dgm:pt modelId="{0BEF1CC7-DFF8-4503-9EE8-1C104734434D}" type="pres">
      <dgm:prSet presAssocID="{2180DFB2-D8BB-446B-AB58-0038DCA6B623}" presName="Image" presStyleLbl="node1" presStyleIdx="1" presStyleCnt="3" custScaleX="131345"/>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D24A5B63-E392-4EF4-9BC9-493857C09D32}" type="pres">
      <dgm:prSet presAssocID="{2180DFB2-D8BB-446B-AB58-0038DCA6B623}" presName="Child" presStyleLbl="revTx" presStyleIdx="1" presStyleCnt="3" custScaleX="131345">
        <dgm:presLayoutVars>
          <dgm:bulletEnabled val="1"/>
        </dgm:presLayoutVars>
      </dgm:prSet>
      <dgm:spPr/>
    </dgm:pt>
    <dgm:pt modelId="{AB7FD39A-E7F1-40C2-A25D-B2148E5F3E6F}" type="pres">
      <dgm:prSet presAssocID="{2180DFB2-D8BB-446B-AB58-0038DCA6B623}" presName="Parent" presStyleLbl="alignNode1" presStyleIdx="1" presStyleCnt="3" custScaleX="131345">
        <dgm:presLayoutVars>
          <dgm:bulletEnabled val="1"/>
        </dgm:presLayoutVars>
      </dgm:prSet>
      <dgm:spPr/>
    </dgm:pt>
    <dgm:pt modelId="{B96438EB-2FA4-499C-8FD1-3E423EC5C7D8}" type="pres">
      <dgm:prSet presAssocID="{FC99AE46-371A-477C-973A-F830340B5E19}" presName="sibTrans" presStyleCnt="0"/>
      <dgm:spPr/>
    </dgm:pt>
    <dgm:pt modelId="{DA8F4D04-5FF3-4342-B80B-930FAFE029C5}" type="pres">
      <dgm:prSet presAssocID="{88F9860F-E14A-474B-8D94-28B0B20CC391}" presName="composite" presStyleCnt="0"/>
      <dgm:spPr/>
    </dgm:pt>
    <dgm:pt modelId="{C3244BB3-6D44-4144-BEB9-F7FB6174C4BA}" type="pres">
      <dgm:prSet presAssocID="{88F9860F-E14A-474B-8D94-28B0B20CC391}" presName="Accent" presStyleLbl="alignAcc1" presStyleIdx="2" presStyleCnt="3" custLinFactX="-419864" custLinFactNeighborX="-500000"/>
      <dgm:spPr>
        <a:ln>
          <a:solidFill>
            <a:schemeClr val="accent2">
              <a:lumMod val="75000"/>
            </a:schemeClr>
          </a:solidFill>
        </a:ln>
      </dgm:spPr>
    </dgm:pt>
    <dgm:pt modelId="{62163728-8F79-49B4-BA42-683C6B7F54A0}" type="pres">
      <dgm:prSet presAssocID="{88F9860F-E14A-474B-8D94-28B0B20CC391}" presName="Image" presStyleLbl="node1" presStyleIdx="2" presStyleCnt="3" custScaleX="131345"/>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2289A898-25C5-4BF4-82E4-DB8EB05755B3}" type="pres">
      <dgm:prSet presAssocID="{88F9860F-E14A-474B-8D94-28B0B20CC391}" presName="Child" presStyleLbl="revTx" presStyleIdx="2" presStyleCnt="3" custScaleX="168693">
        <dgm:presLayoutVars>
          <dgm:bulletEnabled val="1"/>
        </dgm:presLayoutVars>
      </dgm:prSet>
      <dgm:spPr/>
    </dgm:pt>
    <dgm:pt modelId="{13AEB15C-D4B3-4A7F-A070-E33742EF0F97}" type="pres">
      <dgm:prSet presAssocID="{88F9860F-E14A-474B-8D94-28B0B20CC391}" presName="Parent" presStyleLbl="alignNode1" presStyleIdx="2" presStyleCnt="3" custScaleX="142304" custLinFactNeighborX="-3423">
        <dgm:presLayoutVars>
          <dgm:bulletEnabled val="1"/>
        </dgm:presLayoutVars>
      </dgm:prSet>
      <dgm:spPr/>
    </dgm:pt>
  </dgm:ptLst>
  <dgm:cxnLst>
    <dgm:cxn modelId="{D3B7A723-D691-437F-8158-DD3C4625F8A7}" type="presOf" srcId="{FC8D33EC-1E3C-4115-9AC7-E48A9F879CC3}" destId="{987B0F8F-AE73-4F04-8EFE-6E64DEADB122}" srcOrd="0" destOrd="0" presId="urn:microsoft.com/office/officeart/2008/layout/TitlePictureLineup"/>
    <dgm:cxn modelId="{C2F1B63A-80E2-44FA-9A79-431D4E32ADC1}" srcId="{D167037F-01E4-487B-9EE2-63D80C5005F1}" destId="{88F9860F-E14A-474B-8D94-28B0B20CC391}" srcOrd="2" destOrd="0" parTransId="{E9026DFC-4CC8-4DA8-9F26-C618C2C0AFBC}" sibTransId="{99190522-6B47-46A2-B4EE-1F7009E87055}"/>
    <dgm:cxn modelId="{06F73E4F-9201-4E33-B297-C6A31DAFDC32}" type="presOf" srcId="{4F5DA5A8-662A-47E5-9AB1-632C45935F3E}" destId="{01B8CCF2-1583-4E28-9185-95026CA935F3}" srcOrd="0" destOrd="0" presId="urn:microsoft.com/office/officeart/2008/layout/TitlePictureLineup"/>
    <dgm:cxn modelId="{67C19F70-D869-4981-889E-CE47F26C2431}" srcId="{2180DFB2-D8BB-446B-AB58-0038DCA6B623}" destId="{B9A4E75E-A939-48A9-952C-C2044563A540}" srcOrd="0" destOrd="0" parTransId="{FBFA2BB4-2D0D-453A-A33B-1411E5FB6B80}" sibTransId="{33AA1E22-58F2-4A82-B370-EBAC2EF45987}"/>
    <dgm:cxn modelId="{4D81D986-2F45-4779-940D-7A2718C8EC51}" type="presOf" srcId="{AE15936A-7AD7-4BCF-BBD6-52D38A71BA28}" destId="{2289A898-25C5-4BF4-82E4-DB8EB05755B3}" srcOrd="0" destOrd="0" presId="urn:microsoft.com/office/officeart/2008/layout/TitlePictureLineup"/>
    <dgm:cxn modelId="{1558458A-3026-4D04-B775-4F8EA438C2A4}" type="presOf" srcId="{88F9860F-E14A-474B-8D94-28B0B20CC391}" destId="{13AEB15C-D4B3-4A7F-A070-E33742EF0F97}" srcOrd="0" destOrd="0" presId="urn:microsoft.com/office/officeart/2008/layout/TitlePictureLineup"/>
    <dgm:cxn modelId="{B40747B9-15E0-4EDA-B2F0-87777E38D96E}" type="presOf" srcId="{B9A4E75E-A939-48A9-952C-C2044563A540}" destId="{D24A5B63-E392-4EF4-9BC9-493857C09D32}" srcOrd="0" destOrd="0" presId="urn:microsoft.com/office/officeart/2008/layout/TitlePictureLineup"/>
    <dgm:cxn modelId="{E27248C6-871D-467F-9FA0-E8D61B6C42B0}" type="presOf" srcId="{D167037F-01E4-487B-9EE2-63D80C5005F1}" destId="{3F682715-1CF2-498B-9514-0431101593A1}" srcOrd="0" destOrd="0" presId="urn:microsoft.com/office/officeart/2008/layout/TitlePictureLineup"/>
    <dgm:cxn modelId="{EE212BC9-43AE-4C63-BDDD-49F8AAAA9C0A}" type="presOf" srcId="{2180DFB2-D8BB-446B-AB58-0038DCA6B623}" destId="{AB7FD39A-E7F1-40C2-A25D-B2148E5F3E6F}" srcOrd="0" destOrd="0" presId="urn:microsoft.com/office/officeart/2008/layout/TitlePictureLineup"/>
    <dgm:cxn modelId="{BF14A7D8-C30E-4CBE-ABA1-2C23DA286FC7}" srcId="{FC8D33EC-1E3C-4115-9AC7-E48A9F879CC3}" destId="{4F5DA5A8-662A-47E5-9AB1-632C45935F3E}" srcOrd="0" destOrd="0" parTransId="{23221590-B9EA-4E1C-BD05-347F0A9FCC54}" sibTransId="{F66365C7-F261-4A62-8207-E0A943D8D297}"/>
    <dgm:cxn modelId="{7C0DF9E3-6955-43AB-B48C-906A58CC92B3}" srcId="{D167037F-01E4-487B-9EE2-63D80C5005F1}" destId="{2180DFB2-D8BB-446B-AB58-0038DCA6B623}" srcOrd="1" destOrd="0" parTransId="{2E26F9E1-58BB-45D2-AEA9-93BBF5108CD4}" sibTransId="{FC99AE46-371A-477C-973A-F830340B5E19}"/>
    <dgm:cxn modelId="{85BA43F2-85FF-43E1-A1A3-968D4350339E}" srcId="{88F9860F-E14A-474B-8D94-28B0B20CC391}" destId="{AE15936A-7AD7-4BCF-BBD6-52D38A71BA28}" srcOrd="0" destOrd="0" parTransId="{F29F5845-4A0B-4CA6-B7E2-4C5284C46C40}" sibTransId="{ADA0582E-C3D1-4791-BBDF-FAEFA90266A6}"/>
    <dgm:cxn modelId="{3D5A6BFE-529A-487E-A5ED-C25AA6790792}" srcId="{D167037F-01E4-487B-9EE2-63D80C5005F1}" destId="{FC8D33EC-1E3C-4115-9AC7-E48A9F879CC3}" srcOrd="0" destOrd="0" parTransId="{A2FBA6BF-3D20-4111-AAFA-96E5782D6FAE}" sibTransId="{311EC88B-42A6-41C4-B987-1A0480D6A0C6}"/>
    <dgm:cxn modelId="{3262C9B8-7100-4449-93A0-B79E4645D0EC}" type="presParOf" srcId="{3F682715-1CF2-498B-9514-0431101593A1}" destId="{8D94DC46-8D8E-47E9-B98B-233E84C2E71D}" srcOrd="0" destOrd="0" presId="urn:microsoft.com/office/officeart/2008/layout/TitlePictureLineup"/>
    <dgm:cxn modelId="{A4612A1B-ECC5-49F3-A652-ACCA0F6337DA}" type="presParOf" srcId="{8D94DC46-8D8E-47E9-B98B-233E84C2E71D}" destId="{5A7BA2E5-FF0C-4A20-9277-D04D3DA143EE}" srcOrd="0" destOrd="0" presId="urn:microsoft.com/office/officeart/2008/layout/TitlePictureLineup"/>
    <dgm:cxn modelId="{1A4BCAB4-DC54-434C-8C02-B73B51051220}" type="presParOf" srcId="{8D94DC46-8D8E-47E9-B98B-233E84C2E71D}" destId="{F5165948-98E5-4D66-80FA-CA16CA5353E4}" srcOrd="1" destOrd="0" presId="urn:microsoft.com/office/officeart/2008/layout/TitlePictureLineup"/>
    <dgm:cxn modelId="{856875C4-9375-4043-A46E-533DFFECDEAD}" type="presParOf" srcId="{8D94DC46-8D8E-47E9-B98B-233E84C2E71D}" destId="{01B8CCF2-1583-4E28-9185-95026CA935F3}" srcOrd="2" destOrd="0" presId="urn:microsoft.com/office/officeart/2008/layout/TitlePictureLineup"/>
    <dgm:cxn modelId="{21E46E0E-F97D-46C4-AF50-A89A8C1E7894}" type="presParOf" srcId="{8D94DC46-8D8E-47E9-B98B-233E84C2E71D}" destId="{987B0F8F-AE73-4F04-8EFE-6E64DEADB122}" srcOrd="3" destOrd="0" presId="urn:microsoft.com/office/officeart/2008/layout/TitlePictureLineup"/>
    <dgm:cxn modelId="{524FAE37-D6AB-4026-A611-88091C019F16}" type="presParOf" srcId="{3F682715-1CF2-498B-9514-0431101593A1}" destId="{0D2BD852-FF3C-4C65-8C84-40C4E48B4620}" srcOrd="1" destOrd="0" presId="urn:microsoft.com/office/officeart/2008/layout/TitlePictureLineup"/>
    <dgm:cxn modelId="{6EFA62C8-C05F-454E-84AF-FCBD0E3865A7}" type="presParOf" srcId="{3F682715-1CF2-498B-9514-0431101593A1}" destId="{B37EE794-2B21-439D-97A4-E5F26DD30869}" srcOrd="2" destOrd="0" presId="urn:microsoft.com/office/officeart/2008/layout/TitlePictureLineup"/>
    <dgm:cxn modelId="{3A24D6D6-3AAD-4F9A-B064-D370BC353AD5}" type="presParOf" srcId="{B37EE794-2B21-439D-97A4-E5F26DD30869}" destId="{76D7593A-2697-4B49-8C0D-FA21D2DEBBF6}" srcOrd="0" destOrd="0" presId="urn:microsoft.com/office/officeart/2008/layout/TitlePictureLineup"/>
    <dgm:cxn modelId="{AF25F18C-1A1E-4C97-A4A7-07FE238FED16}" type="presParOf" srcId="{B37EE794-2B21-439D-97A4-E5F26DD30869}" destId="{0BEF1CC7-DFF8-4503-9EE8-1C104734434D}" srcOrd="1" destOrd="0" presId="urn:microsoft.com/office/officeart/2008/layout/TitlePictureLineup"/>
    <dgm:cxn modelId="{0C43FD8C-D379-4F73-ADA1-9D50FE031133}" type="presParOf" srcId="{B37EE794-2B21-439D-97A4-E5F26DD30869}" destId="{D24A5B63-E392-4EF4-9BC9-493857C09D32}" srcOrd="2" destOrd="0" presId="urn:microsoft.com/office/officeart/2008/layout/TitlePictureLineup"/>
    <dgm:cxn modelId="{3C7C5BDE-D5C4-4611-A4E6-2B6CD2674871}" type="presParOf" srcId="{B37EE794-2B21-439D-97A4-E5F26DD30869}" destId="{AB7FD39A-E7F1-40C2-A25D-B2148E5F3E6F}" srcOrd="3" destOrd="0" presId="urn:microsoft.com/office/officeart/2008/layout/TitlePictureLineup"/>
    <dgm:cxn modelId="{29380843-87D5-4E79-8EF2-E22C1425FCC2}" type="presParOf" srcId="{3F682715-1CF2-498B-9514-0431101593A1}" destId="{B96438EB-2FA4-499C-8FD1-3E423EC5C7D8}" srcOrd="3" destOrd="0" presId="urn:microsoft.com/office/officeart/2008/layout/TitlePictureLineup"/>
    <dgm:cxn modelId="{AD5481A7-16D6-4F71-AB25-37FFC4082B20}" type="presParOf" srcId="{3F682715-1CF2-498B-9514-0431101593A1}" destId="{DA8F4D04-5FF3-4342-B80B-930FAFE029C5}" srcOrd="4" destOrd="0" presId="urn:microsoft.com/office/officeart/2008/layout/TitlePictureLineup"/>
    <dgm:cxn modelId="{633AF46F-4700-4D03-9E72-E718E973B17D}" type="presParOf" srcId="{DA8F4D04-5FF3-4342-B80B-930FAFE029C5}" destId="{C3244BB3-6D44-4144-BEB9-F7FB6174C4BA}" srcOrd="0" destOrd="0" presId="urn:microsoft.com/office/officeart/2008/layout/TitlePictureLineup"/>
    <dgm:cxn modelId="{6F4154F0-4C57-4219-99DC-A0BFA6848B46}" type="presParOf" srcId="{DA8F4D04-5FF3-4342-B80B-930FAFE029C5}" destId="{62163728-8F79-49B4-BA42-683C6B7F54A0}" srcOrd="1" destOrd="0" presId="urn:microsoft.com/office/officeart/2008/layout/TitlePictureLineup"/>
    <dgm:cxn modelId="{F211986B-7208-4466-B05C-1B225194C6BF}" type="presParOf" srcId="{DA8F4D04-5FF3-4342-B80B-930FAFE029C5}" destId="{2289A898-25C5-4BF4-82E4-DB8EB05755B3}" srcOrd="2" destOrd="0" presId="urn:microsoft.com/office/officeart/2008/layout/TitlePictureLineup"/>
    <dgm:cxn modelId="{75B7A9AA-E841-4F31-BBB7-9FA0288EB089}" type="presParOf" srcId="{DA8F4D04-5FF3-4342-B80B-930FAFE029C5}" destId="{13AEB15C-D4B3-4A7F-A070-E33742EF0F97}" srcOrd="3" destOrd="0" presId="urn:microsoft.com/office/officeart/2008/layout/Title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E0A0CA-6791-4BD7-9FD1-EF2213B0018D}" type="doc">
      <dgm:prSet loTypeId="urn:microsoft.com/office/officeart/2005/8/layout/hList6" loCatId="list" qsTypeId="urn:microsoft.com/office/officeart/2005/8/quickstyle/3d2" qsCatId="3D" csTypeId="urn:microsoft.com/office/officeart/2005/8/colors/colorful1" csCatId="colorful" phldr="1"/>
      <dgm:spPr/>
      <dgm:t>
        <a:bodyPr/>
        <a:lstStyle/>
        <a:p>
          <a:endParaRPr lang="es-ES"/>
        </a:p>
      </dgm:t>
    </dgm:pt>
    <dgm:pt modelId="{E23B3C96-2525-4BED-808F-79042ACC6F40}">
      <dgm:prSet custT="1"/>
      <dgm:spPr/>
      <dgm:t>
        <a:bodyPr lIns="0" rIns="0"/>
        <a:lstStyle/>
        <a:p>
          <a:pPr algn="ctr"/>
          <a:r>
            <a:rPr lang="en-US" sz="1700" b="1" dirty="0">
              <a:solidFill>
                <a:schemeClr val="tx1"/>
              </a:solidFill>
            </a:rPr>
            <a:t>Out of love, God gives us life and enlists us in His army</a:t>
          </a:r>
          <a:br>
            <a:rPr lang="en-US" sz="1700" b="1" dirty="0">
              <a:solidFill>
                <a:schemeClr val="tx1"/>
              </a:solidFill>
            </a:rPr>
          </a:br>
          <a:r>
            <a:rPr lang="en-US" sz="1700" b="1" dirty="0">
              <a:solidFill>
                <a:schemeClr val="tx1"/>
              </a:solidFill>
            </a:rPr>
            <a:t>(Eph. 2:4-6)</a:t>
          </a:r>
          <a:endParaRPr lang="es-ES" sz="1700" b="1" dirty="0">
            <a:solidFill>
              <a:schemeClr val="tx1"/>
            </a:solidFill>
          </a:endParaRPr>
        </a:p>
      </dgm:t>
    </dgm:pt>
    <dgm:pt modelId="{5641D3D6-E075-429A-AE71-2E95BB06D953}" type="parTrans" cxnId="{A700DE75-49D0-4DAE-B830-6593D7F4F3AD}">
      <dgm:prSet/>
      <dgm:spPr/>
      <dgm:t>
        <a:bodyPr/>
        <a:lstStyle/>
        <a:p>
          <a:pPr algn="l"/>
          <a:endParaRPr lang="es-ES" sz="1800">
            <a:solidFill>
              <a:schemeClr val="tx1"/>
            </a:solidFill>
          </a:endParaRPr>
        </a:p>
      </dgm:t>
    </dgm:pt>
    <dgm:pt modelId="{55D2BC6C-58BD-4967-9A48-0FB8ABDD3B0D}" type="sibTrans" cxnId="{A700DE75-49D0-4DAE-B830-6593D7F4F3AD}">
      <dgm:prSet/>
      <dgm:spPr/>
      <dgm:t>
        <a:bodyPr/>
        <a:lstStyle/>
        <a:p>
          <a:pPr algn="l"/>
          <a:endParaRPr lang="es-ES" sz="1800">
            <a:solidFill>
              <a:schemeClr val="tx1"/>
            </a:solidFill>
          </a:endParaRPr>
        </a:p>
      </dgm:t>
    </dgm:pt>
    <dgm:pt modelId="{778BDE2A-0D5C-4ACB-9A01-2087216DB1B3}">
      <dgm:prSet custT="1"/>
      <dgm:spPr>
        <a:solidFill>
          <a:schemeClr val="accent3">
            <a:lumMod val="40000"/>
            <a:lumOff val="60000"/>
          </a:schemeClr>
        </a:solidFill>
      </dgm:spPr>
      <dgm:t>
        <a:bodyPr lIns="0" rIns="0"/>
        <a:lstStyle/>
        <a:p>
          <a:pPr algn="ctr"/>
          <a:r>
            <a:rPr lang="en-US" sz="1700" b="1" dirty="0">
              <a:solidFill>
                <a:schemeClr val="tx1"/>
              </a:solidFill>
            </a:rPr>
            <a:t>He uses us as ambassadors to the enemy powers</a:t>
          </a:r>
          <a:br>
            <a:rPr lang="en-US" sz="1700" b="1" dirty="0">
              <a:solidFill>
                <a:schemeClr val="tx1"/>
              </a:solidFill>
            </a:rPr>
          </a:br>
          <a:r>
            <a:rPr lang="en-US" sz="1700" b="1" dirty="0">
              <a:solidFill>
                <a:schemeClr val="tx1"/>
              </a:solidFill>
            </a:rPr>
            <a:t>(Eph. 3:10)</a:t>
          </a:r>
          <a:endParaRPr lang="es-ES" sz="1700" b="1" dirty="0">
            <a:solidFill>
              <a:schemeClr val="tx1"/>
            </a:solidFill>
          </a:endParaRPr>
        </a:p>
      </dgm:t>
    </dgm:pt>
    <dgm:pt modelId="{F3BFA51D-7BC6-46C9-BDD0-EF61A52933BD}" type="parTrans" cxnId="{9520BBFC-4527-4066-8EF2-223771976092}">
      <dgm:prSet/>
      <dgm:spPr/>
      <dgm:t>
        <a:bodyPr/>
        <a:lstStyle/>
        <a:p>
          <a:pPr algn="l"/>
          <a:endParaRPr lang="es-ES" sz="1800">
            <a:solidFill>
              <a:schemeClr val="tx1"/>
            </a:solidFill>
          </a:endParaRPr>
        </a:p>
      </dgm:t>
    </dgm:pt>
    <dgm:pt modelId="{4B11693F-3B09-42DB-95FE-DDD8C369B572}" type="sibTrans" cxnId="{9520BBFC-4527-4066-8EF2-223771976092}">
      <dgm:prSet/>
      <dgm:spPr/>
      <dgm:t>
        <a:bodyPr/>
        <a:lstStyle/>
        <a:p>
          <a:pPr algn="l"/>
          <a:endParaRPr lang="es-ES" sz="1800">
            <a:solidFill>
              <a:schemeClr val="tx1"/>
            </a:solidFill>
          </a:endParaRPr>
        </a:p>
      </dgm:t>
    </dgm:pt>
    <dgm:pt modelId="{320B7C92-3733-490B-87B6-B0EE79E5648D}">
      <dgm:prSet custT="1"/>
      <dgm:spPr>
        <a:solidFill>
          <a:srgbClr val="85E1C2"/>
        </a:solidFill>
      </dgm:spPr>
      <dgm:t>
        <a:bodyPr lIns="0" rIns="0"/>
        <a:lstStyle/>
        <a:p>
          <a:pPr algn="ctr"/>
          <a:r>
            <a:rPr lang="en-US" sz="1700" b="1">
              <a:solidFill>
                <a:schemeClr val="tx1"/>
              </a:solidFill>
            </a:rPr>
            <a:t>He strengthens us with power (Eph. 3:16)</a:t>
          </a:r>
          <a:endParaRPr lang="es-ES" sz="1700" b="1" dirty="0">
            <a:solidFill>
              <a:schemeClr val="tx1"/>
            </a:solidFill>
          </a:endParaRPr>
        </a:p>
      </dgm:t>
    </dgm:pt>
    <dgm:pt modelId="{A8DDA120-AF2C-4EE4-B18A-21F48CD0154F}" type="parTrans" cxnId="{B80B89BB-CDF4-4086-880B-E40A5F956842}">
      <dgm:prSet/>
      <dgm:spPr/>
      <dgm:t>
        <a:bodyPr/>
        <a:lstStyle/>
        <a:p>
          <a:pPr algn="l"/>
          <a:endParaRPr lang="es-ES" sz="1800">
            <a:solidFill>
              <a:schemeClr val="tx1"/>
            </a:solidFill>
          </a:endParaRPr>
        </a:p>
      </dgm:t>
    </dgm:pt>
    <dgm:pt modelId="{BA22863D-C250-42BC-AB59-5A06A6A27F2B}" type="sibTrans" cxnId="{B80B89BB-CDF4-4086-880B-E40A5F956842}">
      <dgm:prSet/>
      <dgm:spPr/>
      <dgm:t>
        <a:bodyPr/>
        <a:lstStyle/>
        <a:p>
          <a:pPr algn="l"/>
          <a:endParaRPr lang="es-ES" sz="1800">
            <a:solidFill>
              <a:schemeClr val="tx1"/>
            </a:solidFill>
          </a:endParaRPr>
        </a:p>
      </dgm:t>
    </dgm:pt>
    <dgm:pt modelId="{385D8149-7175-4853-B197-D981B1E150EA}">
      <dgm:prSet custT="1"/>
      <dgm:spPr/>
      <dgm:t>
        <a:bodyPr lIns="0" rIns="0"/>
        <a:lstStyle/>
        <a:p>
          <a:pPr algn="ctr"/>
          <a:r>
            <a:rPr lang="en-US" sz="1700" b="1">
              <a:solidFill>
                <a:schemeClr val="tx1"/>
              </a:solidFill>
            </a:rPr>
            <a:t>He provides gifts to equip us </a:t>
          </a:r>
          <a:br>
            <a:rPr lang="en-US" sz="1700" b="1">
              <a:solidFill>
                <a:schemeClr val="tx1"/>
              </a:solidFill>
            </a:rPr>
          </a:br>
          <a:r>
            <a:rPr lang="en-US" sz="1700" b="1">
              <a:solidFill>
                <a:schemeClr val="tx1"/>
              </a:solidFill>
            </a:rPr>
            <a:t>(Eph. 4:7, 12)</a:t>
          </a:r>
          <a:endParaRPr lang="es-ES" sz="1700" b="1" dirty="0">
            <a:solidFill>
              <a:schemeClr val="tx1"/>
            </a:solidFill>
          </a:endParaRPr>
        </a:p>
      </dgm:t>
    </dgm:pt>
    <dgm:pt modelId="{B90512ED-E676-49D7-B67F-A6AA65262E52}" type="parTrans" cxnId="{99823BD9-B32F-4329-A36C-BE74391B5DC9}">
      <dgm:prSet/>
      <dgm:spPr/>
      <dgm:t>
        <a:bodyPr/>
        <a:lstStyle/>
        <a:p>
          <a:pPr algn="l"/>
          <a:endParaRPr lang="es-ES" sz="1800">
            <a:solidFill>
              <a:schemeClr val="tx1"/>
            </a:solidFill>
          </a:endParaRPr>
        </a:p>
      </dgm:t>
    </dgm:pt>
    <dgm:pt modelId="{545A49AD-8285-4A28-82BD-243BBCEA804F}" type="sibTrans" cxnId="{99823BD9-B32F-4329-A36C-BE74391B5DC9}">
      <dgm:prSet/>
      <dgm:spPr/>
      <dgm:t>
        <a:bodyPr/>
        <a:lstStyle/>
        <a:p>
          <a:pPr algn="l"/>
          <a:endParaRPr lang="es-ES" sz="1800">
            <a:solidFill>
              <a:schemeClr val="tx1"/>
            </a:solidFill>
          </a:endParaRPr>
        </a:p>
      </dgm:t>
    </dgm:pt>
    <dgm:pt modelId="{622134FD-298C-4CFE-B6B9-1BDC3CFDDD2B}">
      <dgm:prSet custT="1"/>
      <dgm:spPr>
        <a:solidFill>
          <a:srgbClr val="FF99CC"/>
        </a:solidFill>
      </dgm:spPr>
      <dgm:t>
        <a:bodyPr lIns="0" rIns="0"/>
        <a:lstStyle/>
        <a:p>
          <a:pPr algn="ctr"/>
          <a:r>
            <a:rPr lang="en-US" sz="1700" b="1" dirty="0">
              <a:solidFill>
                <a:schemeClr val="tx1"/>
              </a:solidFill>
            </a:rPr>
            <a:t>He clothes us in righteous-ness and holiness (Eph. 4:24)</a:t>
          </a:r>
          <a:endParaRPr lang="es-ES" sz="1700" b="1" dirty="0">
            <a:solidFill>
              <a:schemeClr val="tx1"/>
            </a:solidFill>
          </a:endParaRPr>
        </a:p>
      </dgm:t>
    </dgm:pt>
    <dgm:pt modelId="{942E56DD-5C6D-4970-953F-866C827BF381}" type="parTrans" cxnId="{2DD03914-ABFF-4263-86B5-92F0413D1D90}">
      <dgm:prSet/>
      <dgm:spPr/>
      <dgm:t>
        <a:bodyPr/>
        <a:lstStyle/>
        <a:p>
          <a:pPr algn="l"/>
          <a:endParaRPr lang="es-ES" sz="1800">
            <a:solidFill>
              <a:schemeClr val="tx1"/>
            </a:solidFill>
          </a:endParaRPr>
        </a:p>
      </dgm:t>
    </dgm:pt>
    <dgm:pt modelId="{30B6903E-9585-4350-AFA7-DFFA791BADD4}" type="sibTrans" cxnId="{2DD03914-ABFF-4263-86B5-92F0413D1D90}">
      <dgm:prSet/>
      <dgm:spPr/>
      <dgm:t>
        <a:bodyPr/>
        <a:lstStyle/>
        <a:p>
          <a:pPr algn="l"/>
          <a:endParaRPr lang="es-ES" sz="1800">
            <a:solidFill>
              <a:schemeClr val="tx1"/>
            </a:solidFill>
          </a:endParaRPr>
        </a:p>
      </dgm:t>
    </dgm:pt>
    <dgm:pt modelId="{2DC52C36-FF97-4BB0-A02B-952D0556EC4A}">
      <dgm:prSet custT="1"/>
      <dgm:spPr>
        <a:solidFill>
          <a:srgbClr val="99CCFF"/>
        </a:solidFill>
      </dgm:spPr>
      <dgm:t>
        <a:bodyPr lIns="0" rIns="0"/>
        <a:lstStyle/>
        <a:p>
          <a:pPr algn="ctr"/>
          <a:r>
            <a:rPr lang="en-US" sz="1700" b="1">
              <a:solidFill>
                <a:schemeClr val="tx1"/>
              </a:solidFill>
            </a:rPr>
            <a:t>He gives us His armor to withstand the battle (Eph. 6:13)</a:t>
          </a:r>
          <a:endParaRPr lang="es-ES" sz="1700" b="1">
            <a:solidFill>
              <a:schemeClr val="tx1"/>
            </a:solidFill>
          </a:endParaRPr>
        </a:p>
      </dgm:t>
    </dgm:pt>
    <dgm:pt modelId="{608FC9F3-3DBC-4915-9BD0-18F456983BB6}" type="parTrans" cxnId="{76861A03-12EE-4956-9D11-2892C35F0B92}">
      <dgm:prSet/>
      <dgm:spPr/>
      <dgm:t>
        <a:bodyPr/>
        <a:lstStyle/>
        <a:p>
          <a:pPr algn="l"/>
          <a:endParaRPr lang="es-ES" sz="1800">
            <a:solidFill>
              <a:schemeClr val="tx1"/>
            </a:solidFill>
          </a:endParaRPr>
        </a:p>
      </dgm:t>
    </dgm:pt>
    <dgm:pt modelId="{D8D65164-0874-43C3-9BE6-D0138394D961}" type="sibTrans" cxnId="{76861A03-12EE-4956-9D11-2892C35F0B92}">
      <dgm:prSet/>
      <dgm:spPr/>
      <dgm:t>
        <a:bodyPr/>
        <a:lstStyle/>
        <a:p>
          <a:pPr algn="l"/>
          <a:endParaRPr lang="es-ES" sz="1800">
            <a:solidFill>
              <a:schemeClr val="tx1"/>
            </a:solidFill>
          </a:endParaRPr>
        </a:p>
      </dgm:t>
    </dgm:pt>
    <dgm:pt modelId="{5BE7D33E-7910-413F-A037-D7AF493E3D9A}" type="pres">
      <dgm:prSet presAssocID="{19E0A0CA-6791-4BD7-9FD1-EF2213B0018D}" presName="Name0" presStyleCnt="0">
        <dgm:presLayoutVars>
          <dgm:dir/>
          <dgm:resizeHandles val="exact"/>
        </dgm:presLayoutVars>
      </dgm:prSet>
      <dgm:spPr/>
    </dgm:pt>
    <dgm:pt modelId="{29E68A3D-A4D8-4E6D-B5AA-82B69B084FE8}" type="pres">
      <dgm:prSet presAssocID="{E23B3C96-2525-4BED-808F-79042ACC6F40}" presName="node" presStyleLbl="node1" presStyleIdx="0" presStyleCnt="6" custScaleX="145063">
        <dgm:presLayoutVars>
          <dgm:bulletEnabled val="1"/>
        </dgm:presLayoutVars>
      </dgm:prSet>
      <dgm:spPr>
        <a:prstGeom prst="plaque">
          <a:avLst/>
        </a:prstGeom>
      </dgm:spPr>
    </dgm:pt>
    <dgm:pt modelId="{F7CADD28-A97B-4929-B660-5A032826B086}" type="pres">
      <dgm:prSet presAssocID="{55D2BC6C-58BD-4967-9A48-0FB8ABDD3B0D}" presName="sibTrans" presStyleCnt="0"/>
      <dgm:spPr/>
    </dgm:pt>
    <dgm:pt modelId="{94F9AB55-DBB5-4958-A0C5-C4CFA2D710C2}" type="pres">
      <dgm:prSet presAssocID="{778BDE2A-0D5C-4ACB-9A01-2087216DB1B3}" presName="node" presStyleLbl="node1" presStyleIdx="1" presStyleCnt="6" custScaleX="166814">
        <dgm:presLayoutVars>
          <dgm:bulletEnabled val="1"/>
        </dgm:presLayoutVars>
      </dgm:prSet>
      <dgm:spPr>
        <a:prstGeom prst="plaque">
          <a:avLst/>
        </a:prstGeom>
      </dgm:spPr>
    </dgm:pt>
    <dgm:pt modelId="{C5FA6645-AAC0-43EA-A50A-8D34EE79F1CC}" type="pres">
      <dgm:prSet presAssocID="{4B11693F-3B09-42DB-95FE-DDD8C369B572}" presName="sibTrans" presStyleCnt="0"/>
      <dgm:spPr/>
    </dgm:pt>
    <dgm:pt modelId="{9BF677E9-5947-4B08-B6E6-0882A794258B}" type="pres">
      <dgm:prSet presAssocID="{320B7C92-3733-490B-87B6-B0EE79E5648D}" presName="node" presStyleLbl="node1" presStyleIdx="2" presStyleCnt="6" custScaleX="147832">
        <dgm:presLayoutVars>
          <dgm:bulletEnabled val="1"/>
        </dgm:presLayoutVars>
      </dgm:prSet>
      <dgm:spPr>
        <a:prstGeom prst="plaque">
          <a:avLst/>
        </a:prstGeom>
      </dgm:spPr>
    </dgm:pt>
    <dgm:pt modelId="{8510C76B-E3AD-4EA7-BC22-441C9EC50BA6}" type="pres">
      <dgm:prSet presAssocID="{BA22863D-C250-42BC-AB59-5A06A6A27F2B}" presName="sibTrans" presStyleCnt="0"/>
      <dgm:spPr/>
    </dgm:pt>
    <dgm:pt modelId="{B846388D-744B-43DC-BA78-6216D587585F}" type="pres">
      <dgm:prSet presAssocID="{385D8149-7175-4853-B197-D981B1E150EA}" presName="node" presStyleLbl="node1" presStyleIdx="3" presStyleCnt="6" custScaleX="181224">
        <dgm:presLayoutVars>
          <dgm:bulletEnabled val="1"/>
        </dgm:presLayoutVars>
      </dgm:prSet>
      <dgm:spPr>
        <a:prstGeom prst="plaque">
          <a:avLst/>
        </a:prstGeom>
      </dgm:spPr>
    </dgm:pt>
    <dgm:pt modelId="{D80B9D46-2133-486D-A2F1-FA1D519180D3}" type="pres">
      <dgm:prSet presAssocID="{545A49AD-8285-4A28-82BD-243BBCEA804F}" presName="sibTrans" presStyleCnt="0"/>
      <dgm:spPr/>
    </dgm:pt>
    <dgm:pt modelId="{C3CEDBFE-51F8-4765-AC99-9CFB63FE1A6A}" type="pres">
      <dgm:prSet presAssocID="{622134FD-298C-4CFE-B6B9-1BDC3CFDDD2B}" presName="node" presStyleLbl="node1" presStyleIdx="4" presStyleCnt="6" custScaleX="135272">
        <dgm:presLayoutVars>
          <dgm:bulletEnabled val="1"/>
        </dgm:presLayoutVars>
      </dgm:prSet>
      <dgm:spPr>
        <a:prstGeom prst="plaque">
          <a:avLst/>
        </a:prstGeom>
      </dgm:spPr>
    </dgm:pt>
    <dgm:pt modelId="{BDFCAC58-A14F-4C82-9729-A6A3D55A7222}" type="pres">
      <dgm:prSet presAssocID="{30B6903E-9585-4350-AFA7-DFFA791BADD4}" presName="sibTrans" presStyleCnt="0"/>
      <dgm:spPr/>
    </dgm:pt>
    <dgm:pt modelId="{BB5CBCD4-0D64-4818-A9F5-E7E2429D0578}" type="pres">
      <dgm:prSet presAssocID="{2DC52C36-FF97-4BB0-A02B-952D0556EC4A}" presName="node" presStyleLbl="node1" presStyleIdx="5" presStyleCnt="6" custScaleX="132145">
        <dgm:presLayoutVars>
          <dgm:bulletEnabled val="1"/>
        </dgm:presLayoutVars>
      </dgm:prSet>
      <dgm:spPr>
        <a:prstGeom prst="plaque">
          <a:avLst/>
        </a:prstGeom>
      </dgm:spPr>
    </dgm:pt>
  </dgm:ptLst>
  <dgm:cxnLst>
    <dgm:cxn modelId="{76861A03-12EE-4956-9D11-2892C35F0B92}" srcId="{19E0A0CA-6791-4BD7-9FD1-EF2213B0018D}" destId="{2DC52C36-FF97-4BB0-A02B-952D0556EC4A}" srcOrd="5" destOrd="0" parTransId="{608FC9F3-3DBC-4915-9BD0-18F456983BB6}" sibTransId="{D8D65164-0874-43C3-9BE6-D0138394D961}"/>
    <dgm:cxn modelId="{2DD03914-ABFF-4263-86B5-92F0413D1D90}" srcId="{19E0A0CA-6791-4BD7-9FD1-EF2213B0018D}" destId="{622134FD-298C-4CFE-B6B9-1BDC3CFDDD2B}" srcOrd="4" destOrd="0" parTransId="{942E56DD-5C6D-4970-953F-866C827BF381}" sibTransId="{30B6903E-9585-4350-AFA7-DFFA791BADD4}"/>
    <dgm:cxn modelId="{DAC24F1C-0380-492D-ACA2-29165955C817}" type="presOf" srcId="{19E0A0CA-6791-4BD7-9FD1-EF2213B0018D}" destId="{5BE7D33E-7910-413F-A037-D7AF493E3D9A}" srcOrd="0" destOrd="0" presId="urn:microsoft.com/office/officeart/2005/8/layout/hList6"/>
    <dgm:cxn modelId="{076DA621-3AA1-441D-AE93-447B400F8DF2}" type="presOf" srcId="{622134FD-298C-4CFE-B6B9-1BDC3CFDDD2B}" destId="{C3CEDBFE-51F8-4765-AC99-9CFB63FE1A6A}" srcOrd="0" destOrd="0" presId="urn:microsoft.com/office/officeart/2005/8/layout/hList6"/>
    <dgm:cxn modelId="{5B63E621-917B-4837-8100-F638FC8415EE}" type="presOf" srcId="{385D8149-7175-4853-B197-D981B1E150EA}" destId="{B846388D-744B-43DC-BA78-6216D587585F}" srcOrd="0" destOrd="0" presId="urn:microsoft.com/office/officeart/2005/8/layout/hList6"/>
    <dgm:cxn modelId="{DC82483A-AC33-4C0D-8FD8-4B397827B889}" type="presOf" srcId="{778BDE2A-0D5C-4ACB-9A01-2087216DB1B3}" destId="{94F9AB55-DBB5-4958-A0C5-C4CFA2D710C2}" srcOrd="0" destOrd="0" presId="urn:microsoft.com/office/officeart/2005/8/layout/hList6"/>
    <dgm:cxn modelId="{63C99442-B5EE-435F-9CD6-2EC1A752C75E}" type="presOf" srcId="{2DC52C36-FF97-4BB0-A02B-952D0556EC4A}" destId="{BB5CBCD4-0D64-4818-A9F5-E7E2429D0578}" srcOrd="0" destOrd="0" presId="urn:microsoft.com/office/officeart/2005/8/layout/hList6"/>
    <dgm:cxn modelId="{A700DE75-49D0-4DAE-B830-6593D7F4F3AD}" srcId="{19E0A0CA-6791-4BD7-9FD1-EF2213B0018D}" destId="{E23B3C96-2525-4BED-808F-79042ACC6F40}" srcOrd="0" destOrd="0" parTransId="{5641D3D6-E075-429A-AE71-2E95BB06D953}" sibTransId="{55D2BC6C-58BD-4967-9A48-0FB8ABDD3B0D}"/>
    <dgm:cxn modelId="{7E4ED0A9-1EA9-4DAF-AEEB-73EB5522E8DB}" type="presOf" srcId="{320B7C92-3733-490B-87B6-B0EE79E5648D}" destId="{9BF677E9-5947-4B08-B6E6-0882A794258B}" srcOrd="0" destOrd="0" presId="urn:microsoft.com/office/officeart/2005/8/layout/hList6"/>
    <dgm:cxn modelId="{B80B89BB-CDF4-4086-880B-E40A5F956842}" srcId="{19E0A0CA-6791-4BD7-9FD1-EF2213B0018D}" destId="{320B7C92-3733-490B-87B6-B0EE79E5648D}" srcOrd="2" destOrd="0" parTransId="{A8DDA120-AF2C-4EE4-B18A-21F48CD0154F}" sibTransId="{BA22863D-C250-42BC-AB59-5A06A6A27F2B}"/>
    <dgm:cxn modelId="{239812C1-3F5C-4186-B83C-EC0208BBDB20}" type="presOf" srcId="{E23B3C96-2525-4BED-808F-79042ACC6F40}" destId="{29E68A3D-A4D8-4E6D-B5AA-82B69B084FE8}" srcOrd="0" destOrd="0" presId="urn:microsoft.com/office/officeart/2005/8/layout/hList6"/>
    <dgm:cxn modelId="{99823BD9-B32F-4329-A36C-BE74391B5DC9}" srcId="{19E0A0CA-6791-4BD7-9FD1-EF2213B0018D}" destId="{385D8149-7175-4853-B197-D981B1E150EA}" srcOrd="3" destOrd="0" parTransId="{B90512ED-E676-49D7-B67F-A6AA65262E52}" sibTransId="{545A49AD-8285-4A28-82BD-243BBCEA804F}"/>
    <dgm:cxn modelId="{9520BBFC-4527-4066-8EF2-223771976092}" srcId="{19E0A0CA-6791-4BD7-9FD1-EF2213B0018D}" destId="{778BDE2A-0D5C-4ACB-9A01-2087216DB1B3}" srcOrd="1" destOrd="0" parTransId="{F3BFA51D-7BC6-46C9-BDD0-EF61A52933BD}" sibTransId="{4B11693F-3B09-42DB-95FE-DDD8C369B572}"/>
    <dgm:cxn modelId="{F04A059A-30C2-48E4-9522-F5859239E14C}" type="presParOf" srcId="{5BE7D33E-7910-413F-A037-D7AF493E3D9A}" destId="{29E68A3D-A4D8-4E6D-B5AA-82B69B084FE8}" srcOrd="0" destOrd="0" presId="urn:microsoft.com/office/officeart/2005/8/layout/hList6"/>
    <dgm:cxn modelId="{1D8D313E-E98D-406C-96EE-6DA6013009FF}" type="presParOf" srcId="{5BE7D33E-7910-413F-A037-D7AF493E3D9A}" destId="{F7CADD28-A97B-4929-B660-5A032826B086}" srcOrd="1" destOrd="0" presId="urn:microsoft.com/office/officeart/2005/8/layout/hList6"/>
    <dgm:cxn modelId="{73B7BCE2-9951-4047-8C10-D524049F0732}" type="presParOf" srcId="{5BE7D33E-7910-413F-A037-D7AF493E3D9A}" destId="{94F9AB55-DBB5-4958-A0C5-C4CFA2D710C2}" srcOrd="2" destOrd="0" presId="urn:microsoft.com/office/officeart/2005/8/layout/hList6"/>
    <dgm:cxn modelId="{BC7A884E-7173-40FD-AB8B-72685003F487}" type="presParOf" srcId="{5BE7D33E-7910-413F-A037-D7AF493E3D9A}" destId="{C5FA6645-AAC0-43EA-A50A-8D34EE79F1CC}" srcOrd="3" destOrd="0" presId="urn:microsoft.com/office/officeart/2005/8/layout/hList6"/>
    <dgm:cxn modelId="{59833925-95E8-4E9B-80D8-261A3AEB6AD6}" type="presParOf" srcId="{5BE7D33E-7910-413F-A037-D7AF493E3D9A}" destId="{9BF677E9-5947-4B08-B6E6-0882A794258B}" srcOrd="4" destOrd="0" presId="urn:microsoft.com/office/officeart/2005/8/layout/hList6"/>
    <dgm:cxn modelId="{5C53F1EF-7B99-4578-B24F-A2AF6E6C28C2}" type="presParOf" srcId="{5BE7D33E-7910-413F-A037-D7AF493E3D9A}" destId="{8510C76B-E3AD-4EA7-BC22-441C9EC50BA6}" srcOrd="5" destOrd="0" presId="urn:microsoft.com/office/officeart/2005/8/layout/hList6"/>
    <dgm:cxn modelId="{1F0DA523-9BD5-405F-8947-218D6D2009E3}" type="presParOf" srcId="{5BE7D33E-7910-413F-A037-D7AF493E3D9A}" destId="{B846388D-744B-43DC-BA78-6216D587585F}" srcOrd="6" destOrd="0" presId="urn:microsoft.com/office/officeart/2005/8/layout/hList6"/>
    <dgm:cxn modelId="{E6E7A934-3679-481C-B1B9-3F02E986456C}" type="presParOf" srcId="{5BE7D33E-7910-413F-A037-D7AF493E3D9A}" destId="{D80B9D46-2133-486D-A2F1-FA1D519180D3}" srcOrd="7" destOrd="0" presId="urn:microsoft.com/office/officeart/2005/8/layout/hList6"/>
    <dgm:cxn modelId="{D4106249-9430-4DED-A90A-659BB48D72D9}" type="presParOf" srcId="{5BE7D33E-7910-413F-A037-D7AF493E3D9A}" destId="{C3CEDBFE-51F8-4765-AC99-9CFB63FE1A6A}" srcOrd="8" destOrd="0" presId="urn:microsoft.com/office/officeart/2005/8/layout/hList6"/>
    <dgm:cxn modelId="{91324A66-A5E9-4330-BAFF-AFEA5748D212}" type="presParOf" srcId="{5BE7D33E-7910-413F-A037-D7AF493E3D9A}" destId="{BDFCAC58-A14F-4C82-9729-A6A3D55A7222}" srcOrd="9" destOrd="0" presId="urn:microsoft.com/office/officeart/2005/8/layout/hList6"/>
    <dgm:cxn modelId="{D2854A25-D195-4A03-84ED-5C138992CB6C}" type="presParOf" srcId="{5BE7D33E-7910-413F-A037-D7AF493E3D9A}" destId="{BB5CBCD4-0D64-4818-A9F5-E7E2429D0578}"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BA2E5-FF0C-4A20-9277-D04D3DA143EE}">
      <dsp:nvSpPr>
        <dsp:cNvPr id="0" name=""/>
        <dsp:cNvSpPr/>
      </dsp:nvSpPr>
      <dsp:spPr>
        <a:xfrm>
          <a:off x="5341" y="288649"/>
          <a:ext cx="0" cy="2351659"/>
        </a:xfrm>
        <a:prstGeom prst="line">
          <a:avLst/>
        </a:prstGeom>
        <a:solidFill>
          <a:schemeClr val="lt1">
            <a:alpha val="90000"/>
            <a:hueOff val="0"/>
            <a:satOff val="0"/>
            <a:lumOff val="0"/>
            <a:alphaOff val="0"/>
          </a:schemeClr>
        </a:solidFill>
        <a:ln w="6350" cap="flat" cmpd="sng" algn="ctr">
          <a:solidFill>
            <a:schemeClr val="accent6">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F5165948-98E5-4D66-80FA-CA16CA5353E4}">
      <dsp:nvSpPr>
        <dsp:cNvPr id="0" name=""/>
        <dsp:cNvSpPr/>
      </dsp:nvSpPr>
      <dsp:spPr>
        <a:xfrm>
          <a:off x="77089" y="367038"/>
          <a:ext cx="1624530" cy="1058246"/>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1B8CCF2-1583-4E28-9185-95026CA935F3}">
      <dsp:nvSpPr>
        <dsp:cNvPr id="0" name=""/>
        <dsp:cNvSpPr/>
      </dsp:nvSpPr>
      <dsp:spPr>
        <a:xfrm>
          <a:off x="77089" y="1425284"/>
          <a:ext cx="1624530" cy="121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US" sz="1800" b="1" kern="1200"/>
            <a:t>He provides us with the power of His might (6:10)</a:t>
          </a:r>
          <a:endParaRPr lang="es-ES" sz="1800" kern="1200"/>
        </a:p>
      </dsp:txBody>
      <dsp:txXfrm>
        <a:off x="77089" y="1425284"/>
        <a:ext cx="1624530" cy="1215024"/>
      </dsp:txXfrm>
    </dsp:sp>
    <dsp:sp modelId="{987B0F8F-AE73-4F04-8EFE-6E64DEADB122}">
      <dsp:nvSpPr>
        <dsp:cNvPr id="0" name=""/>
        <dsp:cNvSpPr/>
      </dsp:nvSpPr>
      <dsp:spPr>
        <a:xfrm>
          <a:off x="851" y="27353"/>
          <a:ext cx="1715992" cy="261295"/>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Jesus</a:t>
          </a:r>
          <a:endParaRPr lang="es-ES" sz="1800" kern="1200">
            <a:effectLst>
              <a:outerShdw blurRad="38100" dist="38100" dir="2700000" algn="tl">
                <a:srgbClr val="000000">
                  <a:alpha val="43137"/>
                </a:srgbClr>
              </a:outerShdw>
            </a:effectLst>
          </a:endParaRPr>
        </a:p>
      </dsp:txBody>
      <dsp:txXfrm>
        <a:off x="851" y="27353"/>
        <a:ext cx="1715992" cy="261295"/>
      </dsp:txXfrm>
    </dsp:sp>
    <dsp:sp modelId="{76D7593A-2697-4B49-8C0D-FA21D2DEBBF6}">
      <dsp:nvSpPr>
        <dsp:cNvPr id="0" name=""/>
        <dsp:cNvSpPr/>
      </dsp:nvSpPr>
      <dsp:spPr>
        <a:xfrm>
          <a:off x="2019705" y="288649"/>
          <a:ext cx="0" cy="2351659"/>
        </a:xfrm>
        <a:prstGeom prst="line">
          <a:avLst/>
        </a:prstGeom>
        <a:solidFill>
          <a:schemeClr val="lt1">
            <a:alpha val="90000"/>
            <a:hueOff val="0"/>
            <a:satOff val="0"/>
            <a:lumOff val="0"/>
            <a:alphaOff val="0"/>
          </a:schemeClr>
        </a:solidFill>
        <a:ln w="6350" cap="flat" cmpd="sng" algn="ctr">
          <a:solidFill>
            <a:schemeClr val="accent3">
              <a:hueOff val="-2828560"/>
              <a:satOff val="3080"/>
              <a:lumOff val="460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EF1CC7-DFF8-4503-9EE8-1C104734434D}">
      <dsp:nvSpPr>
        <dsp:cNvPr id="0" name=""/>
        <dsp:cNvSpPr/>
      </dsp:nvSpPr>
      <dsp:spPr>
        <a:xfrm>
          <a:off x="2092785" y="367038"/>
          <a:ext cx="1624530" cy="1058246"/>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24A5B63-E392-4EF4-9BC9-493857C09D32}">
      <dsp:nvSpPr>
        <dsp:cNvPr id="0" name=""/>
        <dsp:cNvSpPr/>
      </dsp:nvSpPr>
      <dsp:spPr>
        <a:xfrm>
          <a:off x="2092785" y="1425284"/>
          <a:ext cx="1624530" cy="121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US" sz="1800" b="1" kern="1200"/>
            <a:t>He provides us with His armor (6:11)</a:t>
          </a:r>
          <a:endParaRPr lang="es-ES" sz="1800" kern="1200"/>
        </a:p>
      </dsp:txBody>
      <dsp:txXfrm>
        <a:off x="2092785" y="1425284"/>
        <a:ext cx="1624530" cy="1215024"/>
      </dsp:txXfrm>
    </dsp:sp>
    <dsp:sp modelId="{AB7FD39A-E7F1-40C2-A25D-B2148E5F3E6F}">
      <dsp:nvSpPr>
        <dsp:cNvPr id="0" name=""/>
        <dsp:cNvSpPr/>
      </dsp:nvSpPr>
      <dsp:spPr>
        <a:xfrm>
          <a:off x="2016547" y="27353"/>
          <a:ext cx="1715992" cy="261295"/>
        </a:xfrm>
        <a:prstGeom prst="rect">
          <a:avLst/>
        </a:prstGeom>
        <a:gradFill rotWithShape="0">
          <a:gsLst>
            <a:gs pos="0">
              <a:schemeClr val="accent3">
                <a:hueOff val="-2828560"/>
                <a:satOff val="3080"/>
                <a:lumOff val="4607"/>
                <a:alphaOff val="0"/>
                <a:satMod val="103000"/>
                <a:lumMod val="102000"/>
                <a:tint val="94000"/>
              </a:schemeClr>
            </a:gs>
            <a:gs pos="50000">
              <a:schemeClr val="accent3">
                <a:hueOff val="-2828560"/>
                <a:satOff val="3080"/>
                <a:lumOff val="4607"/>
                <a:alphaOff val="0"/>
                <a:satMod val="110000"/>
                <a:lumMod val="100000"/>
                <a:shade val="100000"/>
              </a:schemeClr>
            </a:gs>
            <a:gs pos="100000">
              <a:schemeClr val="accent3">
                <a:hueOff val="-2828560"/>
                <a:satOff val="3080"/>
                <a:lumOff val="4607"/>
                <a:alphaOff val="0"/>
                <a:lumMod val="99000"/>
                <a:satMod val="120000"/>
                <a:shade val="78000"/>
              </a:schemeClr>
            </a:gs>
          </a:gsLst>
          <a:lin ang="5400000" scaled="0"/>
        </a:gradFill>
        <a:ln w="6350" cap="flat" cmpd="sng" algn="ctr">
          <a:solidFill>
            <a:schemeClr val="accent3">
              <a:hueOff val="-2828560"/>
              <a:satOff val="3080"/>
              <a:lumOff val="46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The Father</a:t>
          </a:r>
          <a:endParaRPr lang="es-ES" sz="1800" kern="1200">
            <a:effectLst>
              <a:outerShdw blurRad="38100" dist="38100" dir="2700000" algn="tl">
                <a:srgbClr val="000000">
                  <a:alpha val="43137"/>
                </a:srgbClr>
              </a:outerShdw>
            </a:effectLst>
          </a:endParaRPr>
        </a:p>
      </dsp:txBody>
      <dsp:txXfrm>
        <a:off x="2016547" y="27353"/>
        <a:ext cx="1715992" cy="261295"/>
      </dsp:txXfrm>
    </dsp:sp>
    <dsp:sp modelId="{C3244BB3-6D44-4144-BEB9-F7FB6174C4BA}">
      <dsp:nvSpPr>
        <dsp:cNvPr id="0" name=""/>
        <dsp:cNvSpPr/>
      </dsp:nvSpPr>
      <dsp:spPr>
        <a:xfrm>
          <a:off x="4060581" y="288649"/>
          <a:ext cx="0" cy="2351659"/>
        </a:xfrm>
        <a:prstGeom prst="line">
          <a:avLst/>
        </a:prstGeom>
        <a:solidFill>
          <a:schemeClr val="lt1">
            <a:alpha val="90000"/>
            <a:hueOff val="0"/>
            <a:satOff val="0"/>
            <a:lumOff val="0"/>
            <a:alphaOff val="0"/>
          </a:schemeClr>
        </a:solidFill>
        <a:ln w="6350" cap="flat" cmpd="sng" algn="ctr">
          <a:solidFill>
            <a:schemeClr val="accent2">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62163728-8F79-49B4-BA42-683C6B7F54A0}">
      <dsp:nvSpPr>
        <dsp:cNvPr id="0" name=""/>
        <dsp:cNvSpPr/>
      </dsp:nvSpPr>
      <dsp:spPr>
        <a:xfrm>
          <a:off x="4263211" y="367038"/>
          <a:ext cx="1624530" cy="1058246"/>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289A898-25C5-4BF4-82E4-DB8EB05755B3}">
      <dsp:nvSpPr>
        <dsp:cNvPr id="0" name=""/>
        <dsp:cNvSpPr/>
      </dsp:nvSpPr>
      <dsp:spPr>
        <a:xfrm>
          <a:off x="4032243" y="1425284"/>
          <a:ext cx="2086466" cy="121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US" sz="1800" b="1" kern="1200"/>
            <a:t>He provides us with the weapon to attack (6:17) and the battle plan (6:18)</a:t>
          </a:r>
          <a:endParaRPr lang="es-ES" sz="1800" kern="1200" dirty="0"/>
        </a:p>
      </dsp:txBody>
      <dsp:txXfrm>
        <a:off x="4032243" y="1425284"/>
        <a:ext cx="2086466" cy="1215024"/>
      </dsp:txXfrm>
    </dsp:sp>
    <dsp:sp modelId="{13AEB15C-D4B3-4A7F-A070-E33742EF0F97}">
      <dsp:nvSpPr>
        <dsp:cNvPr id="0" name=""/>
        <dsp:cNvSpPr/>
      </dsp:nvSpPr>
      <dsp:spPr>
        <a:xfrm>
          <a:off x="4070665" y="27353"/>
          <a:ext cx="1859169" cy="261295"/>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The Holy Spirit</a:t>
          </a:r>
          <a:endParaRPr lang="es-ES" sz="1800" kern="1200">
            <a:effectLst>
              <a:outerShdw blurRad="38100" dist="38100" dir="2700000" algn="tl">
                <a:srgbClr val="000000">
                  <a:alpha val="43137"/>
                </a:srgbClr>
              </a:outerShdw>
            </a:effectLst>
          </a:endParaRPr>
        </a:p>
      </dsp:txBody>
      <dsp:txXfrm>
        <a:off x="4070665" y="27353"/>
        <a:ext cx="1859169" cy="261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68A3D-A4D8-4E6D-B5AA-82B69B084FE8}">
      <dsp:nvSpPr>
        <dsp:cNvPr id="0" name=""/>
        <dsp:cNvSpPr/>
      </dsp:nvSpPr>
      <dsp:spPr>
        <a:xfrm rot="16200000">
          <a:off x="-370163" y="370674"/>
          <a:ext cx="2108269" cy="1366919"/>
        </a:xfrm>
        <a:prstGeom prst="plaqu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Out of love, God gives us life and enlists us in His army</a:t>
          </a:r>
          <a:br>
            <a:rPr lang="en-US" sz="1700" b="1" kern="1200" dirty="0">
              <a:solidFill>
                <a:schemeClr val="tx1"/>
              </a:solidFill>
            </a:rPr>
          </a:br>
          <a:r>
            <a:rPr lang="en-US" sz="1700" b="1" kern="1200" dirty="0">
              <a:solidFill>
                <a:schemeClr val="tx1"/>
              </a:solidFill>
            </a:rPr>
            <a:t>(Eph. 2:4-6)</a:t>
          </a:r>
          <a:endParaRPr lang="es-ES" sz="1700" b="1" kern="1200" dirty="0">
            <a:solidFill>
              <a:schemeClr val="tx1"/>
            </a:solidFill>
          </a:endParaRPr>
        </a:p>
      </dsp:txBody>
      <dsp:txXfrm rot="5400000">
        <a:off x="161609" y="161096"/>
        <a:ext cx="1044725" cy="1786075"/>
      </dsp:txXfrm>
    </dsp:sp>
    <dsp:sp modelId="{94F9AB55-DBB5-4958-A0C5-C4CFA2D710C2}">
      <dsp:nvSpPr>
        <dsp:cNvPr id="0" name=""/>
        <dsp:cNvSpPr/>
      </dsp:nvSpPr>
      <dsp:spPr>
        <a:xfrm rot="16200000">
          <a:off x="1169907" y="268195"/>
          <a:ext cx="2108269" cy="1571878"/>
        </a:xfrm>
        <a:prstGeom prst="plaque">
          <a:avLst/>
        </a:prstGeom>
        <a:solidFill>
          <a:schemeClr val="accent3">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He uses us as ambassadors to the enemy powers</a:t>
          </a:r>
          <a:br>
            <a:rPr lang="en-US" sz="1700" b="1" kern="1200" dirty="0">
              <a:solidFill>
                <a:schemeClr val="tx1"/>
              </a:solidFill>
            </a:rPr>
          </a:br>
          <a:r>
            <a:rPr lang="en-US" sz="1700" b="1" kern="1200" dirty="0">
              <a:solidFill>
                <a:schemeClr val="tx1"/>
              </a:solidFill>
            </a:rPr>
            <a:t>(Eph. 3:10)</a:t>
          </a:r>
          <a:endParaRPr lang="es-ES" sz="1700" b="1" kern="1200" dirty="0">
            <a:solidFill>
              <a:schemeClr val="tx1"/>
            </a:solidFill>
          </a:endParaRPr>
        </a:p>
      </dsp:txBody>
      <dsp:txXfrm rot="5400000">
        <a:off x="1623354" y="185252"/>
        <a:ext cx="1201374" cy="1737765"/>
      </dsp:txXfrm>
    </dsp:sp>
    <dsp:sp modelId="{9BF677E9-5947-4B08-B6E6-0882A794258B}">
      <dsp:nvSpPr>
        <dsp:cNvPr id="0" name=""/>
        <dsp:cNvSpPr/>
      </dsp:nvSpPr>
      <dsp:spPr>
        <a:xfrm rot="16200000">
          <a:off x="2723024" y="357628"/>
          <a:ext cx="2108269" cy="1393011"/>
        </a:xfrm>
        <a:prstGeom prst="plaque">
          <a:avLst/>
        </a:prstGeom>
        <a:solidFill>
          <a:srgbClr val="85E1C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He strengthens us with power (Eph. 3:16)</a:t>
          </a:r>
          <a:endParaRPr lang="es-ES" sz="1700" b="1" kern="1200" dirty="0">
            <a:solidFill>
              <a:schemeClr val="tx1"/>
            </a:solidFill>
          </a:endParaRPr>
        </a:p>
      </dsp:txBody>
      <dsp:txXfrm rot="5400000">
        <a:off x="3244825" y="164171"/>
        <a:ext cx="1064667" cy="1779925"/>
      </dsp:txXfrm>
    </dsp:sp>
    <dsp:sp modelId="{B846388D-744B-43DC-BA78-6216D587585F}">
      <dsp:nvSpPr>
        <dsp:cNvPr id="0" name=""/>
        <dsp:cNvSpPr/>
      </dsp:nvSpPr>
      <dsp:spPr>
        <a:xfrm rot="16200000">
          <a:off x="4344033" y="200303"/>
          <a:ext cx="2108269" cy="1707662"/>
        </a:xfrm>
        <a:prstGeom prst="plaqu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He provides gifts to equip us </a:t>
          </a:r>
          <a:br>
            <a:rPr lang="en-US" sz="1700" b="1" kern="1200">
              <a:solidFill>
                <a:schemeClr val="tx1"/>
              </a:solidFill>
            </a:rPr>
          </a:br>
          <a:r>
            <a:rPr lang="en-US" sz="1700" b="1" kern="1200">
              <a:solidFill>
                <a:schemeClr val="tx1"/>
              </a:solidFill>
            </a:rPr>
            <a:t>(Eph. 4:7, 12)</a:t>
          </a:r>
          <a:endParaRPr lang="es-ES" sz="1700" b="1" kern="1200" dirty="0">
            <a:solidFill>
              <a:schemeClr val="tx1"/>
            </a:solidFill>
          </a:endParaRPr>
        </a:p>
      </dsp:txBody>
      <dsp:txXfrm rot="5400000">
        <a:off x="4745591" y="201255"/>
        <a:ext cx="1305152" cy="1705759"/>
      </dsp:txXfrm>
    </dsp:sp>
    <dsp:sp modelId="{C3CEDBFE-51F8-4765-AC99-9CFB63FE1A6A}">
      <dsp:nvSpPr>
        <dsp:cNvPr id="0" name=""/>
        <dsp:cNvSpPr/>
      </dsp:nvSpPr>
      <dsp:spPr>
        <a:xfrm rot="16200000">
          <a:off x="5905866" y="416804"/>
          <a:ext cx="2108269" cy="1274659"/>
        </a:xfrm>
        <a:prstGeom prst="plaque">
          <a:avLst/>
        </a:prstGeom>
        <a:solidFill>
          <a:srgbClr val="FF99CC"/>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He clothes us in righteous-ness and holiness (Eph. 4:24)</a:t>
          </a:r>
          <a:endParaRPr lang="es-ES" sz="1700" b="1" kern="1200" dirty="0">
            <a:solidFill>
              <a:schemeClr val="tx1"/>
            </a:solidFill>
          </a:endParaRPr>
        </a:p>
      </dsp:txBody>
      <dsp:txXfrm rot="5400000">
        <a:off x="6472895" y="150223"/>
        <a:ext cx="974211" cy="1807821"/>
      </dsp:txXfrm>
    </dsp:sp>
    <dsp:sp modelId="{BB5CBCD4-0D64-4818-A9F5-E7E2429D0578}">
      <dsp:nvSpPr>
        <dsp:cNvPr id="0" name=""/>
        <dsp:cNvSpPr/>
      </dsp:nvSpPr>
      <dsp:spPr>
        <a:xfrm rot="16200000">
          <a:off x="7236465" y="431537"/>
          <a:ext cx="2108269" cy="1245194"/>
        </a:xfrm>
        <a:prstGeom prst="plaque">
          <a:avLst/>
        </a:prstGeom>
        <a:solidFill>
          <a:srgbClr val="99CC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He gives us His armor to withstand the battle (Eph. 6:13)</a:t>
          </a:r>
          <a:endParaRPr lang="es-ES" sz="1700" b="1" kern="1200">
            <a:solidFill>
              <a:schemeClr val="tx1"/>
            </a:solidFill>
          </a:endParaRPr>
        </a:p>
      </dsp:txBody>
      <dsp:txXfrm rot="5400000">
        <a:off x="7814753" y="146751"/>
        <a:ext cx="951692" cy="1814767"/>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F15740D-875C-43A8-98FD-E4D50891A083}" type="datetimeFigureOut">
              <a:rPr lang="es-ES" smtClean="0"/>
              <a:t>26/08/2023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21745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15740D-875C-43A8-98FD-E4D50891A083}" type="datetimeFigureOut">
              <a:rPr lang="es-ES" smtClean="0"/>
              <a:t>26/08/2023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11717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15740D-875C-43A8-98FD-E4D50891A083}" type="datetimeFigureOut">
              <a:rPr lang="es-ES" smtClean="0"/>
              <a:t>26/08/2023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415624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AD3D9-B3DB-C39C-3DB4-7A9CA32861BD}"/>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DCDE70-20E2-94E5-38F0-2461F41F79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5" name="Marcador de pie de página 4">
            <a:extLst>
              <a:ext uri="{FF2B5EF4-FFF2-40B4-BE49-F238E27FC236}">
                <a16:creationId xmlns:a16="http://schemas.microsoft.com/office/drawing/2014/main" id="{85BA155A-EFB3-ED65-F2BE-1ED861E30F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77501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5" name="Marcador de pie de página 4">
            <a:extLst>
              <a:ext uri="{FF2B5EF4-FFF2-40B4-BE49-F238E27FC236}">
                <a16:creationId xmlns:a16="http://schemas.microsoft.com/office/drawing/2014/main" id="{2CCF9770-F8FF-5FA3-B63A-0FDD769747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1862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BAB77-92C5-5C33-AF16-985958C65053}"/>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EAEC50-2311-C58D-B96D-9E81AEDA98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5" name="Marcador de pie de página 4">
            <a:extLst>
              <a:ext uri="{FF2B5EF4-FFF2-40B4-BE49-F238E27FC236}">
                <a16:creationId xmlns:a16="http://schemas.microsoft.com/office/drawing/2014/main" id="{B3B8CC78-8655-0A96-1EC4-648592557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415421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8AA8E-9397-4BAD-EF9C-96660EBCB2E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A275E7-FB90-E21A-CC6F-B138E0074A5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6" name="Marcador de pie de página 5">
            <a:extLst>
              <a:ext uri="{FF2B5EF4-FFF2-40B4-BE49-F238E27FC236}">
                <a16:creationId xmlns:a16="http://schemas.microsoft.com/office/drawing/2014/main" id="{95CACEFD-514A-1794-1E30-27C2412589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2761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EA489-CA05-8085-587A-F653CC072581}"/>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A3CDDF-FEDC-3EA0-7AD7-83F560028E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FBCE96-1CC5-F16D-ACEA-1E53BECB5B2B}"/>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06FD511-906B-23F5-5A95-F6112BD946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78B51A-E75B-EC1A-7158-0DECB4F4D24F}"/>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8" name="Marcador de pie de página 7">
            <a:extLst>
              <a:ext uri="{FF2B5EF4-FFF2-40B4-BE49-F238E27FC236}">
                <a16:creationId xmlns:a16="http://schemas.microsoft.com/office/drawing/2014/main" id="{6D026CE0-BD9E-3858-DEA7-EC30066D33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6749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4" name="Marcador de pie de página 3">
            <a:extLst>
              <a:ext uri="{FF2B5EF4-FFF2-40B4-BE49-F238E27FC236}">
                <a16:creationId xmlns:a16="http://schemas.microsoft.com/office/drawing/2014/main" id="{E09DB5F3-B883-B17F-4DB5-C63110A989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06854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3" name="Marcador de pie de página 2">
            <a:extLst>
              <a:ext uri="{FF2B5EF4-FFF2-40B4-BE49-F238E27FC236}">
                <a16:creationId xmlns:a16="http://schemas.microsoft.com/office/drawing/2014/main" id="{732CE1AB-7B9C-6238-CC50-5D74B62ABB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72059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F3507-B4E3-A519-D4AD-DD4B77242F38}"/>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6A4E-30AB-078A-A303-9B5255DD5CB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F457C3-8888-C25E-B938-D37ACFD1BE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6" name="Marcador de pie de página 5">
            <a:extLst>
              <a:ext uri="{FF2B5EF4-FFF2-40B4-BE49-F238E27FC236}">
                <a16:creationId xmlns:a16="http://schemas.microsoft.com/office/drawing/2014/main" id="{06F985E2-EFAD-6C51-0E11-408B239549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13330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15740D-875C-43A8-98FD-E4D50891A083}" type="datetimeFigureOut">
              <a:rPr lang="es-ES" smtClean="0"/>
              <a:t>26/08/2023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11070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146A3-B2C3-9019-0314-A0EE07C566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4B84DF-C709-2184-8C16-6272ABD42CC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2D06F5AB-BEE2-3141-4B2C-78603A4ED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6" name="Marcador de pie de página 5">
            <a:extLst>
              <a:ext uri="{FF2B5EF4-FFF2-40B4-BE49-F238E27FC236}">
                <a16:creationId xmlns:a16="http://schemas.microsoft.com/office/drawing/2014/main" id="{49A45ABB-DDF7-71FF-0C30-FC159EC8ED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60795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5" name="Marcador de pie de página 4">
            <a:extLst>
              <a:ext uri="{FF2B5EF4-FFF2-40B4-BE49-F238E27FC236}">
                <a16:creationId xmlns:a16="http://schemas.microsoft.com/office/drawing/2014/main" id="{7E478466-6CEF-AF46-F0EE-426E26B627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78006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4C406-9F64-03C5-45F7-6515896F5268}"/>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1E190F-2F43-9C60-9BE4-64CF094D8A07}"/>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t>26/08/2023</a:t>
            </a:fld>
            <a:endParaRPr lang="es-ES"/>
          </a:p>
        </p:txBody>
      </p:sp>
      <p:sp>
        <p:nvSpPr>
          <p:cNvPr id="5" name="Marcador de pie de página 4">
            <a:extLst>
              <a:ext uri="{FF2B5EF4-FFF2-40B4-BE49-F238E27FC236}">
                <a16:creationId xmlns:a16="http://schemas.microsoft.com/office/drawing/2014/main" id="{8A9C6152-76CB-D0B4-6712-809175BF0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50117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F15740D-875C-43A8-98FD-E4D50891A083}" type="datetimeFigureOut">
              <a:rPr lang="es-ES" smtClean="0"/>
              <a:t>26/08/2023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51408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F15740D-875C-43A8-98FD-E4D50891A083}" type="datetimeFigureOut">
              <a:rPr lang="es-ES" smtClean="0"/>
              <a:t>26/08/2023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210755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F15740D-875C-43A8-98FD-E4D50891A083}" type="datetimeFigureOut">
              <a:rPr lang="es-ES" smtClean="0"/>
              <a:t>26/08/2023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25659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F15740D-875C-43A8-98FD-E4D50891A083}" type="datetimeFigureOut">
              <a:rPr lang="es-ES" smtClean="0"/>
              <a:t>26/08/2023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31145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5740D-875C-43A8-98FD-E4D50891A083}" type="datetimeFigureOut">
              <a:rPr lang="es-ES" smtClean="0"/>
              <a:t>26/08/2023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2677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F15740D-875C-43A8-98FD-E4D50891A083}" type="datetimeFigureOut">
              <a:rPr lang="es-ES" smtClean="0"/>
              <a:t>26/08/2023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185455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F15740D-875C-43A8-98FD-E4D50891A083}" type="datetimeFigureOut">
              <a:rPr lang="es-ES" smtClean="0"/>
              <a:t>26/08/2023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7D4AE75-B6F5-4101-A736-A84220BEBFCD}" type="slidenum">
              <a:rPr lang="es-ES" smtClean="0"/>
              <a:t>‹Nº›</a:t>
            </a:fld>
            <a:endParaRPr lang="es-ES"/>
          </a:p>
        </p:txBody>
      </p:sp>
    </p:spTree>
    <p:extLst>
      <p:ext uri="{BB962C8B-B14F-4D97-AF65-F5344CB8AC3E}">
        <p14:creationId xmlns:p14="http://schemas.microsoft.com/office/powerpoint/2010/main" val="344393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F15740D-875C-43A8-98FD-E4D50891A083}" type="datetimeFigureOut">
              <a:rPr lang="es-ES" smtClean="0"/>
              <a:t>26/08/2023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D4AE75-B6F5-4101-A736-A84220BEBFCD}" type="slidenum">
              <a:rPr lang="es-ES" smtClean="0"/>
              <a:t>‹Nº›</a:t>
            </a:fld>
            <a:endParaRPr lang="es-ES"/>
          </a:p>
        </p:txBody>
      </p:sp>
    </p:spTree>
    <p:extLst>
      <p:ext uri="{BB962C8B-B14F-4D97-AF65-F5344CB8AC3E}">
        <p14:creationId xmlns:p14="http://schemas.microsoft.com/office/powerpoint/2010/main" val="3742106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3424FE-8A42-1C82-C0A7-4EBAE2CFD2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2C5616-72CD-38B1-EB7F-BBA48D1CB0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041721-17EA-69B1-9124-82154BDE22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6B645-7F65-43CC-BC8B-8884ACC8048C}" type="datetimeFigureOut">
              <a:rPr lang="es-ES" smtClean="0"/>
              <a:t>26/08/2023</a:t>
            </a:fld>
            <a:endParaRPr lang="es-ES"/>
          </a:p>
        </p:txBody>
      </p:sp>
      <p:sp>
        <p:nvSpPr>
          <p:cNvPr id="5" name="Marcador de pie de página 4">
            <a:extLst>
              <a:ext uri="{FF2B5EF4-FFF2-40B4-BE49-F238E27FC236}">
                <a16:creationId xmlns:a16="http://schemas.microsoft.com/office/drawing/2014/main" id="{BDFEF990-EDC3-9DFB-7278-A508EEA1F6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DA2BD33-A30C-E342-B4CF-032034C488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472926-AD2F-4F38-AEDC-FE777BEC4C5C}" type="slidenum">
              <a:rPr lang="es-ES" smtClean="0"/>
              <a:t>‹Nº›</a:t>
            </a:fld>
            <a:endParaRPr lang="es-ES"/>
          </a:p>
        </p:txBody>
      </p:sp>
    </p:spTree>
    <p:extLst>
      <p:ext uri="{BB962C8B-B14F-4D97-AF65-F5344CB8AC3E}">
        <p14:creationId xmlns:p14="http://schemas.microsoft.com/office/powerpoint/2010/main" val="2671306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gif"/><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g"/><Relationship Id="rId7"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descr="Un dibujo de un grupo de personas en una playa&#10;&#10;Descripción generada automáticamente con confianza baja">
            <a:extLst>
              <a:ext uri="{FF2B5EF4-FFF2-40B4-BE49-F238E27FC236}">
                <a16:creationId xmlns:a16="http://schemas.microsoft.com/office/drawing/2014/main" id="{89A6A2A8-6969-6C29-7867-8A4838B0ED51}"/>
              </a:ext>
            </a:extLst>
          </p:cNvPr>
          <p:cNvPicPr>
            <a:picLocks noGrp="1" noRot="1" noChangeAspect="1" noMove="1" noResize="1" noEditPoints="1" noAdjustHandles="1" noChangeArrowheads="1" noChangeShapeType="1" noCrop="1"/>
          </p:cNvPicPr>
          <p:nvPr/>
        </p:nvPicPr>
        <p:blipFill rotWithShape="1">
          <a:blip r:embed="rId2" cstate="hqprint">
            <a:alphaModFix/>
            <a:extLst>
              <a:ext uri="{28A0092B-C50C-407E-A947-70E740481C1C}">
                <a14:useLocalDpi xmlns:a14="http://schemas.microsoft.com/office/drawing/2010/main"/>
              </a:ext>
            </a:extLst>
          </a:blip>
          <a:srcRect r="-107"/>
          <a:stretch/>
        </p:blipFill>
        <p:spPr>
          <a:xfrm>
            <a:off x="2732535" y="113843"/>
            <a:ext cx="6322626" cy="4908430"/>
          </a:xfrm>
          <a:prstGeom prst="rect">
            <a:avLst/>
          </a:prstGeom>
          <a:effectLst>
            <a:innerShdw blurRad="114300">
              <a:prstClr val="black"/>
            </a:innerShdw>
          </a:effectLst>
        </p:spPr>
      </p:pic>
      <p:sp>
        <p:nvSpPr>
          <p:cNvPr id="15" name="Rectangle 1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26665" y="233756"/>
            <a:ext cx="8797330" cy="467512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9115FAA6-4B8A-0486-CE5B-767D3BB516ED}"/>
              </a:ext>
            </a:extLst>
          </p:cNvPr>
          <p:cNvSpPr txBox="1"/>
          <p:nvPr/>
        </p:nvSpPr>
        <p:spPr>
          <a:xfrm>
            <a:off x="126664" y="484706"/>
            <a:ext cx="2605871" cy="3370538"/>
          </a:xfrm>
          <a:prstGeom prst="rect">
            <a:avLst/>
          </a:prstGeom>
          <a:noFill/>
        </p:spPr>
        <p:txBody>
          <a:bodyPr wrap="square" rtlCol="0">
            <a:spAutoFit/>
            <a:scene3d>
              <a:camera prst="orthographicFront"/>
              <a:lightRig rig="threePt" dir="t"/>
            </a:scene3d>
            <a:sp3d extrusionH="57150">
              <a:bevelT w="38100" h="38100"/>
            </a:sp3d>
          </a:bodyPr>
          <a:lstStyle/>
          <a:p>
            <a:pPr algn="ctr">
              <a:lnSpc>
                <a:spcPts val="6500"/>
              </a:lnSpc>
            </a:pPr>
            <a:r>
              <a:rPr lang="es-ES" sz="4500" b="1" dirty="0">
                <a:ln w="0"/>
                <a:gradFill>
                  <a:gsLst>
                    <a:gs pos="0">
                      <a:schemeClr val="accent5">
                        <a:lumMod val="50000"/>
                      </a:schemeClr>
                    </a:gs>
                    <a:gs pos="50000">
                      <a:schemeClr val="accent5"/>
                    </a:gs>
                    <a:gs pos="100000">
                      <a:schemeClr val="accent5">
                        <a:lumMod val="60000"/>
                        <a:lumOff val="40000"/>
                      </a:schemeClr>
                    </a:gs>
                  </a:gsLst>
                  <a:lin ang="5400000"/>
                </a:gradFill>
                <a:effectLst/>
              </a:rPr>
              <a:t>THE </a:t>
            </a:r>
            <a:br>
              <a:rPr lang="es-ES" sz="4500" b="1" dirty="0">
                <a:ln w="0"/>
                <a:gradFill>
                  <a:gsLst>
                    <a:gs pos="0">
                      <a:schemeClr val="accent5">
                        <a:lumMod val="50000"/>
                      </a:schemeClr>
                    </a:gs>
                    <a:gs pos="50000">
                      <a:schemeClr val="accent5"/>
                    </a:gs>
                    <a:gs pos="100000">
                      <a:schemeClr val="accent5">
                        <a:lumMod val="60000"/>
                        <a:lumOff val="40000"/>
                      </a:schemeClr>
                    </a:gs>
                  </a:gsLst>
                  <a:lin ang="5400000"/>
                </a:gradFill>
                <a:effectLst/>
              </a:rPr>
            </a:br>
            <a:r>
              <a:rPr lang="es-ES" sz="4500" b="1" dirty="0" err="1">
                <a:ln w="0"/>
                <a:gradFill>
                  <a:gsLst>
                    <a:gs pos="0">
                      <a:schemeClr val="accent5">
                        <a:lumMod val="50000"/>
                      </a:schemeClr>
                    </a:gs>
                    <a:gs pos="50000">
                      <a:schemeClr val="accent5"/>
                    </a:gs>
                    <a:gs pos="100000">
                      <a:schemeClr val="accent5">
                        <a:lumMod val="60000"/>
                        <a:lumOff val="40000"/>
                      </a:schemeClr>
                    </a:gs>
                  </a:gsLst>
                  <a:lin ang="5400000"/>
                </a:gradFill>
                <a:effectLst/>
              </a:rPr>
              <a:t>CALL</a:t>
            </a:r>
            <a:r>
              <a:rPr lang="es-ES" sz="4500" b="1" dirty="0">
                <a:ln w="0"/>
                <a:gradFill>
                  <a:gsLst>
                    <a:gs pos="0">
                      <a:schemeClr val="accent5">
                        <a:lumMod val="50000"/>
                      </a:schemeClr>
                    </a:gs>
                    <a:gs pos="50000">
                      <a:schemeClr val="accent5"/>
                    </a:gs>
                    <a:gs pos="100000">
                      <a:schemeClr val="accent5">
                        <a:lumMod val="60000"/>
                        <a:lumOff val="40000"/>
                      </a:schemeClr>
                    </a:gs>
                  </a:gsLst>
                  <a:lin ang="5400000"/>
                </a:gradFill>
                <a:effectLst/>
              </a:rPr>
              <a:t> </a:t>
            </a:r>
            <a:br>
              <a:rPr lang="es-ES" sz="4500" b="1" dirty="0">
                <a:ln w="0"/>
                <a:gradFill>
                  <a:gsLst>
                    <a:gs pos="0">
                      <a:schemeClr val="accent5">
                        <a:lumMod val="50000"/>
                      </a:schemeClr>
                    </a:gs>
                    <a:gs pos="50000">
                      <a:schemeClr val="accent5"/>
                    </a:gs>
                    <a:gs pos="100000">
                      <a:schemeClr val="accent5">
                        <a:lumMod val="60000"/>
                        <a:lumOff val="40000"/>
                      </a:schemeClr>
                    </a:gs>
                  </a:gsLst>
                  <a:lin ang="5400000"/>
                </a:gradFill>
                <a:effectLst/>
              </a:rPr>
            </a:br>
            <a:r>
              <a:rPr lang="es-ES" sz="4500" b="1" dirty="0" err="1">
                <a:ln w="0"/>
                <a:gradFill>
                  <a:gsLst>
                    <a:gs pos="0">
                      <a:schemeClr val="accent5">
                        <a:lumMod val="50000"/>
                      </a:schemeClr>
                    </a:gs>
                    <a:gs pos="50000">
                      <a:schemeClr val="accent5"/>
                    </a:gs>
                    <a:gs pos="100000">
                      <a:schemeClr val="accent5">
                        <a:lumMod val="60000"/>
                        <a:lumOff val="40000"/>
                      </a:schemeClr>
                    </a:gs>
                  </a:gsLst>
                  <a:lin ang="5400000"/>
                </a:gradFill>
                <a:effectLst/>
              </a:rPr>
              <a:t>TO</a:t>
            </a:r>
            <a:r>
              <a:rPr lang="es-ES" sz="4500" b="1" dirty="0">
                <a:ln w="0"/>
                <a:gradFill>
                  <a:gsLst>
                    <a:gs pos="0">
                      <a:schemeClr val="accent5">
                        <a:lumMod val="50000"/>
                      </a:schemeClr>
                    </a:gs>
                    <a:gs pos="50000">
                      <a:schemeClr val="accent5"/>
                    </a:gs>
                    <a:gs pos="100000">
                      <a:schemeClr val="accent5">
                        <a:lumMod val="60000"/>
                        <a:lumOff val="40000"/>
                      </a:schemeClr>
                    </a:gs>
                  </a:gsLst>
                  <a:lin ang="5400000"/>
                </a:gradFill>
                <a:effectLst/>
              </a:rPr>
              <a:t> </a:t>
            </a:r>
            <a:br>
              <a:rPr lang="es-ES" sz="4500" b="1" dirty="0">
                <a:ln w="0"/>
                <a:gradFill>
                  <a:gsLst>
                    <a:gs pos="0">
                      <a:schemeClr val="accent5">
                        <a:lumMod val="50000"/>
                      </a:schemeClr>
                    </a:gs>
                    <a:gs pos="50000">
                      <a:schemeClr val="accent5"/>
                    </a:gs>
                    <a:gs pos="100000">
                      <a:schemeClr val="accent5">
                        <a:lumMod val="60000"/>
                        <a:lumOff val="40000"/>
                      </a:schemeClr>
                    </a:gs>
                  </a:gsLst>
                  <a:lin ang="5400000"/>
                </a:gradFill>
                <a:effectLst/>
              </a:rPr>
            </a:br>
            <a:r>
              <a:rPr lang="es-ES" sz="4500" b="1" dirty="0">
                <a:ln w="0"/>
                <a:gradFill>
                  <a:gsLst>
                    <a:gs pos="0">
                      <a:schemeClr val="accent5">
                        <a:lumMod val="50000"/>
                      </a:schemeClr>
                    </a:gs>
                    <a:gs pos="50000">
                      <a:schemeClr val="accent5"/>
                    </a:gs>
                    <a:gs pos="100000">
                      <a:schemeClr val="accent5">
                        <a:lumMod val="60000"/>
                        <a:lumOff val="40000"/>
                      </a:schemeClr>
                    </a:gs>
                  </a:gsLst>
                  <a:lin ang="5400000"/>
                </a:gradFill>
                <a:effectLst/>
              </a:rPr>
              <a:t>STAND</a:t>
            </a:r>
          </a:p>
        </p:txBody>
      </p:sp>
      <p:sp>
        <p:nvSpPr>
          <p:cNvPr id="3" name="CuadroTexto 2">
            <a:extLst>
              <a:ext uri="{FF2B5EF4-FFF2-40B4-BE49-F238E27FC236}">
                <a16:creationId xmlns:a16="http://schemas.microsoft.com/office/drawing/2014/main" id="{EC95EF01-B14B-7B8B-F1A4-04474FA32091}"/>
              </a:ext>
            </a:extLst>
          </p:cNvPr>
          <p:cNvSpPr txBox="1"/>
          <p:nvPr/>
        </p:nvSpPr>
        <p:spPr>
          <a:xfrm>
            <a:off x="126665" y="4277532"/>
            <a:ext cx="2605870" cy="523220"/>
          </a:xfrm>
          <a:prstGeom prst="rect">
            <a:avLst/>
          </a:prstGeom>
          <a:noFill/>
        </p:spPr>
        <p:txBody>
          <a:bodyPr wrap="square" rtlCol="0">
            <a:spAutoFit/>
          </a:bodyPr>
          <a:lstStyle/>
          <a:p>
            <a:pPr algn="ctr"/>
            <a:r>
              <a:rPr lang="es-ES" sz="1400" b="1">
                <a:solidFill>
                  <a:srgbClr val="AEBAC2"/>
                </a:solidFill>
              </a:rPr>
              <a:t>Lesson 12 for </a:t>
            </a:r>
            <a:br>
              <a:rPr lang="es-ES" sz="1400" b="1">
                <a:solidFill>
                  <a:srgbClr val="AEBAC2"/>
                </a:solidFill>
              </a:rPr>
            </a:br>
            <a:r>
              <a:rPr lang="es-ES" sz="1400" b="1">
                <a:solidFill>
                  <a:srgbClr val="AEBAC2"/>
                </a:solidFill>
              </a:rPr>
              <a:t>September 16, 2023</a:t>
            </a:r>
            <a:endParaRPr lang="es-ES" sz="1400" b="1" dirty="0">
              <a:solidFill>
                <a:srgbClr val="AEBAC2"/>
              </a:solidFill>
            </a:endParaRPr>
          </a:p>
        </p:txBody>
      </p:sp>
    </p:spTree>
    <p:extLst>
      <p:ext uri="{BB962C8B-B14F-4D97-AF65-F5344CB8AC3E}">
        <p14:creationId xmlns:p14="http://schemas.microsoft.com/office/powerpoint/2010/main" val="178360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2DA4973-308B-2D84-917D-AE5CCD469BD4}"/>
              </a:ext>
            </a:extLst>
          </p:cNvPr>
          <p:cNvSpPr txBox="1"/>
          <p:nvPr/>
        </p:nvSpPr>
        <p:spPr>
          <a:xfrm>
            <a:off x="1886400" y="2034925"/>
            <a:ext cx="5212800" cy="2954655"/>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a:solidFill>
                  <a:srgbClr val="7030A0"/>
                </a:solidFill>
                <a:latin typeface="Comic Sans MS" panose="030F0702030302020204" pitchFamily="66" charset="0"/>
              </a:rPr>
              <a:t>“</a:t>
            </a:r>
            <a:r>
              <a:rPr lang="en-US" sz="2400" b="1">
                <a:solidFill>
                  <a:srgbClr val="7030A0"/>
                </a:solidFill>
                <a:latin typeface="Comic Sans MS" panose="030F0702030302020204" pitchFamily="66" charset="0"/>
              </a:rPr>
              <a:t>For we do not wrestle against flesh and blood, but against principalities, against powers, against the rulers of the darkness of this age, against spiritual hosts of wickedness in the heavenly places</a:t>
            </a:r>
            <a:r>
              <a:rPr lang="es-ES" sz="2400" b="1">
                <a:solidFill>
                  <a:srgbClr val="7030A0"/>
                </a:solidFill>
                <a:latin typeface="Comic Sans MS" panose="030F0702030302020204" pitchFamily="66" charset="0"/>
              </a:rPr>
              <a:t>”</a:t>
            </a:r>
            <a:br>
              <a:rPr lang="es-ES" sz="2400" b="1">
                <a:solidFill>
                  <a:srgbClr val="7030A0"/>
                </a:solidFill>
                <a:latin typeface="Comic Sans MS" panose="030F0702030302020204" pitchFamily="66" charset="0"/>
              </a:rPr>
            </a:br>
            <a:r>
              <a:rPr lang="es-ES" b="1">
                <a:solidFill>
                  <a:srgbClr val="7030A0"/>
                </a:solidFill>
                <a:latin typeface="Comic Sans MS" panose="030F0702030302020204" pitchFamily="66" charset="0"/>
              </a:rPr>
              <a:t>(Ephesians 6:12</a:t>
            </a:r>
            <a:r>
              <a:rPr lang="es-ES" b="1" dirty="0">
                <a:solidFill>
                  <a:srgbClr val="7030A0"/>
                </a:solidFill>
                <a:latin typeface="Comic Sans MS" panose="030F0702030302020204" pitchFamily="66" charset="0"/>
              </a:rPr>
              <a:t>)</a:t>
            </a:r>
            <a:endParaRPr lang="es-ES" sz="2400" b="1" dirty="0">
              <a:solidFill>
                <a:srgbClr val="7030A0"/>
              </a:solidFill>
              <a:latin typeface="Comic Sans MS" panose="030F0702030302020204" pitchFamily="66" charset="0"/>
            </a:endParaRPr>
          </a:p>
        </p:txBody>
      </p:sp>
      <p:sp>
        <p:nvSpPr>
          <p:cNvPr id="3" name="CuadroTexto 2">
            <a:extLst>
              <a:ext uri="{FF2B5EF4-FFF2-40B4-BE49-F238E27FC236}">
                <a16:creationId xmlns:a16="http://schemas.microsoft.com/office/drawing/2014/main" id="{EE77F5A4-7AFE-B8B2-F4DE-98407B47965F}"/>
              </a:ext>
            </a:extLst>
          </p:cNvPr>
          <p:cNvSpPr txBox="1"/>
          <p:nvPr/>
        </p:nvSpPr>
        <p:spPr>
          <a:xfrm>
            <a:off x="0" y="438656"/>
            <a:ext cx="9144000" cy="1015663"/>
          </a:xfrm>
          <a:prstGeom prst="rect">
            <a:avLst/>
          </a:prstGeom>
          <a:noFill/>
        </p:spPr>
        <p:txBody>
          <a:bodyPr wrap="square">
            <a:spAutoFit/>
          </a:bodyPr>
          <a:lstStyle/>
          <a:p>
            <a:pPr algn="ctr"/>
            <a:r>
              <a:rPr lang="es-ES" sz="6000" b="1" spc="300">
                <a:ln w="10160">
                  <a:solidFill>
                    <a:schemeClr val="accent5"/>
                  </a:solidFill>
                  <a:prstDash val="solid"/>
                </a:ln>
                <a:solidFill>
                  <a:srgbClr val="FFFFFF"/>
                </a:solidFill>
                <a:effectLst>
                  <a:outerShdw blurRad="38100" dist="22860" dir="5400000" algn="tl" rotWithShape="0">
                    <a:srgbClr val="000000">
                      <a:alpha val="59000"/>
                    </a:srgbClr>
                  </a:outerShdw>
                </a:effectLst>
              </a:rPr>
              <a:t>THE ENEMY</a:t>
            </a:r>
            <a:endParaRPr lang="es-ES" sz="6000" b="1" spc="300" dirty="0">
              <a:ln w="10160">
                <a:solidFill>
                  <a:schemeClr val="accent5"/>
                </a:solidFill>
                <a:prstDash val="solid"/>
              </a:ln>
              <a:solidFill>
                <a:srgbClr val="FFFFFF"/>
              </a:solidFill>
              <a:effectLst>
                <a:outerShdw blurRad="38100" dist="22860" dir="5400000" algn="tl" rotWithShape="0">
                  <a:srgbClr val="000000">
                    <a:alpha val="59000"/>
                  </a:srgbClr>
                </a:outerShdw>
              </a:effectLst>
            </a:endParaRPr>
          </a:p>
        </p:txBody>
      </p:sp>
    </p:spTree>
    <p:extLst>
      <p:ext uri="{BB962C8B-B14F-4D97-AF65-F5344CB8AC3E}">
        <p14:creationId xmlns:p14="http://schemas.microsoft.com/office/powerpoint/2010/main" val="1419121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2E76F8-B642-668F-24E4-A0311CEB0E8A}"/>
              </a:ext>
            </a:extLst>
          </p:cNvPr>
          <p:cNvSpPr txBox="1"/>
          <p:nvPr/>
        </p:nvSpPr>
        <p:spPr>
          <a:xfrm>
            <a:off x="194401" y="0"/>
            <a:ext cx="8762400" cy="769441"/>
          </a:xfrm>
          <a:prstGeom prst="rect">
            <a:avLst/>
          </a:prstGeom>
          <a:solidFill>
            <a:schemeClr val="accent5">
              <a:lumMod val="60000"/>
              <a:lumOff val="40000"/>
            </a:schemeClr>
          </a:solidFill>
          <a:effectLst>
            <a:softEdge rad="38100"/>
          </a:effectLst>
        </p:spPr>
        <p:txBody>
          <a:bodyPr wrap="square">
            <a:spAutoFit/>
          </a:bodyPr>
          <a:lstStyle/>
          <a:p>
            <a:pPr algn="ctr"/>
            <a:r>
              <a:rPr lang="es-ES" sz="4400">
                <a:ln w="0"/>
                <a:effectLst>
                  <a:outerShdw blurRad="38100" dist="19050" dir="2700000" algn="tl" rotWithShape="0">
                    <a:schemeClr val="dk1">
                      <a:alpha val="40000"/>
                    </a:schemeClr>
                  </a:outerShdw>
                </a:effectLst>
              </a:rPr>
              <a:t>RULERS AND AUTHORITIES</a:t>
            </a:r>
            <a:endParaRPr lang="es-ES" sz="4400" dirty="0">
              <a:ln w="0"/>
              <a:effectLst>
                <a:outerShdw blurRad="38100" dist="19050" dir="2700000" algn="tl" rotWithShape="0">
                  <a:schemeClr val="dk1">
                    <a:alpha val="40000"/>
                  </a:schemeClr>
                </a:outerShdw>
              </a:effectLst>
            </a:endParaRPr>
          </a:p>
        </p:txBody>
      </p:sp>
      <p:sp>
        <p:nvSpPr>
          <p:cNvPr id="4" name="CuadroTexto 3">
            <a:extLst>
              <a:ext uri="{FF2B5EF4-FFF2-40B4-BE49-F238E27FC236}">
                <a16:creationId xmlns:a16="http://schemas.microsoft.com/office/drawing/2014/main" id="{8B9BE49A-112F-B9DD-1EF8-9CDEFFE0E5E3}"/>
              </a:ext>
            </a:extLst>
          </p:cNvPr>
          <p:cNvSpPr txBox="1"/>
          <p:nvPr/>
        </p:nvSpPr>
        <p:spPr>
          <a:xfrm>
            <a:off x="190591" y="825041"/>
            <a:ext cx="4971627" cy="1200329"/>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Often, we make the mistake of misidentifying the enemy. We think the enemy is the boss threatening to fire us if we don't work on Sabbath, or the sibling who spoke hurtful words.</a:t>
            </a:r>
            <a:endParaRPr lang="es-ES" b="1" dirty="0">
              <a:solidFill>
                <a:schemeClr val="bg1"/>
              </a:solidFill>
              <a:effectLst>
                <a:outerShdw blurRad="38100" dist="38100" dir="2700000" algn="tl">
                  <a:srgbClr val="000000">
                    <a:alpha val="43137"/>
                  </a:srgbClr>
                </a:outerShdw>
              </a:effectLst>
            </a:endParaRPr>
          </a:p>
        </p:txBody>
      </p:sp>
      <p:pic>
        <p:nvPicPr>
          <p:cNvPr id="5" name="Imagen 4" descr="Personas sentadas en una mesa&#10;&#10;Descripción generada automáticamente con confianza baja">
            <a:extLst>
              <a:ext uri="{FF2B5EF4-FFF2-40B4-BE49-F238E27FC236}">
                <a16:creationId xmlns:a16="http://schemas.microsoft.com/office/drawing/2014/main" id="{11E6B9FB-C944-8678-0E56-2B08CED42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5467" y="901993"/>
            <a:ext cx="3676534" cy="2068050"/>
          </a:xfrm>
          <a:prstGeom prst="rect">
            <a:avLst/>
          </a:prstGeom>
          <a:ln w="57150" cap="sq" cmpd="thickThin">
            <a:solidFill>
              <a:schemeClr val="accent5">
                <a:lumMod val="60000"/>
                <a:lumOff val="40000"/>
              </a:schemeClr>
            </a:solidFill>
            <a:prstDash val="solid"/>
            <a:miter lim="800000"/>
          </a:ln>
          <a:effectLst>
            <a:innerShdw blurRad="76200">
              <a:srgbClr val="000000"/>
            </a:innerShdw>
          </a:effectLst>
        </p:spPr>
      </p:pic>
      <p:pic>
        <p:nvPicPr>
          <p:cNvPr id="11" name="Imagen 10" descr="Imagen que contiene exterior, vuelo, parado, papalote&#10;&#10;Descripción generada automáticamente">
            <a:extLst>
              <a:ext uri="{FF2B5EF4-FFF2-40B4-BE49-F238E27FC236}">
                <a16:creationId xmlns:a16="http://schemas.microsoft.com/office/drawing/2014/main" id="{99A211F9-E589-A8A6-E3DC-F0A7DC812D5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94618" y="3160195"/>
            <a:ext cx="3729783" cy="1877142"/>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5BC69116-923F-3854-4CC9-B5F96BAB4AF5}"/>
              </a:ext>
            </a:extLst>
          </p:cNvPr>
          <p:cNvSpPr txBox="1"/>
          <p:nvPr/>
        </p:nvSpPr>
        <p:spPr>
          <a:xfrm>
            <a:off x="191352" y="3852732"/>
            <a:ext cx="4970866" cy="1200329"/>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Therefore, God urges us to put on His armor, fight with His strength, and achieve victory. With this equipment, we cannot fail. Victory is assured (Romans 16:20; 1 Corinthians 15:24).</a:t>
            </a:r>
            <a:endParaRPr lang="es-ES" b="1" dirty="0">
              <a:solidFill>
                <a:schemeClr val="bg1"/>
              </a:solidFill>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3FFE7EF3-8E03-DCF4-A3E6-C8591416FEB0}"/>
              </a:ext>
            </a:extLst>
          </p:cNvPr>
          <p:cNvSpPr txBox="1"/>
          <p:nvPr/>
        </p:nvSpPr>
        <p:spPr>
          <a:xfrm>
            <a:off x="190591" y="2200387"/>
            <a:ext cx="4970866" cy="1477328"/>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The true enemy is hidden behind, imperceptible to us. The "powers that dominate this world of darkness" are "evil spiritual forces" (6:12 </a:t>
            </a:r>
            <a:r>
              <a:rPr lang="en-US" sz="1600" b="1">
                <a:solidFill>
                  <a:schemeClr val="bg1"/>
                </a:solidFill>
                <a:effectLst>
                  <a:outerShdw blurRad="38100" dist="38100" dir="2700000" algn="tl">
                    <a:srgbClr val="000000">
                      <a:alpha val="43137"/>
                    </a:srgbClr>
                  </a:outerShdw>
                </a:effectLst>
              </a:rPr>
              <a:t>NIV</a:t>
            </a:r>
            <a:r>
              <a:rPr lang="en-US" b="1">
                <a:solidFill>
                  <a:schemeClr val="bg1"/>
                </a:solidFill>
                <a:effectLst>
                  <a:outerShdw blurRad="38100" dist="38100" dir="2700000" algn="tl">
                    <a:srgbClr val="000000">
                      <a:alpha val="43137"/>
                    </a:srgbClr>
                  </a:outerShdw>
                </a:effectLst>
              </a:rPr>
              <a:t>). </a:t>
            </a:r>
            <a:br>
              <a:rPr lang="en-US" b="1">
                <a:solidFill>
                  <a:schemeClr val="bg1"/>
                </a:solidFill>
                <a:effectLst>
                  <a:outerShdw blurRad="38100" dist="38100" dir="2700000" algn="tl">
                    <a:srgbClr val="000000">
                      <a:alpha val="43137"/>
                    </a:srgbClr>
                  </a:outerShdw>
                </a:effectLst>
              </a:rPr>
            </a:br>
            <a:r>
              <a:rPr lang="en-US" b="1">
                <a:solidFill>
                  <a:schemeClr val="bg1"/>
                </a:solidFill>
                <a:effectLst>
                  <a:outerShdw blurRad="38100" dist="38100" dir="2700000" algn="tl">
                    <a:srgbClr val="000000">
                      <a:alpha val="43137"/>
                    </a:srgbClr>
                  </a:outerShdw>
                </a:effectLst>
              </a:rPr>
              <a:t>Our enemy is Satan and his angels. Let's not underestimate them; they are stronger than us.</a:t>
            </a:r>
            <a:endParaRPr lang="es-E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439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FB25E-8867-CF7C-CFFF-DF14AAF42C8C}"/>
              </a:ext>
            </a:extLst>
          </p:cNvPr>
          <p:cNvSpPr txBox="1"/>
          <p:nvPr/>
        </p:nvSpPr>
        <p:spPr>
          <a:xfrm>
            <a:off x="1659826" y="756560"/>
            <a:ext cx="5676974" cy="3416320"/>
          </a:xfrm>
          <a:prstGeom prst="rect">
            <a:avLst/>
          </a:prstGeom>
          <a:noFill/>
        </p:spPr>
        <p:txBody>
          <a:bodyPr wrap="square">
            <a:spAutoFit/>
          </a:bodyPr>
          <a:lstStyle/>
          <a:p>
            <a:pPr>
              <a:spcBef>
                <a:spcPts val="600"/>
              </a:spcBef>
            </a:pPr>
            <a:r>
              <a:rPr lang="es-ES" sz="2400" b="1">
                <a:latin typeface="Constantia" panose="02030602050306030303" pitchFamily="18" charset="0"/>
              </a:rPr>
              <a:t>“</a:t>
            </a:r>
            <a:r>
              <a:rPr lang="en-US" sz="2400" b="1">
                <a:latin typeface="Constantia" panose="02030602050306030303" pitchFamily="18" charset="0"/>
              </a:rPr>
              <a:t>All who would be soldiers of the cross of Christ, must gird on the armor and prepare for conflict. They should not be intimidated by threats or terrified by dangers. They must be cautious in peril, yet firm and brave in facing the foe and doing battle for God […] His final reward will be to share with Christ the throne of immortal glory.</a:t>
            </a:r>
            <a:r>
              <a:rPr lang="es-ES"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6DFE6177-06CA-5F68-5330-C2B24454ACC2}"/>
              </a:ext>
            </a:extLst>
          </p:cNvPr>
          <p:cNvSpPr txBox="1"/>
          <p:nvPr/>
        </p:nvSpPr>
        <p:spPr>
          <a:xfrm>
            <a:off x="3555301" y="4335788"/>
            <a:ext cx="3404843" cy="338554"/>
          </a:xfrm>
          <a:prstGeom prst="rect">
            <a:avLst/>
          </a:prstGeom>
          <a:noFill/>
        </p:spPr>
        <p:txBody>
          <a:bodyPr wrap="none" rtlCol="0">
            <a:spAutoFit/>
          </a:bodyPr>
          <a:lstStyle/>
          <a:p>
            <a:pPr algn="r"/>
            <a:r>
              <a:rPr lang="en-US" sz="1600" b="1"/>
              <a:t>E. G. W. (Conflict and Courage, May 2)</a:t>
            </a:r>
            <a:endParaRPr lang="es-ES" sz="1600" b="1" dirty="0"/>
          </a:p>
        </p:txBody>
      </p:sp>
    </p:spTree>
    <p:extLst>
      <p:ext uri="{BB962C8B-B14F-4D97-AF65-F5344CB8AC3E}">
        <p14:creationId xmlns:p14="http://schemas.microsoft.com/office/powerpoint/2010/main" val="182455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3F2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5" y="1607211"/>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1" y="4736354"/>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persona, hombre, comida, frente&#10;&#10;Descripción generada automáticamente">
            <a:extLst>
              <a:ext uri="{FF2B5EF4-FFF2-40B4-BE49-F238E27FC236}">
                <a16:creationId xmlns:a16="http://schemas.microsoft.com/office/drawing/2014/main" id="{EF5BDD3F-3736-7993-565E-908C5B248DCB}"/>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4894090" y="7"/>
            <a:ext cx="4249910" cy="5143493"/>
          </a:xfrm>
          <a:prstGeom prst="rect">
            <a:avLst/>
          </a:prstGeom>
          <a:effectLst>
            <a:softEdge rad="38100"/>
          </a:effectLst>
        </p:spPr>
      </p:pic>
      <p:pic>
        <p:nvPicPr>
          <p:cNvPr id="7" name="Imagen 6" descr="Imagen que contiene cuchillo&#10;&#10;Descripción generada automáticamente">
            <a:extLst>
              <a:ext uri="{FF2B5EF4-FFF2-40B4-BE49-F238E27FC236}">
                <a16:creationId xmlns:a16="http://schemas.microsoft.com/office/drawing/2014/main" id="{5E0B473C-D3A3-C393-2D27-48D6CAE35BD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5781" y="98170"/>
            <a:ext cx="928688" cy="1107281"/>
          </a:xfrm>
          <a:prstGeom prst="rect">
            <a:avLst/>
          </a:prstGeom>
          <a:effectLst>
            <a:innerShdw blurRad="114300">
              <a:prstClr val="black"/>
            </a:innerShdw>
          </a:effectLst>
        </p:spPr>
      </p:pic>
      <p:pic>
        <p:nvPicPr>
          <p:cNvPr id="10" name="Imagen 9" descr="Imagen que contiene ropa&#10;&#10;Descripción generada automáticamente">
            <a:extLst>
              <a:ext uri="{FF2B5EF4-FFF2-40B4-BE49-F238E27FC236}">
                <a16:creationId xmlns:a16="http://schemas.microsoft.com/office/drawing/2014/main" id="{A1B5AF87-5859-D962-252F-9A0360305BB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115863" y="102518"/>
            <a:ext cx="1238406" cy="1107281"/>
          </a:xfrm>
          <a:prstGeom prst="rect">
            <a:avLst/>
          </a:prstGeom>
          <a:effectLst>
            <a:innerShdw blurRad="114300">
              <a:prstClr val="black"/>
            </a:innerShdw>
          </a:effectLst>
        </p:spPr>
      </p:pic>
      <p:pic>
        <p:nvPicPr>
          <p:cNvPr id="14" name="Imagen 13" descr="Imagen que contiene tabla, competencia de atletismo, béisbol&#10;&#10;Descripción generada automáticamente">
            <a:extLst>
              <a:ext uri="{FF2B5EF4-FFF2-40B4-BE49-F238E27FC236}">
                <a16:creationId xmlns:a16="http://schemas.microsoft.com/office/drawing/2014/main" id="{D4ADEAB1-2EDD-660A-A50C-A97815252CE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475663" y="102518"/>
            <a:ext cx="1472443" cy="1107277"/>
          </a:xfrm>
          <a:prstGeom prst="rect">
            <a:avLst/>
          </a:prstGeom>
          <a:effectLst>
            <a:innerShdw blurRad="114300">
              <a:prstClr val="black"/>
            </a:innerShdw>
          </a:effectLst>
        </p:spPr>
      </p:pic>
      <p:pic>
        <p:nvPicPr>
          <p:cNvPr id="16" name="Imagen 15" descr="Lata de color rojo&#10;&#10;Descripción generada automáticamente con confianza baja">
            <a:extLst>
              <a:ext uri="{FF2B5EF4-FFF2-40B4-BE49-F238E27FC236}">
                <a16:creationId xmlns:a16="http://schemas.microsoft.com/office/drawing/2014/main" id="{6583E4CF-D202-80C5-FFCE-A58485D95567}"/>
              </a:ext>
            </a:extLst>
          </p:cNvPr>
          <p:cNvPicPr>
            <a:picLocks noGrp="1" noRot="1" noChangeAspect="1" noMove="1" noResize="1" noEditPoints="1" noAdjustHandles="1" noChangeArrowheads="1" noChangeShapeType="1" noCrop="1"/>
          </p:cNvPicPr>
          <p:nvPr/>
        </p:nvPicPr>
        <p:blipFill>
          <a:blip r:embed="rId6" cstate="hqprint">
            <a:extLst>
              <a:ext uri="{28A0092B-C50C-407E-A947-70E740481C1C}">
                <a14:useLocalDpi xmlns:a14="http://schemas.microsoft.com/office/drawing/2010/main"/>
              </a:ext>
            </a:extLst>
          </a:blip>
          <a:stretch>
            <a:fillRect/>
          </a:stretch>
        </p:blipFill>
        <p:spPr>
          <a:xfrm>
            <a:off x="4069501" y="102517"/>
            <a:ext cx="737159" cy="1107275"/>
          </a:xfrm>
          <a:prstGeom prst="rect">
            <a:avLst/>
          </a:prstGeom>
          <a:effectLst>
            <a:innerShdw blurRad="114300">
              <a:prstClr val="black"/>
            </a:innerShdw>
          </a:effectLst>
        </p:spPr>
      </p:pic>
      <p:pic>
        <p:nvPicPr>
          <p:cNvPr id="18" name="Imagen 17" descr="Imagen que contiene foto, tabla, vistiendo, viejo&#10;&#10;Descripción generada automáticamente">
            <a:extLst>
              <a:ext uri="{FF2B5EF4-FFF2-40B4-BE49-F238E27FC236}">
                <a16:creationId xmlns:a16="http://schemas.microsoft.com/office/drawing/2014/main" id="{90F549EF-1C6B-9E8D-73DE-AB2D75EE70EF}"/>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a:ext>
            </a:extLst>
          </a:blip>
          <a:stretch>
            <a:fillRect/>
          </a:stretch>
        </p:blipFill>
        <p:spPr>
          <a:xfrm>
            <a:off x="4928053" y="98169"/>
            <a:ext cx="1099943" cy="1107275"/>
          </a:xfrm>
          <a:prstGeom prst="rect">
            <a:avLst/>
          </a:prstGeom>
          <a:effectLst>
            <a:innerShdw blurRad="114300">
              <a:prstClr val="black"/>
            </a:innerShdw>
          </a:effectLst>
        </p:spPr>
      </p:pic>
      <p:pic>
        <p:nvPicPr>
          <p:cNvPr id="20" name="Imagen 19" descr="Un arma junto a un cuchillo&#10;&#10;Descripción generada automáticamente con confianza baja">
            <a:extLst>
              <a:ext uri="{FF2B5EF4-FFF2-40B4-BE49-F238E27FC236}">
                <a16:creationId xmlns:a16="http://schemas.microsoft.com/office/drawing/2014/main" id="{EAA4F8FD-594A-AA8C-9FE1-E865142A07C8}"/>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a:ext>
            </a:extLst>
          </a:blip>
          <a:stretch>
            <a:fillRect/>
          </a:stretch>
        </p:blipFill>
        <p:spPr>
          <a:xfrm>
            <a:off x="6149389" y="102518"/>
            <a:ext cx="1102926" cy="1102926"/>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36D7B580-EACC-71D6-A577-E5AFC8F6575D}"/>
              </a:ext>
            </a:extLst>
          </p:cNvPr>
          <p:cNvSpPr txBox="1"/>
          <p:nvPr/>
        </p:nvSpPr>
        <p:spPr>
          <a:xfrm>
            <a:off x="622290" y="1882546"/>
            <a:ext cx="3538728" cy="2562240"/>
          </a:xfrm>
          <a:prstGeom prst="rect">
            <a:avLst/>
          </a:prstGeom>
          <a:noFill/>
          <a:ln>
            <a:solidFill>
              <a:schemeClr val="bg1"/>
            </a:solidFill>
          </a:ln>
        </p:spPr>
        <p:txBody>
          <a:bodyPr wrap="square">
            <a:spAutoFit/>
          </a:bodyPr>
          <a:lstStyle/>
          <a:p>
            <a:pPr algn="ctr" defTabSz="685800"/>
            <a:r>
              <a:rPr lang="es-ES" sz="2100" b="1">
                <a:solidFill>
                  <a:prstClr val="white"/>
                </a:solidFill>
                <a:latin typeface="Comic Sans MS" panose="030F0702030302020204" pitchFamily="66" charset="0"/>
              </a:rPr>
              <a:t>“</a:t>
            </a:r>
            <a:r>
              <a:rPr lang="en-US" sz="2100" b="1">
                <a:solidFill>
                  <a:prstClr val="white"/>
                </a:solidFill>
                <a:latin typeface="Comic Sans MS" panose="030F0702030302020204" pitchFamily="66" charset="0"/>
              </a:rPr>
              <a:t>Finally, be strong in the Lord and in the strength of his might. Put on the whole armor of God, that you may be able to stand against the schemes </a:t>
            </a:r>
            <a:br>
              <a:rPr lang="en-US" sz="2100" b="1">
                <a:solidFill>
                  <a:prstClr val="white"/>
                </a:solidFill>
                <a:latin typeface="Comic Sans MS" panose="030F0702030302020204" pitchFamily="66" charset="0"/>
              </a:rPr>
            </a:br>
            <a:r>
              <a:rPr lang="en-US" sz="2100" b="1">
                <a:solidFill>
                  <a:prstClr val="white"/>
                </a:solidFill>
                <a:latin typeface="Comic Sans MS" panose="030F0702030302020204" pitchFamily="66" charset="0"/>
              </a:rPr>
              <a:t>of the devil</a:t>
            </a:r>
            <a:r>
              <a:rPr lang="es-ES" sz="2100" b="1">
                <a:solidFill>
                  <a:prstClr val="white"/>
                </a:solidFill>
                <a:latin typeface="Comic Sans MS" panose="030F0702030302020204" pitchFamily="66" charset="0"/>
              </a:rPr>
              <a:t>” </a:t>
            </a:r>
            <a:br>
              <a:rPr lang="es-ES" sz="2100" b="1">
                <a:solidFill>
                  <a:prstClr val="white"/>
                </a:solidFill>
                <a:latin typeface="Comic Sans MS" panose="030F0702030302020204" pitchFamily="66" charset="0"/>
              </a:rPr>
            </a:br>
            <a:r>
              <a:rPr lang="es-ES" sz="1350" b="1">
                <a:solidFill>
                  <a:prstClr val="white"/>
                </a:solidFill>
                <a:latin typeface="Comic Sans MS" panose="030F0702030302020204" pitchFamily="66" charset="0"/>
              </a:rPr>
              <a:t>(Ephesians 6:10, 11, </a:t>
            </a:r>
            <a:r>
              <a:rPr lang="es-ES" sz="1200" b="1">
                <a:solidFill>
                  <a:prstClr val="white"/>
                </a:solidFill>
                <a:latin typeface="Comic Sans MS" panose="030F0702030302020204" pitchFamily="66" charset="0"/>
              </a:rPr>
              <a:t>ESV</a:t>
            </a:r>
            <a:r>
              <a:rPr lang="es-ES" sz="1350" b="1">
                <a:solidFill>
                  <a:prstClr val="white"/>
                </a:solidFill>
                <a:latin typeface="Comic Sans MS" panose="030F0702030302020204" pitchFamily="66" charset="0"/>
              </a:rPr>
              <a:t>)</a:t>
            </a:r>
            <a:endParaRPr lang="es-ES" sz="2100" b="1" dirty="0">
              <a:solidFill>
                <a:prstClr val="white"/>
              </a:solidFill>
              <a:latin typeface="Comic Sans MS" panose="030F0702030302020204" pitchFamily="66" charset="0"/>
            </a:endParaRPr>
          </a:p>
        </p:txBody>
      </p:sp>
    </p:spTree>
    <p:extLst>
      <p:ext uri="{BB962C8B-B14F-4D97-AF65-F5344CB8AC3E}">
        <p14:creationId xmlns:p14="http://schemas.microsoft.com/office/powerpoint/2010/main" val="155698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5F2CF72-C981-DF76-6E0E-89E88EA8F89C}"/>
              </a:ext>
            </a:extLst>
          </p:cNvPr>
          <p:cNvSpPr>
            <a:spLocks noGrp="1" noRot="1" noMove="1" noResize="1" noEditPoints="1" noAdjustHandles="1" noChangeArrowheads="1" noChangeShapeType="1"/>
          </p:cNvSpPr>
          <p:nvPr/>
        </p:nvSpPr>
        <p:spPr>
          <a:xfrm>
            <a:off x="0" y="0"/>
            <a:ext cx="9144000" cy="2443413"/>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F00F5144-6D9B-DEA8-D4DC-4EAC8923E4A3}"/>
              </a:ext>
            </a:extLst>
          </p:cNvPr>
          <p:cNvSpPr>
            <a:spLocks noGrp="1" noRot="1" noMove="1" noResize="1" noEditPoints="1" noAdjustHandles="1" noChangeArrowheads="1" noChangeShapeType="1"/>
          </p:cNvSpPr>
          <p:nvPr/>
        </p:nvSpPr>
        <p:spPr>
          <a:xfrm>
            <a:off x="0" y="2443413"/>
            <a:ext cx="9144000" cy="2700086"/>
          </a:xfrm>
          <a:prstGeom prst="rect">
            <a:avLst/>
          </a:prstGeom>
          <a:gradFill flip="none" rotWithShape="1">
            <a:gsLst>
              <a:gs pos="0">
                <a:srgbClr val="DDA901"/>
              </a:gs>
              <a:gs pos="42000">
                <a:schemeClr val="accent5">
                  <a:lumMod val="97000"/>
                  <a:lumOff val="3000"/>
                </a:schemeClr>
              </a:gs>
              <a:gs pos="100000">
                <a:srgbClr val="FEE594"/>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BB0F353A-1BFA-BD10-55AF-99C23758FB4C}"/>
              </a:ext>
            </a:extLst>
          </p:cNvPr>
          <p:cNvSpPr>
            <a:spLocks noGrp="1" noRot="1" noMove="1" noResize="1" noEditPoints="1" noAdjustHandles="1" noChangeArrowheads="1" noChangeShapeType="1"/>
          </p:cNvSpPr>
          <p:nvPr/>
        </p:nvSpPr>
        <p:spPr>
          <a:xfrm>
            <a:off x="0" y="2390819"/>
            <a:ext cx="9144000" cy="91438"/>
          </a:xfrm>
          <a:prstGeom prst="rect">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07C81CE-3270-3239-712B-AC834AA29480}"/>
              </a:ext>
            </a:extLst>
          </p:cNvPr>
          <p:cNvSpPr txBox="1"/>
          <p:nvPr/>
        </p:nvSpPr>
        <p:spPr>
          <a:xfrm>
            <a:off x="4514400" y="2480028"/>
            <a:ext cx="4629600" cy="2616101"/>
          </a:xfrm>
          <a:prstGeom prst="rect">
            <a:avLst/>
          </a:prstGeom>
          <a:noFill/>
        </p:spPr>
        <p:txBody>
          <a:bodyPr wrap="square" rtlCol="0">
            <a:spAutoFit/>
            <a:scene3d>
              <a:camera prst="orthographicFront"/>
              <a:lightRig rig="threePt" dir="t"/>
            </a:scene3d>
            <a:sp3d extrusionH="57150">
              <a:bevelT w="38100" h="38100"/>
            </a:sp3d>
          </a:bodyPr>
          <a:lstStyle/>
          <a:p>
            <a:r>
              <a:rPr lang="en-US" b="1">
                <a:solidFill>
                  <a:srgbClr val="276B68"/>
                </a:solidFill>
              </a:rPr>
              <a:t>Preparation for battle (Ephesians 6:10)</a:t>
            </a:r>
            <a:endParaRPr lang="es-ES" b="1" dirty="0">
              <a:solidFill>
                <a:srgbClr val="276B68"/>
              </a:solidFill>
            </a:endParaRPr>
          </a:p>
          <a:p>
            <a:r>
              <a:rPr lang="es-ES" b="1"/>
              <a:t>	Call to battle</a:t>
            </a:r>
            <a:endParaRPr lang="es-ES" b="1" dirty="0"/>
          </a:p>
          <a:p>
            <a:r>
              <a:rPr lang="es-ES" b="1"/>
              <a:t>	Forces for victory</a:t>
            </a:r>
            <a:endParaRPr lang="es-ES" b="1" dirty="0"/>
          </a:p>
          <a:p>
            <a:pPr>
              <a:spcBef>
                <a:spcPts val="1200"/>
              </a:spcBef>
            </a:pPr>
            <a:r>
              <a:rPr lang="en-US" b="1">
                <a:solidFill>
                  <a:srgbClr val="55297C"/>
                </a:solidFill>
              </a:rPr>
              <a:t>The battle (Ephesians 6:11, 13)</a:t>
            </a:r>
            <a:endParaRPr lang="es-ES" b="1" dirty="0">
              <a:solidFill>
                <a:srgbClr val="55297C"/>
              </a:solidFill>
            </a:endParaRPr>
          </a:p>
          <a:p>
            <a:r>
              <a:rPr lang="es-ES" b="1"/>
              <a:t>	The cosmic conflict</a:t>
            </a:r>
            <a:endParaRPr lang="es-ES" b="1" dirty="0"/>
          </a:p>
          <a:p>
            <a:r>
              <a:rPr lang="es-ES" b="1"/>
              <a:t>	Standing firm</a:t>
            </a:r>
            <a:endParaRPr lang="es-ES" b="1" dirty="0"/>
          </a:p>
          <a:p>
            <a:pPr>
              <a:spcBef>
                <a:spcPts val="1200"/>
              </a:spcBef>
            </a:pPr>
            <a:r>
              <a:rPr lang="es-ES" b="1">
                <a:solidFill>
                  <a:srgbClr val="892E11"/>
                </a:solidFill>
              </a:rPr>
              <a:t>The enemy (Ephesians 6:12)</a:t>
            </a:r>
            <a:endParaRPr lang="es-ES" b="1" dirty="0">
              <a:solidFill>
                <a:srgbClr val="892E11"/>
              </a:solidFill>
            </a:endParaRPr>
          </a:p>
          <a:p>
            <a:r>
              <a:rPr lang="es-ES" b="1"/>
              <a:t>	Principalities and powers</a:t>
            </a:r>
            <a:endParaRPr lang="es-ES" b="1" dirty="0"/>
          </a:p>
        </p:txBody>
      </p:sp>
      <p:sp>
        <p:nvSpPr>
          <p:cNvPr id="3" name="CuadroTexto 2">
            <a:extLst>
              <a:ext uri="{FF2B5EF4-FFF2-40B4-BE49-F238E27FC236}">
                <a16:creationId xmlns:a16="http://schemas.microsoft.com/office/drawing/2014/main" id="{44045004-E59F-C165-1A91-9E0320D342E1}"/>
              </a:ext>
            </a:extLst>
          </p:cNvPr>
          <p:cNvSpPr txBox="1"/>
          <p:nvPr/>
        </p:nvSpPr>
        <p:spPr>
          <a:xfrm>
            <a:off x="179493" y="96587"/>
            <a:ext cx="5655734" cy="923330"/>
          </a:xfrm>
          <a:prstGeom prst="rect">
            <a:avLst/>
          </a:prstGeom>
          <a:noFill/>
        </p:spPr>
        <p:txBody>
          <a:bodyPr wrap="square" rtlCol="0">
            <a:spAutoFit/>
          </a:bodyPr>
          <a:lstStyle/>
          <a:p>
            <a:pPr>
              <a:spcBef>
                <a:spcPts val="600"/>
              </a:spcBef>
            </a:pPr>
            <a:r>
              <a:rPr lang="en-US" b="1">
                <a:solidFill>
                  <a:schemeClr val="bg1"/>
                </a:solidFill>
                <a:effectLst>
                  <a:glow rad="101600">
                    <a:srgbClr val="83271A"/>
                  </a:glow>
                  <a:outerShdw blurRad="38100" dist="38100" dir="2700000" algn="tl">
                    <a:srgbClr val="000000">
                      <a:alpha val="43137"/>
                    </a:srgbClr>
                  </a:outerShdw>
                </a:effectLst>
              </a:rPr>
              <a:t>We are immersed in a cosmic war between two kingdoms. Therefore, when we join the Kingdom of Jesus, we become a part of its defense and promotion.</a:t>
            </a:r>
            <a:endParaRPr lang="es-ES" b="1" dirty="0">
              <a:solidFill>
                <a:schemeClr val="bg1"/>
              </a:solidFill>
              <a:effectLst>
                <a:glow rad="101600">
                  <a:srgbClr val="83271A"/>
                </a:glow>
                <a:outerShdw blurRad="38100" dist="38100" dir="2700000" algn="tl">
                  <a:srgbClr val="000000">
                    <a:alpha val="43137"/>
                  </a:srgbClr>
                </a:outerShdw>
              </a:effectLst>
            </a:endParaRPr>
          </a:p>
        </p:txBody>
      </p:sp>
      <p:pic>
        <p:nvPicPr>
          <p:cNvPr id="7" name="Imagen 6" descr="Imagen que contiene persona, hombre, sostener, agua&#10;&#10;Descripción generada automáticamente">
            <a:extLst>
              <a:ext uri="{FF2B5EF4-FFF2-40B4-BE49-F238E27FC236}">
                <a16:creationId xmlns:a16="http://schemas.microsoft.com/office/drawing/2014/main" id="{3C260B6D-C8D5-CE93-C846-8998A61DE4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14720" y="96587"/>
            <a:ext cx="2993814" cy="2221653"/>
          </a:xfrm>
          <a:prstGeom prst="snip2DiagRect">
            <a:avLst>
              <a:gd name="adj1" fmla="val 10694"/>
              <a:gd name="adj2" fmla="val 10834"/>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persona, mujer, sostener, hombre&#10;&#10;Descripción generada automáticamente">
            <a:extLst>
              <a:ext uri="{FF2B5EF4-FFF2-40B4-BE49-F238E27FC236}">
                <a16:creationId xmlns:a16="http://schemas.microsoft.com/office/drawing/2014/main" id="{DFA56FE7-F521-BE31-86EF-B85AFF0207D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5427" y="2567180"/>
            <a:ext cx="1872746" cy="2443414"/>
          </a:xfrm>
          <a:prstGeom prst="snip2DiagRect">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sostener, hombre, mujer&#10;&#10;Descripción generada automáticamente">
            <a:extLst>
              <a:ext uri="{FF2B5EF4-FFF2-40B4-BE49-F238E27FC236}">
                <a16:creationId xmlns:a16="http://schemas.microsoft.com/office/drawing/2014/main" id="{AA2C14AA-D6E8-BC2D-BBA4-0C07676B0A1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3600" y="2567181"/>
            <a:ext cx="1873204" cy="2443413"/>
          </a:xfrm>
          <a:prstGeom prst="snip2DiagRect">
            <a:avLst>
              <a:gd name="adj1" fmla="val 16143"/>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a:extLst>
              <a:ext uri="{FF2B5EF4-FFF2-40B4-BE49-F238E27FC236}">
                <a16:creationId xmlns:a16="http://schemas.microsoft.com/office/drawing/2014/main" id="{09FBE16D-3F3A-E4E4-9E32-512ABCC5C4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99971">
            <a:off x="4182996" y="2561903"/>
            <a:ext cx="365906" cy="447084"/>
          </a:xfrm>
          <a:prstGeom prst="rect">
            <a:avLst/>
          </a:prstGeom>
        </p:spPr>
      </p:pic>
      <p:pic>
        <p:nvPicPr>
          <p:cNvPr id="20" name="Imagen 19" descr="Imagen que contiene Forma&#10;&#10;Descripción generada automáticamente">
            <a:extLst>
              <a:ext uri="{FF2B5EF4-FFF2-40B4-BE49-F238E27FC236}">
                <a16:creationId xmlns:a16="http://schemas.microsoft.com/office/drawing/2014/main" id="{2D0E2F4C-B41B-8E44-4F76-FC21F4EE212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99971">
            <a:off x="4182996" y="3550022"/>
            <a:ext cx="365906" cy="447084"/>
          </a:xfrm>
          <a:prstGeom prst="rect">
            <a:avLst/>
          </a:prstGeom>
        </p:spPr>
      </p:pic>
      <p:pic>
        <p:nvPicPr>
          <p:cNvPr id="22" name="Imagen 21">
            <a:extLst>
              <a:ext uri="{FF2B5EF4-FFF2-40B4-BE49-F238E27FC236}">
                <a16:creationId xmlns:a16="http://schemas.microsoft.com/office/drawing/2014/main" id="{630D7443-4EFE-F59E-AE2C-BC381483179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99971">
            <a:off x="4182996" y="4506589"/>
            <a:ext cx="365906" cy="447084"/>
          </a:xfrm>
          <a:prstGeom prst="rect">
            <a:avLst/>
          </a:prstGeom>
        </p:spPr>
      </p:pic>
      <p:pic>
        <p:nvPicPr>
          <p:cNvPr id="26" name="Imagen 25" descr="Imagen que contiene computadora, interior, computer, monitor&#10;&#10;Descripción generada automáticamente">
            <a:extLst>
              <a:ext uri="{FF2B5EF4-FFF2-40B4-BE49-F238E27FC236}">
                <a16:creationId xmlns:a16="http://schemas.microsoft.com/office/drawing/2014/main" id="{0D1DDD8F-7C3B-130B-51F7-0EEFA330737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622743" y="4817857"/>
            <a:ext cx="361618" cy="181682"/>
          </a:xfrm>
          <a:prstGeom prst="rect">
            <a:avLst/>
          </a:prstGeom>
          <a:effectLst>
            <a:outerShdw blurRad="50800" dist="38100" dir="8100000" algn="tr" rotWithShape="0">
              <a:prstClr val="black">
                <a:alpha val="40000"/>
              </a:prstClr>
            </a:outerShdw>
          </a:effectLst>
        </p:spPr>
      </p:pic>
      <p:pic>
        <p:nvPicPr>
          <p:cNvPr id="31" name="Imagen 30" descr="Imagen que contiene monitor, tabla, computadora, pantalla&#10;&#10;Descripción generada automáticamente">
            <a:extLst>
              <a:ext uri="{FF2B5EF4-FFF2-40B4-BE49-F238E27FC236}">
                <a16:creationId xmlns:a16="http://schemas.microsoft.com/office/drawing/2014/main" id="{DFCAF0F2-DB4F-FC42-D0BD-E187E80A3CC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622743" y="4101967"/>
            <a:ext cx="361618" cy="181682"/>
          </a:xfrm>
          <a:prstGeom prst="rect">
            <a:avLst/>
          </a:prstGeom>
          <a:effectLst>
            <a:outerShdw blurRad="50800" dist="38100" dir="8100000" algn="tr" rotWithShape="0">
              <a:prstClr val="black">
                <a:alpha val="40000"/>
              </a:prstClr>
            </a:outerShdw>
          </a:effectLst>
        </p:spPr>
      </p:pic>
      <p:pic>
        <p:nvPicPr>
          <p:cNvPr id="33" name="Imagen 32" descr="Imagen que contiene tabla, interior, computadora, monitor&#10;&#10;Descripción generada automáticamente">
            <a:extLst>
              <a:ext uri="{FF2B5EF4-FFF2-40B4-BE49-F238E27FC236}">
                <a16:creationId xmlns:a16="http://schemas.microsoft.com/office/drawing/2014/main" id="{CA91BCEF-4FA8-15AE-1A64-8C09D06604B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622743" y="3824747"/>
            <a:ext cx="361618" cy="181682"/>
          </a:xfrm>
          <a:prstGeom prst="rect">
            <a:avLst/>
          </a:prstGeom>
          <a:effectLst>
            <a:outerShdw blurRad="50800" dist="38100" dir="8100000" algn="tr" rotWithShape="0">
              <a:prstClr val="black">
                <a:alpha val="40000"/>
              </a:prstClr>
            </a:outerShdw>
          </a:effectLst>
        </p:spPr>
      </p:pic>
      <p:pic>
        <p:nvPicPr>
          <p:cNvPr id="34" name="Imagen 33" descr="Una pantalla verde&#10;&#10;Descripción generada automáticamente con confianza baja">
            <a:extLst>
              <a:ext uri="{FF2B5EF4-FFF2-40B4-BE49-F238E27FC236}">
                <a16:creationId xmlns:a16="http://schemas.microsoft.com/office/drawing/2014/main" id="{73A4E9B8-48D2-77BA-CA69-533C45FEFBB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622743" y="3124082"/>
            <a:ext cx="361618" cy="181682"/>
          </a:xfrm>
          <a:prstGeom prst="rect">
            <a:avLst/>
          </a:prstGeom>
          <a:effectLst>
            <a:outerShdw blurRad="50800" dist="38100" dir="8100000" algn="tr" rotWithShape="0">
              <a:prstClr val="black">
                <a:alpha val="40000"/>
              </a:prstClr>
            </a:outerShdw>
          </a:effectLst>
        </p:spPr>
      </p:pic>
      <p:pic>
        <p:nvPicPr>
          <p:cNvPr id="39" name="Imagen 38" descr="Imagen que contiene Flecha&#10;&#10;Descripción generada automáticamente">
            <a:extLst>
              <a:ext uri="{FF2B5EF4-FFF2-40B4-BE49-F238E27FC236}">
                <a16:creationId xmlns:a16="http://schemas.microsoft.com/office/drawing/2014/main" id="{E7DE6226-16F5-70DF-1C58-0FF619A74D5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622743" y="2845889"/>
            <a:ext cx="361618" cy="181682"/>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84B5AE2F-3D88-F808-B266-EED4B0F69AFD}"/>
              </a:ext>
            </a:extLst>
          </p:cNvPr>
          <p:cNvSpPr txBox="1"/>
          <p:nvPr/>
        </p:nvSpPr>
        <p:spPr>
          <a:xfrm>
            <a:off x="179493" y="1111599"/>
            <a:ext cx="5655734" cy="1200329"/>
          </a:xfrm>
          <a:prstGeom prst="rect">
            <a:avLst/>
          </a:prstGeom>
          <a:noFill/>
        </p:spPr>
        <p:txBody>
          <a:bodyPr wrap="square">
            <a:spAutoFit/>
          </a:bodyPr>
          <a:lstStyle/>
          <a:p>
            <a:pPr>
              <a:spcBef>
                <a:spcPts val="600"/>
              </a:spcBef>
            </a:pPr>
            <a:r>
              <a:rPr lang="en-US" b="1">
                <a:solidFill>
                  <a:schemeClr val="bg1"/>
                </a:solidFill>
                <a:effectLst>
                  <a:glow rad="101600">
                    <a:srgbClr val="83271A"/>
                  </a:glow>
                  <a:outerShdw blurRad="38100" dist="38100" dir="2700000" algn="tl">
                    <a:srgbClr val="000000">
                      <a:alpha val="43137"/>
                    </a:srgbClr>
                  </a:outerShdw>
                </a:effectLst>
              </a:rPr>
              <a:t>Upon entering battle, we cannot rely on our own strength, weapons, or abilities. Our source of power is in Jesus Christ. We fight dressed in the armor of God, in a war that Jesus has already won.</a:t>
            </a:r>
            <a:endParaRPr lang="es-ES" b="1" dirty="0">
              <a:solidFill>
                <a:schemeClr val="bg1"/>
              </a:solidFill>
              <a:effectLst>
                <a:glow rad="101600">
                  <a:srgbClr val="83271A"/>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472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Right)">
                                      <p:cBhvr>
                                        <p:cTn id="19" dur="500"/>
                                        <p:tgtEl>
                                          <p:spTgt spid="9"/>
                                        </p:tgtEl>
                                      </p:cBhvr>
                                    </p:animEffect>
                                  </p:childTnLst>
                                </p:cTn>
                              </p:par>
                              <p:par>
                                <p:cTn id="20" presetID="18" presetClass="entr" presetSubtype="1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ppt_x</p:attrName>
                                        </p:attrNameLst>
                                      </p:cBhvr>
                                      <p:tavLst>
                                        <p:tav tm="0">
                                          <p:val>
                                            <p:strVal val="#ppt_x-#ppt_w/2"/>
                                          </p:val>
                                        </p:tav>
                                        <p:tav tm="100000">
                                          <p:val>
                                            <p:strVal val="#ppt_x"/>
                                          </p:val>
                                        </p:tav>
                                      </p:tavLst>
                                    </p:anim>
                                    <p:anim calcmode="lin" valueType="num">
                                      <p:cBhvr>
                                        <p:cTn id="40" dur="500" fill="hold"/>
                                        <p:tgtEl>
                                          <p:spTgt spid="39"/>
                                        </p:tgtEl>
                                        <p:attrNameLst>
                                          <p:attrName>ppt_y</p:attrName>
                                        </p:attrNameLst>
                                      </p:cBhvr>
                                      <p:tavLst>
                                        <p:tav tm="0">
                                          <p:val>
                                            <p:strVal val="#ppt_y"/>
                                          </p:val>
                                        </p:tav>
                                        <p:tav tm="100000">
                                          <p:val>
                                            <p:strVal val="#ppt_y"/>
                                          </p:val>
                                        </p:tav>
                                      </p:tavLst>
                                    </p:anim>
                                    <p:anim calcmode="lin" valueType="num">
                                      <p:cBhvr>
                                        <p:cTn id="41" dur="500" fill="hold"/>
                                        <p:tgtEl>
                                          <p:spTgt spid="39"/>
                                        </p:tgtEl>
                                        <p:attrNameLst>
                                          <p:attrName>ppt_w</p:attrName>
                                        </p:attrNameLst>
                                      </p:cBhvr>
                                      <p:tavLst>
                                        <p:tav tm="0">
                                          <p:val>
                                            <p:fltVal val="0"/>
                                          </p:val>
                                        </p:tav>
                                        <p:tav tm="100000">
                                          <p:val>
                                            <p:strVal val="#ppt_w"/>
                                          </p:val>
                                        </p:tav>
                                      </p:tavLst>
                                    </p:anim>
                                    <p:anim calcmode="lin" valueType="num">
                                      <p:cBhvr>
                                        <p:cTn id="42" dur="500" fill="hold"/>
                                        <p:tgtEl>
                                          <p:spTgt spid="39"/>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ppt_x</p:attrName>
                                        </p:attrNameLst>
                                      </p:cBhvr>
                                      <p:tavLst>
                                        <p:tav tm="0">
                                          <p:val>
                                            <p:strVal val="#ppt_x-#ppt_w/2"/>
                                          </p:val>
                                        </p:tav>
                                        <p:tav tm="100000">
                                          <p:val>
                                            <p:strVal val="#ppt_x"/>
                                          </p:val>
                                        </p:tav>
                                      </p:tavLst>
                                    </p:anim>
                                    <p:anim calcmode="lin" valueType="num">
                                      <p:cBhvr>
                                        <p:cTn id="51" dur="500" fill="hold"/>
                                        <p:tgtEl>
                                          <p:spTgt spid="34"/>
                                        </p:tgtEl>
                                        <p:attrNameLst>
                                          <p:attrName>ppt_y</p:attrName>
                                        </p:attrNameLst>
                                      </p:cBhvr>
                                      <p:tavLst>
                                        <p:tav tm="0">
                                          <p:val>
                                            <p:strVal val="#ppt_y"/>
                                          </p:val>
                                        </p:tav>
                                        <p:tav tm="100000">
                                          <p:val>
                                            <p:strVal val="#ppt_y"/>
                                          </p:val>
                                        </p:tav>
                                      </p:tavLst>
                                    </p:anim>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ppt_x</p:attrName>
                                        </p:attrNameLst>
                                      </p:cBhvr>
                                      <p:tavLst>
                                        <p:tav tm="0">
                                          <p:val>
                                            <p:strVal val="#ppt_x-#ppt_w/2"/>
                                          </p:val>
                                        </p:tav>
                                        <p:tav tm="100000">
                                          <p:val>
                                            <p:strVal val="#ppt_x"/>
                                          </p:val>
                                        </p:tav>
                                      </p:tavLst>
                                    </p:anim>
                                    <p:anim calcmode="lin" valueType="num">
                                      <p:cBhvr>
                                        <p:cTn id="71" dur="500" fill="hold"/>
                                        <p:tgtEl>
                                          <p:spTgt spid="33"/>
                                        </p:tgtEl>
                                        <p:attrNameLst>
                                          <p:attrName>ppt_y</p:attrName>
                                        </p:attrNameLst>
                                      </p:cBhvr>
                                      <p:tavLst>
                                        <p:tav tm="0">
                                          <p:val>
                                            <p:strVal val="#ppt_y"/>
                                          </p:val>
                                        </p:tav>
                                        <p:tav tm="100000">
                                          <p:val>
                                            <p:strVal val="#ppt_y"/>
                                          </p:val>
                                        </p:tav>
                                      </p:tavLst>
                                    </p:anim>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4" end="4"/>
                                            </p:txEl>
                                          </p:spTgt>
                                        </p:tgtEl>
                                        <p:attrNameLst>
                                          <p:attrName>style.visibility</p:attrName>
                                        </p:attrNameLst>
                                      </p:cBhvr>
                                      <p:to>
                                        <p:strVal val="visible"/>
                                      </p:to>
                                    </p:set>
                                    <p:animEffect transition="in" filter="wipe(left)">
                                      <p:cBhvr>
                                        <p:cTn id="77" dur="500"/>
                                        <p:tgtEl>
                                          <p:spTgt spid="2">
                                            <p:txEl>
                                              <p:pRg st="4" end="4"/>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ppt_x</p:attrName>
                                        </p:attrNameLst>
                                      </p:cBhvr>
                                      <p:tavLst>
                                        <p:tav tm="0">
                                          <p:val>
                                            <p:strVal val="#ppt_x-#ppt_w/2"/>
                                          </p:val>
                                        </p:tav>
                                        <p:tav tm="100000">
                                          <p:val>
                                            <p:strVal val="#ppt_x"/>
                                          </p:val>
                                        </p:tav>
                                      </p:tavLst>
                                    </p:anim>
                                    <p:anim calcmode="lin" valueType="num">
                                      <p:cBhvr>
                                        <p:cTn id="82" dur="500" fill="hold"/>
                                        <p:tgtEl>
                                          <p:spTgt spid="31"/>
                                        </p:tgtEl>
                                        <p:attrNameLst>
                                          <p:attrName>ppt_y</p:attrName>
                                        </p:attrNameLst>
                                      </p:cBhvr>
                                      <p:tavLst>
                                        <p:tav tm="0">
                                          <p:val>
                                            <p:strVal val="#ppt_y"/>
                                          </p:val>
                                        </p:tav>
                                        <p:tav tm="100000">
                                          <p:val>
                                            <p:strVal val="#ppt_y"/>
                                          </p:val>
                                        </p:tav>
                                      </p:tavLst>
                                    </p:anim>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5" end="5"/>
                                            </p:txEl>
                                          </p:spTgt>
                                        </p:tgtEl>
                                        <p:attrNameLst>
                                          <p:attrName>style.visibility</p:attrName>
                                        </p:attrNameLst>
                                      </p:cBhvr>
                                      <p:to>
                                        <p:strVal val="visible"/>
                                      </p:to>
                                    </p:set>
                                    <p:animEffect transition="in" filter="wipe(left)">
                                      <p:cBhvr>
                                        <p:cTn id="88" dur="500"/>
                                        <p:tgtEl>
                                          <p:spTgt spid="2">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left)">
                                      <p:cBhvr>
                                        <p:cTn id="93" dur="500"/>
                                        <p:tgtEl>
                                          <p:spTgt spid="22"/>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left)">
                                      <p:cBhvr>
                                        <p:cTn id="97" dur="500"/>
                                        <p:tgtEl>
                                          <p:spTgt spid="2">
                                            <p:txEl>
                                              <p:pRg st="6" end="6"/>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ppt_x</p:attrName>
                                        </p:attrNameLst>
                                      </p:cBhvr>
                                      <p:tavLst>
                                        <p:tav tm="0">
                                          <p:val>
                                            <p:strVal val="#ppt_x-#ppt_w/2"/>
                                          </p:val>
                                        </p:tav>
                                        <p:tav tm="100000">
                                          <p:val>
                                            <p:strVal val="#ppt_x"/>
                                          </p:val>
                                        </p:tav>
                                      </p:tavLst>
                                    </p:anim>
                                    <p:anim calcmode="lin" valueType="num">
                                      <p:cBhvr>
                                        <p:cTn id="102" dur="500" fill="hold"/>
                                        <p:tgtEl>
                                          <p:spTgt spid="26"/>
                                        </p:tgtEl>
                                        <p:attrNameLst>
                                          <p:attrName>ppt_y</p:attrName>
                                        </p:attrNameLst>
                                      </p:cBhvr>
                                      <p:tavLst>
                                        <p:tav tm="0">
                                          <p:val>
                                            <p:strVal val="#ppt_y"/>
                                          </p:val>
                                        </p:tav>
                                        <p:tav tm="100000">
                                          <p:val>
                                            <p:strVal val="#ppt_y"/>
                                          </p:val>
                                        </p:tav>
                                      </p:tavLst>
                                    </p:anim>
                                    <p:anim calcmode="lin" valueType="num">
                                      <p:cBhvr>
                                        <p:cTn id="103" dur="500" fill="hold"/>
                                        <p:tgtEl>
                                          <p:spTgt spid="26"/>
                                        </p:tgtEl>
                                        <p:attrNameLst>
                                          <p:attrName>ppt_w</p:attrName>
                                        </p:attrNameLst>
                                      </p:cBhvr>
                                      <p:tavLst>
                                        <p:tav tm="0">
                                          <p:val>
                                            <p:fltVal val="0"/>
                                          </p:val>
                                        </p:tav>
                                        <p:tav tm="100000">
                                          <p:val>
                                            <p:strVal val="#ppt_w"/>
                                          </p:val>
                                        </p:tav>
                                      </p:tavLst>
                                    </p:anim>
                                    <p:anim calcmode="lin" valueType="num">
                                      <p:cBhvr>
                                        <p:cTn id="104" dur="500" fill="hold"/>
                                        <p:tgtEl>
                                          <p:spTgt spid="26"/>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7" end="7"/>
                                            </p:txEl>
                                          </p:spTgt>
                                        </p:tgtEl>
                                        <p:attrNameLst>
                                          <p:attrName>style.visibility</p:attrName>
                                        </p:attrNameLst>
                                      </p:cBhvr>
                                      <p:to>
                                        <p:strVal val="visible"/>
                                      </p:to>
                                    </p:set>
                                    <p:animEffect transition="in" filter="wipe(left)">
                                      <p:cBhvr>
                                        <p:cTn id="10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Patrón de fondo, Sitio web&#10;&#10;Descripción generada automáticamente">
            <a:extLst>
              <a:ext uri="{FF2B5EF4-FFF2-40B4-BE49-F238E27FC236}">
                <a16:creationId xmlns:a16="http://schemas.microsoft.com/office/drawing/2014/main" id="{AFF9A831-D3F8-CD2F-0AAF-66F31F067C8C}"/>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2571750"/>
          </a:xfrm>
          <a:prstGeom prst="rect">
            <a:avLst/>
          </a:prstGeom>
        </p:spPr>
      </p:pic>
      <p:pic>
        <p:nvPicPr>
          <p:cNvPr id="7" name="Imagen 6" descr="Interfaz de usuario gráfica, Patrón de fondo, Sitio web&#10;&#10;Descripción generada automáticamente">
            <a:extLst>
              <a:ext uri="{FF2B5EF4-FFF2-40B4-BE49-F238E27FC236}">
                <a16:creationId xmlns:a16="http://schemas.microsoft.com/office/drawing/2014/main" id="{EDC00111-EF8E-333D-1965-11E7A3410F11}"/>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0" y="2571750"/>
            <a:ext cx="9144000" cy="2571750"/>
          </a:xfrm>
          <a:prstGeom prst="rect">
            <a:avLst/>
          </a:prstGeom>
        </p:spPr>
      </p:pic>
      <p:sp>
        <p:nvSpPr>
          <p:cNvPr id="3" name="CuadroTexto 2">
            <a:extLst>
              <a:ext uri="{FF2B5EF4-FFF2-40B4-BE49-F238E27FC236}">
                <a16:creationId xmlns:a16="http://schemas.microsoft.com/office/drawing/2014/main" id="{EE77F5A4-7AFE-B8B2-F4DE-98407B47965F}"/>
              </a:ext>
            </a:extLst>
          </p:cNvPr>
          <p:cNvSpPr txBox="1"/>
          <p:nvPr/>
        </p:nvSpPr>
        <p:spPr>
          <a:xfrm>
            <a:off x="0" y="901154"/>
            <a:ext cx="9144000" cy="769441"/>
          </a:xfrm>
          <a:prstGeom prst="rect">
            <a:avLst/>
          </a:prstGeom>
          <a:noFill/>
        </p:spPr>
        <p:txBody>
          <a:bodyPr wrap="square">
            <a:spAutoFit/>
          </a:bodyPr>
          <a:lstStyle/>
          <a:p>
            <a:pPr algn="ctr"/>
            <a:r>
              <a:rPr lang="es-ES" sz="4400" b="1">
                <a:ln w="10160">
                  <a:solidFill>
                    <a:schemeClr val="accent5"/>
                  </a:solidFill>
                  <a:prstDash val="solid"/>
                </a:ln>
                <a:solidFill>
                  <a:srgbClr val="FFFFFF"/>
                </a:solidFill>
                <a:effectLst>
                  <a:outerShdw blurRad="38100" dist="22860" dir="5400000" algn="tl" rotWithShape="0">
                    <a:srgbClr val="000000">
                      <a:alpha val="59000"/>
                    </a:srgbClr>
                  </a:outerShdw>
                </a:effectLst>
              </a:rPr>
              <a:t>PREPARATION FOR BATTLE</a:t>
            </a:r>
            <a:endParaRPr lang="es-ES" sz="4400" b="1" dirty="0">
              <a:ln w="10160">
                <a:solidFill>
                  <a:schemeClr val="accent5"/>
                </a:solidFill>
                <a:prstDash val="solid"/>
              </a:ln>
              <a:solidFill>
                <a:srgbClr val="FFFFFF"/>
              </a:solidFill>
              <a:effectLst>
                <a:outerShdw blurRad="38100" dist="22860" dir="5400000" algn="tl" rotWithShape="0">
                  <a:srgbClr val="000000">
                    <a:alpha val="59000"/>
                  </a:srgbClr>
                </a:outerShdw>
              </a:effectLst>
            </a:endParaRPr>
          </a:p>
        </p:txBody>
      </p:sp>
      <p:sp>
        <p:nvSpPr>
          <p:cNvPr id="5" name="CuadroTexto 4">
            <a:extLst>
              <a:ext uri="{FF2B5EF4-FFF2-40B4-BE49-F238E27FC236}">
                <a16:creationId xmlns:a16="http://schemas.microsoft.com/office/drawing/2014/main" id="{12DA4973-308B-2D84-917D-AE5CCD469BD4}"/>
              </a:ext>
            </a:extLst>
          </p:cNvPr>
          <p:cNvSpPr txBox="1"/>
          <p:nvPr/>
        </p:nvSpPr>
        <p:spPr>
          <a:xfrm>
            <a:off x="2460542" y="2014593"/>
            <a:ext cx="4222915" cy="2923877"/>
          </a:xfrm>
          <a:prstGeom prst="rect">
            <a:avLst/>
          </a:prstGeom>
          <a:noFill/>
        </p:spPr>
        <p:txBody>
          <a:bodyPr wrap="square">
            <a:spAutoFit/>
            <a:scene3d>
              <a:camera prst="orthographicFront"/>
              <a:lightRig rig="threePt" dir="t"/>
            </a:scene3d>
            <a:sp3d extrusionH="57150">
              <a:bevelT w="38100" h="38100"/>
            </a:sp3d>
          </a:bodyPr>
          <a:lstStyle/>
          <a:p>
            <a:pPr algn="ctr"/>
            <a:r>
              <a:rPr lang="es-ES" sz="3200" b="1">
                <a:solidFill>
                  <a:schemeClr val="accent6">
                    <a:lumMod val="75000"/>
                  </a:schemeClr>
                </a:solidFill>
                <a:latin typeface="Comic Sans MS" panose="030F0702030302020204" pitchFamily="66" charset="0"/>
              </a:rPr>
              <a:t>“</a:t>
            </a:r>
            <a:r>
              <a:rPr lang="en-US" sz="3200" b="1">
                <a:solidFill>
                  <a:schemeClr val="accent6">
                    <a:lumMod val="75000"/>
                  </a:schemeClr>
                </a:solidFill>
                <a:latin typeface="Comic Sans MS" panose="030F0702030302020204" pitchFamily="66" charset="0"/>
              </a:rPr>
              <a:t>Finally, my brethren, be strong in the Lord and in the power of </a:t>
            </a:r>
            <a:br>
              <a:rPr lang="en-US" sz="3200" b="1">
                <a:solidFill>
                  <a:schemeClr val="accent6">
                    <a:lumMod val="75000"/>
                  </a:schemeClr>
                </a:solidFill>
                <a:latin typeface="Comic Sans MS" panose="030F0702030302020204" pitchFamily="66" charset="0"/>
              </a:rPr>
            </a:br>
            <a:r>
              <a:rPr lang="en-US" sz="3200" b="1">
                <a:solidFill>
                  <a:schemeClr val="accent6">
                    <a:lumMod val="75000"/>
                  </a:schemeClr>
                </a:solidFill>
                <a:latin typeface="Comic Sans MS" panose="030F0702030302020204" pitchFamily="66" charset="0"/>
              </a:rPr>
              <a:t>His might</a:t>
            </a:r>
            <a:r>
              <a:rPr lang="es-ES" sz="3200" b="1">
                <a:solidFill>
                  <a:schemeClr val="accent6">
                    <a:lumMod val="75000"/>
                  </a:schemeClr>
                </a:solidFill>
                <a:latin typeface="Comic Sans MS" panose="030F0702030302020204" pitchFamily="66" charset="0"/>
              </a:rPr>
              <a:t>” </a:t>
            </a:r>
            <a:br>
              <a:rPr lang="es-ES" sz="3200" b="1">
                <a:solidFill>
                  <a:schemeClr val="accent6">
                    <a:lumMod val="75000"/>
                  </a:schemeClr>
                </a:solidFill>
                <a:latin typeface="Comic Sans MS" panose="030F0702030302020204" pitchFamily="66" charset="0"/>
              </a:rPr>
            </a:br>
            <a:r>
              <a:rPr lang="es-ES" sz="2400" b="1">
                <a:solidFill>
                  <a:schemeClr val="accent6">
                    <a:lumMod val="75000"/>
                  </a:schemeClr>
                </a:solidFill>
                <a:latin typeface="Comic Sans MS" panose="030F0702030302020204" pitchFamily="66" charset="0"/>
              </a:rPr>
              <a:t>(Ephesians 6:10</a:t>
            </a:r>
            <a:r>
              <a:rPr lang="es-ES" sz="2400" b="1" dirty="0">
                <a:solidFill>
                  <a:schemeClr val="accent6">
                    <a:lumMod val="75000"/>
                  </a:schemeClr>
                </a:solidFill>
                <a:latin typeface="Comic Sans MS" panose="030F0702030302020204" pitchFamily="66" charset="0"/>
              </a:rPr>
              <a:t>)</a:t>
            </a:r>
            <a:endParaRPr lang="es-ES" sz="3200" b="1"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1493788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AAA797-A2EA-AE0F-5DDD-66332699BC1C}"/>
              </a:ext>
            </a:extLst>
          </p:cNvPr>
          <p:cNvSpPr txBox="1"/>
          <p:nvPr/>
        </p:nvSpPr>
        <p:spPr>
          <a:xfrm>
            <a:off x="3213723" y="0"/>
            <a:ext cx="5930276" cy="769441"/>
          </a:xfrm>
          <a:prstGeom prst="rect">
            <a:avLst/>
          </a:prstGeom>
          <a:noFill/>
        </p:spPr>
        <p:txBody>
          <a:bodyPr wrap="square">
            <a:spAutoFit/>
          </a:bodyPr>
          <a:lstStyle/>
          <a:p>
            <a:pPr algn="ctr"/>
            <a:r>
              <a:rPr lang="es-ES" sz="4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CALL TO BATTLE</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305E40A1-4FF2-77A5-A314-F9C72E697868}"/>
              </a:ext>
            </a:extLst>
          </p:cNvPr>
          <p:cNvSpPr txBox="1"/>
          <p:nvPr/>
        </p:nvSpPr>
        <p:spPr>
          <a:xfrm>
            <a:off x="102308" y="1883674"/>
            <a:ext cx="5930276" cy="1200329"/>
          </a:xfrm>
          <a:prstGeom prst="rect">
            <a:avLst/>
          </a:prstGeom>
          <a:noFill/>
        </p:spPr>
        <p:txBody>
          <a:bodyPr wrap="square" rtlCol="0">
            <a:spAutoFit/>
          </a:bodyPr>
          <a:lstStyle/>
          <a:p>
            <a:pPr>
              <a:spcBef>
                <a:spcPts val="600"/>
              </a:spcBef>
            </a:pPr>
            <a:r>
              <a:rPr lang="en-US" b="1"/>
              <a:t>But when God's people faced an army, the rallying cry included a different aspect. The soldiers' courage was not based on their own strength but on the fact that God fought for them (Deuteronomy 20:2-4; 2 Chronicles 32:6-8).</a:t>
            </a:r>
            <a:endParaRPr lang="es-ES" b="1" dirty="0"/>
          </a:p>
        </p:txBody>
      </p:sp>
      <p:pic>
        <p:nvPicPr>
          <p:cNvPr id="2" name="Imagen 1">
            <a:extLst>
              <a:ext uri="{FF2B5EF4-FFF2-40B4-BE49-F238E27FC236}">
                <a16:creationId xmlns:a16="http://schemas.microsoft.com/office/drawing/2014/main" id="{E4C249E4-BD13-1AC2-50E0-FAD5317B146E}"/>
              </a:ext>
            </a:extLst>
          </p:cNvPr>
          <p:cNvPicPr>
            <a:picLocks noChangeAspect="1"/>
          </p:cNvPicPr>
          <p:nvPr/>
        </p:nvPicPr>
        <p:blipFill>
          <a:blip r:embed="rId3"/>
          <a:stretch>
            <a:fillRect/>
          </a:stretch>
        </p:blipFill>
        <p:spPr>
          <a:xfrm>
            <a:off x="150719" y="163858"/>
            <a:ext cx="2969886" cy="1651999"/>
          </a:xfrm>
          <a:prstGeom prst="rect">
            <a:avLst/>
          </a:prstGeom>
          <a:ln w="130175" cap="sq">
            <a:solidFill>
              <a:schemeClr val="accent1">
                <a:lumMod val="25000"/>
                <a:lumOff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a:extLst>
              <a:ext uri="{FF2B5EF4-FFF2-40B4-BE49-F238E27FC236}">
                <a16:creationId xmlns:a16="http://schemas.microsoft.com/office/drawing/2014/main" id="{38DD525F-5B40-0263-20A4-D4122CDB153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78861" y="1883674"/>
            <a:ext cx="2783841" cy="1565910"/>
          </a:xfrm>
          <a:prstGeom prst="rect">
            <a:avLst/>
          </a:prstGeom>
          <a:ln w="130175" cap="sq">
            <a:solidFill>
              <a:schemeClr val="accent4">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descr="Imagen que contiene tabla, azul, café, béisbol&#10;&#10;Descripción generada automáticamente">
            <a:extLst>
              <a:ext uri="{FF2B5EF4-FFF2-40B4-BE49-F238E27FC236}">
                <a16:creationId xmlns:a16="http://schemas.microsoft.com/office/drawing/2014/main" id="{DE9E979B-1C29-C80A-6695-8F1A31069DE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953" y="3125925"/>
            <a:ext cx="2194561" cy="1874036"/>
          </a:xfrm>
          <a:prstGeom prst="rect">
            <a:avLst/>
          </a:prstGeom>
          <a:ln w="38100" cap="sq">
            <a:solidFill>
              <a:srgbClr val="D06158"/>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06AEE6DF-8966-F7D4-B8C4-3C710433586C}"/>
              </a:ext>
            </a:extLst>
          </p:cNvPr>
          <p:cNvSpPr txBox="1"/>
          <p:nvPr/>
        </p:nvSpPr>
        <p:spPr>
          <a:xfrm>
            <a:off x="3213723" y="782220"/>
            <a:ext cx="5808358" cy="923330"/>
          </a:xfrm>
          <a:prstGeom prst="rect">
            <a:avLst/>
          </a:prstGeom>
          <a:noFill/>
        </p:spPr>
        <p:txBody>
          <a:bodyPr wrap="square">
            <a:spAutoFit/>
          </a:bodyPr>
          <a:lstStyle/>
          <a:p>
            <a:pPr>
              <a:spcBef>
                <a:spcPts val="600"/>
              </a:spcBef>
            </a:pPr>
            <a:r>
              <a:rPr lang="en-US" b="1"/>
              <a:t>When an ancient army prepared to go to the battlefield, the general would stand at the front and rally his men to embolden them for the impending battle (1 Samuel 4:9).</a:t>
            </a:r>
            <a:endParaRPr lang="es-ES" b="1" dirty="0"/>
          </a:p>
        </p:txBody>
      </p:sp>
      <p:sp>
        <p:nvSpPr>
          <p:cNvPr id="11" name="CuadroTexto 10">
            <a:extLst>
              <a:ext uri="{FF2B5EF4-FFF2-40B4-BE49-F238E27FC236}">
                <a16:creationId xmlns:a16="http://schemas.microsoft.com/office/drawing/2014/main" id="{E9890923-C563-19E4-49CB-62FE8E57FA6B}"/>
              </a:ext>
            </a:extLst>
          </p:cNvPr>
          <p:cNvSpPr txBox="1"/>
          <p:nvPr/>
        </p:nvSpPr>
        <p:spPr>
          <a:xfrm>
            <a:off x="2363893" y="3504202"/>
            <a:ext cx="6780107" cy="923330"/>
          </a:xfrm>
          <a:prstGeom prst="rect">
            <a:avLst/>
          </a:prstGeom>
          <a:noFill/>
        </p:spPr>
        <p:txBody>
          <a:bodyPr wrap="square">
            <a:spAutoFit/>
          </a:bodyPr>
          <a:lstStyle/>
          <a:p>
            <a:pPr>
              <a:spcBef>
                <a:spcPts val="600"/>
              </a:spcBef>
            </a:pPr>
            <a:r>
              <a:rPr lang="en-US" b="1"/>
              <a:t>Aware of the spiritual battle we are immersed in, Paul encourages us to strengthen ourselves "in the Lord and in the power of His might" (Ephesians 6:10).</a:t>
            </a:r>
            <a:endParaRPr lang="es-ES" b="1" dirty="0"/>
          </a:p>
        </p:txBody>
      </p:sp>
      <p:sp>
        <p:nvSpPr>
          <p:cNvPr id="8" name="CuadroTexto 7">
            <a:extLst>
              <a:ext uri="{FF2B5EF4-FFF2-40B4-BE49-F238E27FC236}">
                <a16:creationId xmlns:a16="http://schemas.microsoft.com/office/drawing/2014/main" id="{AF3FA17A-8FF0-C9F2-0E02-F84634AB264D}"/>
              </a:ext>
            </a:extLst>
          </p:cNvPr>
          <p:cNvSpPr txBox="1"/>
          <p:nvPr/>
        </p:nvSpPr>
        <p:spPr>
          <a:xfrm>
            <a:off x="2363892" y="4424974"/>
            <a:ext cx="6780107" cy="646331"/>
          </a:xfrm>
          <a:prstGeom prst="rect">
            <a:avLst/>
          </a:prstGeom>
          <a:noFill/>
        </p:spPr>
        <p:txBody>
          <a:bodyPr wrap="square">
            <a:spAutoFit/>
          </a:bodyPr>
          <a:lstStyle/>
          <a:p>
            <a:pPr>
              <a:spcBef>
                <a:spcPts val="600"/>
              </a:spcBef>
            </a:pPr>
            <a:r>
              <a:rPr lang="en-US" b="1"/>
              <a:t>We can only overcome enemies much more powerful than us by relying on Christ and putting on His armor.</a:t>
            </a:r>
            <a:endParaRPr lang="es-ES" b="1" dirty="0"/>
          </a:p>
        </p:txBody>
      </p:sp>
    </p:spTree>
    <p:extLst>
      <p:ext uri="{BB962C8B-B14F-4D97-AF65-F5344CB8AC3E}">
        <p14:creationId xmlns:p14="http://schemas.microsoft.com/office/powerpoint/2010/main" val="136357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85CB26-055F-32B3-1727-F27E17F04B79}"/>
              </a:ext>
            </a:extLst>
          </p:cNvPr>
          <p:cNvSpPr txBox="1"/>
          <p:nvPr/>
        </p:nvSpPr>
        <p:spPr>
          <a:xfrm>
            <a:off x="0" y="-50400"/>
            <a:ext cx="6458227"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a:ln/>
                <a:solidFill>
                  <a:schemeClr val="accent1">
                    <a:lumMod val="50000"/>
                    <a:lumOff val="50000"/>
                  </a:schemeClr>
                </a:solidFill>
              </a:rPr>
              <a:t>FORCES FOR VICTORY</a:t>
            </a:r>
            <a:endParaRPr lang="es-ES" sz="4000" b="1" dirty="0">
              <a:ln/>
              <a:solidFill>
                <a:schemeClr val="accent1">
                  <a:lumMod val="50000"/>
                  <a:lumOff val="50000"/>
                </a:schemeClr>
              </a:solidFill>
            </a:endParaRPr>
          </a:p>
        </p:txBody>
      </p:sp>
      <p:sp>
        <p:nvSpPr>
          <p:cNvPr id="4" name="CuadroTexto 3">
            <a:extLst>
              <a:ext uri="{FF2B5EF4-FFF2-40B4-BE49-F238E27FC236}">
                <a16:creationId xmlns:a16="http://schemas.microsoft.com/office/drawing/2014/main" id="{753A8530-50CF-F150-3C36-D5CF2B8552A4}"/>
              </a:ext>
            </a:extLst>
          </p:cNvPr>
          <p:cNvSpPr txBox="1"/>
          <p:nvPr/>
        </p:nvSpPr>
        <p:spPr>
          <a:xfrm>
            <a:off x="169334" y="638540"/>
            <a:ext cx="6288894" cy="923330"/>
          </a:xfrm>
          <a:prstGeom prst="rect">
            <a:avLst/>
          </a:prstGeom>
          <a:noFill/>
        </p:spPr>
        <p:txBody>
          <a:bodyPr wrap="square" rtlCol="0">
            <a:spAutoFit/>
          </a:bodyPr>
          <a:lstStyle/>
          <a:p>
            <a:pPr>
              <a:spcBef>
                <a:spcPts val="600"/>
              </a:spcBef>
            </a:pPr>
            <a:r>
              <a:rPr lang="en-US" b="1"/>
              <a:t>The conflict surrounding us is not a war against us as simple soldiers on one side or the other but a war between God and Satan.</a:t>
            </a:r>
            <a:endParaRPr lang="es-ES" b="1" dirty="0"/>
          </a:p>
        </p:txBody>
      </p:sp>
      <p:graphicFrame>
        <p:nvGraphicFramePr>
          <p:cNvPr id="7" name="Diagrama 6">
            <a:extLst>
              <a:ext uri="{FF2B5EF4-FFF2-40B4-BE49-F238E27FC236}">
                <a16:creationId xmlns:a16="http://schemas.microsoft.com/office/drawing/2014/main" id="{FC7BBA27-9B59-17C6-4E3C-6FE2CCCD2685}"/>
              </a:ext>
            </a:extLst>
          </p:cNvPr>
          <p:cNvGraphicFramePr/>
          <p:nvPr>
            <p:extLst>
              <p:ext uri="{D42A27DB-BD31-4B8C-83A1-F6EECF244321}">
                <p14:modId xmlns:p14="http://schemas.microsoft.com/office/powerpoint/2010/main" val="70910777"/>
              </p:ext>
            </p:extLst>
          </p:nvPr>
        </p:nvGraphicFramePr>
        <p:xfrm>
          <a:off x="61333" y="2368622"/>
          <a:ext cx="6119562" cy="2667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8CA1C5E5-57AA-F083-3B7D-76CF677A1A3E}"/>
              </a:ext>
            </a:extLst>
          </p:cNvPr>
          <p:cNvSpPr txBox="1"/>
          <p:nvPr/>
        </p:nvSpPr>
        <p:spPr>
          <a:xfrm>
            <a:off x="6127200" y="2537338"/>
            <a:ext cx="3016800" cy="1477328"/>
          </a:xfrm>
          <a:prstGeom prst="rect">
            <a:avLst/>
          </a:prstGeom>
          <a:noFill/>
        </p:spPr>
        <p:txBody>
          <a:bodyPr wrap="square" rtlCol="0">
            <a:spAutoFit/>
          </a:bodyPr>
          <a:lstStyle/>
          <a:p>
            <a:pPr>
              <a:spcBef>
                <a:spcPts val="600"/>
              </a:spcBef>
            </a:pPr>
            <a:r>
              <a:rPr lang="en-US" b="1"/>
              <a:t>Considering that Jesus has already overcome (John 16:33), who do you think will be the victor in our battles against the prince of evil?</a:t>
            </a:r>
            <a:endParaRPr lang="es-ES" b="1" dirty="0"/>
          </a:p>
        </p:txBody>
      </p:sp>
      <p:pic>
        <p:nvPicPr>
          <p:cNvPr id="2" name="Imagen 1">
            <a:extLst>
              <a:ext uri="{FF2B5EF4-FFF2-40B4-BE49-F238E27FC236}">
                <a16:creationId xmlns:a16="http://schemas.microsoft.com/office/drawing/2014/main" id="{0302F720-38E1-8C8A-3BB4-59107BA04DF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458227" y="158400"/>
            <a:ext cx="2516440" cy="2361269"/>
          </a:xfrm>
          <a:prstGeom prst="roundRect">
            <a:avLst>
              <a:gd name="adj" fmla="val 63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Imagen que contiene hombre, piernas, montar a caballo, agua&#10;&#10;Descripción generada automáticamente">
            <a:extLst>
              <a:ext uri="{FF2B5EF4-FFF2-40B4-BE49-F238E27FC236}">
                <a16:creationId xmlns:a16="http://schemas.microsoft.com/office/drawing/2014/main" id="{125F2290-D2A9-38D8-37E3-46114ED503E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271199" y="4032335"/>
            <a:ext cx="2703467" cy="1032750"/>
          </a:xfrm>
          <a:prstGeom prst="ellipse">
            <a:avLst/>
          </a:prstGeom>
          <a:ln w="63500" cap="rnd">
            <a:solidFill>
              <a:schemeClr val="accent6">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A41247DB-8F4B-A49B-08D1-DF42B2D24291}"/>
              </a:ext>
            </a:extLst>
          </p:cNvPr>
          <p:cNvSpPr txBox="1"/>
          <p:nvPr/>
        </p:nvSpPr>
        <p:spPr>
          <a:xfrm>
            <a:off x="169332" y="1561870"/>
            <a:ext cx="6288893" cy="646331"/>
          </a:xfrm>
          <a:prstGeom prst="rect">
            <a:avLst/>
          </a:prstGeom>
          <a:noFill/>
        </p:spPr>
        <p:txBody>
          <a:bodyPr wrap="square">
            <a:spAutoFit/>
          </a:bodyPr>
          <a:lstStyle/>
          <a:p>
            <a:pPr>
              <a:spcBef>
                <a:spcPts val="600"/>
              </a:spcBef>
            </a:pPr>
            <a:r>
              <a:rPr lang="en-US" b="1"/>
              <a:t>While Satan focuses on attacking the church, each member is supported and strengthened by the three persons of the Trinity:</a:t>
            </a:r>
            <a:endParaRPr lang="es-ES" b="1" dirty="0"/>
          </a:p>
        </p:txBody>
      </p:sp>
    </p:spTree>
    <p:extLst>
      <p:ext uri="{BB962C8B-B14F-4D97-AF65-F5344CB8AC3E}">
        <p14:creationId xmlns:p14="http://schemas.microsoft.com/office/powerpoint/2010/main" val="233991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1000"/>
                                        <p:tgtEl>
                                          <p:spTgt spid="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7">
                                            <p:graphicEl>
                                              <a:dgm id="{5A7BA2E5-FF0C-4A20-9277-D04D3DA143EE}"/>
                                            </p:graphicEl>
                                          </p:spTgt>
                                        </p:tgtEl>
                                        <p:attrNameLst>
                                          <p:attrName>style.visibility</p:attrName>
                                        </p:attrNameLst>
                                      </p:cBhvr>
                                      <p:to>
                                        <p:strVal val="visible"/>
                                      </p:to>
                                    </p:set>
                                    <p:anim calcmode="lin" valueType="num">
                                      <p:cBhvr>
                                        <p:cTn id="31" dur="500" fill="hold"/>
                                        <p:tgtEl>
                                          <p:spTgt spid="7">
                                            <p:graphicEl>
                                              <a:dgm id="{5A7BA2E5-FF0C-4A20-9277-D04D3DA143EE}"/>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5A7BA2E5-FF0C-4A20-9277-D04D3DA143EE}"/>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5A7BA2E5-FF0C-4A20-9277-D04D3DA143EE}"/>
                                            </p:graphicEl>
                                          </p:spTgt>
                                        </p:tgtEl>
                                      </p:cBhvr>
                                    </p:animEffect>
                                    <p:anim calcmode="lin" valueType="num">
                                      <p:cBhvr>
                                        <p:cTn id="34" dur="500" fill="hold"/>
                                        <p:tgtEl>
                                          <p:spTgt spid="7">
                                            <p:graphicEl>
                                              <a:dgm id="{5A7BA2E5-FF0C-4A20-9277-D04D3DA143EE}"/>
                                            </p:graphicEl>
                                          </p:spTgt>
                                        </p:tgtEl>
                                        <p:attrNameLst>
                                          <p:attrName>ppt_x</p:attrName>
                                        </p:attrNameLst>
                                      </p:cBhvr>
                                      <p:tavLst>
                                        <p:tav tm="0">
                                          <p:val>
                                            <p:fltVal val="0.5"/>
                                          </p:val>
                                        </p:tav>
                                        <p:tav tm="100000">
                                          <p:val>
                                            <p:strVal val="#ppt_x"/>
                                          </p:val>
                                        </p:tav>
                                      </p:tavLst>
                                    </p:anim>
                                    <p:anim calcmode="lin" valueType="num">
                                      <p:cBhvr>
                                        <p:cTn id="35" dur="500" fill="hold"/>
                                        <p:tgtEl>
                                          <p:spTgt spid="7">
                                            <p:graphicEl>
                                              <a:dgm id="{5A7BA2E5-FF0C-4A20-9277-D04D3DA143EE}"/>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7">
                                            <p:graphicEl>
                                              <a:dgm id="{F5165948-98E5-4D66-80FA-CA16CA5353E4}"/>
                                            </p:graphicEl>
                                          </p:spTgt>
                                        </p:tgtEl>
                                        <p:attrNameLst>
                                          <p:attrName>style.visibility</p:attrName>
                                        </p:attrNameLst>
                                      </p:cBhvr>
                                      <p:to>
                                        <p:strVal val="visible"/>
                                      </p:to>
                                    </p:set>
                                    <p:anim calcmode="lin" valueType="num">
                                      <p:cBhvr>
                                        <p:cTn id="38" dur="500" fill="hold"/>
                                        <p:tgtEl>
                                          <p:spTgt spid="7">
                                            <p:graphicEl>
                                              <a:dgm id="{F5165948-98E5-4D66-80FA-CA16CA5353E4}"/>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F5165948-98E5-4D66-80FA-CA16CA5353E4}"/>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F5165948-98E5-4D66-80FA-CA16CA5353E4}"/>
                                            </p:graphicEl>
                                          </p:spTgt>
                                        </p:tgtEl>
                                      </p:cBhvr>
                                    </p:animEffect>
                                    <p:anim calcmode="lin" valueType="num">
                                      <p:cBhvr>
                                        <p:cTn id="41" dur="500" fill="hold"/>
                                        <p:tgtEl>
                                          <p:spTgt spid="7">
                                            <p:graphicEl>
                                              <a:dgm id="{F5165948-98E5-4D66-80FA-CA16CA5353E4}"/>
                                            </p:graphicEl>
                                          </p:spTgt>
                                        </p:tgtEl>
                                        <p:attrNameLst>
                                          <p:attrName>ppt_x</p:attrName>
                                        </p:attrNameLst>
                                      </p:cBhvr>
                                      <p:tavLst>
                                        <p:tav tm="0">
                                          <p:val>
                                            <p:fltVal val="0.5"/>
                                          </p:val>
                                        </p:tav>
                                        <p:tav tm="100000">
                                          <p:val>
                                            <p:strVal val="#ppt_x"/>
                                          </p:val>
                                        </p:tav>
                                      </p:tavLst>
                                    </p:anim>
                                    <p:anim calcmode="lin" valueType="num">
                                      <p:cBhvr>
                                        <p:cTn id="42" dur="500" fill="hold"/>
                                        <p:tgtEl>
                                          <p:spTgt spid="7">
                                            <p:graphicEl>
                                              <a:dgm id="{F5165948-98E5-4D66-80FA-CA16CA5353E4}"/>
                                            </p:graphicEl>
                                          </p:spTgt>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0"/>
                                  </p:stCondLst>
                                  <p:childTnLst>
                                    <p:set>
                                      <p:cBhvr>
                                        <p:cTn id="44" dur="1" fill="hold">
                                          <p:stCondLst>
                                            <p:cond delay="0"/>
                                          </p:stCondLst>
                                        </p:cTn>
                                        <p:tgtEl>
                                          <p:spTgt spid="7">
                                            <p:graphicEl>
                                              <a:dgm id="{987B0F8F-AE73-4F04-8EFE-6E64DEADB122}"/>
                                            </p:graphicEl>
                                          </p:spTgt>
                                        </p:tgtEl>
                                        <p:attrNameLst>
                                          <p:attrName>style.visibility</p:attrName>
                                        </p:attrNameLst>
                                      </p:cBhvr>
                                      <p:to>
                                        <p:strVal val="visible"/>
                                      </p:to>
                                    </p:set>
                                    <p:anim calcmode="lin" valueType="num">
                                      <p:cBhvr>
                                        <p:cTn id="45" dur="500" fill="hold"/>
                                        <p:tgtEl>
                                          <p:spTgt spid="7">
                                            <p:graphicEl>
                                              <a:dgm id="{987B0F8F-AE73-4F04-8EFE-6E64DEADB122}"/>
                                            </p:graphicEl>
                                          </p:spTgt>
                                        </p:tgtEl>
                                        <p:attrNameLst>
                                          <p:attrName>ppt_w</p:attrName>
                                        </p:attrNameLst>
                                      </p:cBhvr>
                                      <p:tavLst>
                                        <p:tav tm="0">
                                          <p:val>
                                            <p:fltVal val="0"/>
                                          </p:val>
                                        </p:tav>
                                        <p:tav tm="100000">
                                          <p:val>
                                            <p:strVal val="#ppt_w"/>
                                          </p:val>
                                        </p:tav>
                                      </p:tavLst>
                                    </p:anim>
                                    <p:anim calcmode="lin" valueType="num">
                                      <p:cBhvr>
                                        <p:cTn id="46" dur="500" fill="hold"/>
                                        <p:tgtEl>
                                          <p:spTgt spid="7">
                                            <p:graphicEl>
                                              <a:dgm id="{987B0F8F-AE73-4F04-8EFE-6E64DEADB122}"/>
                                            </p:graphicEl>
                                          </p:spTgt>
                                        </p:tgtEl>
                                        <p:attrNameLst>
                                          <p:attrName>ppt_h</p:attrName>
                                        </p:attrNameLst>
                                      </p:cBhvr>
                                      <p:tavLst>
                                        <p:tav tm="0">
                                          <p:val>
                                            <p:fltVal val="0"/>
                                          </p:val>
                                        </p:tav>
                                        <p:tav tm="100000">
                                          <p:val>
                                            <p:strVal val="#ppt_h"/>
                                          </p:val>
                                        </p:tav>
                                      </p:tavLst>
                                    </p:anim>
                                    <p:animEffect transition="in" filter="fade">
                                      <p:cBhvr>
                                        <p:cTn id="47" dur="500"/>
                                        <p:tgtEl>
                                          <p:spTgt spid="7">
                                            <p:graphicEl>
                                              <a:dgm id="{987B0F8F-AE73-4F04-8EFE-6E64DEADB122}"/>
                                            </p:graphicEl>
                                          </p:spTgt>
                                        </p:tgtEl>
                                      </p:cBhvr>
                                    </p:animEffect>
                                    <p:anim calcmode="lin" valueType="num">
                                      <p:cBhvr>
                                        <p:cTn id="48" dur="500" fill="hold"/>
                                        <p:tgtEl>
                                          <p:spTgt spid="7">
                                            <p:graphicEl>
                                              <a:dgm id="{987B0F8F-AE73-4F04-8EFE-6E64DEADB122}"/>
                                            </p:graphicEl>
                                          </p:spTgt>
                                        </p:tgtEl>
                                        <p:attrNameLst>
                                          <p:attrName>ppt_x</p:attrName>
                                        </p:attrNameLst>
                                      </p:cBhvr>
                                      <p:tavLst>
                                        <p:tav tm="0">
                                          <p:val>
                                            <p:fltVal val="0.5"/>
                                          </p:val>
                                        </p:tav>
                                        <p:tav tm="100000">
                                          <p:val>
                                            <p:strVal val="#ppt_x"/>
                                          </p:val>
                                        </p:tav>
                                      </p:tavLst>
                                    </p:anim>
                                    <p:anim calcmode="lin" valueType="num">
                                      <p:cBhvr>
                                        <p:cTn id="49" dur="500" fill="hold"/>
                                        <p:tgtEl>
                                          <p:spTgt spid="7">
                                            <p:graphicEl>
                                              <a:dgm id="{987B0F8F-AE73-4F04-8EFE-6E64DEADB122}"/>
                                            </p:graphicEl>
                                          </p:spTgt>
                                        </p:tgtEl>
                                        <p:attrNameLst>
                                          <p:attrName>ppt_y</p:attrName>
                                        </p:attrNameLst>
                                      </p:cBhvr>
                                      <p:tavLst>
                                        <p:tav tm="0">
                                          <p:val>
                                            <p:fltVal val="0.5"/>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7">
                                            <p:graphicEl>
                                              <a:dgm id="{01B8CCF2-1583-4E28-9185-95026CA935F3}"/>
                                            </p:graphicEl>
                                          </p:spTgt>
                                        </p:tgtEl>
                                        <p:attrNameLst>
                                          <p:attrName>style.visibility</p:attrName>
                                        </p:attrNameLst>
                                      </p:cBhvr>
                                      <p:to>
                                        <p:strVal val="visible"/>
                                      </p:to>
                                    </p:set>
                                    <p:animEffect transition="in" filter="randombar(horizontal)">
                                      <p:cBhvr>
                                        <p:cTn id="54" dur="500"/>
                                        <p:tgtEl>
                                          <p:spTgt spid="7">
                                            <p:graphicEl>
                                              <a:dgm id="{01B8CCF2-1583-4E28-9185-95026CA935F3}"/>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7">
                                            <p:graphicEl>
                                              <a:dgm id="{76D7593A-2697-4B49-8C0D-FA21D2DEBBF6}"/>
                                            </p:graphicEl>
                                          </p:spTgt>
                                        </p:tgtEl>
                                        <p:attrNameLst>
                                          <p:attrName>style.visibility</p:attrName>
                                        </p:attrNameLst>
                                      </p:cBhvr>
                                      <p:to>
                                        <p:strVal val="visible"/>
                                      </p:to>
                                    </p:set>
                                    <p:anim calcmode="lin" valueType="num">
                                      <p:cBhvr>
                                        <p:cTn id="59" dur="500" fill="hold"/>
                                        <p:tgtEl>
                                          <p:spTgt spid="7">
                                            <p:graphicEl>
                                              <a:dgm id="{76D7593A-2697-4B49-8C0D-FA21D2DEBBF6}"/>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76D7593A-2697-4B49-8C0D-FA21D2DEBBF6}"/>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76D7593A-2697-4B49-8C0D-FA21D2DEBBF6}"/>
                                            </p:graphicEl>
                                          </p:spTgt>
                                        </p:tgtEl>
                                      </p:cBhvr>
                                    </p:animEffect>
                                    <p:anim calcmode="lin" valueType="num">
                                      <p:cBhvr>
                                        <p:cTn id="62" dur="500" fill="hold"/>
                                        <p:tgtEl>
                                          <p:spTgt spid="7">
                                            <p:graphicEl>
                                              <a:dgm id="{76D7593A-2697-4B49-8C0D-FA21D2DEBBF6}"/>
                                            </p:graphicEl>
                                          </p:spTgt>
                                        </p:tgtEl>
                                        <p:attrNameLst>
                                          <p:attrName>ppt_x</p:attrName>
                                        </p:attrNameLst>
                                      </p:cBhvr>
                                      <p:tavLst>
                                        <p:tav tm="0">
                                          <p:val>
                                            <p:fltVal val="0.5"/>
                                          </p:val>
                                        </p:tav>
                                        <p:tav tm="100000">
                                          <p:val>
                                            <p:strVal val="#ppt_x"/>
                                          </p:val>
                                        </p:tav>
                                      </p:tavLst>
                                    </p:anim>
                                    <p:anim calcmode="lin" valueType="num">
                                      <p:cBhvr>
                                        <p:cTn id="63" dur="500" fill="hold"/>
                                        <p:tgtEl>
                                          <p:spTgt spid="7">
                                            <p:graphicEl>
                                              <a:dgm id="{76D7593A-2697-4B49-8C0D-FA21D2DEBBF6}"/>
                                            </p:graphicEl>
                                          </p:spTgt>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0"/>
                                  </p:stCondLst>
                                  <p:childTnLst>
                                    <p:set>
                                      <p:cBhvr>
                                        <p:cTn id="65" dur="1" fill="hold">
                                          <p:stCondLst>
                                            <p:cond delay="0"/>
                                          </p:stCondLst>
                                        </p:cTn>
                                        <p:tgtEl>
                                          <p:spTgt spid="7">
                                            <p:graphicEl>
                                              <a:dgm id="{0BEF1CC7-DFF8-4503-9EE8-1C104734434D}"/>
                                            </p:graphicEl>
                                          </p:spTgt>
                                        </p:tgtEl>
                                        <p:attrNameLst>
                                          <p:attrName>style.visibility</p:attrName>
                                        </p:attrNameLst>
                                      </p:cBhvr>
                                      <p:to>
                                        <p:strVal val="visible"/>
                                      </p:to>
                                    </p:set>
                                    <p:anim calcmode="lin" valueType="num">
                                      <p:cBhvr>
                                        <p:cTn id="66" dur="500" fill="hold"/>
                                        <p:tgtEl>
                                          <p:spTgt spid="7">
                                            <p:graphicEl>
                                              <a:dgm id="{0BEF1CC7-DFF8-4503-9EE8-1C104734434D}"/>
                                            </p:graphicEl>
                                          </p:spTgt>
                                        </p:tgtEl>
                                        <p:attrNameLst>
                                          <p:attrName>ppt_w</p:attrName>
                                        </p:attrNameLst>
                                      </p:cBhvr>
                                      <p:tavLst>
                                        <p:tav tm="0">
                                          <p:val>
                                            <p:fltVal val="0"/>
                                          </p:val>
                                        </p:tav>
                                        <p:tav tm="100000">
                                          <p:val>
                                            <p:strVal val="#ppt_w"/>
                                          </p:val>
                                        </p:tav>
                                      </p:tavLst>
                                    </p:anim>
                                    <p:anim calcmode="lin" valueType="num">
                                      <p:cBhvr>
                                        <p:cTn id="67" dur="500" fill="hold"/>
                                        <p:tgtEl>
                                          <p:spTgt spid="7">
                                            <p:graphicEl>
                                              <a:dgm id="{0BEF1CC7-DFF8-4503-9EE8-1C104734434D}"/>
                                            </p:graphicEl>
                                          </p:spTgt>
                                        </p:tgtEl>
                                        <p:attrNameLst>
                                          <p:attrName>ppt_h</p:attrName>
                                        </p:attrNameLst>
                                      </p:cBhvr>
                                      <p:tavLst>
                                        <p:tav tm="0">
                                          <p:val>
                                            <p:fltVal val="0"/>
                                          </p:val>
                                        </p:tav>
                                        <p:tav tm="100000">
                                          <p:val>
                                            <p:strVal val="#ppt_h"/>
                                          </p:val>
                                        </p:tav>
                                      </p:tavLst>
                                    </p:anim>
                                    <p:animEffect transition="in" filter="fade">
                                      <p:cBhvr>
                                        <p:cTn id="68" dur="500"/>
                                        <p:tgtEl>
                                          <p:spTgt spid="7">
                                            <p:graphicEl>
                                              <a:dgm id="{0BEF1CC7-DFF8-4503-9EE8-1C104734434D}"/>
                                            </p:graphicEl>
                                          </p:spTgt>
                                        </p:tgtEl>
                                      </p:cBhvr>
                                    </p:animEffect>
                                    <p:anim calcmode="lin" valueType="num">
                                      <p:cBhvr>
                                        <p:cTn id="69" dur="500" fill="hold"/>
                                        <p:tgtEl>
                                          <p:spTgt spid="7">
                                            <p:graphicEl>
                                              <a:dgm id="{0BEF1CC7-DFF8-4503-9EE8-1C104734434D}"/>
                                            </p:graphicEl>
                                          </p:spTgt>
                                        </p:tgtEl>
                                        <p:attrNameLst>
                                          <p:attrName>ppt_x</p:attrName>
                                        </p:attrNameLst>
                                      </p:cBhvr>
                                      <p:tavLst>
                                        <p:tav tm="0">
                                          <p:val>
                                            <p:fltVal val="0.5"/>
                                          </p:val>
                                        </p:tav>
                                        <p:tav tm="100000">
                                          <p:val>
                                            <p:strVal val="#ppt_x"/>
                                          </p:val>
                                        </p:tav>
                                      </p:tavLst>
                                    </p:anim>
                                    <p:anim calcmode="lin" valueType="num">
                                      <p:cBhvr>
                                        <p:cTn id="70" dur="500" fill="hold"/>
                                        <p:tgtEl>
                                          <p:spTgt spid="7">
                                            <p:graphicEl>
                                              <a:dgm id="{0BEF1CC7-DFF8-4503-9EE8-1C104734434D}"/>
                                            </p:graphicEl>
                                          </p:spTgt>
                                        </p:tgtEl>
                                        <p:attrNameLst>
                                          <p:attrName>ppt_y</p:attrName>
                                        </p:attrNameLst>
                                      </p:cBhvr>
                                      <p:tavLst>
                                        <p:tav tm="0">
                                          <p:val>
                                            <p:fltVal val="0.5"/>
                                          </p:val>
                                        </p:tav>
                                        <p:tav tm="100000">
                                          <p:val>
                                            <p:strVal val="#ppt_y"/>
                                          </p:val>
                                        </p:tav>
                                      </p:tavLst>
                                    </p:anim>
                                  </p:childTnLst>
                                </p:cTn>
                              </p:par>
                              <p:par>
                                <p:cTn id="71" presetID="53" presetClass="entr" presetSubtype="528" fill="hold" grpId="0" nodeType="withEffect">
                                  <p:stCondLst>
                                    <p:cond delay="0"/>
                                  </p:stCondLst>
                                  <p:childTnLst>
                                    <p:set>
                                      <p:cBhvr>
                                        <p:cTn id="72" dur="1" fill="hold">
                                          <p:stCondLst>
                                            <p:cond delay="0"/>
                                          </p:stCondLst>
                                        </p:cTn>
                                        <p:tgtEl>
                                          <p:spTgt spid="7">
                                            <p:graphicEl>
                                              <a:dgm id="{AB7FD39A-E7F1-40C2-A25D-B2148E5F3E6F}"/>
                                            </p:graphicEl>
                                          </p:spTgt>
                                        </p:tgtEl>
                                        <p:attrNameLst>
                                          <p:attrName>style.visibility</p:attrName>
                                        </p:attrNameLst>
                                      </p:cBhvr>
                                      <p:to>
                                        <p:strVal val="visible"/>
                                      </p:to>
                                    </p:set>
                                    <p:anim calcmode="lin" valueType="num">
                                      <p:cBhvr>
                                        <p:cTn id="73" dur="500" fill="hold"/>
                                        <p:tgtEl>
                                          <p:spTgt spid="7">
                                            <p:graphicEl>
                                              <a:dgm id="{AB7FD39A-E7F1-40C2-A25D-B2148E5F3E6F}"/>
                                            </p:graphicEl>
                                          </p:spTgt>
                                        </p:tgtEl>
                                        <p:attrNameLst>
                                          <p:attrName>ppt_w</p:attrName>
                                        </p:attrNameLst>
                                      </p:cBhvr>
                                      <p:tavLst>
                                        <p:tav tm="0">
                                          <p:val>
                                            <p:fltVal val="0"/>
                                          </p:val>
                                        </p:tav>
                                        <p:tav tm="100000">
                                          <p:val>
                                            <p:strVal val="#ppt_w"/>
                                          </p:val>
                                        </p:tav>
                                      </p:tavLst>
                                    </p:anim>
                                    <p:anim calcmode="lin" valueType="num">
                                      <p:cBhvr>
                                        <p:cTn id="74" dur="500" fill="hold"/>
                                        <p:tgtEl>
                                          <p:spTgt spid="7">
                                            <p:graphicEl>
                                              <a:dgm id="{AB7FD39A-E7F1-40C2-A25D-B2148E5F3E6F}"/>
                                            </p:graphicEl>
                                          </p:spTgt>
                                        </p:tgtEl>
                                        <p:attrNameLst>
                                          <p:attrName>ppt_h</p:attrName>
                                        </p:attrNameLst>
                                      </p:cBhvr>
                                      <p:tavLst>
                                        <p:tav tm="0">
                                          <p:val>
                                            <p:fltVal val="0"/>
                                          </p:val>
                                        </p:tav>
                                        <p:tav tm="100000">
                                          <p:val>
                                            <p:strVal val="#ppt_h"/>
                                          </p:val>
                                        </p:tav>
                                      </p:tavLst>
                                    </p:anim>
                                    <p:animEffect transition="in" filter="fade">
                                      <p:cBhvr>
                                        <p:cTn id="75" dur="500"/>
                                        <p:tgtEl>
                                          <p:spTgt spid="7">
                                            <p:graphicEl>
                                              <a:dgm id="{AB7FD39A-E7F1-40C2-A25D-B2148E5F3E6F}"/>
                                            </p:graphicEl>
                                          </p:spTgt>
                                        </p:tgtEl>
                                      </p:cBhvr>
                                    </p:animEffect>
                                    <p:anim calcmode="lin" valueType="num">
                                      <p:cBhvr>
                                        <p:cTn id="76" dur="500" fill="hold"/>
                                        <p:tgtEl>
                                          <p:spTgt spid="7">
                                            <p:graphicEl>
                                              <a:dgm id="{AB7FD39A-E7F1-40C2-A25D-B2148E5F3E6F}"/>
                                            </p:graphicEl>
                                          </p:spTgt>
                                        </p:tgtEl>
                                        <p:attrNameLst>
                                          <p:attrName>ppt_x</p:attrName>
                                        </p:attrNameLst>
                                      </p:cBhvr>
                                      <p:tavLst>
                                        <p:tav tm="0">
                                          <p:val>
                                            <p:fltVal val="0.5"/>
                                          </p:val>
                                        </p:tav>
                                        <p:tav tm="100000">
                                          <p:val>
                                            <p:strVal val="#ppt_x"/>
                                          </p:val>
                                        </p:tav>
                                      </p:tavLst>
                                    </p:anim>
                                    <p:anim calcmode="lin" valueType="num">
                                      <p:cBhvr>
                                        <p:cTn id="77" dur="500" fill="hold"/>
                                        <p:tgtEl>
                                          <p:spTgt spid="7">
                                            <p:graphicEl>
                                              <a:dgm id="{AB7FD39A-E7F1-40C2-A25D-B2148E5F3E6F}"/>
                                            </p:graphicEl>
                                          </p:spTgt>
                                        </p:tgtEl>
                                        <p:attrNameLst>
                                          <p:attrName>ppt_y</p:attrName>
                                        </p:attrNameLst>
                                      </p:cBhvr>
                                      <p:tavLst>
                                        <p:tav tm="0">
                                          <p:val>
                                            <p:fltVal val="0.5"/>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7">
                                            <p:graphicEl>
                                              <a:dgm id="{D24A5B63-E392-4EF4-9BC9-493857C09D32}"/>
                                            </p:graphicEl>
                                          </p:spTgt>
                                        </p:tgtEl>
                                        <p:attrNameLst>
                                          <p:attrName>style.visibility</p:attrName>
                                        </p:attrNameLst>
                                      </p:cBhvr>
                                      <p:to>
                                        <p:strVal val="visible"/>
                                      </p:to>
                                    </p:set>
                                    <p:animEffect transition="in" filter="randombar(horizontal)">
                                      <p:cBhvr>
                                        <p:cTn id="82" dur="500"/>
                                        <p:tgtEl>
                                          <p:spTgt spid="7">
                                            <p:graphicEl>
                                              <a:dgm id="{D24A5B63-E392-4EF4-9BC9-493857C09D3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7">
                                            <p:graphicEl>
                                              <a:dgm id="{62163728-8F79-49B4-BA42-683C6B7F54A0}"/>
                                            </p:graphicEl>
                                          </p:spTgt>
                                        </p:tgtEl>
                                        <p:attrNameLst>
                                          <p:attrName>style.visibility</p:attrName>
                                        </p:attrNameLst>
                                      </p:cBhvr>
                                      <p:to>
                                        <p:strVal val="visible"/>
                                      </p:to>
                                    </p:set>
                                    <p:anim calcmode="lin" valueType="num">
                                      <p:cBhvr>
                                        <p:cTn id="87" dur="500" fill="hold"/>
                                        <p:tgtEl>
                                          <p:spTgt spid="7">
                                            <p:graphicEl>
                                              <a:dgm id="{62163728-8F79-49B4-BA42-683C6B7F54A0}"/>
                                            </p:graphicEl>
                                          </p:spTgt>
                                        </p:tgtEl>
                                        <p:attrNameLst>
                                          <p:attrName>ppt_w</p:attrName>
                                        </p:attrNameLst>
                                      </p:cBhvr>
                                      <p:tavLst>
                                        <p:tav tm="0">
                                          <p:val>
                                            <p:fltVal val="0"/>
                                          </p:val>
                                        </p:tav>
                                        <p:tav tm="100000">
                                          <p:val>
                                            <p:strVal val="#ppt_w"/>
                                          </p:val>
                                        </p:tav>
                                      </p:tavLst>
                                    </p:anim>
                                    <p:anim calcmode="lin" valueType="num">
                                      <p:cBhvr>
                                        <p:cTn id="88" dur="500" fill="hold"/>
                                        <p:tgtEl>
                                          <p:spTgt spid="7">
                                            <p:graphicEl>
                                              <a:dgm id="{62163728-8F79-49B4-BA42-683C6B7F54A0}"/>
                                            </p:graphicEl>
                                          </p:spTgt>
                                        </p:tgtEl>
                                        <p:attrNameLst>
                                          <p:attrName>ppt_h</p:attrName>
                                        </p:attrNameLst>
                                      </p:cBhvr>
                                      <p:tavLst>
                                        <p:tav tm="0">
                                          <p:val>
                                            <p:fltVal val="0"/>
                                          </p:val>
                                        </p:tav>
                                        <p:tav tm="100000">
                                          <p:val>
                                            <p:strVal val="#ppt_h"/>
                                          </p:val>
                                        </p:tav>
                                      </p:tavLst>
                                    </p:anim>
                                    <p:animEffect transition="in" filter="fade">
                                      <p:cBhvr>
                                        <p:cTn id="89" dur="500"/>
                                        <p:tgtEl>
                                          <p:spTgt spid="7">
                                            <p:graphicEl>
                                              <a:dgm id="{62163728-8F79-49B4-BA42-683C6B7F54A0}"/>
                                            </p:graphicEl>
                                          </p:spTgt>
                                        </p:tgtEl>
                                      </p:cBhvr>
                                    </p:animEffect>
                                    <p:anim calcmode="lin" valueType="num">
                                      <p:cBhvr>
                                        <p:cTn id="90" dur="500" fill="hold"/>
                                        <p:tgtEl>
                                          <p:spTgt spid="7">
                                            <p:graphicEl>
                                              <a:dgm id="{62163728-8F79-49B4-BA42-683C6B7F54A0}"/>
                                            </p:graphicEl>
                                          </p:spTgt>
                                        </p:tgtEl>
                                        <p:attrNameLst>
                                          <p:attrName>ppt_x</p:attrName>
                                        </p:attrNameLst>
                                      </p:cBhvr>
                                      <p:tavLst>
                                        <p:tav tm="0">
                                          <p:val>
                                            <p:fltVal val="0.5"/>
                                          </p:val>
                                        </p:tav>
                                        <p:tav tm="100000">
                                          <p:val>
                                            <p:strVal val="#ppt_x"/>
                                          </p:val>
                                        </p:tav>
                                      </p:tavLst>
                                    </p:anim>
                                    <p:anim calcmode="lin" valueType="num">
                                      <p:cBhvr>
                                        <p:cTn id="91" dur="500" fill="hold"/>
                                        <p:tgtEl>
                                          <p:spTgt spid="7">
                                            <p:graphicEl>
                                              <a:dgm id="{62163728-8F79-49B4-BA42-683C6B7F54A0}"/>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7">
                                            <p:graphicEl>
                                              <a:dgm id="{C3244BB3-6D44-4144-BEB9-F7FB6174C4BA}"/>
                                            </p:graphicEl>
                                          </p:spTgt>
                                        </p:tgtEl>
                                        <p:attrNameLst>
                                          <p:attrName>style.visibility</p:attrName>
                                        </p:attrNameLst>
                                      </p:cBhvr>
                                      <p:to>
                                        <p:strVal val="visible"/>
                                      </p:to>
                                    </p:set>
                                    <p:anim calcmode="lin" valueType="num">
                                      <p:cBhvr>
                                        <p:cTn id="94" dur="500" fill="hold"/>
                                        <p:tgtEl>
                                          <p:spTgt spid="7">
                                            <p:graphicEl>
                                              <a:dgm id="{C3244BB3-6D44-4144-BEB9-F7FB6174C4BA}"/>
                                            </p:graphicEl>
                                          </p:spTgt>
                                        </p:tgtEl>
                                        <p:attrNameLst>
                                          <p:attrName>ppt_w</p:attrName>
                                        </p:attrNameLst>
                                      </p:cBhvr>
                                      <p:tavLst>
                                        <p:tav tm="0">
                                          <p:val>
                                            <p:fltVal val="0"/>
                                          </p:val>
                                        </p:tav>
                                        <p:tav tm="100000">
                                          <p:val>
                                            <p:strVal val="#ppt_w"/>
                                          </p:val>
                                        </p:tav>
                                      </p:tavLst>
                                    </p:anim>
                                    <p:anim calcmode="lin" valueType="num">
                                      <p:cBhvr>
                                        <p:cTn id="95" dur="500" fill="hold"/>
                                        <p:tgtEl>
                                          <p:spTgt spid="7">
                                            <p:graphicEl>
                                              <a:dgm id="{C3244BB3-6D44-4144-BEB9-F7FB6174C4BA}"/>
                                            </p:graphicEl>
                                          </p:spTgt>
                                        </p:tgtEl>
                                        <p:attrNameLst>
                                          <p:attrName>ppt_h</p:attrName>
                                        </p:attrNameLst>
                                      </p:cBhvr>
                                      <p:tavLst>
                                        <p:tav tm="0">
                                          <p:val>
                                            <p:fltVal val="0"/>
                                          </p:val>
                                        </p:tav>
                                        <p:tav tm="100000">
                                          <p:val>
                                            <p:strVal val="#ppt_h"/>
                                          </p:val>
                                        </p:tav>
                                      </p:tavLst>
                                    </p:anim>
                                    <p:animEffect transition="in" filter="fade">
                                      <p:cBhvr>
                                        <p:cTn id="96" dur="500"/>
                                        <p:tgtEl>
                                          <p:spTgt spid="7">
                                            <p:graphicEl>
                                              <a:dgm id="{C3244BB3-6D44-4144-BEB9-F7FB6174C4BA}"/>
                                            </p:graphicEl>
                                          </p:spTgt>
                                        </p:tgtEl>
                                      </p:cBhvr>
                                    </p:animEffect>
                                    <p:anim calcmode="lin" valueType="num">
                                      <p:cBhvr>
                                        <p:cTn id="97" dur="500" fill="hold"/>
                                        <p:tgtEl>
                                          <p:spTgt spid="7">
                                            <p:graphicEl>
                                              <a:dgm id="{C3244BB3-6D44-4144-BEB9-F7FB6174C4BA}"/>
                                            </p:graphicEl>
                                          </p:spTgt>
                                        </p:tgtEl>
                                        <p:attrNameLst>
                                          <p:attrName>ppt_x</p:attrName>
                                        </p:attrNameLst>
                                      </p:cBhvr>
                                      <p:tavLst>
                                        <p:tav tm="0">
                                          <p:val>
                                            <p:fltVal val="0.5"/>
                                          </p:val>
                                        </p:tav>
                                        <p:tav tm="100000">
                                          <p:val>
                                            <p:strVal val="#ppt_x"/>
                                          </p:val>
                                        </p:tav>
                                      </p:tavLst>
                                    </p:anim>
                                    <p:anim calcmode="lin" valueType="num">
                                      <p:cBhvr>
                                        <p:cTn id="98" dur="500" fill="hold"/>
                                        <p:tgtEl>
                                          <p:spTgt spid="7">
                                            <p:graphicEl>
                                              <a:dgm id="{C3244BB3-6D44-4144-BEB9-F7FB6174C4BA}"/>
                                            </p:graphicEl>
                                          </p:spTgt>
                                        </p:tgtEl>
                                        <p:attrNameLst>
                                          <p:attrName>ppt_y</p:attrName>
                                        </p:attrNameLst>
                                      </p:cBhvr>
                                      <p:tavLst>
                                        <p:tav tm="0">
                                          <p:val>
                                            <p:fltVal val="0.5"/>
                                          </p:val>
                                        </p:tav>
                                        <p:tav tm="100000">
                                          <p:val>
                                            <p:strVal val="#ppt_y"/>
                                          </p:val>
                                        </p:tav>
                                      </p:tavLst>
                                    </p:anim>
                                  </p:childTnLst>
                                </p:cTn>
                              </p:par>
                              <p:par>
                                <p:cTn id="99" presetID="53" presetClass="entr" presetSubtype="528" fill="hold" grpId="0" nodeType="withEffect">
                                  <p:stCondLst>
                                    <p:cond delay="0"/>
                                  </p:stCondLst>
                                  <p:childTnLst>
                                    <p:set>
                                      <p:cBhvr>
                                        <p:cTn id="100" dur="1" fill="hold">
                                          <p:stCondLst>
                                            <p:cond delay="0"/>
                                          </p:stCondLst>
                                        </p:cTn>
                                        <p:tgtEl>
                                          <p:spTgt spid="7">
                                            <p:graphicEl>
                                              <a:dgm id="{13AEB15C-D4B3-4A7F-A070-E33742EF0F97}"/>
                                            </p:graphicEl>
                                          </p:spTgt>
                                        </p:tgtEl>
                                        <p:attrNameLst>
                                          <p:attrName>style.visibility</p:attrName>
                                        </p:attrNameLst>
                                      </p:cBhvr>
                                      <p:to>
                                        <p:strVal val="visible"/>
                                      </p:to>
                                    </p:set>
                                    <p:anim calcmode="lin" valueType="num">
                                      <p:cBhvr>
                                        <p:cTn id="101" dur="500" fill="hold"/>
                                        <p:tgtEl>
                                          <p:spTgt spid="7">
                                            <p:graphicEl>
                                              <a:dgm id="{13AEB15C-D4B3-4A7F-A070-E33742EF0F97}"/>
                                            </p:graphicEl>
                                          </p:spTgt>
                                        </p:tgtEl>
                                        <p:attrNameLst>
                                          <p:attrName>ppt_w</p:attrName>
                                        </p:attrNameLst>
                                      </p:cBhvr>
                                      <p:tavLst>
                                        <p:tav tm="0">
                                          <p:val>
                                            <p:fltVal val="0"/>
                                          </p:val>
                                        </p:tav>
                                        <p:tav tm="100000">
                                          <p:val>
                                            <p:strVal val="#ppt_w"/>
                                          </p:val>
                                        </p:tav>
                                      </p:tavLst>
                                    </p:anim>
                                    <p:anim calcmode="lin" valueType="num">
                                      <p:cBhvr>
                                        <p:cTn id="102" dur="500" fill="hold"/>
                                        <p:tgtEl>
                                          <p:spTgt spid="7">
                                            <p:graphicEl>
                                              <a:dgm id="{13AEB15C-D4B3-4A7F-A070-E33742EF0F97}"/>
                                            </p:graphicEl>
                                          </p:spTgt>
                                        </p:tgtEl>
                                        <p:attrNameLst>
                                          <p:attrName>ppt_h</p:attrName>
                                        </p:attrNameLst>
                                      </p:cBhvr>
                                      <p:tavLst>
                                        <p:tav tm="0">
                                          <p:val>
                                            <p:fltVal val="0"/>
                                          </p:val>
                                        </p:tav>
                                        <p:tav tm="100000">
                                          <p:val>
                                            <p:strVal val="#ppt_h"/>
                                          </p:val>
                                        </p:tav>
                                      </p:tavLst>
                                    </p:anim>
                                    <p:animEffect transition="in" filter="fade">
                                      <p:cBhvr>
                                        <p:cTn id="103" dur="500"/>
                                        <p:tgtEl>
                                          <p:spTgt spid="7">
                                            <p:graphicEl>
                                              <a:dgm id="{13AEB15C-D4B3-4A7F-A070-E33742EF0F97}"/>
                                            </p:graphicEl>
                                          </p:spTgt>
                                        </p:tgtEl>
                                      </p:cBhvr>
                                    </p:animEffect>
                                    <p:anim calcmode="lin" valueType="num">
                                      <p:cBhvr>
                                        <p:cTn id="104" dur="500" fill="hold"/>
                                        <p:tgtEl>
                                          <p:spTgt spid="7">
                                            <p:graphicEl>
                                              <a:dgm id="{13AEB15C-D4B3-4A7F-A070-E33742EF0F97}"/>
                                            </p:graphicEl>
                                          </p:spTgt>
                                        </p:tgtEl>
                                        <p:attrNameLst>
                                          <p:attrName>ppt_x</p:attrName>
                                        </p:attrNameLst>
                                      </p:cBhvr>
                                      <p:tavLst>
                                        <p:tav tm="0">
                                          <p:val>
                                            <p:fltVal val="0.5"/>
                                          </p:val>
                                        </p:tav>
                                        <p:tav tm="100000">
                                          <p:val>
                                            <p:strVal val="#ppt_x"/>
                                          </p:val>
                                        </p:tav>
                                      </p:tavLst>
                                    </p:anim>
                                    <p:anim calcmode="lin" valueType="num">
                                      <p:cBhvr>
                                        <p:cTn id="105" dur="500" fill="hold"/>
                                        <p:tgtEl>
                                          <p:spTgt spid="7">
                                            <p:graphicEl>
                                              <a:dgm id="{13AEB15C-D4B3-4A7F-A070-E33742EF0F97}"/>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7">
                                            <p:graphicEl>
                                              <a:dgm id="{2289A898-25C5-4BF4-82E4-DB8EB05755B3}"/>
                                            </p:graphicEl>
                                          </p:spTgt>
                                        </p:tgtEl>
                                        <p:attrNameLst>
                                          <p:attrName>style.visibility</p:attrName>
                                        </p:attrNameLst>
                                      </p:cBhvr>
                                      <p:to>
                                        <p:strVal val="visible"/>
                                      </p:to>
                                    </p:set>
                                    <p:animEffect transition="in" filter="randombar(horizontal)">
                                      <p:cBhvr>
                                        <p:cTn id="110" dur="500"/>
                                        <p:tgtEl>
                                          <p:spTgt spid="7">
                                            <p:graphicEl>
                                              <a:dgm id="{2289A898-25C5-4BF4-82E4-DB8EB05755B3}"/>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7" presetClass="entr" presetSubtype="0" fill="hold" grpId="0"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1000"/>
                                        <p:tgtEl>
                                          <p:spTgt spid="6"/>
                                        </p:tgtEl>
                                      </p:cBhvr>
                                    </p:animEffect>
                                    <p:anim calcmode="lin" valueType="num">
                                      <p:cBhvr>
                                        <p:cTn id="116" dur="1000" fill="hold"/>
                                        <p:tgtEl>
                                          <p:spTgt spid="6"/>
                                        </p:tgtEl>
                                        <p:attrNameLst>
                                          <p:attrName>ppt_x</p:attrName>
                                        </p:attrNameLst>
                                      </p:cBhvr>
                                      <p:tavLst>
                                        <p:tav tm="0">
                                          <p:val>
                                            <p:strVal val="#ppt_x"/>
                                          </p:val>
                                        </p:tav>
                                        <p:tav tm="100000">
                                          <p:val>
                                            <p:strVal val="#ppt_x"/>
                                          </p:val>
                                        </p:tav>
                                      </p:tavLst>
                                    </p:anim>
                                    <p:anim calcmode="lin" valueType="num">
                                      <p:cBhvr>
                                        <p:cTn id="117" dur="900" decel="100000" fill="hold"/>
                                        <p:tgtEl>
                                          <p:spTgt spid="6"/>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9" presetID="37"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fade">
                                      <p:cBhvr>
                                        <p:cTn id="121" dur="1000"/>
                                        <p:tgtEl>
                                          <p:spTgt spid="9"/>
                                        </p:tgtEl>
                                      </p:cBhvr>
                                    </p:animEffect>
                                    <p:anim calcmode="lin" valueType="num">
                                      <p:cBhvr>
                                        <p:cTn id="122" dur="1000" fill="hold"/>
                                        <p:tgtEl>
                                          <p:spTgt spid="9"/>
                                        </p:tgtEl>
                                        <p:attrNameLst>
                                          <p:attrName>ppt_x</p:attrName>
                                        </p:attrNameLst>
                                      </p:cBhvr>
                                      <p:tavLst>
                                        <p:tav tm="0">
                                          <p:val>
                                            <p:strVal val="#ppt_x"/>
                                          </p:val>
                                        </p:tav>
                                        <p:tav tm="100000">
                                          <p:val>
                                            <p:strVal val="#ppt_x"/>
                                          </p:val>
                                        </p:tav>
                                      </p:tavLst>
                                    </p:anim>
                                    <p:anim calcmode="lin" valueType="num">
                                      <p:cBhvr>
                                        <p:cTn id="123" dur="900" decel="100000" fill="hold"/>
                                        <p:tgtEl>
                                          <p:spTgt spid="9"/>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7" grpId="0" uiExpand="1">
        <p:bldSub>
          <a:bldDgm bld="one"/>
        </p:bldSub>
      </p:bldGraphic>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Patrón de fondo, Sitio web&#10;&#10;Descripción generada automáticamente">
            <a:extLst>
              <a:ext uri="{FF2B5EF4-FFF2-40B4-BE49-F238E27FC236}">
                <a16:creationId xmlns:a16="http://schemas.microsoft.com/office/drawing/2014/main" id="{AFF9A831-D3F8-CD2F-0AAF-66F31F067C8C}"/>
              </a:ext>
            </a:extLst>
          </p:cNvPr>
          <p:cNvPicPr>
            <a:picLocks noGrp="1" noRot="1" noChangeAspect="1" noMove="1" noResize="1" noEditPoints="1" noAdjustHandles="1" noChangeArrowheads="1" noChangeShapeType="1" noCrop="1"/>
          </p:cNvPicPr>
          <p:nvPr/>
        </p:nvPicPr>
        <p:blipFill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0"/>
            <a:ext cx="9144000" cy="1933575"/>
          </a:xfrm>
          <a:prstGeom prst="rect">
            <a:avLst/>
          </a:prstGeom>
        </p:spPr>
      </p:pic>
      <p:pic>
        <p:nvPicPr>
          <p:cNvPr id="7" name="Imagen 6" descr="Interfaz de usuario gráfica, Patrón de fondo, Sitio web&#10;&#10;Descripción generada automáticamente">
            <a:extLst>
              <a:ext uri="{FF2B5EF4-FFF2-40B4-BE49-F238E27FC236}">
                <a16:creationId xmlns:a16="http://schemas.microsoft.com/office/drawing/2014/main" id="{EDC00111-EF8E-333D-1965-11E7A3410F11}"/>
              </a:ext>
            </a:extLst>
          </p:cNvPr>
          <p:cNvPicPr>
            <a:picLocks noGrp="1" noRot="1" noChangeAspect="1" noMove="1" noResize="1" noEditPoints="1" noAdjustHandles="1" noChangeArrowheads="1" noChangeShapeType="1" noCrop="1"/>
          </p:cNvPicPr>
          <p:nvPr/>
        </p:nvPicPr>
        <p:blipFill rotWithShape="1">
          <a:blip r:embed="rId3"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1933575"/>
            <a:ext cx="9144000" cy="3209925"/>
          </a:xfrm>
          <a:prstGeom prst="rect">
            <a:avLst/>
          </a:prstGeom>
        </p:spPr>
      </p:pic>
      <p:sp>
        <p:nvSpPr>
          <p:cNvPr id="2" name="Rectángulo 1">
            <a:extLst>
              <a:ext uri="{FF2B5EF4-FFF2-40B4-BE49-F238E27FC236}">
                <a16:creationId xmlns:a16="http://schemas.microsoft.com/office/drawing/2014/main" id="{4D5E8770-BF30-75D6-6BBA-4A156B04D560}"/>
              </a:ext>
            </a:extLst>
          </p:cNvPr>
          <p:cNvSpPr>
            <a:spLocks noGrp="1" noRot="1" noMove="1" noResize="1" noEditPoints="1" noAdjustHandles="1" noChangeArrowheads="1" noChangeShapeType="1"/>
          </p:cNvSpPr>
          <p:nvPr/>
        </p:nvSpPr>
        <p:spPr>
          <a:xfrm>
            <a:off x="0" y="352800"/>
            <a:ext cx="9144000" cy="1188000"/>
          </a:xfrm>
          <a:prstGeom prst="rect">
            <a:avLst/>
          </a:prstGeom>
          <a:solidFill>
            <a:srgbClr val="815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12DA4973-308B-2D84-917D-AE5CCD469BD4}"/>
              </a:ext>
            </a:extLst>
          </p:cNvPr>
          <p:cNvSpPr txBox="1"/>
          <p:nvPr/>
        </p:nvSpPr>
        <p:spPr>
          <a:xfrm>
            <a:off x="2013386" y="1783134"/>
            <a:ext cx="5117227" cy="3323987"/>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chemeClr val="accent4">
                    <a:lumMod val="75000"/>
                  </a:schemeClr>
                </a:solidFill>
                <a:latin typeface="Comic Sans MS" panose="030F0702030302020204" pitchFamily="66" charset="0"/>
              </a:rPr>
              <a:t>“</a:t>
            </a:r>
            <a:r>
              <a:rPr lang="en-US" sz="2400" b="1" dirty="0">
                <a:solidFill>
                  <a:schemeClr val="accent4">
                    <a:lumMod val="75000"/>
                  </a:schemeClr>
                </a:solidFill>
                <a:latin typeface="Comic Sans MS" panose="030F0702030302020204" pitchFamily="66" charset="0"/>
              </a:rPr>
              <a:t>Put on the whole </a:t>
            </a:r>
            <a:r>
              <a:rPr lang="en-US" sz="2400" b="1" dirty="0" err="1">
                <a:solidFill>
                  <a:schemeClr val="accent4">
                    <a:lumMod val="75000"/>
                  </a:schemeClr>
                </a:solidFill>
                <a:latin typeface="Comic Sans MS" panose="030F0702030302020204" pitchFamily="66" charset="0"/>
              </a:rPr>
              <a:t>armour</a:t>
            </a:r>
            <a:r>
              <a:rPr lang="en-US" sz="2400" b="1" dirty="0">
                <a:solidFill>
                  <a:schemeClr val="accent4">
                    <a:lumMod val="75000"/>
                  </a:schemeClr>
                </a:solidFill>
                <a:latin typeface="Comic Sans MS" panose="030F0702030302020204" pitchFamily="66" charset="0"/>
              </a:rPr>
              <a:t> of God, that ye may be able to stand against the wiles of the devil</a:t>
            </a:r>
            <a:r>
              <a:rPr lang="es-ES" sz="2400" b="1" dirty="0">
                <a:solidFill>
                  <a:schemeClr val="accent4">
                    <a:lumMod val="75000"/>
                  </a:schemeClr>
                </a:solidFill>
                <a:latin typeface="Comic Sans MS" panose="030F0702030302020204" pitchFamily="66" charset="0"/>
              </a:rPr>
              <a:t>. […] </a:t>
            </a:r>
            <a:r>
              <a:rPr lang="en-US" sz="2400" b="1" dirty="0">
                <a:solidFill>
                  <a:schemeClr val="accent4">
                    <a:lumMod val="75000"/>
                  </a:schemeClr>
                </a:solidFill>
                <a:latin typeface="Comic Sans MS" panose="030F0702030302020204" pitchFamily="66" charset="0"/>
              </a:rPr>
              <a:t>Wherefore take unto you the whole </a:t>
            </a:r>
            <a:r>
              <a:rPr lang="en-US" sz="2400" b="1" dirty="0" err="1">
                <a:solidFill>
                  <a:schemeClr val="accent4">
                    <a:lumMod val="75000"/>
                  </a:schemeClr>
                </a:solidFill>
                <a:latin typeface="Comic Sans MS" panose="030F0702030302020204" pitchFamily="66" charset="0"/>
              </a:rPr>
              <a:t>armour</a:t>
            </a:r>
            <a:r>
              <a:rPr lang="en-US" sz="2400" b="1" dirty="0">
                <a:solidFill>
                  <a:schemeClr val="accent4">
                    <a:lumMod val="75000"/>
                  </a:schemeClr>
                </a:solidFill>
                <a:latin typeface="Comic Sans MS" panose="030F0702030302020204" pitchFamily="66" charset="0"/>
              </a:rPr>
              <a:t> of God, that ye may be able to withstand in the evil day, and having done all, to stand</a:t>
            </a:r>
            <a:r>
              <a:rPr lang="es-ES" sz="2400" b="1" dirty="0">
                <a:solidFill>
                  <a:schemeClr val="accent4">
                    <a:lumMod val="75000"/>
                  </a:schemeClr>
                </a:solidFill>
                <a:latin typeface="Comic Sans MS" panose="030F0702030302020204" pitchFamily="66" charset="0"/>
              </a:rPr>
              <a:t>” </a:t>
            </a:r>
            <a:r>
              <a:rPr lang="es-ES" b="1" dirty="0">
                <a:solidFill>
                  <a:schemeClr val="accent4">
                    <a:lumMod val="75000"/>
                  </a:schemeClr>
                </a:solidFill>
                <a:latin typeface="Comic Sans MS" panose="030F0702030302020204" pitchFamily="66" charset="0"/>
              </a:rPr>
              <a:t>(</a:t>
            </a:r>
            <a:r>
              <a:rPr lang="es-ES" b="1" dirty="0" err="1">
                <a:solidFill>
                  <a:schemeClr val="accent4">
                    <a:lumMod val="75000"/>
                  </a:schemeClr>
                </a:solidFill>
                <a:latin typeface="Comic Sans MS" panose="030F0702030302020204" pitchFamily="66" charset="0"/>
              </a:rPr>
              <a:t>Ephesians</a:t>
            </a:r>
            <a:r>
              <a:rPr lang="es-ES" b="1" dirty="0">
                <a:solidFill>
                  <a:schemeClr val="accent4">
                    <a:lumMod val="75000"/>
                  </a:schemeClr>
                </a:solidFill>
                <a:latin typeface="Comic Sans MS" panose="030F0702030302020204" pitchFamily="66" charset="0"/>
              </a:rPr>
              <a:t> 6:11, 13)</a:t>
            </a:r>
            <a:endParaRPr lang="es-ES" sz="2400" b="1" dirty="0">
              <a:solidFill>
                <a:schemeClr val="accent4">
                  <a:lumMod val="75000"/>
                </a:schemeClr>
              </a:solidFill>
              <a:latin typeface="Comic Sans MS" panose="030F0702030302020204" pitchFamily="66" charset="0"/>
            </a:endParaRPr>
          </a:p>
        </p:txBody>
      </p:sp>
      <p:sp>
        <p:nvSpPr>
          <p:cNvPr id="3" name="CuadroTexto 2">
            <a:extLst>
              <a:ext uri="{FF2B5EF4-FFF2-40B4-BE49-F238E27FC236}">
                <a16:creationId xmlns:a16="http://schemas.microsoft.com/office/drawing/2014/main" id="{EE77F5A4-7AFE-B8B2-F4DE-98407B47965F}"/>
              </a:ext>
            </a:extLst>
          </p:cNvPr>
          <p:cNvSpPr txBox="1"/>
          <p:nvPr/>
        </p:nvSpPr>
        <p:spPr>
          <a:xfrm>
            <a:off x="0" y="438656"/>
            <a:ext cx="9144000" cy="1015663"/>
          </a:xfrm>
          <a:prstGeom prst="rect">
            <a:avLst/>
          </a:prstGeom>
          <a:noFill/>
        </p:spPr>
        <p:txBody>
          <a:bodyPr wrap="square">
            <a:spAutoFit/>
          </a:bodyPr>
          <a:lstStyle/>
          <a:p>
            <a:pPr algn="ctr"/>
            <a:r>
              <a:rPr lang="es-ES" sz="6000" b="1" spc="300">
                <a:ln w="10160">
                  <a:solidFill>
                    <a:schemeClr val="accent5"/>
                  </a:solidFill>
                  <a:prstDash val="solid"/>
                </a:ln>
                <a:solidFill>
                  <a:srgbClr val="FFFFFF"/>
                </a:solidFill>
                <a:effectLst>
                  <a:outerShdw blurRad="38100" dist="22860" dir="5400000" algn="tl" rotWithShape="0">
                    <a:srgbClr val="000000">
                      <a:alpha val="59000"/>
                    </a:srgbClr>
                  </a:outerShdw>
                </a:effectLst>
              </a:rPr>
              <a:t>THE BATTLE</a:t>
            </a:r>
            <a:endParaRPr lang="es-ES" sz="6000" b="1" spc="300" dirty="0">
              <a:ln w="10160">
                <a:solidFill>
                  <a:schemeClr val="accent5"/>
                </a:solidFill>
                <a:prstDash val="solid"/>
              </a:ln>
              <a:solidFill>
                <a:srgbClr val="FFFFFF"/>
              </a:solidFill>
              <a:effectLst>
                <a:outerShdw blurRad="38100" dist="22860" dir="5400000" algn="tl" rotWithShape="0">
                  <a:srgbClr val="000000">
                    <a:alpha val="59000"/>
                  </a:srgbClr>
                </a:outerShdw>
              </a:effectLst>
            </a:endParaRPr>
          </a:p>
        </p:txBody>
      </p:sp>
    </p:spTree>
    <p:extLst>
      <p:ext uri="{BB962C8B-B14F-4D97-AF65-F5344CB8AC3E}">
        <p14:creationId xmlns:p14="http://schemas.microsoft.com/office/powerpoint/2010/main" val="3468349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EBE64E-CFED-E562-EA5E-79EDF0362CCE}"/>
              </a:ext>
            </a:extLst>
          </p:cNvPr>
          <p:cNvSpPr txBox="1"/>
          <p:nvPr/>
        </p:nvSpPr>
        <p:spPr>
          <a:xfrm>
            <a:off x="3717500" y="0"/>
            <a:ext cx="5426499" cy="707886"/>
          </a:xfrm>
          <a:prstGeom prst="rect">
            <a:avLst/>
          </a:prstGeom>
          <a:noFill/>
        </p:spPr>
        <p:txBody>
          <a:bodyPr wrap="square">
            <a:spAutoFit/>
          </a:bodyPr>
          <a:lstStyle/>
          <a:p>
            <a:pPr lvl="0" algn="ctr">
              <a:defRPr/>
            </a:pPr>
            <a:r>
              <a:rPr lang="es-ES" sz="4000" b="1">
                <a:ln w="6600">
                  <a:solidFill>
                    <a:srgbClr val="7030A0"/>
                  </a:solidFill>
                  <a:prstDash val="solid"/>
                </a:ln>
                <a:solidFill>
                  <a:srgbClr val="FFFFFF"/>
                </a:solidFill>
                <a:effectLst>
                  <a:outerShdw dist="38100" dir="2700000" algn="tl" rotWithShape="0">
                    <a:srgbClr val="7030A0"/>
                  </a:outerShdw>
                </a:effectLst>
              </a:rPr>
              <a:t>THE COSMIC CONFLICT</a:t>
            </a:r>
            <a:endParaRPr kumimoji="0" lang="es-ES" sz="4000" b="1" i="0" u="none" strike="noStrike" kern="1200" cap="none" spc="0" normalizeH="0" baseline="0" noProof="0" dirty="0">
              <a:ln w="6600">
                <a:solidFill>
                  <a:srgbClr val="7030A0"/>
                </a:solidFill>
                <a:prstDash val="solid"/>
              </a:ln>
              <a:solidFill>
                <a:srgbClr val="FFFFFF"/>
              </a:solidFill>
              <a:effectLst>
                <a:outerShdw dist="38100" dir="2700000" algn="tl" rotWithShape="0">
                  <a:srgbClr val="7030A0"/>
                </a:outerShdw>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9095B44B-0217-57FB-0778-14ED4009751A}"/>
              </a:ext>
            </a:extLst>
          </p:cNvPr>
          <p:cNvSpPr txBox="1"/>
          <p:nvPr/>
        </p:nvSpPr>
        <p:spPr>
          <a:xfrm>
            <a:off x="3818192" y="707886"/>
            <a:ext cx="5325807" cy="1477328"/>
          </a:xfrm>
          <a:prstGeom prst="rect">
            <a:avLst/>
          </a:prstGeom>
          <a:noFill/>
        </p:spPr>
        <p:txBody>
          <a:bodyPr wrap="square" rtlCol="0">
            <a:spAutoFit/>
          </a:bodyPr>
          <a:lstStyle/>
          <a:p>
            <a:pPr lvl="0">
              <a:spcBef>
                <a:spcPts val="600"/>
              </a:spcBef>
              <a:defRPr/>
            </a:pPr>
            <a:r>
              <a:rPr lang="en-US" b="1" dirty="0">
                <a:solidFill>
                  <a:prstClr val="white"/>
                </a:solidFill>
                <a:effectLst>
                  <a:glow rad="88900">
                    <a:srgbClr val="972415"/>
                  </a:glow>
                  <a:outerShdw blurRad="38100" dist="38100" dir="2700000" algn="tl">
                    <a:srgbClr val="000000">
                      <a:alpha val="43137"/>
                    </a:srgbClr>
                  </a:outerShdw>
                </a:effectLst>
              </a:rPr>
              <a:t>Using clear military language, Paul urges us to put on "the armor of light" (Ro. </a:t>
            </a:r>
            <a:r>
              <a:rPr lang="en-US" b="1">
                <a:solidFill>
                  <a:prstClr val="white"/>
                </a:solidFill>
                <a:effectLst>
                  <a:glow rad="88900">
                    <a:srgbClr val="972415"/>
                  </a:glow>
                  <a:outerShdw blurRad="38100" dist="38100" dir="2700000" algn="tl">
                    <a:srgbClr val="000000">
                      <a:alpha val="43137"/>
                    </a:srgbClr>
                  </a:outerShdw>
                </a:effectLst>
              </a:rPr>
              <a:t>13:12), "with the breastplate of righteousness and love, and as a helmet, the hope of salvation" (1 Th. </a:t>
            </a:r>
            <a:r>
              <a:rPr lang="en-US" b="1" dirty="0">
                <a:solidFill>
                  <a:prstClr val="white"/>
                </a:solidFill>
                <a:effectLst>
                  <a:glow rad="88900">
                    <a:srgbClr val="972415"/>
                  </a:glow>
                  <a:outerShdw blurRad="38100" dist="38100" dir="2700000" algn="tl">
                    <a:srgbClr val="000000">
                      <a:alpha val="43137"/>
                    </a:srgbClr>
                  </a:outerShdw>
                </a:effectLst>
              </a:rPr>
              <a:t>5:8). But he doesn't speak of a physical confrontation (2 Cor. 10:3-4).</a:t>
            </a:r>
            <a:endParaRPr kumimoji="0" lang="es-ES" sz="1800" b="1" i="0" u="none" strike="noStrike" kern="1200" cap="none" spc="0" normalizeH="0" baseline="0" noProof="0" dirty="0">
              <a:ln>
                <a:noFill/>
              </a:ln>
              <a:solidFill>
                <a:prstClr val="white"/>
              </a:solidFill>
              <a:effectLst>
                <a:glow rad="88900">
                  <a:srgbClr val="972415"/>
                </a:glow>
                <a:outerShdw blurRad="38100" dist="38100" dir="2700000" algn="tl">
                  <a:srgbClr val="000000">
                    <a:alpha val="43137"/>
                  </a:srgbClr>
                </a:outerShdw>
              </a:effectLst>
              <a:uLnTx/>
              <a:uFillTx/>
              <a:latin typeface="Calibri" panose="020F0502020204030204"/>
              <a:ea typeface="+mn-ea"/>
              <a:cs typeface="+mn-cs"/>
            </a:endParaRPr>
          </a:p>
        </p:txBody>
      </p:sp>
      <p:graphicFrame>
        <p:nvGraphicFramePr>
          <p:cNvPr id="2" name="Diagrama 1">
            <a:extLst>
              <a:ext uri="{FF2B5EF4-FFF2-40B4-BE49-F238E27FC236}">
                <a16:creationId xmlns:a16="http://schemas.microsoft.com/office/drawing/2014/main" id="{398BCCC7-6C81-7651-98A8-61BB66B0E0E5}"/>
              </a:ext>
            </a:extLst>
          </p:cNvPr>
          <p:cNvGraphicFramePr/>
          <p:nvPr>
            <p:extLst>
              <p:ext uri="{D42A27DB-BD31-4B8C-83A1-F6EECF244321}">
                <p14:modId xmlns:p14="http://schemas.microsoft.com/office/powerpoint/2010/main" val="4213591374"/>
              </p:ext>
            </p:extLst>
          </p:nvPr>
        </p:nvGraphicFramePr>
        <p:xfrm>
          <a:off x="100692" y="2975195"/>
          <a:ext cx="8913708" cy="2108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Una caricatura de una persona&#10;&#10;Descripción generada automáticamente con confianza baja">
            <a:extLst>
              <a:ext uri="{FF2B5EF4-FFF2-40B4-BE49-F238E27FC236}">
                <a16:creationId xmlns:a16="http://schemas.microsoft.com/office/drawing/2014/main" id="{FDE699E7-A4D3-1D81-EE1C-B4012C251AF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0692" y="84100"/>
            <a:ext cx="3616809" cy="2793609"/>
          </a:xfrm>
          <a:prstGeom prst="roundRect">
            <a:avLst>
              <a:gd name="adj" fmla="val 1202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sp>
        <p:nvSpPr>
          <p:cNvPr id="7" name="CuadroTexto 6">
            <a:extLst>
              <a:ext uri="{FF2B5EF4-FFF2-40B4-BE49-F238E27FC236}">
                <a16:creationId xmlns:a16="http://schemas.microsoft.com/office/drawing/2014/main" id="{C6F1D35A-50BD-59A1-4D81-C28B7E3BDC75}"/>
              </a:ext>
            </a:extLst>
          </p:cNvPr>
          <p:cNvSpPr txBox="1"/>
          <p:nvPr/>
        </p:nvSpPr>
        <p:spPr>
          <a:xfrm>
            <a:off x="3818192" y="2185214"/>
            <a:ext cx="5325808" cy="646331"/>
          </a:xfrm>
          <a:prstGeom prst="rect">
            <a:avLst/>
          </a:prstGeom>
          <a:noFill/>
        </p:spPr>
        <p:txBody>
          <a:bodyPr wrap="square">
            <a:spAutoFit/>
          </a:bodyPr>
          <a:lstStyle/>
          <a:p>
            <a:pPr lvl="0">
              <a:spcBef>
                <a:spcPts val="600"/>
              </a:spcBef>
              <a:defRPr/>
            </a:pPr>
            <a:r>
              <a:rPr lang="en-US" b="1">
                <a:solidFill>
                  <a:prstClr val="white"/>
                </a:solidFill>
                <a:effectLst>
                  <a:glow rad="88900">
                    <a:srgbClr val="972415"/>
                  </a:glow>
                  <a:outerShdw blurRad="38100" dist="38100" dir="2700000" algn="tl">
                    <a:srgbClr val="000000">
                      <a:alpha val="43137"/>
                    </a:srgbClr>
                  </a:outerShdw>
                </a:effectLst>
              </a:rPr>
              <a:t>How do we participate in this cosmic conflict "in heavenly places" (Eph. 6:12)?</a:t>
            </a:r>
            <a:endParaRPr kumimoji="0" lang="es-ES" sz="1800" b="1" i="0" u="none" strike="noStrike" kern="1200" cap="none" spc="0" normalizeH="0" baseline="0" noProof="0" dirty="0">
              <a:ln>
                <a:noFill/>
              </a:ln>
              <a:solidFill>
                <a:prstClr val="white"/>
              </a:solidFill>
              <a:effectLst>
                <a:glow rad="88900">
                  <a:srgbClr val="972415"/>
                </a:glow>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96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
                                            <p:graphicEl>
                                              <a:dgm id="{29E68A3D-A4D8-4E6D-B5AA-82B69B084FE8}"/>
                                            </p:graphicEl>
                                          </p:spTgt>
                                        </p:tgtEl>
                                        <p:attrNameLst>
                                          <p:attrName>style.visibility</p:attrName>
                                        </p:attrNameLst>
                                      </p:cBhvr>
                                      <p:to>
                                        <p:strVal val="visible"/>
                                      </p:to>
                                    </p:set>
                                    <p:anim calcmode="lin" valueType="num">
                                      <p:cBhvr>
                                        <p:cTn id="38" dur="1000" fill="hold"/>
                                        <p:tgtEl>
                                          <p:spTgt spid="2">
                                            <p:graphicEl>
                                              <a:dgm id="{29E68A3D-A4D8-4E6D-B5AA-82B69B084FE8}"/>
                                            </p:graphicEl>
                                          </p:spTgt>
                                        </p:tgtEl>
                                        <p:attrNameLst>
                                          <p:attrName>ppt_w</p:attrName>
                                        </p:attrNameLst>
                                      </p:cBhvr>
                                      <p:tavLst>
                                        <p:tav tm="0">
                                          <p:val>
                                            <p:fltVal val="0"/>
                                          </p:val>
                                        </p:tav>
                                        <p:tav tm="100000">
                                          <p:val>
                                            <p:strVal val="#ppt_w"/>
                                          </p:val>
                                        </p:tav>
                                      </p:tavLst>
                                    </p:anim>
                                    <p:anim calcmode="lin" valueType="num">
                                      <p:cBhvr>
                                        <p:cTn id="39" dur="1000" fill="hold"/>
                                        <p:tgtEl>
                                          <p:spTgt spid="2">
                                            <p:graphicEl>
                                              <a:dgm id="{29E68A3D-A4D8-4E6D-B5AA-82B69B084FE8}"/>
                                            </p:graphicEl>
                                          </p:spTgt>
                                        </p:tgtEl>
                                        <p:attrNameLst>
                                          <p:attrName>ppt_h</p:attrName>
                                        </p:attrNameLst>
                                      </p:cBhvr>
                                      <p:tavLst>
                                        <p:tav tm="0">
                                          <p:val>
                                            <p:fltVal val="0"/>
                                          </p:val>
                                        </p:tav>
                                        <p:tav tm="100000">
                                          <p:val>
                                            <p:strVal val="#ppt_h"/>
                                          </p:val>
                                        </p:tav>
                                      </p:tavLst>
                                    </p:anim>
                                    <p:anim calcmode="lin" valueType="num">
                                      <p:cBhvr>
                                        <p:cTn id="40" dur="1000" fill="hold"/>
                                        <p:tgtEl>
                                          <p:spTgt spid="2">
                                            <p:graphicEl>
                                              <a:dgm id="{29E68A3D-A4D8-4E6D-B5AA-82B69B084FE8}"/>
                                            </p:graphicEl>
                                          </p:spTgt>
                                        </p:tgtEl>
                                        <p:attrNameLst>
                                          <p:attrName>style.rotation</p:attrName>
                                        </p:attrNameLst>
                                      </p:cBhvr>
                                      <p:tavLst>
                                        <p:tav tm="0">
                                          <p:val>
                                            <p:fltVal val="90"/>
                                          </p:val>
                                        </p:tav>
                                        <p:tav tm="100000">
                                          <p:val>
                                            <p:fltVal val="0"/>
                                          </p:val>
                                        </p:tav>
                                      </p:tavLst>
                                    </p:anim>
                                    <p:animEffect transition="in" filter="fade">
                                      <p:cBhvr>
                                        <p:cTn id="41" dur="1000"/>
                                        <p:tgtEl>
                                          <p:spTgt spid="2">
                                            <p:graphicEl>
                                              <a:dgm id="{29E68A3D-A4D8-4E6D-B5AA-82B69B084FE8}"/>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2">
                                            <p:graphicEl>
                                              <a:dgm id="{94F9AB55-DBB5-4958-A0C5-C4CFA2D710C2}"/>
                                            </p:graphicEl>
                                          </p:spTgt>
                                        </p:tgtEl>
                                        <p:attrNameLst>
                                          <p:attrName>style.visibility</p:attrName>
                                        </p:attrNameLst>
                                      </p:cBhvr>
                                      <p:to>
                                        <p:strVal val="visible"/>
                                      </p:to>
                                    </p:set>
                                    <p:anim calcmode="lin" valueType="num">
                                      <p:cBhvr>
                                        <p:cTn id="46" dur="1000" fill="hold"/>
                                        <p:tgtEl>
                                          <p:spTgt spid="2">
                                            <p:graphicEl>
                                              <a:dgm id="{94F9AB55-DBB5-4958-A0C5-C4CFA2D710C2}"/>
                                            </p:graphicEl>
                                          </p:spTgt>
                                        </p:tgtEl>
                                        <p:attrNameLst>
                                          <p:attrName>ppt_w</p:attrName>
                                        </p:attrNameLst>
                                      </p:cBhvr>
                                      <p:tavLst>
                                        <p:tav tm="0">
                                          <p:val>
                                            <p:fltVal val="0"/>
                                          </p:val>
                                        </p:tav>
                                        <p:tav tm="100000">
                                          <p:val>
                                            <p:strVal val="#ppt_w"/>
                                          </p:val>
                                        </p:tav>
                                      </p:tavLst>
                                    </p:anim>
                                    <p:anim calcmode="lin" valueType="num">
                                      <p:cBhvr>
                                        <p:cTn id="47" dur="1000" fill="hold"/>
                                        <p:tgtEl>
                                          <p:spTgt spid="2">
                                            <p:graphicEl>
                                              <a:dgm id="{94F9AB55-DBB5-4958-A0C5-C4CFA2D710C2}"/>
                                            </p:graphicEl>
                                          </p:spTgt>
                                        </p:tgtEl>
                                        <p:attrNameLst>
                                          <p:attrName>ppt_h</p:attrName>
                                        </p:attrNameLst>
                                      </p:cBhvr>
                                      <p:tavLst>
                                        <p:tav tm="0">
                                          <p:val>
                                            <p:fltVal val="0"/>
                                          </p:val>
                                        </p:tav>
                                        <p:tav tm="100000">
                                          <p:val>
                                            <p:strVal val="#ppt_h"/>
                                          </p:val>
                                        </p:tav>
                                      </p:tavLst>
                                    </p:anim>
                                    <p:anim calcmode="lin" valueType="num">
                                      <p:cBhvr>
                                        <p:cTn id="48" dur="1000" fill="hold"/>
                                        <p:tgtEl>
                                          <p:spTgt spid="2">
                                            <p:graphicEl>
                                              <a:dgm id="{94F9AB55-DBB5-4958-A0C5-C4CFA2D710C2}"/>
                                            </p:graphicEl>
                                          </p:spTgt>
                                        </p:tgtEl>
                                        <p:attrNameLst>
                                          <p:attrName>style.rotation</p:attrName>
                                        </p:attrNameLst>
                                      </p:cBhvr>
                                      <p:tavLst>
                                        <p:tav tm="0">
                                          <p:val>
                                            <p:fltVal val="90"/>
                                          </p:val>
                                        </p:tav>
                                        <p:tav tm="100000">
                                          <p:val>
                                            <p:fltVal val="0"/>
                                          </p:val>
                                        </p:tav>
                                      </p:tavLst>
                                    </p:anim>
                                    <p:animEffect transition="in" filter="fade">
                                      <p:cBhvr>
                                        <p:cTn id="49" dur="1000"/>
                                        <p:tgtEl>
                                          <p:spTgt spid="2">
                                            <p:graphicEl>
                                              <a:dgm id="{94F9AB55-DBB5-4958-A0C5-C4CFA2D710C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
                                            <p:graphicEl>
                                              <a:dgm id="{9BF677E9-5947-4B08-B6E6-0882A794258B}"/>
                                            </p:graphicEl>
                                          </p:spTgt>
                                        </p:tgtEl>
                                        <p:attrNameLst>
                                          <p:attrName>style.visibility</p:attrName>
                                        </p:attrNameLst>
                                      </p:cBhvr>
                                      <p:to>
                                        <p:strVal val="visible"/>
                                      </p:to>
                                    </p:set>
                                    <p:anim calcmode="lin" valueType="num">
                                      <p:cBhvr>
                                        <p:cTn id="54" dur="1000" fill="hold"/>
                                        <p:tgtEl>
                                          <p:spTgt spid="2">
                                            <p:graphicEl>
                                              <a:dgm id="{9BF677E9-5947-4B08-B6E6-0882A794258B}"/>
                                            </p:graphicEl>
                                          </p:spTgt>
                                        </p:tgtEl>
                                        <p:attrNameLst>
                                          <p:attrName>ppt_w</p:attrName>
                                        </p:attrNameLst>
                                      </p:cBhvr>
                                      <p:tavLst>
                                        <p:tav tm="0">
                                          <p:val>
                                            <p:fltVal val="0"/>
                                          </p:val>
                                        </p:tav>
                                        <p:tav tm="100000">
                                          <p:val>
                                            <p:strVal val="#ppt_w"/>
                                          </p:val>
                                        </p:tav>
                                      </p:tavLst>
                                    </p:anim>
                                    <p:anim calcmode="lin" valueType="num">
                                      <p:cBhvr>
                                        <p:cTn id="55" dur="1000" fill="hold"/>
                                        <p:tgtEl>
                                          <p:spTgt spid="2">
                                            <p:graphicEl>
                                              <a:dgm id="{9BF677E9-5947-4B08-B6E6-0882A794258B}"/>
                                            </p:graphicEl>
                                          </p:spTgt>
                                        </p:tgtEl>
                                        <p:attrNameLst>
                                          <p:attrName>ppt_h</p:attrName>
                                        </p:attrNameLst>
                                      </p:cBhvr>
                                      <p:tavLst>
                                        <p:tav tm="0">
                                          <p:val>
                                            <p:fltVal val="0"/>
                                          </p:val>
                                        </p:tav>
                                        <p:tav tm="100000">
                                          <p:val>
                                            <p:strVal val="#ppt_h"/>
                                          </p:val>
                                        </p:tav>
                                      </p:tavLst>
                                    </p:anim>
                                    <p:anim calcmode="lin" valueType="num">
                                      <p:cBhvr>
                                        <p:cTn id="56" dur="1000" fill="hold"/>
                                        <p:tgtEl>
                                          <p:spTgt spid="2">
                                            <p:graphicEl>
                                              <a:dgm id="{9BF677E9-5947-4B08-B6E6-0882A794258B}"/>
                                            </p:graphicEl>
                                          </p:spTgt>
                                        </p:tgtEl>
                                        <p:attrNameLst>
                                          <p:attrName>style.rotation</p:attrName>
                                        </p:attrNameLst>
                                      </p:cBhvr>
                                      <p:tavLst>
                                        <p:tav tm="0">
                                          <p:val>
                                            <p:fltVal val="90"/>
                                          </p:val>
                                        </p:tav>
                                        <p:tav tm="100000">
                                          <p:val>
                                            <p:fltVal val="0"/>
                                          </p:val>
                                        </p:tav>
                                      </p:tavLst>
                                    </p:anim>
                                    <p:animEffect transition="in" filter="fade">
                                      <p:cBhvr>
                                        <p:cTn id="57" dur="1000"/>
                                        <p:tgtEl>
                                          <p:spTgt spid="2">
                                            <p:graphicEl>
                                              <a:dgm id="{9BF677E9-5947-4B08-B6E6-0882A794258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2">
                                            <p:graphicEl>
                                              <a:dgm id="{B846388D-744B-43DC-BA78-6216D587585F}"/>
                                            </p:graphicEl>
                                          </p:spTgt>
                                        </p:tgtEl>
                                        <p:attrNameLst>
                                          <p:attrName>style.visibility</p:attrName>
                                        </p:attrNameLst>
                                      </p:cBhvr>
                                      <p:to>
                                        <p:strVal val="visible"/>
                                      </p:to>
                                    </p:set>
                                    <p:anim calcmode="lin" valueType="num">
                                      <p:cBhvr>
                                        <p:cTn id="62" dur="1000" fill="hold"/>
                                        <p:tgtEl>
                                          <p:spTgt spid="2">
                                            <p:graphicEl>
                                              <a:dgm id="{B846388D-744B-43DC-BA78-6216D587585F}"/>
                                            </p:graphicEl>
                                          </p:spTgt>
                                        </p:tgtEl>
                                        <p:attrNameLst>
                                          <p:attrName>ppt_w</p:attrName>
                                        </p:attrNameLst>
                                      </p:cBhvr>
                                      <p:tavLst>
                                        <p:tav tm="0">
                                          <p:val>
                                            <p:fltVal val="0"/>
                                          </p:val>
                                        </p:tav>
                                        <p:tav tm="100000">
                                          <p:val>
                                            <p:strVal val="#ppt_w"/>
                                          </p:val>
                                        </p:tav>
                                      </p:tavLst>
                                    </p:anim>
                                    <p:anim calcmode="lin" valueType="num">
                                      <p:cBhvr>
                                        <p:cTn id="63" dur="1000" fill="hold"/>
                                        <p:tgtEl>
                                          <p:spTgt spid="2">
                                            <p:graphicEl>
                                              <a:dgm id="{B846388D-744B-43DC-BA78-6216D587585F}"/>
                                            </p:graphicEl>
                                          </p:spTgt>
                                        </p:tgtEl>
                                        <p:attrNameLst>
                                          <p:attrName>ppt_h</p:attrName>
                                        </p:attrNameLst>
                                      </p:cBhvr>
                                      <p:tavLst>
                                        <p:tav tm="0">
                                          <p:val>
                                            <p:fltVal val="0"/>
                                          </p:val>
                                        </p:tav>
                                        <p:tav tm="100000">
                                          <p:val>
                                            <p:strVal val="#ppt_h"/>
                                          </p:val>
                                        </p:tav>
                                      </p:tavLst>
                                    </p:anim>
                                    <p:anim calcmode="lin" valueType="num">
                                      <p:cBhvr>
                                        <p:cTn id="64" dur="1000" fill="hold"/>
                                        <p:tgtEl>
                                          <p:spTgt spid="2">
                                            <p:graphicEl>
                                              <a:dgm id="{B846388D-744B-43DC-BA78-6216D587585F}"/>
                                            </p:graphicEl>
                                          </p:spTgt>
                                        </p:tgtEl>
                                        <p:attrNameLst>
                                          <p:attrName>style.rotation</p:attrName>
                                        </p:attrNameLst>
                                      </p:cBhvr>
                                      <p:tavLst>
                                        <p:tav tm="0">
                                          <p:val>
                                            <p:fltVal val="90"/>
                                          </p:val>
                                        </p:tav>
                                        <p:tav tm="100000">
                                          <p:val>
                                            <p:fltVal val="0"/>
                                          </p:val>
                                        </p:tav>
                                      </p:tavLst>
                                    </p:anim>
                                    <p:animEffect transition="in" filter="fade">
                                      <p:cBhvr>
                                        <p:cTn id="65" dur="1000"/>
                                        <p:tgtEl>
                                          <p:spTgt spid="2">
                                            <p:graphicEl>
                                              <a:dgm id="{B846388D-744B-43DC-BA78-6216D587585F}"/>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2">
                                            <p:graphicEl>
                                              <a:dgm id="{C3CEDBFE-51F8-4765-AC99-9CFB63FE1A6A}"/>
                                            </p:graphicEl>
                                          </p:spTgt>
                                        </p:tgtEl>
                                        <p:attrNameLst>
                                          <p:attrName>style.visibility</p:attrName>
                                        </p:attrNameLst>
                                      </p:cBhvr>
                                      <p:to>
                                        <p:strVal val="visible"/>
                                      </p:to>
                                    </p:set>
                                    <p:anim calcmode="lin" valueType="num">
                                      <p:cBhvr>
                                        <p:cTn id="70" dur="1000" fill="hold"/>
                                        <p:tgtEl>
                                          <p:spTgt spid="2">
                                            <p:graphicEl>
                                              <a:dgm id="{C3CEDBFE-51F8-4765-AC99-9CFB63FE1A6A}"/>
                                            </p:graphicEl>
                                          </p:spTgt>
                                        </p:tgtEl>
                                        <p:attrNameLst>
                                          <p:attrName>ppt_w</p:attrName>
                                        </p:attrNameLst>
                                      </p:cBhvr>
                                      <p:tavLst>
                                        <p:tav tm="0">
                                          <p:val>
                                            <p:fltVal val="0"/>
                                          </p:val>
                                        </p:tav>
                                        <p:tav tm="100000">
                                          <p:val>
                                            <p:strVal val="#ppt_w"/>
                                          </p:val>
                                        </p:tav>
                                      </p:tavLst>
                                    </p:anim>
                                    <p:anim calcmode="lin" valueType="num">
                                      <p:cBhvr>
                                        <p:cTn id="71" dur="1000" fill="hold"/>
                                        <p:tgtEl>
                                          <p:spTgt spid="2">
                                            <p:graphicEl>
                                              <a:dgm id="{C3CEDBFE-51F8-4765-AC99-9CFB63FE1A6A}"/>
                                            </p:graphicEl>
                                          </p:spTgt>
                                        </p:tgtEl>
                                        <p:attrNameLst>
                                          <p:attrName>ppt_h</p:attrName>
                                        </p:attrNameLst>
                                      </p:cBhvr>
                                      <p:tavLst>
                                        <p:tav tm="0">
                                          <p:val>
                                            <p:fltVal val="0"/>
                                          </p:val>
                                        </p:tav>
                                        <p:tav tm="100000">
                                          <p:val>
                                            <p:strVal val="#ppt_h"/>
                                          </p:val>
                                        </p:tav>
                                      </p:tavLst>
                                    </p:anim>
                                    <p:anim calcmode="lin" valueType="num">
                                      <p:cBhvr>
                                        <p:cTn id="72" dur="1000" fill="hold"/>
                                        <p:tgtEl>
                                          <p:spTgt spid="2">
                                            <p:graphicEl>
                                              <a:dgm id="{C3CEDBFE-51F8-4765-AC99-9CFB63FE1A6A}"/>
                                            </p:graphicEl>
                                          </p:spTgt>
                                        </p:tgtEl>
                                        <p:attrNameLst>
                                          <p:attrName>style.rotation</p:attrName>
                                        </p:attrNameLst>
                                      </p:cBhvr>
                                      <p:tavLst>
                                        <p:tav tm="0">
                                          <p:val>
                                            <p:fltVal val="90"/>
                                          </p:val>
                                        </p:tav>
                                        <p:tav tm="100000">
                                          <p:val>
                                            <p:fltVal val="0"/>
                                          </p:val>
                                        </p:tav>
                                      </p:tavLst>
                                    </p:anim>
                                    <p:animEffect transition="in" filter="fade">
                                      <p:cBhvr>
                                        <p:cTn id="73" dur="1000"/>
                                        <p:tgtEl>
                                          <p:spTgt spid="2">
                                            <p:graphicEl>
                                              <a:dgm id="{C3CEDBFE-51F8-4765-AC99-9CFB63FE1A6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2">
                                            <p:graphicEl>
                                              <a:dgm id="{BB5CBCD4-0D64-4818-A9F5-E7E2429D0578}"/>
                                            </p:graphicEl>
                                          </p:spTgt>
                                        </p:tgtEl>
                                        <p:attrNameLst>
                                          <p:attrName>style.visibility</p:attrName>
                                        </p:attrNameLst>
                                      </p:cBhvr>
                                      <p:to>
                                        <p:strVal val="visible"/>
                                      </p:to>
                                    </p:set>
                                    <p:anim calcmode="lin" valueType="num">
                                      <p:cBhvr>
                                        <p:cTn id="78" dur="1000" fill="hold"/>
                                        <p:tgtEl>
                                          <p:spTgt spid="2">
                                            <p:graphicEl>
                                              <a:dgm id="{BB5CBCD4-0D64-4818-A9F5-E7E2429D0578}"/>
                                            </p:graphicEl>
                                          </p:spTgt>
                                        </p:tgtEl>
                                        <p:attrNameLst>
                                          <p:attrName>ppt_w</p:attrName>
                                        </p:attrNameLst>
                                      </p:cBhvr>
                                      <p:tavLst>
                                        <p:tav tm="0">
                                          <p:val>
                                            <p:fltVal val="0"/>
                                          </p:val>
                                        </p:tav>
                                        <p:tav tm="100000">
                                          <p:val>
                                            <p:strVal val="#ppt_w"/>
                                          </p:val>
                                        </p:tav>
                                      </p:tavLst>
                                    </p:anim>
                                    <p:anim calcmode="lin" valueType="num">
                                      <p:cBhvr>
                                        <p:cTn id="79" dur="1000" fill="hold"/>
                                        <p:tgtEl>
                                          <p:spTgt spid="2">
                                            <p:graphicEl>
                                              <a:dgm id="{BB5CBCD4-0D64-4818-A9F5-E7E2429D0578}"/>
                                            </p:graphicEl>
                                          </p:spTgt>
                                        </p:tgtEl>
                                        <p:attrNameLst>
                                          <p:attrName>ppt_h</p:attrName>
                                        </p:attrNameLst>
                                      </p:cBhvr>
                                      <p:tavLst>
                                        <p:tav tm="0">
                                          <p:val>
                                            <p:fltVal val="0"/>
                                          </p:val>
                                        </p:tav>
                                        <p:tav tm="100000">
                                          <p:val>
                                            <p:strVal val="#ppt_h"/>
                                          </p:val>
                                        </p:tav>
                                      </p:tavLst>
                                    </p:anim>
                                    <p:anim calcmode="lin" valueType="num">
                                      <p:cBhvr>
                                        <p:cTn id="80" dur="1000" fill="hold"/>
                                        <p:tgtEl>
                                          <p:spTgt spid="2">
                                            <p:graphicEl>
                                              <a:dgm id="{BB5CBCD4-0D64-4818-A9F5-E7E2429D0578}"/>
                                            </p:graphicEl>
                                          </p:spTgt>
                                        </p:tgtEl>
                                        <p:attrNameLst>
                                          <p:attrName>style.rotation</p:attrName>
                                        </p:attrNameLst>
                                      </p:cBhvr>
                                      <p:tavLst>
                                        <p:tav tm="0">
                                          <p:val>
                                            <p:fltVal val="90"/>
                                          </p:val>
                                        </p:tav>
                                        <p:tav tm="100000">
                                          <p:val>
                                            <p:fltVal val="0"/>
                                          </p:val>
                                        </p:tav>
                                      </p:tavLst>
                                    </p:anim>
                                    <p:animEffect transition="in" filter="fade">
                                      <p:cBhvr>
                                        <p:cTn id="81" dur="1000"/>
                                        <p:tgtEl>
                                          <p:spTgt spid="2">
                                            <p:graphicEl>
                                              <a:dgm id="{BB5CBCD4-0D64-4818-A9F5-E7E2429D057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086F1C-A4EA-3CA2-F2F7-8D1D808D5730}"/>
              </a:ext>
            </a:extLst>
          </p:cNvPr>
          <p:cNvSpPr txBox="1"/>
          <p:nvPr/>
        </p:nvSpPr>
        <p:spPr>
          <a:xfrm>
            <a:off x="0" y="-57600"/>
            <a:ext cx="6075587" cy="769441"/>
          </a:xfrm>
          <a:prstGeom prst="rect">
            <a:avLst/>
          </a:prstGeom>
          <a:noFill/>
        </p:spPr>
        <p:txBody>
          <a:bodyPr wrap="square">
            <a:spAutoFit/>
          </a:bodyPr>
          <a:lstStyle/>
          <a:p>
            <a:pPr algn="ctr"/>
            <a:r>
              <a:rPr lang="es-ES"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STANDING FIRM</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0CE0DE9D-9D2E-F845-F2FB-615C75930AF4}"/>
              </a:ext>
            </a:extLst>
          </p:cNvPr>
          <p:cNvSpPr txBox="1"/>
          <p:nvPr/>
        </p:nvSpPr>
        <p:spPr>
          <a:xfrm>
            <a:off x="34480" y="633547"/>
            <a:ext cx="6041107" cy="369332"/>
          </a:xfrm>
          <a:prstGeom prst="rect">
            <a:avLst/>
          </a:prstGeom>
          <a:noFill/>
        </p:spPr>
        <p:txBody>
          <a:bodyPr wrap="square" rtlCol="0">
            <a:spAutoFit/>
          </a:bodyPr>
          <a:lstStyle/>
          <a:p>
            <a:pPr>
              <a:spcBef>
                <a:spcPts val="600"/>
              </a:spcBef>
            </a:pPr>
            <a:r>
              <a:rPr lang="en-US" b="1"/>
              <a:t>Battles in ancient times unfolded in three phases:</a:t>
            </a:r>
            <a:endParaRPr lang="es-ES" b="1" dirty="0"/>
          </a:p>
        </p:txBody>
      </p:sp>
      <p:sp>
        <p:nvSpPr>
          <p:cNvPr id="5" name="CuadroTexto 4">
            <a:extLst>
              <a:ext uri="{FF2B5EF4-FFF2-40B4-BE49-F238E27FC236}">
                <a16:creationId xmlns:a16="http://schemas.microsoft.com/office/drawing/2014/main" id="{A39E1E75-325A-9D44-6BD9-3CD0977A2AB5}"/>
              </a:ext>
            </a:extLst>
          </p:cNvPr>
          <p:cNvSpPr txBox="1"/>
          <p:nvPr/>
        </p:nvSpPr>
        <p:spPr>
          <a:xfrm>
            <a:off x="223520" y="964674"/>
            <a:ext cx="5357707" cy="1200329"/>
          </a:xfrm>
          <a:prstGeom prst="rect">
            <a:avLst/>
          </a:prstGeom>
          <a:noFill/>
        </p:spPr>
        <p:txBody>
          <a:bodyPr wrap="square" rtlCol="0">
            <a:spAutoFit/>
          </a:bodyPr>
          <a:lstStyle/>
          <a:p>
            <a:pPr marL="342900" indent="-342900">
              <a:buClr>
                <a:schemeClr val="accent6">
                  <a:lumMod val="50000"/>
                </a:schemeClr>
              </a:buClr>
              <a:buFont typeface="+mj-lt"/>
              <a:buAutoNum type="arabicPeriod"/>
            </a:pPr>
            <a:r>
              <a:rPr lang="es-ES" b="1"/>
              <a:t>Advancing toward the enemy</a:t>
            </a:r>
            <a:endParaRPr lang="es-ES" b="1" dirty="0"/>
          </a:p>
          <a:p>
            <a:pPr marL="342900" indent="-342900">
              <a:buClr>
                <a:schemeClr val="accent6">
                  <a:lumMod val="50000"/>
                </a:schemeClr>
              </a:buClr>
              <a:buFont typeface="+mj-lt"/>
              <a:buAutoNum type="arabicPeriod"/>
            </a:pPr>
            <a:r>
              <a:rPr lang="en-US" b="1"/>
              <a:t>Standing firm and defending the position in hand-to-hand combat</a:t>
            </a:r>
            <a:endParaRPr lang="es-ES" b="1" dirty="0"/>
          </a:p>
          <a:p>
            <a:pPr marL="342900" indent="-342900">
              <a:buClr>
                <a:schemeClr val="accent6">
                  <a:lumMod val="50000"/>
                </a:schemeClr>
              </a:buClr>
              <a:buFont typeface="+mj-lt"/>
              <a:buAutoNum type="arabicPeriod"/>
            </a:pPr>
            <a:r>
              <a:rPr lang="en-US" b="1"/>
              <a:t>Advancing and forcing the enemy to retreat</a:t>
            </a:r>
            <a:endParaRPr lang="es-ES" b="1" dirty="0"/>
          </a:p>
        </p:txBody>
      </p:sp>
      <p:sp>
        <p:nvSpPr>
          <p:cNvPr id="6" name="CuadroTexto 5">
            <a:extLst>
              <a:ext uri="{FF2B5EF4-FFF2-40B4-BE49-F238E27FC236}">
                <a16:creationId xmlns:a16="http://schemas.microsoft.com/office/drawing/2014/main" id="{99F7E23D-FD3D-4319-EEFD-C770AB00A810}"/>
              </a:ext>
            </a:extLst>
          </p:cNvPr>
          <p:cNvSpPr txBox="1"/>
          <p:nvPr/>
        </p:nvSpPr>
        <p:spPr>
          <a:xfrm>
            <a:off x="2849974" y="2165003"/>
            <a:ext cx="6236426" cy="1754326"/>
          </a:xfrm>
          <a:prstGeom prst="rect">
            <a:avLst/>
          </a:prstGeom>
          <a:noFill/>
        </p:spPr>
        <p:txBody>
          <a:bodyPr wrap="square" rtlCol="0">
            <a:spAutoFit/>
          </a:bodyPr>
          <a:lstStyle/>
          <a:p>
            <a:pPr>
              <a:spcBef>
                <a:spcPts val="600"/>
              </a:spcBef>
            </a:pPr>
            <a:r>
              <a:rPr lang="en-US" b="1"/>
              <a:t>The decisive point that marked victory was the second phase. If they could stand firm in their position, they could force their enemy to retreat. Therefore, Paul invites us to "stand firm against the schemes of the devil," to "resist in the evil day," and, having pushed back the enemy, to continue standing firm (Ephesians 6:10, 13).</a:t>
            </a:r>
            <a:endParaRPr lang="es-ES" b="1" dirty="0"/>
          </a:p>
        </p:txBody>
      </p:sp>
      <p:pic>
        <p:nvPicPr>
          <p:cNvPr id="7" name="Imagen 6" descr="Imagen que contiene hombre, interior, fuego, parado&#10;&#10;Descripción generada automáticamente">
            <a:extLst>
              <a:ext uri="{FF2B5EF4-FFF2-40B4-BE49-F238E27FC236}">
                <a16:creationId xmlns:a16="http://schemas.microsoft.com/office/drawing/2014/main" id="{F78BBFDB-F901-9ED5-AAEF-EEA9E14681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75587" y="125505"/>
            <a:ext cx="2938493" cy="1954098"/>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disfrazadas&#10;&#10;Descripción generada automáticamente con confianza baja">
            <a:extLst>
              <a:ext uri="{FF2B5EF4-FFF2-40B4-BE49-F238E27FC236}">
                <a16:creationId xmlns:a16="http://schemas.microsoft.com/office/drawing/2014/main" id="{7264DBEE-D15B-D1DE-09FC-53CAD9EB2B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520" y="2198297"/>
            <a:ext cx="2526880" cy="2021504"/>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6CAADA2C-EC97-61B6-B7EF-1E75AE894112}"/>
              </a:ext>
            </a:extLst>
          </p:cNvPr>
          <p:cNvSpPr txBox="1"/>
          <p:nvPr/>
        </p:nvSpPr>
        <p:spPr>
          <a:xfrm>
            <a:off x="123947" y="4219801"/>
            <a:ext cx="5428480" cy="923330"/>
          </a:xfrm>
          <a:prstGeom prst="rect">
            <a:avLst/>
          </a:prstGeom>
          <a:noFill/>
        </p:spPr>
        <p:txBody>
          <a:bodyPr wrap="square">
            <a:spAutoFit/>
          </a:bodyPr>
          <a:lstStyle/>
          <a:p>
            <a:pPr>
              <a:spcBef>
                <a:spcPts val="600"/>
              </a:spcBef>
            </a:pPr>
            <a:r>
              <a:rPr lang="en-US" b="1"/>
              <a:t>Unity also plays a significant role in achieving victory. We are called to present a united front against the enemy's power (Philippians 1:27).</a:t>
            </a:r>
            <a:endParaRPr lang="es-ES" b="1" dirty="0"/>
          </a:p>
        </p:txBody>
      </p:sp>
      <p:pic>
        <p:nvPicPr>
          <p:cNvPr id="12" name="Imagen 11">
            <a:extLst>
              <a:ext uri="{FF2B5EF4-FFF2-40B4-BE49-F238E27FC236}">
                <a16:creationId xmlns:a16="http://schemas.microsoft.com/office/drawing/2014/main" id="{8A56ED96-DFCA-AD48-7F56-3AED943841D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5552426" y="3940929"/>
            <a:ext cx="1429585" cy="1098666"/>
          </a:xfrm>
          <a:prstGeom prst="round2DiagRect">
            <a:avLst>
              <a:gd name="adj1" fmla="val 16667"/>
              <a:gd name="adj2" fmla="val 0"/>
            </a:avLst>
          </a:prstGeom>
          <a:ln w="19050" cap="sq">
            <a:solidFill>
              <a:schemeClr val="tx1"/>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63084F8E-DE25-E521-C393-DD2A9E5FE3C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066902" y="3940929"/>
            <a:ext cx="1054867" cy="1098666"/>
          </a:xfrm>
          <a:prstGeom prst="round2DiagRect">
            <a:avLst>
              <a:gd name="adj1" fmla="val 968"/>
              <a:gd name="adj2" fmla="val 12286"/>
            </a:avLst>
          </a:prstGeom>
          <a:ln w="19050" cap="sq">
            <a:solidFill>
              <a:schemeClr val="tx1"/>
            </a:solidFill>
            <a:miter lim="800000"/>
          </a:ln>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8682C237-8D0E-9F4B-D6F6-B7369FEDB63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206659" y="3940929"/>
            <a:ext cx="859452" cy="1098666"/>
          </a:xfrm>
          <a:prstGeom prst="round2DiagRect">
            <a:avLst>
              <a:gd name="adj1" fmla="val 15917"/>
              <a:gd name="adj2" fmla="val 0"/>
            </a:avLst>
          </a:prstGeom>
          <a:ln w="19050" cap="sq">
            <a:solidFill>
              <a:schemeClr val="tx1"/>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347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45">
                                          <p:stCondLst>
                                            <p:cond delay="0"/>
                                          </p:stCondLst>
                                        </p:cTn>
                                        <p:tgtEl>
                                          <p:spTgt spid="12"/>
                                        </p:tgtEl>
                                      </p:cBhvr>
                                    </p:animEffect>
                                    <p:anim calcmode="lin" valueType="num">
                                      <p:cBhvr>
                                        <p:cTn id="23"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28" dur="7">
                                          <p:stCondLst>
                                            <p:cond delay="162"/>
                                          </p:stCondLst>
                                        </p:cTn>
                                        <p:tgtEl>
                                          <p:spTgt spid="12"/>
                                        </p:tgtEl>
                                      </p:cBhvr>
                                      <p:to x="100000" y="60000"/>
                                    </p:animScale>
                                    <p:animScale>
                                      <p:cBhvr>
                                        <p:cTn id="29" dur="41" decel="50000">
                                          <p:stCondLst>
                                            <p:cond delay="169"/>
                                          </p:stCondLst>
                                        </p:cTn>
                                        <p:tgtEl>
                                          <p:spTgt spid="12"/>
                                        </p:tgtEl>
                                      </p:cBhvr>
                                      <p:to x="100000" y="100000"/>
                                    </p:animScale>
                                    <p:animScale>
                                      <p:cBhvr>
                                        <p:cTn id="30" dur="7">
                                          <p:stCondLst>
                                            <p:cond delay="328"/>
                                          </p:stCondLst>
                                        </p:cTn>
                                        <p:tgtEl>
                                          <p:spTgt spid="12"/>
                                        </p:tgtEl>
                                      </p:cBhvr>
                                      <p:to x="100000" y="80000"/>
                                    </p:animScale>
                                    <p:animScale>
                                      <p:cBhvr>
                                        <p:cTn id="31" dur="41" decel="50000">
                                          <p:stCondLst>
                                            <p:cond delay="335"/>
                                          </p:stCondLst>
                                        </p:cTn>
                                        <p:tgtEl>
                                          <p:spTgt spid="12"/>
                                        </p:tgtEl>
                                      </p:cBhvr>
                                      <p:to x="100000" y="100000"/>
                                    </p:animScale>
                                    <p:animScale>
                                      <p:cBhvr>
                                        <p:cTn id="32" dur="7">
                                          <p:stCondLst>
                                            <p:cond delay="410"/>
                                          </p:stCondLst>
                                        </p:cTn>
                                        <p:tgtEl>
                                          <p:spTgt spid="12"/>
                                        </p:tgtEl>
                                      </p:cBhvr>
                                      <p:to x="100000" y="90000"/>
                                    </p:animScale>
                                    <p:animScale>
                                      <p:cBhvr>
                                        <p:cTn id="33" dur="41" decel="50000">
                                          <p:stCondLst>
                                            <p:cond delay="417"/>
                                          </p:stCondLst>
                                        </p:cTn>
                                        <p:tgtEl>
                                          <p:spTgt spid="12"/>
                                        </p:tgtEl>
                                      </p:cBhvr>
                                      <p:to x="100000" y="100000"/>
                                    </p:animScale>
                                    <p:animScale>
                                      <p:cBhvr>
                                        <p:cTn id="34" dur="7">
                                          <p:stCondLst>
                                            <p:cond delay="452"/>
                                          </p:stCondLst>
                                        </p:cTn>
                                        <p:tgtEl>
                                          <p:spTgt spid="12"/>
                                        </p:tgtEl>
                                      </p:cBhvr>
                                      <p:to x="100000" y="95000"/>
                                    </p:animScale>
                                    <p:animScale>
                                      <p:cBhvr>
                                        <p:cTn id="35" dur="41" decel="50000">
                                          <p:stCondLst>
                                            <p:cond delay="459"/>
                                          </p:stCondLst>
                                        </p:cTn>
                                        <p:tgtEl>
                                          <p:spTgt spid="12"/>
                                        </p:tgtEl>
                                      </p:cBhvr>
                                      <p:to x="100000" y="100000"/>
                                    </p:animScale>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wipe(left)">
                                      <p:cBhvr>
                                        <p:cTn id="39" dur="500"/>
                                        <p:tgtEl>
                                          <p:spTgt spid="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145">
                                          <p:stCondLst>
                                            <p:cond delay="0"/>
                                          </p:stCondLst>
                                        </p:cTn>
                                        <p:tgtEl>
                                          <p:spTgt spid="14"/>
                                        </p:tgtEl>
                                      </p:cBhvr>
                                    </p:animEffect>
                                    <p:anim calcmode="lin" valueType="num">
                                      <p:cBhvr>
                                        <p:cTn id="45"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6"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7"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48"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49"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50" dur="7">
                                          <p:stCondLst>
                                            <p:cond delay="162"/>
                                          </p:stCondLst>
                                        </p:cTn>
                                        <p:tgtEl>
                                          <p:spTgt spid="14"/>
                                        </p:tgtEl>
                                      </p:cBhvr>
                                      <p:to x="100000" y="60000"/>
                                    </p:animScale>
                                    <p:animScale>
                                      <p:cBhvr>
                                        <p:cTn id="51" dur="41" decel="50000">
                                          <p:stCondLst>
                                            <p:cond delay="169"/>
                                          </p:stCondLst>
                                        </p:cTn>
                                        <p:tgtEl>
                                          <p:spTgt spid="14"/>
                                        </p:tgtEl>
                                      </p:cBhvr>
                                      <p:to x="100000" y="100000"/>
                                    </p:animScale>
                                    <p:animScale>
                                      <p:cBhvr>
                                        <p:cTn id="52" dur="7">
                                          <p:stCondLst>
                                            <p:cond delay="328"/>
                                          </p:stCondLst>
                                        </p:cTn>
                                        <p:tgtEl>
                                          <p:spTgt spid="14"/>
                                        </p:tgtEl>
                                      </p:cBhvr>
                                      <p:to x="100000" y="80000"/>
                                    </p:animScale>
                                    <p:animScale>
                                      <p:cBhvr>
                                        <p:cTn id="53" dur="41" decel="50000">
                                          <p:stCondLst>
                                            <p:cond delay="335"/>
                                          </p:stCondLst>
                                        </p:cTn>
                                        <p:tgtEl>
                                          <p:spTgt spid="14"/>
                                        </p:tgtEl>
                                      </p:cBhvr>
                                      <p:to x="100000" y="100000"/>
                                    </p:animScale>
                                    <p:animScale>
                                      <p:cBhvr>
                                        <p:cTn id="54" dur="7">
                                          <p:stCondLst>
                                            <p:cond delay="410"/>
                                          </p:stCondLst>
                                        </p:cTn>
                                        <p:tgtEl>
                                          <p:spTgt spid="14"/>
                                        </p:tgtEl>
                                      </p:cBhvr>
                                      <p:to x="100000" y="90000"/>
                                    </p:animScale>
                                    <p:animScale>
                                      <p:cBhvr>
                                        <p:cTn id="55" dur="41" decel="50000">
                                          <p:stCondLst>
                                            <p:cond delay="417"/>
                                          </p:stCondLst>
                                        </p:cTn>
                                        <p:tgtEl>
                                          <p:spTgt spid="14"/>
                                        </p:tgtEl>
                                      </p:cBhvr>
                                      <p:to x="100000" y="100000"/>
                                    </p:animScale>
                                    <p:animScale>
                                      <p:cBhvr>
                                        <p:cTn id="56" dur="7">
                                          <p:stCondLst>
                                            <p:cond delay="452"/>
                                          </p:stCondLst>
                                        </p:cTn>
                                        <p:tgtEl>
                                          <p:spTgt spid="14"/>
                                        </p:tgtEl>
                                      </p:cBhvr>
                                      <p:to x="100000" y="95000"/>
                                    </p:animScale>
                                    <p:animScale>
                                      <p:cBhvr>
                                        <p:cTn id="57" dur="41" decel="50000">
                                          <p:stCondLst>
                                            <p:cond delay="459"/>
                                          </p:stCondLst>
                                        </p:cTn>
                                        <p:tgtEl>
                                          <p:spTgt spid="14"/>
                                        </p:tgtEl>
                                      </p:cBhvr>
                                      <p:to x="100000" y="100000"/>
                                    </p:animScale>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wipe(left)">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145">
                                          <p:stCondLst>
                                            <p:cond delay="0"/>
                                          </p:stCondLst>
                                        </p:cTn>
                                        <p:tgtEl>
                                          <p:spTgt spid="15"/>
                                        </p:tgtEl>
                                      </p:cBhvr>
                                    </p:animEffect>
                                    <p:anim calcmode="lin" valueType="num">
                                      <p:cBhvr>
                                        <p:cTn id="67"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8"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9"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0"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1"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2" dur="7">
                                          <p:stCondLst>
                                            <p:cond delay="162"/>
                                          </p:stCondLst>
                                        </p:cTn>
                                        <p:tgtEl>
                                          <p:spTgt spid="15"/>
                                        </p:tgtEl>
                                      </p:cBhvr>
                                      <p:to x="100000" y="60000"/>
                                    </p:animScale>
                                    <p:animScale>
                                      <p:cBhvr>
                                        <p:cTn id="73" dur="41" decel="50000">
                                          <p:stCondLst>
                                            <p:cond delay="169"/>
                                          </p:stCondLst>
                                        </p:cTn>
                                        <p:tgtEl>
                                          <p:spTgt spid="15"/>
                                        </p:tgtEl>
                                      </p:cBhvr>
                                      <p:to x="100000" y="100000"/>
                                    </p:animScale>
                                    <p:animScale>
                                      <p:cBhvr>
                                        <p:cTn id="74" dur="7">
                                          <p:stCondLst>
                                            <p:cond delay="328"/>
                                          </p:stCondLst>
                                        </p:cTn>
                                        <p:tgtEl>
                                          <p:spTgt spid="15"/>
                                        </p:tgtEl>
                                      </p:cBhvr>
                                      <p:to x="100000" y="80000"/>
                                    </p:animScale>
                                    <p:animScale>
                                      <p:cBhvr>
                                        <p:cTn id="75" dur="41" decel="50000">
                                          <p:stCondLst>
                                            <p:cond delay="335"/>
                                          </p:stCondLst>
                                        </p:cTn>
                                        <p:tgtEl>
                                          <p:spTgt spid="15"/>
                                        </p:tgtEl>
                                      </p:cBhvr>
                                      <p:to x="100000" y="100000"/>
                                    </p:animScale>
                                    <p:animScale>
                                      <p:cBhvr>
                                        <p:cTn id="76" dur="7">
                                          <p:stCondLst>
                                            <p:cond delay="410"/>
                                          </p:stCondLst>
                                        </p:cTn>
                                        <p:tgtEl>
                                          <p:spTgt spid="15"/>
                                        </p:tgtEl>
                                      </p:cBhvr>
                                      <p:to x="100000" y="90000"/>
                                    </p:animScale>
                                    <p:animScale>
                                      <p:cBhvr>
                                        <p:cTn id="77" dur="41" decel="50000">
                                          <p:stCondLst>
                                            <p:cond delay="417"/>
                                          </p:stCondLst>
                                        </p:cTn>
                                        <p:tgtEl>
                                          <p:spTgt spid="15"/>
                                        </p:tgtEl>
                                      </p:cBhvr>
                                      <p:to x="100000" y="100000"/>
                                    </p:animScale>
                                    <p:animScale>
                                      <p:cBhvr>
                                        <p:cTn id="78" dur="7">
                                          <p:stCondLst>
                                            <p:cond delay="452"/>
                                          </p:stCondLst>
                                        </p:cTn>
                                        <p:tgtEl>
                                          <p:spTgt spid="15"/>
                                        </p:tgtEl>
                                      </p:cBhvr>
                                      <p:to x="100000" y="95000"/>
                                    </p:animScale>
                                    <p:animScale>
                                      <p:cBhvr>
                                        <p:cTn id="79" dur="41" decel="50000">
                                          <p:stCondLst>
                                            <p:cond delay="459"/>
                                          </p:stCondLst>
                                        </p:cTn>
                                        <p:tgtEl>
                                          <p:spTgt spid="15"/>
                                        </p:tgtEl>
                                      </p:cBhvr>
                                      <p:to x="100000" y="100000"/>
                                    </p:animScale>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5">
                                            <p:txEl>
                                              <p:pRg st="2" end="2"/>
                                            </p:txEl>
                                          </p:spTgt>
                                        </p:tgtEl>
                                        <p:attrNameLst>
                                          <p:attrName>style.visibility</p:attrName>
                                        </p:attrNameLst>
                                      </p:cBhvr>
                                      <p:to>
                                        <p:strVal val="visible"/>
                                      </p:to>
                                    </p:set>
                                    <p:animEffect transition="in" filter="wipe(left)">
                                      <p:cBhvr>
                                        <p:cTn id="83" dur="500"/>
                                        <p:tgtEl>
                                          <p:spTgt spid="5">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1000"/>
                                        <p:tgtEl>
                                          <p:spTgt spid="6"/>
                                        </p:tgtEl>
                                      </p:cBhvr>
                                    </p:animEffect>
                                    <p:anim calcmode="lin" valueType="num">
                                      <p:cBhvr>
                                        <p:cTn id="89" dur="1000" fill="hold"/>
                                        <p:tgtEl>
                                          <p:spTgt spid="6"/>
                                        </p:tgtEl>
                                        <p:attrNameLst>
                                          <p:attrName>ppt_x</p:attrName>
                                        </p:attrNameLst>
                                      </p:cBhvr>
                                      <p:tavLst>
                                        <p:tav tm="0">
                                          <p:val>
                                            <p:strVal val="#ppt_x"/>
                                          </p:val>
                                        </p:tav>
                                        <p:tav tm="100000">
                                          <p:val>
                                            <p:strVal val="#ppt_x"/>
                                          </p:val>
                                        </p:tav>
                                      </p:tavLst>
                                    </p:anim>
                                    <p:anim calcmode="lin" valueType="num">
                                      <p:cBhvr>
                                        <p:cTn id="90" dur="1000" fill="hold"/>
                                        <p:tgtEl>
                                          <p:spTgt spid="6"/>
                                        </p:tgtEl>
                                        <p:attrNameLst>
                                          <p:attrName>ppt_y</p:attrName>
                                        </p:attrNameLst>
                                      </p:cBhvr>
                                      <p:tavLst>
                                        <p:tav tm="0">
                                          <p:val>
                                            <p:strVal val="#ppt_y-.1"/>
                                          </p:val>
                                        </p:tav>
                                        <p:tav tm="100000">
                                          <p:val>
                                            <p:strVal val="#ppt_y"/>
                                          </p:val>
                                        </p:tav>
                                      </p:tavLst>
                                    </p:anim>
                                  </p:childTnLst>
                                </p:cTn>
                              </p:par>
                              <p:par>
                                <p:cTn id="91" presetID="47"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1000"/>
                                        <p:tgtEl>
                                          <p:spTgt spid="7"/>
                                        </p:tgtEl>
                                      </p:cBhvr>
                                    </p:animEffect>
                                    <p:anim calcmode="lin" valueType="num">
                                      <p:cBhvr>
                                        <p:cTn id="94" dur="1000" fill="hold"/>
                                        <p:tgtEl>
                                          <p:spTgt spid="7"/>
                                        </p:tgtEl>
                                        <p:attrNameLst>
                                          <p:attrName>ppt_x</p:attrName>
                                        </p:attrNameLst>
                                      </p:cBhvr>
                                      <p:tavLst>
                                        <p:tav tm="0">
                                          <p:val>
                                            <p:strVal val="#ppt_x"/>
                                          </p:val>
                                        </p:tav>
                                        <p:tav tm="100000">
                                          <p:val>
                                            <p:strVal val="#ppt_x"/>
                                          </p:val>
                                        </p:tav>
                                      </p:tavLst>
                                    </p:anim>
                                    <p:anim calcmode="lin" valueType="num">
                                      <p:cBhvr>
                                        <p:cTn id="9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1000"/>
                                        <p:tgtEl>
                                          <p:spTgt spid="9"/>
                                        </p:tgtEl>
                                      </p:cBhvr>
                                    </p:animEffect>
                                    <p:anim calcmode="lin" valueType="num">
                                      <p:cBhvr>
                                        <p:cTn id="101" dur="1000" fill="hold"/>
                                        <p:tgtEl>
                                          <p:spTgt spid="9"/>
                                        </p:tgtEl>
                                        <p:attrNameLst>
                                          <p:attrName>ppt_x</p:attrName>
                                        </p:attrNameLst>
                                      </p:cBhvr>
                                      <p:tavLst>
                                        <p:tav tm="0">
                                          <p:val>
                                            <p:strVal val="#ppt_x"/>
                                          </p:val>
                                        </p:tav>
                                        <p:tav tm="100000">
                                          <p:val>
                                            <p:strVal val="#ppt_x"/>
                                          </p:val>
                                        </p:tav>
                                      </p:tavLst>
                                    </p:anim>
                                    <p:anim calcmode="lin" valueType="num">
                                      <p:cBhvr>
                                        <p:cTn id="102" dur="1000" fill="hold"/>
                                        <p:tgtEl>
                                          <p:spTgt spid="9"/>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1000"/>
                                        <p:tgtEl>
                                          <p:spTgt spid="11"/>
                                        </p:tgtEl>
                                      </p:cBhvr>
                                    </p:animEffect>
                                    <p:anim calcmode="lin" valueType="num">
                                      <p:cBhvr>
                                        <p:cTn id="106" dur="1000" fill="hold"/>
                                        <p:tgtEl>
                                          <p:spTgt spid="11"/>
                                        </p:tgtEl>
                                        <p:attrNameLst>
                                          <p:attrName>ppt_x</p:attrName>
                                        </p:attrNameLst>
                                      </p:cBhvr>
                                      <p:tavLst>
                                        <p:tav tm="0">
                                          <p:val>
                                            <p:strVal val="#ppt_x"/>
                                          </p:val>
                                        </p:tav>
                                        <p:tav tm="100000">
                                          <p:val>
                                            <p:strVal val="#ppt_x"/>
                                          </p:val>
                                        </p:tav>
                                      </p:tavLst>
                                    </p:anim>
                                    <p:anim calcmode="lin" valueType="num">
                                      <p:cBhvr>
                                        <p:cTn id="10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6"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002060"/>
      </a:accent1>
      <a:accent2>
        <a:srgbClr val="A6B727"/>
      </a:accent2>
      <a:accent3>
        <a:srgbClr val="7030A0"/>
      </a:accent3>
      <a:accent4>
        <a:srgbClr val="33CCCC"/>
      </a:accent4>
      <a:accent5>
        <a:srgbClr val="FEC306"/>
      </a:accent5>
      <a:accent6>
        <a:srgbClr val="DF5327"/>
      </a:accent6>
      <a:hlink>
        <a:srgbClr val="F59E00"/>
      </a:hlink>
      <a:folHlink>
        <a:srgbClr val="B2B2B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371</TotalTime>
  <Words>1079</Words>
  <Application>Microsoft Office PowerPoint</Application>
  <PresentationFormat>Presentación en pantalla (16:9)</PresentationFormat>
  <Paragraphs>56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Constantia</vt:lpstr>
      <vt:lpstr>Calibri Light</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62</cp:revision>
  <dcterms:created xsi:type="dcterms:W3CDTF">2023-08-12T15:12:18Z</dcterms:created>
  <dcterms:modified xsi:type="dcterms:W3CDTF">2023-08-26T20:26:59Z</dcterms:modified>
</cp:coreProperties>
</file>