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67" r:id="rId2"/>
    <p:sldId id="287" r:id="rId3"/>
    <p:sldId id="288" r:id="rId4"/>
    <p:sldId id="289" r:id="rId5"/>
    <p:sldId id="297" r:id="rId6"/>
    <p:sldId id="290" r:id="rId7"/>
    <p:sldId id="291" r:id="rId8"/>
    <p:sldId id="302" r:id="rId9"/>
    <p:sldId id="303" r:id="rId10"/>
    <p:sldId id="301" r:id="rId11"/>
    <p:sldId id="304" r:id="rId12"/>
    <p:sldId id="298" r:id="rId13"/>
  </p:sldIdLst>
  <p:sldSz cx="12192000" cy="6858000"/>
  <p:notesSz cx="6858000" cy="9144000"/>
  <p:embeddedFontLst>
    <p:embeddedFont>
      <p:font typeface="Calibri" panose="020F0502020204030204" pitchFamily="34" charset="0"/>
      <p:regular r:id="rId14"/>
      <p:bold r:id="rId15"/>
      <p:italic r:id="rId16"/>
      <p:boldItalic r:id="rId17"/>
    </p:embeddedFont>
    <p:embeddedFont>
      <p:font typeface="Calibri Light" panose="020F0302020204030204" pitchFamily="34" charset="0"/>
      <p:regular r:id="rId18"/>
      <p:italic r:id="rId19"/>
    </p:embeddedFont>
    <p:embeddedFont>
      <p:font typeface="Comic Sans MS" panose="030F0702030302020204" pitchFamily="66" charset="0"/>
      <p:regular r:id="rId20"/>
      <p:bold r:id="rId21"/>
      <p:italic r:id="rId22"/>
      <p:boldItalic r:id="rId23"/>
    </p:embeddedFont>
    <p:embeddedFont>
      <p:font typeface="Constantia" panose="02030602050306030303" pitchFamily="18" charset="0"/>
      <p:regular r:id="rId24"/>
      <p:bold r:id="rId25"/>
      <p:italic r:id="rId26"/>
      <p:boldItalic r:id="rId27"/>
    </p:embeddedFont>
    <p:embeddedFont>
      <p:font typeface="Impact" panose="020B0806030902050204" pitchFamily="34" charset="0"/>
      <p:regular r:id="rId28"/>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6F3"/>
    <a:srgbClr val="2987B2"/>
    <a:srgbClr val="95CEE7"/>
    <a:srgbClr val="89FFE9"/>
    <a:srgbClr val="006C57"/>
    <a:srgbClr val="00A485"/>
    <a:srgbClr val="00FFCC"/>
    <a:srgbClr val="862505"/>
    <a:srgbClr val="8E0000"/>
    <a:srgbClr val="FFBD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7" d="100"/>
          <a:sy n="107" d="100"/>
        </p:scale>
        <p:origin x="672"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viewProps" Target="viewProps.xml"/></Relationships>
</file>

<file path=ppt/diagrams/_rels/data2.xml.rels><?xml version="1.0" encoding="UTF-8" standalone="yes"?>
<Relationships xmlns="http://schemas.openxmlformats.org/package/2006/relationships"><Relationship Id="rId1" Type="http://schemas.openxmlformats.org/officeDocument/2006/relationships/image" Target="../media/image28.jpeg"/></Relationships>
</file>

<file path=ppt/diagrams/_rels/data3.xml.rels><?xml version="1.0" encoding="UTF-8" standalone="yes"?>
<Relationships xmlns="http://schemas.openxmlformats.org/package/2006/relationships"><Relationship Id="rId1" Type="http://schemas.openxmlformats.org/officeDocument/2006/relationships/image" Target="../media/image29.jpeg"/></Relationships>
</file>

<file path=ppt/diagrams/_rels/data4.xml.rels><?xml version="1.0" encoding="UTF-8" standalone="yes"?>
<Relationships xmlns="http://schemas.openxmlformats.org/package/2006/relationships"><Relationship Id="rId1" Type="http://schemas.openxmlformats.org/officeDocument/2006/relationships/image" Target="../media/image30.jpeg"/></Relationships>
</file>

<file path=ppt/diagrams/_rels/data5.xml.rels><?xml version="1.0" encoding="UTF-8" standalone="yes"?>
<Relationships xmlns="http://schemas.openxmlformats.org/package/2006/relationships"><Relationship Id="rId2" Type="http://schemas.openxmlformats.org/officeDocument/2006/relationships/image" Target="../media/image35.svg"/><Relationship Id="rId1" Type="http://schemas.openxmlformats.org/officeDocument/2006/relationships/image" Target="../media/image34.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8.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29.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30.jpeg"/></Relationships>
</file>

<file path=ppt/diagrams/_rels/drawing5.xml.rels><?xml version="1.0" encoding="UTF-8" standalone="yes"?>
<Relationships xmlns="http://schemas.openxmlformats.org/package/2006/relationships"><Relationship Id="rId2" Type="http://schemas.openxmlformats.org/officeDocument/2006/relationships/image" Target="../media/image35.svg"/><Relationship Id="rId1"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151144-5FA1-49BF-8260-0BFC6416E7CD}" type="doc">
      <dgm:prSet loTypeId="urn:microsoft.com/office/officeart/2005/8/layout/lProcess2" loCatId="list" qsTypeId="urn:microsoft.com/office/officeart/2005/8/quickstyle/3d3" qsCatId="3D" csTypeId="urn:microsoft.com/office/officeart/2005/8/colors/colorful1" csCatId="colorful" phldr="1"/>
      <dgm:spPr/>
      <dgm:t>
        <a:bodyPr/>
        <a:lstStyle/>
        <a:p>
          <a:endParaRPr lang="es-ES"/>
        </a:p>
      </dgm:t>
    </dgm:pt>
    <dgm:pt modelId="{6C5D6197-0988-4B33-9AF4-DA5EF0E01AB7}">
      <dgm:prSet/>
      <dgm:spPr>
        <a:solidFill>
          <a:schemeClr val="accent2">
            <a:lumMod val="40000"/>
            <a:lumOff val="60000"/>
          </a:schemeClr>
        </a:solidFill>
        <a:ln>
          <a:noFill/>
        </a:ln>
        <a:effectLst/>
        <a:scene3d>
          <a:camera prst="orthographicFront">
            <a:rot lat="0" lon="0" rev="0"/>
          </a:camera>
          <a:lightRig rig="glow" dir="t">
            <a:rot lat="0" lon="0" rev="14100000"/>
          </a:lightRig>
        </a:scene3d>
        <a:sp3d z="-300000" prstMaterial="softEdge">
          <a:bevelT w="127000" prst="artDeco"/>
        </a:sp3d>
      </dgm:spPr>
      <dgm:t>
        <a:bodyPr/>
        <a:lstStyle/>
        <a:p>
          <a:r>
            <a:rPr lang="es-ES" b="1">
              <a:solidFill>
                <a:schemeClr val="accent2">
                  <a:lumMod val="50000"/>
                </a:schemeClr>
              </a:solidFill>
            </a:rPr>
            <a:t>Ephesians </a:t>
          </a:r>
          <a:r>
            <a:rPr lang="es-ES" b="1" dirty="0">
              <a:solidFill>
                <a:schemeClr val="accent2">
                  <a:lumMod val="50000"/>
                </a:schemeClr>
              </a:solidFill>
            </a:rPr>
            <a:t>2:14</a:t>
          </a:r>
          <a:endParaRPr lang="es-ES" dirty="0">
            <a:solidFill>
              <a:schemeClr val="accent2">
                <a:lumMod val="50000"/>
              </a:schemeClr>
            </a:solidFill>
          </a:endParaRPr>
        </a:p>
      </dgm:t>
    </dgm:pt>
    <dgm:pt modelId="{572D2B06-3536-4718-9E63-628F6BD0B473}" type="parTrans" cxnId="{492FF506-008D-4CDB-8135-49D63B99E021}">
      <dgm:prSet/>
      <dgm:spPr/>
      <dgm:t>
        <a:bodyPr/>
        <a:lstStyle/>
        <a:p>
          <a:endParaRPr lang="es-ES"/>
        </a:p>
      </dgm:t>
    </dgm:pt>
    <dgm:pt modelId="{3B30DB73-FA53-4B81-9645-71711D350CAD}" type="sibTrans" cxnId="{492FF506-008D-4CDB-8135-49D63B99E021}">
      <dgm:prSet/>
      <dgm:spPr/>
      <dgm:t>
        <a:bodyPr/>
        <a:lstStyle/>
        <a:p>
          <a:endParaRPr lang="es-ES"/>
        </a:p>
      </dgm:t>
    </dgm:pt>
    <dgm:pt modelId="{C384C9F3-4EDF-4C10-86D5-D842BAE4C09D}">
      <dgm:prSet/>
      <dgm:spPr>
        <a:solidFill>
          <a:srgbClr val="97D2FF"/>
        </a:solidFill>
        <a:ln>
          <a:noFill/>
        </a:ln>
        <a:effectLst/>
        <a:scene3d>
          <a:camera prst="orthographicFront">
            <a:rot lat="0" lon="0" rev="0"/>
          </a:camera>
          <a:lightRig rig="glow" dir="t">
            <a:rot lat="0" lon="0" rev="14100000"/>
          </a:lightRig>
        </a:scene3d>
        <a:sp3d z="-300000" prstMaterial="softEdge">
          <a:bevelT w="127000" prst="artDeco"/>
        </a:sp3d>
      </dgm:spPr>
      <dgm:t>
        <a:bodyPr/>
        <a:lstStyle/>
        <a:p>
          <a:r>
            <a:rPr lang="es-ES" b="1">
              <a:solidFill>
                <a:schemeClr val="accent1">
                  <a:lumMod val="50000"/>
                </a:schemeClr>
              </a:solidFill>
            </a:rPr>
            <a:t>Ephesians </a:t>
          </a:r>
          <a:r>
            <a:rPr lang="es-ES" b="1" dirty="0">
              <a:solidFill>
                <a:schemeClr val="accent1">
                  <a:lumMod val="50000"/>
                </a:schemeClr>
              </a:solidFill>
            </a:rPr>
            <a:t>2:15</a:t>
          </a:r>
          <a:endParaRPr lang="es-ES" dirty="0">
            <a:solidFill>
              <a:schemeClr val="accent1">
                <a:lumMod val="50000"/>
              </a:schemeClr>
            </a:solidFill>
          </a:endParaRPr>
        </a:p>
      </dgm:t>
    </dgm:pt>
    <dgm:pt modelId="{4FFBC2F2-E9F4-4D38-B2F4-8230B4DCE7BA}" type="parTrans" cxnId="{A14465BD-C81D-4D67-BAEA-CB1C3E287E77}">
      <dgm:prSet/>
      <dgm:spPr/>
      <dgm:t>
        <a:bodyPr/>
        <a:lstStyle/>
        <a:p>
          <a:endParaRPr lang="es-ES"/>
        </a:p>
      </dgm:t>
    </dgm:pt>
    <dgm:pt modelId="{6BA778DF-DAC0-4EEA-B03A-CB5AD5CF775C}" type="sibTrans" cxnId="{A14465BD-C81D-4D67-BAEA-CB1C3E287E77}">
      <dgm:prSet/>
      <dgm:spPr/>
      <dgm:t>
        <a:bodyPr/>
        <a:lstStyle/>
        <a:p>
          <a:endParaRPr lang="es-ES"/>
        </a:p>
      </dgm:t>
    </dgm:pt>
    <dgm:pt modelId="{B09A292A-A073-47EF-B358-175AA5689488}">
      <dgm:prSet/>
      <dgm:spPr>
        <a:solidFill>
          <a:srgbClr val="FFBDBD"/>
        </a:solidFill>
        <a:ln>
          <a:noFill/>
        </a:ln>
        <a:effectLst/>
        <a:scene3d>
          <a:camera prst="orthographicFront">
            <a:rot lat="0" lon="0" rev="0"/>
          </a:camera>
          <a:lightRig rig="glow" dir="t">
            <a:rot lat="0" lon="0" rev="14100000"/>
          </a:lightRig>
        </a:scene3d>
        <a:sp3d z="-300000" prstMaterial="softEdge">
          <a:bevelT w="127000" prst="artDeco"/>
        </a:sp3d>
      </dgm:spPr>
      <dgm:t>
        <a:bodyPr/>
        <a:lstStyle/>
        <a:p>
          <a:r>
            <a:rPr lang="es-ES" b="1">
              <a:solidFill>
                <a:srgbClr val="8E0000"/>
              </a:solidFill>
            </a:rPr>
            <a:t>Ephesians </a:t>
          </a:r>
          <a:r>
            <a:rPr lang="es-ES" b="1" dirty="0">
              <a:solidFill>
                <a:srgbClr val="8E0000"/>
              </a:solidFill>
            </a:rPr>
            <a:t>2:17</a:t>
          </a:r>
          <a:endParaRPr lang="es-ES" dirty="0">
            <a:solidFill>
              <a:srgbClr val="8E0000"/>
            </a:solidFill>
          </a:endParaRPr>
        </a:p>
      </dgm:t>
    </dgm:pt>
    <dgm:pt modelId="{01970E53-9482-4535-AF48-98223D7D368F}" type="parTrans" cxnId="{9B854C91-185B-4B1A-92FE-5A6F54D6F2A3}">
      <dgm:prSet/>
      <dgm:spPr/>
      <dgm:t>
        <a:bodyPr/>
        <a:lstStyle/>
        <a:p>
          <a:endParaRPr lang="es-ES"/>
        </a:p>
      </dgm:t>
    </dgm:pt>
    <dgm:pt modelId="{0A14CB13-3911-4AA4-8B7A-BD043BBB1EE6}" type="sibTrans" cxnId="{9B854C91-185B-4B1A-92FE-5A6F54D6F2A3}">
      <dgm:prSet/>
      <dgm:spPr/>
      <dgm:t>
        <a:bodyPr/>
        <a:lstStyle/>
        <a:p>
          <a:endParaRPr lang="es-ES"/>
        </a:p>
      </dgm:t>
    </dgm:pt>
    <dgm:pt modelId="{FA04953D-C07A-423C-BB5B-BEB8956BEF10}">
      <dgm:prSet/>
      <dgm:spPr>
        <a:solidFill>
          <a:schemeClr val="accent5">
            <a:lumMod val="20000"/>
            <a:lumOff val="80000"/>
          </a:schemeClr>
        </a:solidFill>
        <a:ln>
          <a:noFill/>
        </a:ln>
        <a:effectLst/>
        <a:scene3d>
          <a:camera prst="orthographicFront">
            <a:rot lat="0" lon="0" rev="0"/>
          </a:camera>
          <a:lightRig rig="glow" dir="t">
            <a:rot lat="0" lon="0" rev="14100000"/>
          </a:lightRig>
        </a:scene3d>
        <a:sp3d z="-300000" prstMaterial="softEdge">
          <a:bevelT w="127000" prst="artDeco"/>
        </a:sp3d>
      </dgm:spPr>
      <dgm:t>
        <a:bodyPr/>
        <a:lstStyle/>
        <a:p>
          <a:r>
            <a:rPr lang="es-ES" b="1">
              <a:solidFill>
                <a:schemeClr val="accent5">
                  <a:lumMod val="75000"/>
                </a:schemeClr>
              </a:solidFill>
            </a:rPr>
            <a:t>Ephesians </a:t>
          </a:r>
          <a:r>
            <a:rPr lang="es-ES" b="1" dirty="0">
              <a:solidFill>
                <a:schemeClr val="accent5">
                  <a:lumMod val="75000"/>
                </a:schemeClr>
              </a:solidFill>
            </a:rPr>
            <a:t>4:3</a:t>
          </a:r>
          <a:endParaRPr lang="es-ES" dirty="0">
            <a:solidFill>
              <a:schemeClr val="accent5">
                <a:lumMod val="75000"/>
              </a:schemeClr>
            </a:solidFill>
          </a:endParaRPr>
        </a:p>
      </dgm:t>
    </dgm:pt>
    <dgm:pt modelId="{BE5297ED-13ED-4C2E-8EFB-8941B01F2679}" type="parTrans" cxnId="{D1623D6C-F859-48F6-B093-BD917B5F225A}">
      <dgm:prSet/>
      <dgm:spPr/>
      <dgm:t>
        <a:bodyPr/>
        <a:lstStyle/>
        <a:p>
          <a:endParaRPr lang="es-ES"/>
        </a:p>
      </dgm:t>
    </dgm:pt>
    <dgm:pt modelId="{2A9B3373-EE02-4BD0-9AEE-08FB9C5E1E5B}" type="sibTrans" cxnId="{D1623D6C-F859-48F6-B093-BD917B5F225A}">
      <dgm:prSet/>
      <dgm:spPr/>
      <dgm:t>
        <a:bodyPr/>
        <a:lstStyle/>
        <a:p>
          <a:endParaRPr lang="es-ES"/>
        </a:p>
      </dgm:t>
    </dgm:pt>
    <dgm:pt modelId="{41C866C1-5D20-4CFB-A5E1-D23C384A95B4}">
      <dgm:prSet/>
      <dgm:spPr>
        <a:solidFill>
          <a:schemeClr val="accent6">
            <a:lumMod val="40000"/>
            <a:lumOff val="60000"/>
          </a:schemeClr>
        </a:solidFill>
        <a:ln>
          <a:noFill/>
        </a:ln>
        <a:effectLst/>
        <a:scene3d>
          <a:camera prst="orthographicFront">
            <a:rot lat="0" lon="0" rev="0"/>
          </a:camera>
          <a:lightRig rig="glow" dir="t">
            <a:rot lat="0" lon="0" rev="14100000"/>
          </a:lightRig>
        </a:scene3d>
        <a:sp3d z="-300000" prstMaterial="softEdge">
          <a:bevelT w="127000" prst="artDeco"/>
        </a:sp3d>
      </dgm:spPr>
      <dgm:t>
        <a:bodyPr/>
        <a:lstStyle/>
        <a:p>
          <a:r>
            <a:rPr lang="es-ES" b="1">
              <a:solidFill>
                <a:schemeClr val="accent6">
                  <a:lumMod val="50000"/>
                </a:schemeClr>
              </a:solidFill>
            </a:rPr>
            <a:t>Ephesians </a:t>
          </a:r>
          <a:r>
            <a:rPr lang="es-ES" b="1" dirty="0">
              <a:solidFill>
                <a:schemeClr val="accent6">
                  <a:lumMod val="50000"/>
                </a:schemeClr>
              </a:solidFill>
            </a:rPr>
            <a:t>6:15</a:t>
          </a:r>
          <a:endParaRPr lang="es-ES" dirty="0">
            <a:solidFill>
              <a:schemeClr val="accent6">
                <a:lumMod val="50000"/>
              </a:schemeClr>
            </a:solidFill>
          </a:endParaRPr>
        </a:p>
      </dgm:t>
    </dgm:pt>
    <dgm:pt modelId="{6CA4DEDB-3E33-43B6-9328-C585C9439679}" type="parTrans" cxnId="{E5076438-9A8B-47C7-91CF-BC611CBA3F61}">
      <dgm:prSet/>
      <dgm:spPr/>
      <dgm:t>
        <a:bodyPr/>
        <a:lstStyle/>
        <a:p>
          <a:endParaRPr lang="es-ES"/>
        </a:p>
      </dgm:t>
    </dgm:pt>
    <dgm:pt modelId="{93D9A269-46D5-4181-84BF-F28E61F7FCC4}" type="sibTrans" cxnId="{E5076438-9A8B-47C7-91CF-BC611CBA3F61}">
      <dgm:prSet/>
      <dgm:spPr/>
      <dgm:t>
        <a:bodyPr/>
        <a:lstStyle/>
        <a:p>
          <a:endParaRPr lang="es-ES"/>
        </a:p>
      </dgm:t>
    </dgm:pt>
    <dgm:pt modelId="{E523D8E9-E81E-4DEA-843E-C88BA5B0BB48}">
      <dgm:prSet custT="1"/>
      <dgm:spPr/>
      <dgm:t>
        <a:bodyPr/>
        <a:lstStyle/>
        <a:p>
          <a:r>
            <a:rPr lang="en-US" sz="1800" b="1">
              <a:effectLst>
                <a:outerShdw blurRad="38100" dist="38100" dir="2700000" algn="tl">
                  <a:srgbClr val="000000">
                    <a:alpha val="43137"/>
                  </a:srgbClr>
                </a:outerShdw>
              </a:effectLst>
            </a:rPr>
            <a:t>Jesus, our peace, has broken down the walls that separate us</a:t>
          </a:r>
          <a:endParaRPr lang="es-ES" sz="1800" dirty="0">
            <a:effectLst>
              <a:outerShdw blurRad="38100" dist="38100" dir="2700000" algn="tl">
                <a:srgbClr val="000000">
                  <a:alpha val="43137"/>
                </a:srgbClr>
              </a:outerShdw>
            </a:effectLst>
          </a:endParaRPr>
        </a:p>
      </dgm:t>
    </dgm:pt>
    <dgm:pt modelId="{EF669BA9-E56A-42BB-90A0-18E9DF67B35F}" type="parTrans" cxnId="{CF5F4000-F213-47F0-BDAE-42FD0C62ACBE}">
      <dgm:prSet/>
      <dgm:spPr/>
      <dgm:t>
        <a:bodyPr/>
        <a:lstStyle/>
        <a:p>
          <a:endParaRPr lang="es-ES"/>
        </a:p>
      </dgm:t>
    </dgm:pt>
    <dgm:pt modelId="{9C7D7412-EBDC-4D0E-A3B1-68B27320FAC2}" type="sibTrans" cxnId="{CF5F4000-F213-47F0-BDAE-42FD0C62ACBE}">
      <dgm:prSet/>
      <dgm:spPr/>
      <dgm:t>
        <a:bodyPr/>
        <a:lstStyle/>
        <a:p>
          <a:endParaRPr lang="es-ES"/>
        </a:p>
      </dgm:t>
    </dgm:pt>
    <dgm:pt modelId="{5A17F93C-7F85-4BC4-9444-92974FCF5267}">
      <dgm:prSet custT="1"/>
      <dgm:spPr>
        <a:solidFill>
          <a:srgbClr val="C00000"/>
        </a:solidFill>
      </dgm:spPr>
      <dgm:t>
        <a:bodyPr/>
        <a:lstStyle/>
        <a:p>
          <a:r>
            <a:rPr lang="en-US" sz="1800" b="1">
              <a:effectLst>
                <a:outerShdw blurRad="38100" dist="38100" dir="2700000" algn="tl">
                  <a:srgbClr val="000000">
                    <a:alpha val="43137"/>
                  </a:srgbClr>
                </a:outerShdw>
              </a:effectLst>
            </a:rPr>
            <a:t>Jesus has proclaimed the good news </a:t>
          </a:r>
          <a:br>
            <a:rPr lang="en-US" sz="1800" b="1">
              <a:effectLst>
                <a:outerShdw blurRad="38100" dist="38100" dir="2700000" algn="tl">
                  <a:srgbClr val="000000">
                    <a:alpha val="43137"/>
                  </a:srgbClr>
                </a:outerShdw>
              </a:effectLst>
            </a:rPr>
          </a:br>
          <a:r>
            <a:rPr lang="en-US" sz="1800" b="1">
              <a:effectLst>
                <a:outerShdw blurRad="38100" dist="38100" dir="2700000" algn="tl">
                  <a:srgbClr val="000000">
                    <a:alpha val="43137"/>
                  </a:srgbClr>
                </a:outerShdw>
              </a:effectLst>
            </a:rPr>
            <a:t>of peace</a:t>
          </a:r>
          <a:endParaRPr lang="es-ES" sz="1800" dirty="0">
            <a:effectLst>
              <a:outerShdw blurRad="38100" dist="38100" dir="2700000" algn="tl">
                <a:srgbClr val="000000">
                  <a:alpha val="43137"/>
                </a:srgbClr>
              </a:outerShdw>
            </a:effectLst>
          </a:endParaRPr>
        </a:p>
      </dgm:t>
    </dgm:pt>
    <dgm:pt modelId="{D67DB186-EFD2-4290-8407-9F52FE9A4B80}" type="parTrans" cxnId="{D5294335-2BDE-4AB0-8A6E-39A211AB6196}">
      <dgm:prSet/>
      <dgm:spPr/>
      <dgm:t>
        <a:bodyPr/>
        <a:lstStyle/>
        <a:p>
          <a:endParaRPr lang="es-ES"/>
        </a:p>
      </dgm:t>
    </dgm:pt>
    <dgm:pt modelId="{C9356388-83CB-4B7F-BA68-651A38D62BF5}" type="sibTrans" cxnId="{D5294335-2BDE-4AB0-8A6E-39A211AB6196}">
      <dgm:prSet/>
      <dgm:spPr/>
      <dgm:t>
        <a:bodyPr/>
        <a:lstStyle/>
        <a:p>
          <a:endParaRPr lang="es-ES"/>
        </a:p>
      </dgm:t>
    </dgm:pt>
    <dgm:pt modelId="{71BFB761-1E88-402B-834B-39ACCCDE3FF5}">
      <dgm:prSet custT="1"/>
      <dgm:spPr/>
      <dgm:t>
        <a:bodyPr/>
        <a:lstStyle/>
        <a:p>
          <a:r>
            <a:rPr lang="en-US" sz="1800" b="1">
              <a:effectLst>
                <a:outerShdw blurRad="38100" dist="38100" dir="2700000" algn="tl">
                  <a:srgbClr val="000000">
                    <a:alpha val="43137"/>
                  </a:srgbClr>
                </a:outerShdw>
              </a:effectLst>
            </a:rPr>
            <a:t>We must keep unity in the bond of peace</a:t>
          </a:r>
          <a:endParaRPr lang="es-ES" sz="1800" dirty="0">
            <a:effectLst>
              <a:outerShdw blurRad="38100" dist="38100" dir="2700000" algn="tl">
                <a:srgbClr val="000000">
                  <a:alpha val="43137"/>
                </a:srgbClr>
              </a:outerShdw>
            </a:effectLst>
          </a:endParaRPr>
        </a:p>
      </dgm:t>
    </dgm:pt>
    <dgm:pt modelId="{AE7BAEDA-652B-4238-BF55-E6C6D271DA3A}" type="parTrans" cxnId="{C3ADAC77-3433-4A3D-A943-40C6D6F14C8D}">
      <dgm:prSet/>
      <dgm:spPr/>
      <dgm:t>
        <a:bodyPr/>
        <a:lstStyle/>
        <a:p>
          <a:endParaRPr lang="es-ES"/>
        </a:p>
      </dgm:t>
    </dgm:pt>
    <dgm:pt modelId="{78FE860B-40C5-45D1-95CF-A5B51A7A8917}" type="sibTrans" cxnId="{C3ADAC77-3433-4A3D-A943-40C6D6F14C8D}">
      <dgm:prSet/>
      <dgm:spPr/>
      <dgm:t>
        <a:bodyPr/>
        <a:lstStyle/>
        <a:p>
          <a:endParaRPr lang="es-ES"/>
        </a:p>
      </dgm:t>
    </dgm:pt>
    <dgm:pt modelId="{40F9CFEA-2EB7-48C9-B18F-E483A4BC3492}">
      <dgm:prSet custT="1"/>
      <dgm:spPr/>
      <dgm:t>
        <a:bodyPr/>
        <a:lstStyle/>
        <a:p>
          <a:r>
            <a:rPr lang="en-US" sz="1800" b="1">
              <a:effectLst>
                <a:outerShdw blurRad="38100" dist="38100" dir="2700000" algn="tl">
                  <a:srgbClr val="000000">
                    <a:alpha val="43137"/>
                  </a:srgbClr>
                </a:outerShdw>
              </a:effectLst>
            </a:rPr>
            <a:t>We must have the readiness to proclaim the gospel of peace (</a:t>
          </a:r>
          <a:r>
            <a:rPr lang="en-US" sz="1600" b="1">
              <a:effectLst>
                <a:outerShdw blurRad="38100" dist="38100" dir="2700000" algn="tl">
                  <a:srgbClr val="000000">
                    <a:alpha val="43137"/>
                  </a:srgbClr>
                </a:outerShdw>
              </a:effectLst>
            </a:rPr>
            <a:t>NIV</a:t>
          </a:r>
          <a:r>
            <a:rPr lang="en-US" sz="1800" b="1">
              <a:effectLst>
                <a:outerShdw blurRad="38100" dist="38100" dir="2700000" algn="tl">
                  <a:srgbClr val="000000">
                    <a:alpha val="43137"/>
                  </a:srgbClr>
                </a:outerShdw>
              </a:effectLst>
            </a:rPr>
            <a:t>)</a:t>
          </a:r>
          <a:endParaRPr lang="es-ES" sz="1800" dirty="0">
            <a:effectLst>
              <a:outerShdw blurRad="38100" dist="38100" dir="2700000" algn="tl">
                <a:srgbClr val="000000">
                  <a:alpha val="43137"/>
                </a:srgbClr>
              </a:outerShdw>
            </a:effectLst>
          </a:endParaRPr>
        </a:p>
      </dgm:t>
    </dgm:pt>
    <dgm:pt modelId="{BBD92520-8E69-49E7-87A3-FF51609EEFDA}" type="parTrans" cxnId="{F357910C-4D3A-4394-9C89-0A518583362C}">
      <dgm:prSet/>
      <dgm:spPr/>
      <dgm:t>
        <a:bodyPr/>
        <a:lstStyle/>
        <a:p>
          <a:endParaRPr lang="es-ES"/>
        </a:p>
      </dgm:t>
    </dgm:pt>
    <dgm:pt modelId="{59C55814-33E0-4757-AC1E-D25BB7E78D24}" type="sibTrans" cxnId="{F357910C-4D3A-4394-9C89-0A518583362C}">
      <dgm:prSet/>
      <dgm:spPr/>
      <dgm:t>
        <a:bodyPr/>
        <a:lstStyle/>
        <a:p>
          <a:endParaRPr lang="es-ES"/>
        </a:p>
      </dgm:t>
    </dgm:pt>
    <dgm:pt modelId="{7E4A2DBC-7FCB-4695-94EB-9C9D6180FC8F}">
      <dgm:prSet custT="1"/>
      <dgm:spPr>
        <a:solidFill>
          <a:srgbClr val="0070C0"/>
        </a:solidFill>
      </dgm:spPr>
      <dgm:t>
        <a:bodyPr/>
        <a:lstStyle/>
        <a:p>
          <a:r>
            <a:rPr lang="en-US" sz="1800" b="1">
              <a:effectLst>
                <a:outerShdw blurRad="38100" dist="38100" dir="2700000" algn="tl">
                  <a:srgbClr val="000000">
                    <a:alpha val="43137"/>
                  </a:srgbClr>
                </a:outerShdw>
              </a:effectLst>
            </a:rPr>
            <a:t>Jesus has purchased this peace with His own blood</a:t>
          </a:r>
          <a:endParaRPr lang="es-ES" sz="1800" dirty="0">
            <a:effectLst>
              <a:outerShdw blurRad="38100" dist="38100" dir="2700000" algn="tl">
                <a:srgbClr val="000000">
                  <a:alpha val="43137"/>
                </a:srgbClr>
              </a:outerShdw>
            </a:effectLst>
          </a:endParaRPr>
        </a:p>
      </dgm:t>
    </dgm:pt>
    <dgm:pt modelId="{C72A392E-DB90-4526-9E83-E12C285AF1E6}" type="parTrans" cxnId="{7638AB25-425B-4D27-B1F3-83D3CD7FB80C}">
      <dgm:prSet/>
      <dgm:spPr/>
      <dgm:t>
        <a:bodyPr/>
        <a:lstStyle/>
        <a:p>
          <a:endParaRPr lang="es-ES"/>
        </a:p>
      </dgm:t>
    </dgm:pt>
    <dgm:pt modelId="{58E05C68-2B81-4A62-8C6E-40309730CA80}" type="sibTrans" cxnId="{7638AB25-425B-4D27-B1F3-83D3CD7FB80C}">
      <dgm:prSet/>
      <dgm:spPr/>
      <dgm:t>
        <a:bodyPr/>
        <a:lstStyle/>
        <a:p>
          <a:endParaRPr lang="es-ES"/>
        </a:p>
      </dgm:t>
    </dgm:pt>
    <dgm:pt modelId="{BEA2235E-A69E-4095-8554-B272B8DD549D}" type="pres">
      <dgm:prSet presAssocID="{7C151144-5FA1-49BF-8260-0BFC6416E7CD}" presName="theList" presStyleCnt="0">
        <dgm:presLayoutVars>
          <dgm:dir/>
          <dgm:animLvl val="lvl"/>
          <dgm:resizeHandles val="exact"/>
        </dgm:presLayoutVars>
      </dgm:prSet>
      <dgm:spPr/>
    </dgm:pt>
    <dgm:pt modelId="{67C05365-FA51-4151-AF4B-2D7A8323B8C1}" type="pres">
      <dgm:prSet presAssocID="{6C5D6197-0988-4B33-9AF4-DA5EF0E01AB7}" presName="compNode" presStyleCnt="0"/>
      <dgm:spPr/>
    </dgm:pt>
    <dgm:pt modelId="{DB063F4C-8BFC-4B63-9EA5-32C23C61BDCF}" type="pres">
      <dgm:prSet presAssocID="{6C5D6197-0988-4B33-9AF4-DA5EF0E01AB7}" presName="aNode" presStyleLbl="bgShp" presStyleIdx="0" presStyleCnt="5"/>
      <dgm:spPr/>
    </dgm:pt>
    <dgm:pt modelId="{4A9A6B68-848E-4ACA-A265-16EFB516E5C9}" type="pres">
      <dgm:prSet presAssocID="{6C5D6197-0988-4B33-9AF4-DA5EF0E01AB7}" presName="textNode" presStyleLbl="bgShp" presStyleIdx="0" presStyleCnt="5"/>
      <dgm:spPr/>
    </dgm:pt>
    <dgm:pt modelId="{1A9569A4-A246-4396-B752-B10E51823E80}" type="pres">
      <dgm:prSet presAssocID="{6C5D6197-0988-4B33-9AF4-DA5EF0E01AB7}" presName="compChildNode" presStyleCnt="0"/>
      <dgm:spPr/>
    </dgm:pt>
    <dgm:pt modelId="{2BA032F2-FC0E-483C-B4CE-12811AE3B77E}" type="pres">
      <dgm:prSet presAssocID="{6C5D6197-0988-4B33-9AF4-DA5EF0E01AB7}" presName="theInnerList" presStyleCnt="0"/>
      <dgm:spPr/>
    </dgm:pt>
    <dgm:pt modelId="{3E4BD206-9F10-43EB-BCCE-1B93872FF4E5}" type="pres">
      <dgm:prSet presAssocID="{E523D8E9-E81E-4DEA-843E-C88BA5B0BB48}" presName="childNode" presStyleLbl="node1" presStyleIdx="0" presStyleCnt="5" custScaleX="114522">
        <dgm:presLayoutVars>
          <dgm:bulletEnabled val="1"/>
        </dgm:presLayoutVars>
      </dgm:prSet>
      <dgm:spPr/>
    </dgm:pt>
    <dgm:pt modelId="{C3D9E293-E64D-4223-8DCC-41EB89F3A873}" type="pres">
      <dgm:prSet presAssocID="{6C5D6197-0988-4B33-9AF4-DA5EF0E01AB7}" presName="aSpace" presStyleCnt="0"/>
      <dgm:spPr/>
    </dgm:pt>
    <dgm:pt modelId="{16360086-95D9-4A32-9A1C-F5F7CA9BCA2C}" type="pres">
      <dgm:prSet presAssocID="{C384C9F3-4EDF-4C10-86D5-D842BAE4C09D}" presName="compNode" presStyleCnt="0"/>
      <dgm:spPr/>
    </dgm:pt>
    <dgm:pt modelId="{3C73C693-A2D7-4A14-BF27-200455916A04}" type="pres">
      <dgm:prSet presAssocID="{C384C9F3-4EDF-4C10-86D5-D842BAE4C09D}" presName="aNode" presStyleLbl="bgShp" presStyleIdx="1" presStyleCnt="5"/>
      <dgm:spPr/>
    </dgm:pt>
    <dgm:pt modelId="{7EE085C6-12FB-4DAB-9E60-6F482FD99602}" type="pres">
      <dgm:prSet presAssocID="{C384C9F3-4EDF-4C10-86D5-D842BAE4C09D}" presName="textNode" presStyleLbl="bgShp" presStyleIdx="1" presStyleCnt="5"/>
      <dgm:spPr/>
    </dgm:pt>
    <dgm:pt modelId="{94413D6D-9D9C-4412-B8E6-B76852602D44}" type="pres">
      <dgm:prSet presAssocID="{C384C9F3-4EDF-4C10-86D5-D842BAE4C09D}" presName="compChildNode" presStyleCnt="0"/>
      <dgm:spPr/>
    </dgm:pt>
    <dgm:pt modelId="{082BDDC7-0F9E-4570-A063-B3821D4A0963}" type="pres">
      <dgm:prSet presAssocID="{C384C9F3-4EDF-4C10-86D5-D842BAE4C09D}" presName="theInnerList" presStyleCnt="0"/>
      <dgm:spPr/>
    </dgm:pt>
    <dgm:pt modelId="{52CADD8F-42AE-438D-A6EE-9B0F02CBBBAE}" type="pres">
      <dgm:prSet presAssocID="{7E4A2DBC-7FCB-4695-94EB-9C9D6180FC8F}" presName="childNode" presStyleLbl="node1" presStyleIdx="1" presStyleCnt="5" custScaleX="114522">
        <dgm:presLayoutVars>
          <dgm:bulletEnabled val="1"/>
        </dgm:presLayoutVars>
      </dgm:prSet>
      <dgm:spPr/>
    </dgm:pt>
    <dgm:pt modelId="{47177194-90CA-4684-9ABE-E60F5292D4C8}" type="pres">
      <dgm:prSet presAssocID="{C384C9F3-4EDF-4C10-86D5-D842BAE4C09D}" presName="aSpace" presStyleCnt="0"/>
      <dgm:spPr/>
    </dgm:pt>
    <dgm:pt modelId="{DBA9ADD3-0A9D-4A3B-A04F-2F096A61756D}" type="pres">
      <dgm:prSet presAssocID="{B09A292A-A073-47EF-B358-175AA5689488}" presName="compNode" presStyleCnt="0"/>
      <dgm:spPr/>
    </dgm:pt>
    <dgm:pt modelId="{BC80ED6D-52FA-4EAE-B19F-B9B28C86E1F1}" type="pres">
      <dgm:prSet presAssocID="{B09A292A-A073-47EF-B358-175AA5689488}" presName="aNode" presStyleLbl="bgShp" presStyleIdx="2" presStyleCnt="5"/>
      <dgm:spPr/>
    </dgm:pt>
    <dgm:pt modelId="{99FB7D1F-6647-444B-AFD8-D9351B5C9F77}" type="pres">
      <dgm:prSet presAssocID="{B09A292A-A073-47EF-B358-175AA5689488}" presName="textNode" presStyleLbl="bgShp" presStyleIdx="2" presStyleCnt="5"/>
      <dgm:spPr/>
    </dgm:pt>
    <dgm:pt modelId="{46ACD44B-9A15-44C0-A79D-EDB4A828EC8C}" type="pres">
      <dgm:prSet presAssocID="{B09A292A-A073-47EF-B358-175AA5689488}" presName="compChildNode" presStyleCnt="0"/>
      <dgm:spPr/>
    </dgm:pt>
    <dgm:pt modelId="{B5065E84-6185-42B8-A14A-9D474859FA3B}" type="pres">
      <dgm:prSet presAssocID="{B09A292A-A073-47EF-B358-175AA5689488}" presName="theInnerList" presStyleCnt="0"/>
      <dgm:spPr/>
    </dgm:pt>
    <dgm:pt modelId="{CF093BB8-615D-464A-A97C-DA96F80DFB8D}" type="pres">
      <dgm:prSet presAssocID="{5A17F93C-7F85-4BC4-9444-92974FCF5267}" presName="childNode" presStyleLbl="node1" presStyleIdx="2" presStyleCnt="5" custScaleX="114522">
        <dgm:presLayoutVars>
          <dgm:bulletEnabled val="1"/>
        </dgm:presLayoutVars>
      </dgm:prSet>
      <dgm:spPr/>
    </dgm:pt>
    <dgm:pt modelId="{C35728CF-E41F-4EA0-8FD1-A5B2CE5BE373}" type="pres">
      <dgm:prSet presAssocID="{B09A292A-A073-47EF-B358-175AA5689488}" presName="aSpace" presStyleCnt="0"/>
      <dgm:spPr/>
    </dgm:pt>
    <dgm:pt modelId="{D0FCD2BE-834D-4348-90A3-7026BA25189B}" type="pres">
      <dgm:prSet presAssocID="{FA04953D-C07A-423C-BB5B-BEB8956BEF10}" presName="compNode" presStyleCnt="0"/>
      <dgm:spPr/>
    </dgm:pt>
    <dgm:pt modelId="{F190A804-55DD-4ECA-B160-FE8286D0C442}" type="pres">
      <dgm:prSet presAssocID="{FA04953D-C07A-423C-BB5B-BEB8956BEF10}" presName="aNode" presStyleLbl="bgShp" presStyleIdx="3" presStyleCnt="5"/>
      <dgm:spPr/>
    </dgm:pt>
    <dgm:pt modelId="{BD8113F1-E0A4-4116-859D-EB4326E21674}" type="pres">
      <dgm:prSet presAssocID="{FA04953D-C07A-423C-BB5B-BEB8956BEF10}" presName="textNode" presStyleLbl="bgShp" presStyleIdx="3" presStyleCnt="5"/>
      <dgm:spPr/>
    </dgm:pt>
    <dgm:pt modelId="{2551C182-5239-4128-935C-E7F79F85B978}" type="pres">
      <dgm:prSet presAssocID="{FA04953D-C07A-423C-BB5B-BEB8956BEF10}" presName="compChildNode" presStyleCnt="0"/>
      <dgm:spPr/>
    </dgm:pt>
    <dgm:pt modelId="{46419403-E9A6-4AC7-B39A-2E9DDACC583F}" type="pres">
      <dgm:prSet presAssocID="{FA04953D-C07A-423C-BB5B-BEB8956BEF10}" presName="theInnerList" presStyleCnt="0"/>
      <dgm:spPr/>
    </dgm:pt>
    <dgm:pt modelId="{C6EB6EF4-334B-499A-B18F-0ABF3983FC38}" type="pres">
      <dgm:prSet presAssocID="{71BFB761-1E88-402B-834B-39ACCCDE3FF5}" presName="childNode" presStyleLbl="node1" presStyleIdx="3" presStyleCnt="5" custScaleX="114522">
        <dgm:presLayoutVars>
          <dgm:bulletEnabled val="1"/>
        </dgm:presLayoutVars>
      </dgm:prSet>
      <dgm:spPr/>
    </dgm:pt>
    <dgm:pt modelId="{72222786-F35A-4AE8-9B9D-B6941BEFCA90}" type="pres">
      <dgm:prSet presAssocID="{FA04953D-C07A-423C-BB5B-BEB8956BEF10}" presName="aSpace" presStyleCnt="0"/>
      <dgm:spPr/>
    </dgm:pt>
    <dgm:pt modelId="{7AE5807E-B7AA-4FDA-A37D-561BCCBB7EB0}" type="pres">
      <dgm:prSet presAssocID="{41C866C1-5D20-4CFB-A5E1-D23C384A95B4}" presName="compNode" presStyleCnt="0"/>
      <dgm:spPr/>
    </dgm:pt>
    <dgm:pt modelId="{8131D925-36B8-4E8D-8F2A-C0F84748A9E4}" type="pres">
      <dgm:prSet presAssocID="{41C866C1-5D20-4CFB-A5E1-D23C384A95B4}" presName="aNode" presStyleLbl="bgShp" presStyleIdx="4" presStyleCnt="5" custScaleX="120975"/>
      <dgm:spPr/>
    </dgm:pt>
    <dgm:pt modelId="{F73BB845-584E-4D9E-9FA2-57AAA92A585D}" type="pres">
      <dgm:prSet presAssocID="{41C866C1-5D20-4CFB-A5E1-D23C384A95B4}" presName="textNode" presStyleLbl="bgShp" presStyleIdx="4" presStyleCnt="5"/>
      <dgm:spPr/>
    </dgm:pt>
    <dgm:pt modelId="{BDC936AE-5B54-4AA1-A12B-4E839A00351B}" type="pres">
      <dgm:prSet presAssocID="{41C866C1-5D20-4CFB-A5E1-D23C384A95B4}" presName="compChildNode" presStyleCnt="0"/>
      <dgm:spPr/>
    </dgm:pt>
    <dgm:pt modelId="{55294A16-ADB9-46C2-8C3E-9DA3A547E3BB}" type="pres">
      <dgm:prSet presAssocID="{41C866C1-5D20-4CFB-A5E1-D23C384A95B4}" presName="theInnerList" presStyleCnt="0"/>
      <dgm:spPr/>
    </dgm:pt>
    <dgm:pt modelId="{1D44765B-D3BE-4C8D-9BD1-C336B3F43ACB}" type="pres">
      <dgm:prSet presAssocID="{40F9CFEA-2EB7-48C9-B18F-E483A4BC3492}" presName="childNode" presStyleLbl="node1" presStyleIdx="4" presStyleCnt="5" custScaleX="138543">
        <dgm:presLayoutVars>
          <dgm:bulletEnabled val="1"/>
        </dgm:presLayoutVars>
      </dgm:prSet>
      <dgm:spPr/>
    </dgm:pt>
  </dgm:ptLst>
  <dgm:cxnLst>
    <dgm:cxn modelId="{CF5F4000-F213-47F0-BDAE-42FD0C62ACBE}" srcId="{6C5D6197-0988-4B33-9AF4-DA5EF0E01AB7}" destId="{E523D8E9-E81E-4DEA-843E-C88BA5B0BB48}" srcOrd="0" destOrd="0" parTransId="{EF669BA9-E56A-42BB-90A0-18E9DF67B35F}" sibTransId="{9C7D7412-EBDC-4D0E-A3B1-68B27320FAC2}"/>
    <dgm:cxn modelId="{492FF506-008D-4CDB-8135-49D63B99E021}" srcId="{7C151144-5FA1-49BF-8260-0BFC6416E7CD}" destId="{6C5D6197-0988-4B33-9AF4-DA5EF0E01AB7}" srcOrd="0" destOrd="0" parTransId="{572D2B06-3536-4718-9E63-628F6BD0B473}" sibTransId="{3B30DB73-FA53-4B81-9645-71711D350CAD}"/>
    <dgm:cxn modelId="{B6156709-7229-4652-A4D7-052E0C117E5C}" type="presOf" srcId="{5A17F93C-7F85-4BC4-9444-92974FCF5267}" destId="{CF093BB8-615D-464A-A97C-DA96F80DFB8D}" srcOrd="0" destOrd="0" presId="urn:microsoft.com/office/officeart/2005/8/layout/lProcess2"/>
    <dgm:cxn modelId="{F357910C-4D3A-4394-9C89-0A518583362C}" srcId="{41C866C1-5D20-4CFB-A5E1-D23C384A95B4}" destId="{40F9CFEA-2EB7-48C9-B18F-E483A4BC3492}" srcOrd="0" destOrd="0" parTransId="{BBD92520-8E69-49E7-87A3-FF51609EEFDA}" sibTransId="{59C55814-33E0-4757-AC1E-D25BB7E78D24}"/>
    <dgm:cxn modelId="{1F61821C-D890-48A6-AAEB-8E9796CC54DC}" type="presOf" srcId="{C384C9F3-4EDF-4C10-86D5-D842BAE4C09D}" destId="{3C73C693-A2D7-4A14-BF27-200455916A04}" srcOrd="0" destOrd="0" presId="urn:microsoft.com/office/officeart/2005/8/layout/lProcess2"/>
    <dgm:cxn modelId="{7638AB25-425B-4D27-B1F3-83D3CD7FB80C}" srcId="{C384C9F3-4EDF-4C10-86D5-D842BAE4C09D}" destId="{7E4A2DBC-7FCB-4695-94EB-9C9D6180FC8F}" srcOrd="0" destOrd="0" parTransId="{C72A392E-DB90-4526-9E83-E12C285AF1E6}" sibTransId="{58E05C68-2B81-4A62-8C6E-40309730CA80}"/>
    <dgm:cxn modelId="{56AFCD28-2660-4415-BB40-D66A2E590290}" type="presOf" srcId="{C384C9F3-4EDF-4C10-86D5-D842BAE4C09D}" destId="{7EE085C6-12FB-4DAB-9E60-6F482FD99602}" srcOrd="1" destOrd="0" presId="urn:microsoft.com/office/officeart/2005/8/layout/lProcess2"/>
    <dgm:cxn modelId="{D5294335-2BDE-4AB0-8A6E-39A211AB6196}" srcId="{B09A292A-A073-47EF-B358-175AA5689488}" destId="{5A17F93C-7F85-4BC4-9444-92974FCF5267}" srcOrd="0" destOrd="0" parTransId="{D67DB186-EFD2-4290-8407-9F52FE9A4B80}" sibTransId="{C9356388-83CB-4B7F-BA68-651A38D62BF5}"/>
    <dgm:cxn modelId="{E5076438-9A8B-47C7-91CF-BC611CBA3F61}" srcId="{7C151144-5FA1-49BF-8260-0BFC6416E7CD}" destId="{41C866C1-5D20-4CFB-A5E1-D23C384A95B4}" srcOrd="4" destOrd="0" parTransId="{6CA4DEDB-3E33-43B6-9328-C585C9439679}" sibTransId="{93D9A269-46D5-4181-84BF-F28E61F7FCC4}"/>
    <dgm:cxn modelId="{85421641-9347-4E77-9BCA-A653E7E1E240}" type="presOf" srcId="{6C5D6197-0988-4B33-9AF4-DA5EF0E01AB7}" destId="{DB063F4C-8BFC-4B63-9EA5-32C23C61BDCF}" srcOrd="0" destOrd="0" presId="urn:microsoft.com/office/officeart/2005/8/layout/lProcess2"/>
    <dgm:cxn modelId="{70489162-7CA1-4F6C-ACB3-FEC74B3C84B0}" type="presOf" srcId="{71BFB761-1E88-402B-834B-39ACCCDE3FF5}" destId="{C6EB6EF4-334B-499A-B18F-0ABF3983FC38}" srcOrd="0" destOrd="0" presId="urn:microsoft.com/office/officeart/2005/8/layout/lProcess2"/>
    <dgm:cxn modelId="{D1623D6C-F859-48F6-B093-BD917B5F225A}" srcId="{7C151144-5FA1-49BF-8260-0BFC6416E7CD}" destId="{FA04953D-C07A-423C-BB5B-BEB8956BEF10}" srcOrd="3" destOrd="0" parTransId="{BE5297ED-13ED-4C2E-8EFB-8941B01F2679}" sibTransId="{2A9B3373-EE02-4BD0-9AEE-08FB9C5E1E5B}"/>
    <dgm:cxn modelId="{24EC5B6C-B0F7-4100-93A3-F3F2FDAFA861}" type="presOf" srcId="{FA04953D-C07A-423C-BB5B-BEB8956BEF10}" destId="{F190A804-55DD-4ECA-B160-FE8286D0C442}" srcOrd="0" destOrd="0" presId="urn:microsoft.com/office/officeart/2005/8/layout/lProcess2"/>
    <dgm:cxn modelId="{DDA9F16C-A225-4BE3-8A09-CA6A3182609F}" type="presOf" srcId="{41C866C1-5D20-4CFB-A5E1-D23C384A95B4}" destId="{8131D925-36B8-4E8D-8F2A-C0F84748A9E4}" srcOrd="0" destOrd="0" presId="urn:microsoft.com/office/officeart/2005/8/layout/lProcess2"/>
    <dgm:cxn modelId="{B6FEF074-2F2D-4F81-90F4-6981CE89EF3E}" type="presOf" srcId="{B09A292A-A073-47EF-B358-175AA5689488}" destId="{BC80ED6D-52FA-4EAE-B19F-B9B28C86E1F1}" srcOrd="0" destOrd="0" presId="urn:microsoft.com/office/officeart/2005/8/layout/lProcess2"/>
    <dgm:cxn modelId="{C3ADAC77-3433-4A3D-A943-40C6D6F14C8D}" srcId="{FA04953D-C07A-423C-BB5B-BEB8956BEF10}" destId="{71BFB761-1E88-402B-834B-39ACCCDE3FF5}" srcOrd="0" destOrd="0" parTransId="{AE7BAEDA-652B-4238-BF55-E6C6D271DA3A}" sibTransId="{78FE860B-40C5-45D1-95CF-A5B51A7A8917}"/>
    <dgm:cxn modelId="{97C8C184-1E31-43A1-BEC1-A5C29CE3BCC0}" type="presOf" srcId="{B09A292A-A073-47EF-B358-175AA5689488}" destId="{99FB7D1F-6647-444B-AFD8-D9351B5C9F77}" srcOrd="1" destOrd="0" presId="urn:microsoft.com/office/officeart/2005/8/layout/lProcess2"/>
    <dgm:cxn modelId="{DA90608F-FFEA-44D3-857C-68FB370AEA8C}" type="presOf" srcId="{7C151144-5FA1-49BF-8260-0BFC6416E7CD}" destId="{BEA2235E-A69E-4095-8554-B272B8DD549D}" srcOrd="0" destOrd="0" presId="urn:microsoft.com/office/officeart/2005/8/layout/lProcess2"/>
    <dgm:cxn modelId="{9B854C91-185B-4B1A-92FE-5A6F54D6F2A3}" srcId="{7C151144-5FA1-49BF-8260-0BFC6416E7CD}" destId="{B09A292A-A073-47EF-B358-175AA5689488}" srcOrd="2" destOrd="0" parTransId="{01970E53-9482-4535-AF48-98223D7D368F}" sibTransId="{0A14CB13-3911-4AA4-8B7A-BD043BBB1EE6}"/>
    <dgm:cxn modelId="{E6FECF96-26D1-421A-B1D9-600E56A141EA}" type="presOf" srcId="{FA04953D-C07A-423C-BB5B-BEB8956BEF10}" destId="{BD8113F1-E0A4-4116-859D-EB4326E21674}" srcOrd="1" destOrd="0" presId="urn:microsoft.com/office/officeart/2005/8/layout/lProcess2"/>
    <dgm:cxn modelId="{FF67EB96-AE47-4C8C-B2BE-0857B4719C74}" type="presOf" srcId="{40F9CFEA-2EB7-48C9-B18F-E483A4BC3492}" destId="{1D44765B-D3BE-4C8D-9BD1-C336B3F43ACB}" srcOrd="0" destOrd="0" presId="urn:microsoft.com/office/officeart/2005/8/layout/lProcess2"/>
    <dgm:cxn modelId="{6A97789C-C793-46AA-B140-BA6C62845192}" type="presOf" srcId="{6C5D6197-0988-4B33-9AF4-DA5EF0E01AB7}" destId="{4A9A6B68-848E-4ACA-A265-16EFB516E5C9}" srcOrd="1" destOrd="0" presId="urn:microsoft.com/office/officeart/2005/8/layout/lProcess2"/>
    <dgm:cxn modelId="{BC19269F-8DC3-4932-9159-9FFCD1E1FC20}" type="presOf" srcId="{E523D8E9-E81E-4DEA-843E-C88BA5B0BB48}" destId="{3E4BD206-9F10-43EB-BCCE-1B93872FF4E5}" srcOrd="0" destOrd="0" presId="urn:microsoft.com/office/officeart/2005/8/layout/lProcess2"/>
    <dgm:cxn modelId="{BF3777B2-A9E1-4BAC-BD3F-6892B7D51FC3}" type="presOf" srcId="{7E4A2DBC-7FCB-4695-94EB-9C9D6180FC8F}" destId="{52CADD8F-42AE-438D-A6EE-9B0F02CBBBAE}" srcOrd="0" destOrd="0" presId="urn:microsoft.com/office/officeart/2005/8/layout/lProcess2"/>
    <dgm:cxn modelId="{A14465BD-C81D-4D67-BAEA-CB1C3E287E77}" srcId="{7C151144-5FA1-49BF-8260-0BFC6416E7CD}" destId="{C384C9F3-4EDF-4C10-86D5-D842BAE4C09D}" srcOrd="1" destOrd="0" parTransId="{4FFBC2F2-E9F4-4D38-B2F4-8230B4DCE7BA}" sibTransId="{6BA778DF-DAC0-4EEA-B03A-CB5AD5CF775C}"/>
    <dgm:cxn modelId="{724A4CD6-4F92-4009-B0CE-F27498EF857C}" type="presOf" srcId="{41C866C1-5D20-4CFB-A5E1-D23C384A95B4}" destId="{F73BB845-584E-4D9E-9FA2-57AAA92A585D}" srcOrd="1" destOrd="0" presId="urn:microsoft.com/office/officeart/2005/8/layout/lProcess2"/>
    <dgm:cxn modelId="{542EBBBE-7729-4C38-B75C-3F591611D1A1}" type="presParOf" srcId="{BEA2235E-A69E-4095-8554-B272B8DD549D}" destId="{67C05365-FA51-4151-AF4B-2D7A8323B8C1}" srcOrd="0" destOrd="0" presId="urn:microsoft.com/office/officeart/2005/8/layout/lProcess2"/>
    <dgm:cxn modelId="{5D8EDAA8-D624-4204-AF26-1F4E3EA9C29F}" type="presParOf" srcId="{67C05365-FA51-4151-AF4B-2D7A8323B8C1}" destId="{DB063F4C-8BFC-4B63-9EA5-32C23C61BDCF}" srcOrd="0" destOrd="0" presId="urn:microsoft.com/office/officeart/2005/8/layout/lProcess2"/>
    <dgm:cxn modelId="{FDA331EC-3B06-44BA-9488-F97BD62C2B17}" type="presParOf" srcId="{67C05365-FA51-4151-AF4B-2D7A8323B8C1}" destId="{4A9A6B68-848E-4ACA-A265-16EFB516E5C9}" srcOrd="1" destOrd="0" presId="urn:microsoft.com/office/officeart/2005/8/layout/lProcess2"/>
    <dgm:cxn modelId="{EEB90343-CF9E-47A7-A446-A1DC59A272DE}" type="presParOf" srcId="{67C05365-FA51-4151-AF4B-2D7A8323B8C1}" destId="{1A9569A4-A246-4396-B752-B10E51823E80}" srcOrd="2" destOrd="0" presId="urn:microsoft.com/office/officeart/2005/8/layout/lProcess2"/>
    <dgm:cxn modelId="{19C7A12D-6E4C-4BC5-A878-4F87F5B6DB4D}" type="presParOf" srcId="{1A9569A4-A246-4396-B752-B10E51823E80}" destId="{2BA032F2-FC0E-483C-B4CE-12811AE3B77E}" srcOrd="0" destOrd="0" presId="urn:microsoft.com/office/officeart/2005/8/layout/lProcess2"/>
    <dgm:cxn modelId="{16381FEB-2C7C-462D-92C2-897405238909}" type="presParOf" srcId="{2BA032F2-FC0E-483C-B4CE-12811AE3B77E}" destId="{3E4BD206-9F10-43EB-BCCE-1B93872FF4E5}" srcOrd="0" destOrd="0" presId="urn:microsoft.com/office/officeart/2005/8/layout/lProcess2"/>
    <dgm:cxn modelId="{3256174C-EE04-4EB6-B943-A5DC807DDB95}" type="presParOf" srcId="{BEA2235E-A69E-4095-8554-B272B8DD549D}" destId="{C3D9E293-E64D-4223-8DCC-41EB89F3A873}" srcOrd="1" destOrd="0" presId="urn:microsoft.com/office/officeart/2005/8/layout/lProcess2"/>
    <dgm:cxn modelId="{68B88322-2CB3-49C9-ABD6-B93B213DD29C}" type="presParOf" srcId="{BEA2235E-A69E-4095-8554-B272B8DD549D}" destId="{16360086-95D9-4A32-9A1C-F5F7CA9BCA2C}" srcOrd="2" destOrd="0" presId="urn:microsoft.com/office/officeart/2005/8/layout/lProcess2"/>
    <dgm:cxn modelId="{042CBC85-4735-42CA-BB76-02FAA14DFA23}" type="presParOf" srcId="{16360086-95D9-4A32-9A1C-F5F7CA9BCA2C}" destId="{3C73C693-A2D7-4A14-BF27-200455916A04}" srcOrd="0" destOrd="0" presId="urn:microsoft.com/office/officeart/2005/8/layout/lProcess2"/>
    <dgm:cxn modelId="{0736C117-05AE-455E-9CA5-FD018D28A808}" type="presParOf" srcId="{16360086-95D9-4A32-9A1C-F5F7CA9BCA2C}" destId="{7EE085C6-12FB-4DAB-9E60-6F482FD99602}" srcOrd="1" destOrd="0" presId="urn:microsoft.com/office/officeart/2005/8/layout/lProcess2"/>
    <dgm:cxn modelId="{4C8F2567-2F39-4D90-9510-C56A341035A7}" type="presParOf" srcId="{16360086-95D9-4A32-9A1C-F5F7CA9BCA2C}" destId="{94413D6D-9D9C-4412-B8E6-B76852602D44}" srcOrd="2" destOrd="0" presId="urn:microsoft.com/office/officeart/2005/8/layout/lProcess2"/>
    <dgm:cxn modelId="{5CDCD456-63D2-4ED0-AFB8-A44C47E4822B}" type="presParOf" srcId="{94413D6D-9D9C-4412-B8E6-B76852602D44}" destId="{082BDDC7-0F9E-4570-A063-B3821D4A0963}" srcOrd="0" destOrd="0" presId="urn:microsoft.com/office/officeart/2005/8/layout/lProcess2"/>
    <dgm:cxn modelId="{E92BE4D8-4FA1-4621-B612-35E9A9EB8A91}" type="presParOf" srcId="{082BDDC7-0F9E-4570-A063-B3821D4A0963}" destId="{52CADD8F-42AE-438D-A6EE-9B0F02CBBBAE}" srcOrd="0" destOrd="0" presId="urn:microsoft.com/office/officeart/2005/8/layout/lProcess2"/>
    <dgm:cxn modelId="{0FEF6940-670D-42AF-8A66-CBD22EA205D6}" type="presParOf" srcId="{BEA2235E-A69E-4095-8554-B272B8DD549D}" destId="{47177194-90CA-4684-9ABE-E60F5292D4C8}" srcOrd="3" destOrd="0" presId="urn:microsoft.com/office/officeart/2005/8/layout/lProcess2"/>
    <dgm:cxn modelId="{B1F81AD6-91BE-43FC-975F-513200906973}" type="presParOf" srcId="{BEA2235E-A69E-4095-8554-B272B8DD549D}" destId="{DBA9ADD3-0A9D-4A3B-A04F-2F096A61756D}" srcOrd="4" destOrd="0" presId="urn:microsoft.com/office/officeart/2005/8/layout/lProcess2"/>
    <dgm:cxn modelId="{FFD7DDC1-1ED5-4B64-9233-74B970D8BEEB}" type="presParOf" srcId="{DBA9ADD3-0A9D-4A3B-A04F-2F096A61756D}" destId="{BC80ED6D-52FA-4EAE-B19F-B9B28C86E1F1}" srcOrd="0" destOrd="0" presId="urn:microsoft.com/office/officeart/2005/8/layout/lProcess2"/>
    <dgm:cxn modelId="{01123926-F7D0-4C45-961B-8587ED5A1BA9}" type="presParOf" srcId="{DBA9ADD3-0A9D-4A3B-A04F-2F096A61756D}" destId="{99FB7D1F-6647-444B-AFD8-D9351B5C9F77}" srcOrd="1" destOrd="0" presId="urn:microsoft.com/office/officeart/2005/8/layout/lProcess2"/>
    <dgm:cxn modelId="{4845456E-D914-4EC8-8DF8-67D3C34FB407}" type="presParOf" srcId="{DBA9ADD3-0A9D-4A3B-A04F-2F096A61756D}" destId="{46ACD44B-9A15-44C0-A79D-EDB4A828EC8C}" srcOrd="2" destOrd="0" presId="urn:microsoft.com/office/officeart/2005/8/layout/lProcess2"/>
    <dgm:cxn modelId="{2B3D06D3-0A3A-404D-A7B8-175B64578939}" type="presParOf" srcId="{46ACD44B-9A15-44C0-A79D-EDB4A828EC8C}" destId="{B5065E84-6185-42B8-A14A-9D474859FA3B}" srcOrd="0" destOrd="0" presId="urn:microsoft.com/office/officeart/2005/8/layout/lProcess2"/>
    <dgm:cxn modelId="{CC51F972-A6C0-46E0-A7B2-2E7BBB9EDC61}" type="presParOf" srcId="{B5065E84-6185-42B8-A14A-9D474859FA3B}" destId="{CF093BB8-615D-464A-A97C-DA96F80DFB8D}" srcOrd="0" destOrd="0" presId="urn:microsoft.com/office/officeart/2005/8/layout/lProcess2"/>
    <dgm:cxn modelId="{109541BF-1BA9-4F69-B63D-A77840F4F014}" type="presParOf" srcId="{BEA2235E-A69E-4095-8554-B272B8DD549D}" destId="{C35728CF-E41F-4EA0-8FD1-A5B2CE5BE373}" srcOrd="5" destOrd="0" presId="urn:microsoft.com/office/officeart/2005/8/layout/lProcess2"/>
    <dgm:cxn modelId="{A19E25DE-4E6D-474D-A359-7D7F02775AD5}" type="presParOf" srcId="{BEA2235E-A69E-4095-8554-B272B8DD549D}" destId="{D0FCD2BE-834D-4348-90A3-7026BA25189B}" srcOrd="6" destOrd="0" presId="urn:microsoft.com/office/officeart/2005/8/layout/lProcess2"/>
    <dgm:cxn modelId="{F758A1DD-4B19-457F-ABD9-930A7E784866}" type="presParOf" srcId="{D0FCD2BE-834D-4348-90A3-7026BA25189B}" destId="{F190A804-55DD-4ECA-B160-FE8286D0C442}" srcOrd="0" destOrd="0" presId="urn:microsoft.com/office/officeart/2005/8/layout/lProcess2"/>
    <dgm:cxn modelId="{69CB293D-4882-4B86-9580-B5ED9E4ABA99}" type="presParOf" srcId="{D0FCD2BE-834D-4348-90A3-7026BA25189B}" destId="{BD8113F1-E0A4-4116-859D-EB4326E21674}" srcOrd="1" destOrd="0" presId="urn:microsoft.com/office/officeart/2005/8/layout/lProcess2"/>
    <dgm:cxn modelId="{DCFD60D4-B492-4CE1-8158-7EEED004AA8A}" type="presParOf" srcId="{D0FCD2BE-834D-4348-90A3-7026BA25189B}" destId="{2551C182-5239-4128-935C-E7F79F85B978}" srcOrd="2" destOrd="0" presId="urn:microsoft.com/office/officeart/2005/8/layout/lProcess2"/>
    <dgm:cxn modelId="{8D94ECA9-4444-4CC3-8ACE-51E76EAEEB9C}" type="presParOf" srcId="{2551C182-5239-4128-935C-E7F79F85B978}" destId="{46419403-E9A6-4AC7-B39A-2E9DDACC583F}" srcOrd="0" destOrd="0" presId="urn:microsoft.com/office/officeart/2005/8/layout/lProcess2"/>
    <dgm:cxn modelId="{4E878D43-79D1-4E7A-A33C-29D628DA4247}" type="presParOf" srcId="{46419403-E9A6-4AC7-B39A-2E9DDACC583F}" destId="{C6EB6EF4-334B-499A-B18F-0ABF3983FC38}" srcOrd="0" destOrd="0" presId="urn:microsoft.com/office/officeart/2005/8/layout/lProcess2"/>
    <dgm:cxn modelId="{36D11304-F8C7-4D54-ABF3-3C526BD5B6BA}" type="presParOf" srcId="{BEA2235E-A69E-4095-8554-B272B8DD549D}" destId="{72222786-F35A-4AE8-9B9D-B6941BEFCA90}" srcOrd="7" destOrd="0" presId="urn:microsoft.com/office/officeart/2005/8/layout/lProcess2"/>
    <dgm:cxn modelId="{DB1434B6-2404-4680-88A3-D9BB75150D67}" type="presParOf" srcId="{BEA2235E-A69E-4095-8554-B272B8DD549D}" destId="{7AE5807E-B7AA-4FDA-A37D-561BCCBB7EB0}" srcOrd="8" destOrd="0" presId="urn:microsoft.com/office/officeart/2005/8/layout/lProcess2"/>
    <dgm:cxn modelId="{876A476D-E1BB-4B74-BDA7-F0F7D5B0F30A}" type="presParOf" srcId="{7AE5807E-B7AA-4FDA-A37D-561BCCBB7EB0}" destId="{8131D925-36B8-4E8D-8F2A-C0F84748A9E4}" srcOrd="0" destOrd="0" presId="urn:microsoft.com/office/officeart/2005/8/layout/lProcess2"/>
    <dgm:cxn modelId="{6E58F9D4-230F-4722-8635-ADE579581B14}" type="presParOf" srcId="{7AE5807E-B7AA-4FDA-A37D-561BCCBB7EB0}" destId="{F73BB845-584E-4D9E-9FA2-57AAA92A585D}" srcOrd="1" destOrd="0" presId="urn:microsoft.com/office/officeart/2005/8/layout/lProcess2"/>
    <dgm:cxn modelId="{80E5C4AA-397A-4FCC-9CC3-B8D960DCFA79}" type="presParOf" srcId="{7AE5807E-B7AA-4FDA-A37D-561BCCBB7EB0}" destId="{BDC936AE-5B54-4AA1-A12B-4E839A00351B}" srcOrd="2" destOrd="0" presId="urn:microsoft.com/office/officeart/2005/8/layout/lProcess2"/>
    <dgm:cxn modelId="{C2B36A21-0E7B-4952-B6E5-4FFA1CB15057}" type="presParOf" srcId="{BDC936AE-5B54-4AA1-A12B-4E839A00351B}" destId="{55294A16-ADB9-46C2-8C3E-9DA3A547E3BB}" srcOrd="0" destOrd="0" presId="urn:microsoft.com/office/officeart/2005/8/layout/lProcess2"/>
    <dgm:cxn modelId="{053F1D56-86FB-4F55-8080-321E821AA37E}" type="presParOf" srcId="{55294A16-ADB9-46C2-8C3E-9DA3A547E3BB}" destId="{1D44765B-D3BE-4C8D-9BD1-C336B3F43ACB}"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873548-A180-4CA2-9947-3A8F0F83077A}" type="doc">
      <dgm:prSet loTypeId="urn:microsoft.com/office/officeart/2005/8/layout/pList2" loCatId="picture" qsTypeId="urn:microsoft.com/office/officeart/2005/8/quickstyle/3d3" qsCatId="3D" csTypeId="urn:microsoft.com/office/officeart/2005/8/colors/colorful5" csCatId="colorful" phldr="1"/>
      <dgm:spPr/>
      <dgm:t>
        <a:bodyPr/>
        <a:lstStyle/>
        <a:p>
          <a:endParaRPr lang="es-ES"/>
        </a:p>
      </dgm:t>
    </dgm:pt>
    <dgm:pt modelId="{CD58ACB7-C9FF-43C2-94CF-2B0720555B0D}">
      <dgm:prSet custT="1"/>
      <dgm:spPr/>
      <dgm:t>
        <a:bodyPr/>
        <a:lstStyle/>
        <a:p>
          <a:pPr marL="0">
            <a:buNone/>
          </a:pPr>
          <a:r>
            <a:rPr lang="en-US" sz="1800" b="1">
              <a:effectLst>
                <a:outerShdw blurRad="38100" dist="38100" dir="2700000" algn="tl">
                  <a:srgbClr val="000000">
                    <a:alpha val="43137"/>
                  </a:srgbClr>
                </a:outerShdw>
              </a:effectLst>
            </a:rPr>
            <a:t>Made of wood covered with leather and adorned with metal, the shield could completely protect a crouching soldier and prevent arrows or sword strikes from harming him.</a:t>
          </a:r>
          <a:endParaRPr lang="es-ES" sz="1800" dirty="0">
            <a:effectLst>
              <a:outerShdw blurRad="38100" dist="38100" dir="2700000" algn="tl">
                <a:srgbClr val="000000">
                  <a:alpha val="43137"/>
                </a:srgbClr>
              </a:outerShdw>
            </a:effectLst>
          </a:endParaRPr>
        </a:p>
      </dgm:t>
    </dgm:pt>
    <dgm:pt modelId="{83D94B54-612B-4942-90AA-1AD13BB79CA3}" type="parTrans" cxnId="{2706DE82-F2E2-454D-8F59-4728CC01B451}">
      <dgm:prSet/>
      <dgm:spPr/>
      <dgm:t>
        <a:bodyPr/>
        <a:lstStyle/>
        <a:p>
          <a:endParaRPr lang="es-ES"/>
        </a:p>
      </dgm:t>
    </dgm:pt>
    <dgm:pt modelId="{28026100-0371-4D1A-9C52-BAF60B018195}" type="sibTrans" cxnId="{2706DE82-F2E2-454D-8F59-4728CC01B451}">
      <dgm:prSet/>
      <dgm:spPr/>
      <dgm:t>
        <a:bodyPr/>
        <a:lstStyle/>
        <a:p>
          <a:endParaRPr lang="es-ES"/>
        </a:p>
      </dgm:t>
    </dgm:pt>
    <dgm:pt modelId="{C43E71B1-A445-401C-9048-8B0D3FC18A3D}">
      <dgm:prSet custT="1"/>
      <dgm:spPr/>
      <dgm:t>
        <a:bodyPr/>
        <a:lstStyle/>
        <a:p>
          <a:pPr marL="0" indent="0">
            <a:buNone/>
          </a:pPr>
          <a:r>
            <a:rPr lang="en-US" sz="1800" b="1">
              <a:effectLst>
                <a:outerShdw blurRad="38100" dist="38100" dir="2700000" algn="tl">
                  <a:srgbClr val="000000">
                    <a:alpha val="43137"/>
                  </a:srgbClr>
                </a:outerShdw>
              </a:effectLst>
            </a:rPr>
            <a:t>God is our shield (Psalm 3:3; 18:2). By faith, we face the conflict with complete trust in His protection. It is faith that will extinguish the darts of trials that the wicked one seeks to use against us.</a:t>
          </a:r>
          <a:endParaRPr lang="es-ES" sz="1800" dirty="0">
            <a:effectLst>
              <a:outerShdw blurRad="38100" dist="38100" dir="2700000" algn="tl">
                <a:srgbClr val="000000">
                  <a:alpha val="43137"/>
                </a:srgbClr>
              </a:outerShdw>
            </a:effectLst>
          </a:endParaRPr>
        </a:p>
      </dgm:t>
    </dgm:pt>
    <dgm:pt modelId="{95685759-8045-4C1C-A48E-72D783B41BAE}" type="parTrans" cxnId="{2D71B369-8A89-4690-8DAA-480B34463F73}">
      <dgm:prSet/>
      <dgm:spPr/>
      <dgm:t>
        <a:bodyPr/>
        <a:lstStyle/>
        <a:p>
          <a:endParaRPr lang="es-ES"/>
        </a:p>
      </dgm:t>
    </dgm:pt>
    <dgm:pt modelId="{7A4EBA4E-9A86-42F2-8728-840696E57EAF}" type="sibTrans" cxnId="{2D71B369-8A89-4690-8DAA-480B34463F73}">
      <dgm:prSet/>
      <dgm:spPr/>
      <dgm:t>
        <a:bodyPr/>
        <a:lstStyle/>
        <a:p>
          <a:endParaRPr lang="es-ES"/>
        </a:p>
      </dgm:t>
    </dgm:pt>
    <dgm:pt modelId="{00804559-A8DA-4CA7-B275-420DD88923CD}" type="pres">
      <dgm:prSet presAssocID="{CD873548-A180-4CA2-9947-3A8F0F83077A}" presName="Name0" presStyleCnt="0">
        <dgm:presLayoutVars>
          <dgm:dir/>
          <dgm:resizeHandles val="exact"/>
        </dgm:presLayoutVars>
      </dgm:prSet>
      <dgm:spPr/>
    </dgm:pt>
    <dgm:pt modelId="{FEEAC145-7421-4683-A0FA-BDCCAB8A0D06}" type="pres">
      <dgm:prSet presAssocID="{CD873548-A180-4CA2-9947-3A8F0F83077A}" presName="bkgdShp" presStyleLbl="alignAccFollowNode1" presStyleIdx="0" presStyleCnt="1" custScaleY="56344" custLinFactNeighborY="-20592"/>
      <dgm:spPr/>
    </dgm:pt>
    <dgm:pt modelId="{1E95F4FB-7B7F-47C5-A307-A45E9D56AB59}" type="pres">
      <dgm:prSet presAssocID="{CD873548-A180-4CA2-9947-3A8F0F83077A}" presName="linComp" presStyleCnt="0"/>
      <dgm:spPr/>
    </dgm:pt>
    <dgm:pt modelId="{D85EB9EF-3C94-4900-8AF3-2B33AC35A3F9}" type="pres">
      <dgm:prSet presAssocID="{CD58ACB7-C9FF-43C2-94CF-2B0720555B0D}" presName="compNode" presStyleCnt="0"/>
      <dgm:spPr/>
    </dgm:pt>
    <dgm:pt modelId="{2EF058CA-DD79-4335-9F62-31C20243604F}" type="pres">
      <dgm:prSet presAssocID="{CD58ACB7-C9FF-43C2-94CF-2B0720555B0D}" presName="node" presStyleLbl="node1" presStyleIdx="0" presStyleCnt="1" custScaleX="106591" custScaleY="143670" custLinFactNeighborY="-2696">
        <dgm:presLayoutVars>
          <dgm:bulletEnabled val="1"/>
        </dgm:presLayoutVars>
      </dgm:prSet>
      <dgm:spPr/>
    </dgm:pt>
    <dgm:pt modelId="{2874D2D0-0BA2-4156-A09A-77E94162C6E4}" type="pres">
      <dgm:prSet presAssocID="{CD58ACB7-C9FF-43C2-94CF-2B0720555B0D}" presName="invisiNode" presStyleLbl="node1" presStyleIdx="0" presStyleCnt="1"/>
      <dgm:spPr/>
    </dgm:pt>
    <dgm:pt modelId="{0AC486FD-B38D-4680-BA23-5C273917E2B6}" type="pres">
      <dgm:prSet presAssocID="{CD58ACB7-C9FF-43C2-94CF-2B0720555B0D}" presName="imagNode" presStyleLbl="fgImgPlace1" presStyleIdx="0" presStyleCnt="1" custScaleX="25979" custScaleY="72342" custLinFactNeighborX="35763" custLinFactNeighborY="-10345"/>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Lst>
  <dgm:cxnLst>
    <dgm:cxn modelId="{760CB51F-58FF-4B3F-B9A8-747A49C25646}" type="presOf" srcId="{CD873548-A180-4CA2-9947-3A8F0F83077A}" destId="{00804559-A8DA-4CA7-B275-420DD88923CD}" srcOrd="0" destOrd="0" presId="urn:microsoft.com/office/officeart/2005/8/layout/pList2"/>
    <dgm:cxn modelId="{2D71B369-8A89-4690-8DAA-480B34463F73}" srcId="{CD58ACB7-C9FF-43C2-94CF-2B0720555B0D}" destId="{C43E71B1-A445-401C-9048-8B0D3FC18A3D}" srcOrd="0" destOrd="0" parTransId="{95685759-8045-4C1C-A48E-72D783B41BAE}" sibTransId="{7A4EBA4E-9A86-42F2-8728-840696E57EAF}"/>
    <dgm:cxn modelId="{2706DE82-F2E2-454D-8F59-4728CC01B451}" srcId="{CD873548-A180-4CA2-9947-3A8F0F83077A}" destId="{CD58ACB7-C9FF-43C2-94CF-2B0720555B0D}" srcOrd="0" destOrd="0" parTransId="{83D94B54-612B-4942-90AA-1AD13BB79CA3}" sibTransId="{28026100-0371-4D1A-9C52-BAF60B018195}"/>
    <dgm:cxn modelId="{480B7ACD-DB60-4561-999F-3924F637AEE7}" type="presOf" srcId="{C43E71B1-A445-401C-9048-8B0D3FC18A3D}" destId="{2EF058CA-DD79-4335-9F62-31C20243604F}" srcOrd="0" destOrd="1" presId="urn:microsoft.com/office/officeart/2005/8/layout/pList2"/>
    <dgm:cxn modelId="{3B7636F0-7678-41D5-B0E8-8E6B329D716F}" type="presOf" srcId="{CD58ACB7-C9FF-43C2-94CF-2B0720555B0D}" destId="{2EF058CA-DD79-4335-9F62-31C20243604F}" srcOrd="0" destOrd="0" presId="urn:microsoft.com/office/officeart/2005/8/layout/pList2"/>
    <dgm:cxn modelId="{53789808-29D2-4EA4-B0DC-31F5F606EAF7}" type="presParOf" srcId="{00804559-A8DA-4CA7-B275-420DD88923CD}" destId="{FEEAC145-7421-4683-A0FA-BDCCAB8A0D06}" srcOrd="0" destOrd="0" presId="urn:microsoft.com/office/officeart/2005/8/layout/pList2"/>
    <dgm:cxn modelId="{4660DBF3-4C23-41FC-9C75-7A23A12C720A}" type="presParOf" srcId="{00804559-A8DA-4CA7-B275-420DD88923CD}" destId="{1E95F4FB-7B7F-47C5-A307-A45E9D56AB59}" srcOrd="1" destOrd="0" presId="urn:microsoft.com/office/officeart/2005/8/layout/pList2"/>
    <dgm:cxn modelId="{8C2F7E65-0AA4-4C9D-AD25-52D3715FE312}" type="presParOf" srcId="{1E95F4FB-7B7F-47C5-A307-A45E9D56AB59}" destId="{D85EB9EF-3C94-4900-8AF3-2B33AC35A3F9}" srcOrd="0" destOrd="0" presId="urn:microsoft.com/office/officeart/2005/8/layout/pList2"/>
    <dgm:cxn modelId="{36A1E667-4E8E-45B5-B7FB-95ADF650F510}" type="presParOf" srcId="{D85EB9EF-3C94-4900-8AF3-2B33AC35A3F9}" destId="{2EF058CA-DD79-4335-9F62-31C20243604F}" srcOrd="0" destOrd="0" presId="urn:microsoft.com/office/officeart/2005/8/layout/pList2"/>
    <dgm:cxn modelId="{B772F970-B071-4212-92E3-1210081F3C01}" type="presParOf" srcId="{D85EB9EF-3C94-4900-8AF3-2B33AC35A3F9}" destId="{2874D2D0-0BA2-4156-A09A-77E94162C6E4}" srcOrd="1" destOrd="0" presId="urn:microsoft.com/office/officeart/2005/8/layout/pList2"/>
    <dgm:cxn modelId="{956F34B5-6FEF-4AAB-942D-BDC75979FAE5}" type="presParOf" srcId="{D85EB9EF-3C94-4900-8AF3-2B33AC35A3F9}" destId="{0AC486FD-B38D-4680-BA23-5C273917E2B6}"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873548-A180-4CA2-9947-3A8F0F83077A}" type="doc">
      <dgm:prSet loTypeId="urn:microsoft.com/office/officeart/2005/8/layout/pList2" loCatId="picture" qsTypeId="urn:microsoft.com/office/officeart/2005/8/quickstyle/3d3" qsCatId="3D" csTypeId="urn:microsoft.com/office/officeart/2005/8/colors/colorful5" csCatId="colorful" phldr="1"/>
      <dgm:spPr/>
      <dgm:t>
        <a:bodyPr/>
        <a:lstStyle/>
        <a:p>
          <a:endParaRPr lang="es-ES"/>
        </a:p>
      </dgm:t>
    </dgm:pt>
    <dgm:pt modelId="{CD58ACB7-C9FF-43C2-94CF-2B0720555B0D}">
      <dgm:prSet custT="1"/>
      <dgm:spPr>
        <a:solidFill>
          <a:schemeClr val="accent4">
            <a:lumMod val="75000"/>
          </a:schemeClr>
        </a:solidFill>
      </dgm:spPr>
      <dgm:t>
        <a:bodyPr/>
        <a:lstStyle/>
        <a:p>
          <a:pPr marL="0">
            <a:buNone/>
          </a:pPr>
          <a:r>
            <a:rPr lang="en-US" sz="1800" b="1">
              <a:effectLst>
                <a:outerShdw blurRad="38100" dist="38100" dir="2700000" algn="tl">
                  <a:srgbClr val="000000">
                    <a:alpha val="43137"/>
                  </a:srgbClr>
                </a:outerShdw>
              </a:effectLst>
            </a:rPr>
            <a:t>The Roman metal helmet had various pieces that protected the soldier's neck and cheeks, ensuring complete head protection.</a:t>
          </a:r>
          <a:endParaRPr lang="es-ES" sz="1800" dirty="0">
            <a:effectLst>
              <a:outerShdw blurRad="38100" dist="38100" dir="2700000" algn="tl">
                <a:srgbClr val="000000">
                  <a:alpha val="43137"/>
                </a:srgbClr>
              </a:outerShdw>
            </a:effectLst>
          </a:endParaRPr>
        </a:p>
      </dgm:t>
    </dgm:pt>
    <dgm:pt modelId="{83D94B54-612B-4942-90AA-1AD13BB79CA3}" type="parTrans" cxnId="{2706DE82-F2E2-454D-8F59-4728CC01B451}">
      <dgm:prSet/>
      <dgm:spPr/>
      <dgm:t>
        <a:bodyPr/>
        <a:lstStyle/>
        <a:p>
          <a:endParaRPr lang="es-ES"/>
        </a:p>
      </dgm:t>
    </dgm:pt>
    <dgm:pt modelId="{28026100-0371-4D1A-9C52-BAF60B018195}" type="sibTrans" cxnId="{2706DE82-F2E2-454D-8F59-4728CC01B451}">
      <dgm:prSet/>
      <dgm:spPr/>
      <dgm:t>
        <a:bodyPr/>
        <a:lstStyle/>
        <a:p>
          <a:endParaRPr lang="es-ES"/>
        </a:p>
      </dgm:t>
    </dgm:pt>
    <dgm:pt modelId="{C43E71B1-A445-401C-9048-8B0D3FC18A3D}">
      <dgm:prSet custT="1"/>
      <dgm:spPr>
        <a:solidFill>
          <a:schemeClr val="accent4">
            <a:lumMod val="75000"/>
          </a:schemeClr>
        </a:solidFill>
      </dgm:spPr>
      <dgm:t>
        <a:bodyPr/>
        <a:lstStyle/>
        <a:p>
          <a:pPr marL="0" indent="0">
            <a:buNone/>
          </a:pPr>
          <a:r>
            <a:rPr lang="en-US" sz="1800" b="1">
              <a:effectLst>
                <a:outerShdw blurRad="38100" dist="38100" dir="2700000" algn="tl">
                  <a:srgbClr val="000000">
                    <a:alpha val="43137"/>
                  </a:srgbClr>
                </a:outerShdw>
              </a:effectLst>
            </a:rPr>
            <a:t>Our thoughts must be focused on the salvation that God has secured for us and the hope that this salvation will soon materialize in an eternal life without sin </a:t>
          </a:r>
          <a:br>
            <a:rPr lang="en-US" sz="1800" b="1">
              <a:effectLst>
                <a:outerShdw blurRad="38100" dist="38100" dir="2700000" algn="tl">
                  <a:srgbClr val="000000">
                    <a:alpha val="43137"/>
                  </a:srgbClr>
                </a:outerShdw>
              </a:effectLst>
            </a:rPr>
          </a:br>
          <a:r>
            <a:rPr lang="en-US" sz="1800" b="1">
              <a:effectLst>
                <a:outerShdw blurRad="38100" dist="38100" dir="2700000" algn="tl">
                  <a:srgbClr val="000000">
                    <a:alpha val="43137"/>
                  </a:srgbClr>
                </a:outerShdw>
              </a:effectLst>
            </a:rPr>
            <a:t>(1 Thessalonians 5:8).</a:t>
          </a:r>
          <a:endParaRPr lang="es-ES" sz="1800" dirty="0">
            <a:effectLst>
              <a:outerShdw blurRad="38100" dist="38100" dir="2700000" algn="tl">
                <a:srgbClr val="000000">
                  <a:alpha val="43137"/>
                </a:srgbClr>
              </a:outerShdw>
            </a:effectLst>
          </a:endParaRPr>
        </a:p>
      </dgm:t>
    </dgm:pt>
    <dgm:pt modelId="{95685759-8045-4C1C-A48E-72D783B41BAE}" type="parTrans" cxnId="{2D71B369-8A89-4690-8DAA-480B34463F73}">
      <dgm:prSet/>
      <dgm:spPr/>
      <dgm:t>
        <a:bodyPr/>
        <a:lstStyle/>
        <a:p>
          <a:endParaRPr lang="es-ES"/>
        </a:p>
      </dgm:t>
    </dgm:pt>
    <dgm:pt modelId="{7A4EBA4E-9A86-42F2-8728-840696E57EAF}" type="sibTrans" cxnId="{2D71B369-8A89-4690-8DAA-480B34463F73}">
      <dgm:prSet/>
      <dgm:spPr/>
      <dgm:t>
        <a:bodyPr/>
        <a:lstStyle/>
        <a:p>
          <a:endParaRPr lang="es-ES"/>
        </a:p>
      </dgm:t>
    </dgm:pt>
    <dgm:pt modelId="{00804559-A8DA-4CA7-B275-420DD88923CD}" type="pres">
      <dgm:prSet presAssocID="{CD873548-A180-4CA2-9947-3A8F0F83077A}" presName="Name0" presStyleCnt="0">
        <dgm:presLayoutVars>
          <dgm:dir/>
          <dgm:resizeHandles val="exact"/>
        </dgm:presLayoutVars>
      </dgm:prSet>
      <dgm:spPr/>
    </dgm:pt>
    <dgm:pt modelId="{FEEAC145-7421-4683-A0FA-BDCCAB8A0D06}" type="pres">
      <dgm:prSet presAssocID="{CD873548-A180-4CA2-9947-3A8F0F83077A}" presName="bkgdShp" presStyleLbl="alignAccFollowNode1" presStyleIdx="0" presStyleCnt="1" custScaleY="56344" custLinFactNeighborY="-20592"/>
      <dgm:spPr>
        <a:solidFill>
          <a:schemeClr val="accent4">
            <a:lumMod val="40000"/>
            <a:lumOff val="60000"/>
            <a:alpha val="90000"/>
          </a:schemeClr>
        </a:solidFill>
      </dgm:spPr>
    </dgm:pt>
    <dgm:pt modelId="{1E95F4FB-7B7F-47C5-A307-A45E9D56AB59}" type="pres">
      <dgm:prSet presAssocID="{CD873548-A180-4CA2-9947-3A8F0F83077A}" presName="linComp" presStyleCnt="0"/>
      <dgm:spPr/>
    </dgm:pt>
    <dgm:pt modelId="{D85EB9EF-3C94-4900-8AF3-2B33AC35A3F9}" type="pres">
      <dgm:prSet presAssocID="{CD58ACB7-C9FF-43C2-94CF-2B0720555B0D}" presName="compNode" presStyleCnt="0"/>
      <dgm:spPr/>
    </dgm:pt>
    <dgm:pt modelId="{2EF058CA-DD79-4335-9F62-31C20243604F}" type="pres">
      <dgm:prSet presAssocID="{CD58ACB7-C9FF-43C2-94CF-2B0720555B0D}" presName="node" presStyleLbl="node1" presStyleIdx="0" presStyleCnt="1" custScaleX="106591" custScaleY="143670" custLinFactNeighborY="-2696">
        <dgm:presLayoutVars>
          <dgm:bulletEnabled val="1"/>
        </dgm:presLayoutVars>
      </dgm:prSet>
      <dgm:spPr/>
    </dgm:pt>
    <dgm:pt modelId="{2874D2D0-0BA2-4156-A09A-77E94162C6E4}" type="pres">
      <dgm:prSet presAssocID="{CD58ACB7-C9FF-43C2-94CF-2B0720555B0D}" presName="invisiNode" presStyleLbl="node1" presStyleIdx="0" presStyleCnt="1"/>
      <dgm:spPr/>
    </dgm:pt>
    <dgm:pt modelId="{0AC486FD-B38D-4680-BA23-5C273917E2B6}" type="pres">
      <dgm:prSet presAssocID="{CD58ACB7-C9FF-43C2-94CF-2B0720555B0D}" presName="imagNode" presStyleLbl="fgImgPlace1" presStyleIdx="0" presStyleCnt="1" custScaleX="36284" custScaleY="67895" custLinFactNeighborX="28917" custLinFactNeighborY="-10345"/>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Lst>
  <dgm:cxnLst>
    <dgm:cxn modelId="{760CB51F-58FF-4B3F-B9A8-747A49C25646}" type="presOf" srcId="{CD873548-A180-4CA2-9947-3A8F0F83077A}" destId="{00804559-A8DA-4CA7-B275-420DD88923CD}" srcOrd="0" destOrd="0" presId="urn:microsoft.com/office/officeart/2005/8/layout/pList2"/>
    <dgm:cxn modelId="{2D71B369-8A89-4690-8DAA-480B34463F73}" srcId="{CD58ACB7-C9FF-43C2-94CF-2B0720555B0D}" destId="{C43E71B1-A445-401C-9048-8B0D3FC18A3D}" srcOrd="0" destOrd="0" parTransId="{95685759-8045-4C1C-A48E-72D783B41BAE}" sibTransId="{7A4EBA4E-9A86-42F2-8728-840696E57EAF}"/>
    <dgm:cxn modelId="{2706DE82-F2E2-454D-8F59-4728CC01B451}" srcId="{CD873548-A180-4CA2-9947-3A8F0F83077A}" destId="{CD58ACB7-C9FF-43C2-94CF-2B0720555B0D}" srcOrd="0" destOrd="0" parTransId="{83D94B54-612B-4942-90AA-1AD13BB79CA3}" sibTransId="{28026100-0371-4D1A-9C52-BAF60B018195}"/>
    <dgm:cxn modelId="{480B7ACD-DB60-4561-999F-3924F637AEE7}" type="presOf" srcId="{C43E71B1-A445-401C-9048-8B0D3FC18A3D}" destId="{2EF058CA-DD79-4335-9F62-31C20243604F}" srcOrd="0" destOrd="1" presId="urn:microsoft.com/office/officeart/2005/8/layout/pList2"/>
    <dgm:cxn modelId="{3B7636F0-7678-41D5-B0E8-8E6B329D716F}" type="presOf" srcId="{CD58ACB7-C9FF-43C2-94CF-2B0720555B0D}" destId="{2EF058CA-DD79-4335-9F62-31C20243604F}" srcOrd="0" destOrd="0" presId="urn:microsoft.com/office/officeart/2005/8/layout/pList2"/>
    <dgm:cxn modelId="{53789808-29D2-4EA4-B0DC-31F5F606EAF7}" type="presParOf" srcId="{00804559-A8DA-4CA7-B275-420DD88923CD}" destId="{FEEAC145-7421-4683-A0FA-BDCCAB8A0D06}" srcOrd="0" destOrd="0" presId="urn:microsoft.com/office/officeart/2005/8/layout/pList2"/>
    <dgm:cxn modelId="{4660DBF3-4C23-41FC-9C75-7A23A12C720A}" type="presParOf" srcId="{00804559-A8DA-4CA7-B275-420DD88923CD}" destId="{1E95F4FB-7B7F-47C5-A307-A45E9D56AB59}" srcOrd="1" destOrd="0" presId="urn:microsoft.com/office/officeart/2005/8/layout/pList2"/>
    <dgm:cxn modelId="{8C2F7E65-0AA4-4C9D-AD25-52D3715FE312}" type="presParOf" srcId="{1E95F4FB-7B7F-47C5-A307-A45E9D56AB59}" destId="{D85EB9EF-3C94-4900-8AF3-2B33AC35A3F9}" srcOrd="0" destOrd="0" presId="urn:microsoft.com/office/officeart/2005/8/layout/pList2"/>
    <dgm:cxn modelId="{36A1E667-4E8E-45B5-B7FB-95ADF650F510}" type="presParOf" srcId="{D85EB9EF-3C94-4900-8AF3-2B33AC35A3F9}" destId="{2EF058CA-DD79-4335-9F62-31C20243604F}" srcOrd="0" destOrd="0" presId="urn:microsoft.com/office/officeart/2005/8/layout/pList2"/>
    <dgm:cxn modelId="{B772F970-B071-4212-92E3-1210081F3C01}" type="presParOf" srcId="{D85EB9EF-3C94-4900-8AF3-2B33AC35A3F9}" destId="{2874D2D0-0BA2-4156-A09A-77E94162C6E4}" srcOrd="1" destOrd="0" presId="urn:microsoft.com/office/officeart/2005/8/layout/pList2"/>
    <dgm:cxn modelId="{956F34B5-6FEF-4AAB-942D-BDC75979FAE5}" type="presParOf" srcId="{D85EB9EF-3C94-4900-8AF3-2B33AC35A3F9}" destId="{0AC486FD-B38D-4680-BA23-5C273917E2B6}" srcOrd="2" destOrd="0" presId="urn:microsoft.com/office/officeart/2005/8/layout/p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D873548-A180-4CA2-9947-3A8F0F83077A}" type="doc">
      <dgm:prSet loTypeId="urn:microsoft.com/office/officeart/2005/8/layout/pList2" loCatId="picture" qsTypeId="urn:microsoft.com/office/officeart/2005/8/quickstyle/3d3" qsCatId="3D" csTypeId="urn:microsoft.com/office/officeart/2005/8/colors/colorful5" csCatId="colorful" phldr="1"/>
      <dgm:spPr/>
      <dgm:t>
        <a:bodyPr/>
        <a:lstStyle/>
        <a:p>
          <a:endParaRPr lang="es-ES"/>
        </a:p>
      </dgm:t>
    </dgm:pt>
    <dgm:pt modelId="{CD58ACB7-C9FF-43C2-94CF-2B0720555B0D}">
      <dgm:prSet custT="1"/>
      <dgm:spPr>
        <a:solidFill>
          <a:srgbClr val="00A485"/>
        </a:solidFill>
      </dgm:spPr>
      <dgm:t>
        <a:bodyPr/>
        <a:lstStyle/>
        <a:p>
          <a:pPr marL="0">
            <a:buNone/>
          </a:pPr>
          <a:r>
            <a:rPr lang="en-US" sz="1800" b="1">
              <a:effectLst>
                <a:outerShdw blurRad="38100" dist="38100" dir="2700000" algn="tl">
                  <a:srgbClr val="000000">
                    <a:alpha val="43137"/>
                  </a:srgbClr>
                </a:outerShdw>
              </a:effectLst>
            </a:rPr>
            <a:t>With a length of half a meter and a straight, double-edged blade, the Roman sword allowed the soldier to both defend against enemy blows and counterattack.</a:t>
          </a:r>
          <a:endParaRPr lang="es-ES" sz="1800" dirty="0">
            <a:effectLst>
              <a:outerShdw blurRad="38100" dist="38100" dir="2700000" algn="tl">
                <a:srgbClr val="000000">
                  <a:alpha val="43137"/>
                </a:srgbClr>
              </a:outerShdw>
            </a:effectLst>
          </a:endParaRPr>
        </a:p>
      </dgm:t>
    </dgm:pt>
    <dgm:pt modelId="{83D94B54-612B-4942-90AA-1AD13BB79CA3}" type="parTrans" cxnId="{2706DE82-F2E2-454D-8F59-4728CC01B451}">
      <dgm:prSet/>
      <dgm:spPr/>
      <dgm:t>
        <a:bodyPr/>
        <a:lstStyle/>
        <a:p>
          <a:endParaRPr lang="es-ES"/>
        </a:p>
      </dgm:t>
    </dgm:pt>
    <dgm:pt modelId="{28026100-0371-4D1A-9C52-BAF60B018195}" type="sibTrans" cxnId="{2706DE82-F2E2-454D-8F59-4728CC01B451}">
      <dgm:prSet/>
      <dgm:spPr/>
      <dgm:t>
        <a:bodyPr/>
        <a:lstStyle/>
        <a:p>
          <a:endParaRPr lang="es-ES"/>
        </a:p>
      </dgm:t>
    </dgm:pt>
    <dgm:pt modelId="{C43E71B1-A445-401C-9048-8B0D3FC18A3D}">
      <dgm:prSet custT="1"/>
      <dgm:spPr>
        <a:solidFill>
          <a:srgbClr val="00A485"/>
        </a:solidFill>
      </dgm:spPr>
      <dgm:t>
        <a:bodyPr/>
        <a:lstStyle/>
        <a:p>
          <a:pPr marL="0" indent="0">
            <a:buNone/>
          </a:pPr>
          <a:r>
            <a:rPr lang="en-US" sz="1800" b="1">
              <a:effectLst>
                <a:outerShdw blurRad="38100" dist="38100" dir="2700000" algn="tl">
                  <a:srgbClr val="000000">
                    <a:alpha val="43137"/>
                  </a:srgbClr>
                </a:outerShdw>
              </a:effectLst>
            </a:rPr>
            <a:t>Paul speaks of the word of God as "sharper than any two-edged sword; it pierces to the division of soul and spirit" </a:t>
          </a:r>
          <a:br>
            <a:rPr lang="en-US" sz="1800" b="1">
              <a:effectLst>
                <a:outerShdw blurRad="38100" dist="38100" dir="2700000" algn="tl">
                  <a:srgbClr val="000000">
                    <a:alpha val="43137"/>
                  </a:srgbClr>
                </a:outerShdw>
              </a:effectLst>
            </a:rPr>
          </a:br>
          <a:r>
            <a:rPr lang="en-US" sz="1800" b="1">
              <a:effectLst>
                <a:outerShdw blurRad="38100" dist="38100" dir="2700000" algn="tl">
                  <a:srgbClr val="000000">
                    <a:alpha val="43137"/>
                  </a:srgbClr>
                </a:outerShdw>
              </a:effectLst>
            </a:rPr>
            <a:t>(Hebrews 4:12). This is the only weapon capable of turning the enemy into an ally.</a:t>
          </a:r>
          <a:endParaRPr lang="es-ES" sz="1800" dirty="0">
            <a:effectLst>
              <a:outerShdw blurRad="38100" dist="38100" dir="2700000" algn="tl">
                <a:srgbClr val="000000">
                  <a:alpha val="43137"/>
                </a:srgbClr>
              </a:outerShdw>
            </a:effectLst>
          </a:endParaRPr>
        </a:p>
      </dgm:t>
    </dgm:pt>
    <dgm:pt modelId="{95685759-8045-4C1C-A48E-72D783B41BAE}" type="parTrans" cxnId="{2D71B369-8A89-4690-8DAA-480B34463F73}">
      <dgm:prSet/>
      <dgm:spPr/>
      <dgm:t>
        <a:bodyPr/>
        <a:lstStyle/>
        <a:p>
          <a:endParaRPr lang="es-ES"/>
        </a:p>
      </dgm:t>
    </dgm:pt>
    <dgm:pt modelId="{7A4EBA4E-9A86-42F2-8728-840696E57EAF}" type="sibTrans" cxnId="{2D71B369-8A89-4690-8DAA-480B34463F73}">
      <dgm:prSet/>
      <dgm:spPr/>
      <dgm:t>
        <a:bodyPr/>
        <a:lstStyle/>
        <a:p>
          <a:endParaRPr lang="es-ES"/>
        </a:p>
      </dgm:t>
    </dgm:pt>
    <dgm:pt modelId="{00804559-A8DA-4CA7-B275-420DD88923CD}" type="pres">
      <dgm:prSet presAssocID="{CD873548-A180-4CA2-9947-3A8F0F83077A}" presName="Name0" presStyleCnt="0">
        <dgm:presLayoutVars>
          <dgm:dir/>
          <dgm:resizeHandles val="exact"/>
        </dgm:presLayoutVars>
      </dgm:prSet>
      <dgm:spPr/>
    </dgm:pt>
    <dgm:pt modelId="{FEEAC145-7421-4683-A0FA-BDCCAB8A0D06}" type="pres">
      <dgm:prSet presAssocID="{CD873548-A180-4CA2-9947-3A8F0F83077A}" presName="bkgdShp" presStyleLbl="alignAccFollowNode1" presStyleIdx="0" presStyleCnt="1" custScaleY="56344" custLinFactNeighborY="-20592"/>
      <dgm:spPr>
        <a:solidFill>
          <a:srgbClr val="89FFE9">
            <a:alpha val="89804"/>
          </a:srgbClr>
        </a:solidFill>
      </dgm:spPr>
    </dgm:pt>
    <dgm:pt modelId="{1E95F4FB-7B7F-47C5-A307-A45E9D56AB59}" type="pres">
      <dgm:prSet presAssocID="{CD873548-A180-4CA2-9947-3A8F0F83077A}" presName="linComp" presStyleCnt="0"/>
      <dgm:spPr/>
    </dgm:pt>
    <dgm:pt modelId="{D85EB9EF-3C94-4900-8AF3-2B33AC35A3F9}" type="pres">
      <dgm:prSet presAssocID="{CD58ACB7-C9FF-43C2-94CF-2B0720555B0D}" presName="compNode" presStyleCnt="0"/>
      <dgm:spPr/>
    </dgm:pt>
    <dgm:pt modelId="{2EF058CA-DD79-4335-9F62-31C20243604F}" type="pres">
      <dgm:prSet presAssocID="{CD58ACB7-C9FF-43C2-94CF-2B0720555B0D}" presName="node" presStyleLbl="node1" presStyleIdx="0" presStyleCnt="1" custScaleX="106591" custScaleY="143670" custLinFactNeighborY="-2696">
        <dgm:presLayoutVars>
          <dgm:bulletEnabled val="1"/>
        </dgm:presLayoutVars>
      </dgm:prSet>
      <dgm:spPr/>
    </dgm:pt>
    <dgm:pt modelId="{2874D2D0-0BA2-4156-A09A-77E94162C6E4}" type="pres">
      <dgm:prSet presAssocID="{CD58ACB7-C9FF-43C2-94CF-2B0720555B0D}" presName="invisiNode" presStyleLbl="node1" presStyleIdx="0" presStyleCnt="1"/>
      <dgm:spPr/>
    </dgm:pt>
    <dgm:pt modelId="{0AC486FD-B38D-4680-BA23-5C273917E2B6}" type="pres">
      <dgm:prSet presAssocID="{CD58ACB7-C9FF-43C2-94CF-2B0720555B0D}" presName="imagNode" presStyleLbl="fgImgPlace1" presStyleIdx="0" presStyleCnt="1" custScaleX="30863" custScaleY="70140" custLinFactNeighborX="35836" custLinFactNeighborY="-10345"/>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Lst>
  <dgm:cxnLst>
    <dgm:cxn modelId="{760CB51F-58FF-4B3F-B9A8-747A49C25646}" type="presOf" srcId="{CD873548-A180-4CA2-9947-3A8F0F83077A}" destId="{00804559-A8DA-4CA7-B275-420DD88923CD}" srcOrd="0" destOrd="0" presId="urn:microsoft.com/office/officeart/2005/8/layout/pList2"/>
    <dgm:cxn modelId="{2D71B369-8A89-4690-8DAA-480B34463F73}" srcId="{CD58ACB7-C9FF-43C2-94CF-2B0720555B0D}" destId="{C43E71B1-A445-401C-9048-8B0D3FC18A3D}" srcOrd="0" destOrd="0" parTransId="{95685759-8045-4C1C-A48E-72D783B41BAE}" sibTransId="{7A4EBA4E-9A86-42F2-8728-840696E57EAF}"/>
    <dgm:cxn modelId="{2706DE82-F2E2-454D-8F59-4728CC01B451}" srcId="{CD873548-A180-4CA2-9947-3A8F0F83077A}" destId="{CD58ACB7-C9FF-43C2-94CF-2B0720555B0D}" srcOrd="0" destOrd="0" parTransId="{83D94B54-612B-4942-90AA-1AD13BB79CA3}" sibTransId="{28026100-0371-4D1A-9C52-BAF60B018195}"/>
    <dgm:cxn modelId="{480B7ACD-DB60-4561-999F-3924F637AEE7}" type="presOf" srcId="{C43E71B1-A445-401C-9048-8B0D3FC18A3D}" destId="{2EF058CA-DD79-4335-9F62-31C20243604F}" srcOrd="0" destOrd="1" presId="urn:microsoft.com/office/officeart/2005/8/layout/pList2"/>
    <dgm:cxn modelId="{3B7636F0-7678-41D5-B0E8-8E6B329D716F}" type="presOf" srcId="{CD58ACB7-C9FF-43C2-94CF-2B0720555B0D}" destId="{2EF058CA-DD79-4335-9F62-31C20243604F}" srcOrd="0" destOrd="0" presId="urn:microsoft.com/office/officeart/2005/8/layout/pList2"/>
    <dgm:cxn modelId="{53789808-29D2-4EA4-B0DC-31F5F606EAF7}" type="presParOf" srcId="{00804559-A8DA-4CA7-B275-420DD88923CD}" destId="{FEEAC145-7421-4683-A0FA-BDCCAB8A0D06}" srcOrd="0" destOrd="0" presId="urn:microsoft.com/office/officeart/2005/8/layout/pList2"/>
    <dgm:cxn modelId="{4660DBF3-4C23-41FC-9C75-7A23A12C720A}" type="presParOf" srcId="{00804559-A8DA-4CA7-B275-420DD88923CD}" destId="{1E95F4FB-7B7F-47C5-A307-A45E9D56AB59}" srcOrd="1" destOrd="0" presId="urn:microsoft.com/office/officeart/2005/8/layout/pList2"/>
    <dgm:cxn modelId="{8C2F7E65-0AA4-4C9D-AD25-52D3715FE312}" type="presParOf" srcId="{1E95F4FB-7B7F-47C5-A307-A45E9D56AB59}" destId="{D85EB9EF-3C94-4900-8AF3-2B33AC35A3F9}" srcOrd="0" destOrd="0" presId="urn:microsoft.com/office/officeart/2005/8/layout/pList2"/>
    <dgm:cxn modelId="{36A1E667-4E8E-45B5-B7FB-95ADF650F510}" type="presParOf" srcId="{D85EB9EF-3C94-4900-8AF3-2B33AC35A3F9}" destId="{2EF058CA-DD79-4335-9F62-31C20243604F}" srcOrd="0" destOrd="0" presId="urn:microsoft.com/office/officeart/2005/8/layout/pList2"/>
    <dgm:cxn modelId="{B772F970-B071-4212-92E3-1210081F3C01}" type="presParOf" srcId="{D85EB9EF-3C94-4900-8AF3-2B33AC35A3F9}" destId="{2874D2D0-0BA2-4156-A09A-77E94162C6E4}" srcOrd="1" destOrd="0" presId="urn:microsoft.com/office/officeart/2005/8/layout/pList2"/>
    <dgm:cxn modelId="{956F34B5-6FEF-4AAB-942D-BDC75979FAE5}" type="presParOf" srcId="{D85EB9EF-3C94-4900-8AF3-2B33AC35A3F9}" destId="{0AC486FD-B38D-4680-BA23-5C273917E2B6}" srcOrd="2" destOrd="0" presId="urn:microsoft.com/office/officeart/2005/8/layout/pList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ED47780-61ED-4AB2-8FE1-32DBB0E211A2}" type="doc">
      <dgm:prSet loTypeId="urn:microsoft.com/office/officeart/2005/8/layout/StepDownProcess" loCatId="process" qsTypeId="urn:microsoft.com/office/officeart/2005/8/quickstyle/3d1" qsCatId="3D" csTypeId="urn:microsoft.com/office/officeart/2005/8/colors/colorful5" csCatId="colorful" phldr="1"/>
      <dgm:spPr/>
      <dgm:t>
        <a:bodyPr/>
        <a:lstStyle/>
        <a:p>
          <a:endParaRPr lang="es-ES"/>
        </a:p>
      </dgm:t>
    </dgm:pt>
    <dgm:pt modelId="{7F9F3390-19AA-4AAD-B7F7-A02C32A64C18}">
      <dgm:prSet/>
      <dgm:spPr/>
      <dgm:t>
        <a:bodyPr/>
        <a:lstStyle/>
        <a:p>
          <a:r>
            <a:rPr lang="en-US" b="1">
              <a:effectLst>
                <a:outerShdw blurRad="38100" dist="38100" dir="2700000" algn="tl">
                  <a:srgbClr val="000000">
                    <a:alpha val="43137"/>
                  </a:srgbClr>
                </a:outerShdw>
              </a:effectLst>
            </a:rPr>
            <a:t>How prayer should be:</a:t>
          </a:r>
          <a:endParaRPr lang="es-ES" dirty="0">
            <a:effectLst>
              <a:outerShdw blurRad="38100" dist="38100" dir="2700000" algn="tl">
                <a:srgbClr val="000000">
                  <a:alpha val="43137"/>
                </a:srgbClr>
              </a:outerShdw>
            </a:effectLst>
          </a:endParaRPr>
        </a:p>
      </dgm:t>
    </dgm:pt>
    <dgm:pt modelId="{C655D5B2-FA1C-48DD-9D3E-B0F3708CFB5F}" type="parTrans" cxnId="{050BE04F-BB12-4D47-8CB9-88F11007D04A}">
      <dgm:prSet/>
      <dgm:spPr/>
      <dgm:t>
        <a:bodyPr/>
        <a:lstStyle/>
        <a:p>
          <a:endParaRPr lang="es-ES"/>
        </a:p>
      </dgm:t>
    </dgm:pt>
    <dgm:pt modelId="{3995143D-C027-4BCD-87A8-16249C1CA5D6}" type="sibTrans" cxnId="{050BE04F-BB12-4D47-8CB9-88F11007D04A}">
      <dgm:prSet/>
      <dgm:spPr/>
      <dgm:t>
        <a:bodyPr/>
        <a:lstStyle/>
        <a:p>
          <a:endParaRPr lang="es-ES"/>
        </a:p>
      </dgm:t>
    </dgm:pt>
    <dgm:pt modelId="{C9C9A9E9-EE4D-4BA8-BC7F-5FEBC23B95D6}">
      <dgm:prSet custT="1"/>
      <dgm:spPr/>
      <dgm:t>
        <a:bodyPr/>
        <a:lstStyle/>
        <a:p>
          <a:pPr>
            <a:buSzPct val="150000"/>
            <a:buFontTx/>
            <a:buBlip>
              <a:blip xmlns:r="http://schemas.openxmlformats.org/officeDocument/2006/relationships" r:embed="rId1">
                <a:extLst>
                  <a:ext uri="{96DAC541-7B7A-43D3-8B79-37D633B846F1}">
                    <asvg:svgBlip xmlns:asvg="http://schemas.microsoft.com/office/drawing/2016/SVG/main" r:embed="rId2"/>
                  </a:ext>
                </a:extLst>
              </a:blip>
            </a:buBlip>
          </a:pPr>
          <a:r>
            <a:rPr lang="en-US" sz="1800" b="1" dirty="0"/>
            <a:t>"At all times." We should never cease to pray, even when we do not see an immediate answer (Lk. 18:1-8; 1 Th. 5:17).</a:t>
          </a:r>
          <a:endParaRPr lang="es-ES" sz="1800" dirty="0"/>
        </a:p>
      </dgm:t>
    </dgm:pt>
    <dgm:pt modelId="{2E49FF17-44D7-4FEB-8CA7-964887B9DF2E}" type="parTrans" cxnId="{0F73B985-5D53-4FF0-A4C7-A26E7125A0AA}">
      <dgm:prSet/>
      <dgm:spPr/>
      <dgm:t>
        <a:bodyPr/>
        <a:lstStyle/>
        <a:p>
          <a:endParaRPr lang="es-ES"/>
        </a:p>
      </dgm:t>
    </dgm:pt>
    <dgm:pt modelId="{C411CB7F-9B94-45C8-A277-CCB527EB7F77}" type="sibTrans" cxnId="{0F73B985-5D53-4FF0-A4C7-A26E7125A0AA}">
      <dgm:prSet/>
      <dgm:spPr/>
      <dgm:t>
        <a:bodyPr/>
        <a:lstStyle/>
        <a:p>
          <a:endParaRPr lang="es-ES"/>
        </a:p>
      </dgm:t>
    </dgm:pt>
    <dgm:pt modelId="{C24A4E7D-99E3-4EA8-98A2-2802E4C00B91}">
      <dgm:prSet custT="1"/>
      <dgm:spPr/>
      <dgm:t>
        <a:bodyPr/>
        <a:lstStyle/>
        <a:p>
          <a:pPr>
            <a:buSzPct val="150000"/>
            <a:buFontTx/>
            <a:buBlip>
              <a:blip xmlns:r="http://schemas.openxmlformats.org/officeDocument/2006/relationships" r:embed="rId1">
                <a:extLst>
                  <a:ext uri="{96DAC541-7B7A-43D3-8B79-37D633B846F1}">
                    <asvg:svgBlip xmlns:asvg="http://schemas.microsoft.com/office/drawing/2016/SVG/main" r:embed="rId2"/>
                  </a:ext>
                </a:extLst>
              </a:blip>
            </a:buBlip>
          </a:pPr>
          <a:r>
            <a:rPr lang="en-US" sz="1800" b="1" noProof="0" dirty="0"/>
            <a:t>"In the Spirit." The Holy Spirit transforms our prayers with  “groanings which cannot be uttered” (Rom. 8:26 NIV).</a:t>
          </a:r>
          <a:endParaRPr lang="en-US" sz="1800" noProof="0" dirty="0"/>
        </a:p>
      </dgm:t>
    </dgm:pt>
    <dgm:pt modelId="{63BB3474-6C33-4E32-8651-9333C314E787}" type="parTrans" cxnId="{5DCA7688-64D7-4D6F-8A64-13078D402FB5}">
      <dgm:prSet/>
      <dgm:spPr/>
      <dgm:t>
        <a:bodyPr/>
        <a:lstStyle/>
        <a:p>
          <a:endParaRPr lang="es-ES"/>
        </a:p>
      </dgm:t>
    </dgm:pt>
    <dgm:pt modelId="{6A497B79-EE74-41CC-9D5C-54824008FAD1}" type="sibTrans" cxnId="{5DCA7688-64D7-4D6F-8A64-13078D402FB5}">
      <dgm:prSet/>
      <dgm:spPr/>
      <dgm:t>
        <a:bodyPr/>
        <a:lstStyle/>
        <a:p>
          <a:endParaRPr lang="es-ES"/>
        </a:p>
      </dgm:t>
    </dgm:pt>
    <dgm:pt modelId="{30FCB80B-3E92-4F91-97B9-CE7E2B2E1026}">
      <dgm:prSet/>
      <dgm:spPr/>
      <dgm:t>
        <a:bodyPr/>
        <a:lstStyle/>
        <a:p>
          <a:r>
            <a:rPr lang="en-US" b="1">
              <a:effectLst>
                <a:outerShdw blurRad="38100" dist="38100" dir="2700000" algn="tl">
                  <a:srgbClr val="000000">
                    <a:alpha val="43137"/>
                  </a:srgbClr>
                </a:outerShdw>
              </a:effectLst>
            </a:rPr>
            <a:t>Whom our prayer helps:</a:t>
          </a:r>
          <a:endParaRPr lang="es-ES" dirty="0">
            <a:effectLst>
              <a:outerShdw blurRad="38100" dist="38100" dir="2700000" algn="tl">
                <a:srgbClr val="000000">
                  <a:alpha val="43137"/>
                </a:srgbClr>
              </a:outerShdw>
            </a:effectLst>
          </a:endParaRPr>
        </a:p>
      </dgm:t>
    </dgm:pt>
    <dgm:pt modelId="{FEE10C5C-2750-40B8-8E13-3773E0DC72CA}" type="parTrans" cxnId="{D0D030E0-F325-44AC-9EBC-784F57395E9C}">
      <dgm:prSet/>
      <dgm:spPr/>
      <dgm:t>
        <a:bodyPr/>
        <a:lstStyle/>
        <a:p>
          <a:endParaRPr lang="es-ES"/>
        </a:p>
      </dgm:t>
    </dgm:pt>
    <dgm:pt modelId="{7376EF0E-E404-42E3-8AB9-66C92E2CAE68}" type="sibTrans" cxnId="{D0D030E0-F325-44AC-9EBC-784F57395E9C}">
      <dgm:prSet/>
      <dgm:spPr/>
      <dgm:t>
        <a:bodyPr/>
        <a:lstStyle/>
        <a:p>
          <a:endParaRPr lang="es-ES"/>
        </a:p>
      </dgm:t>
    </dgm:pt>
    <dgm:pt modelId="{54242916-F651-466D-ADB6-CFF4CBDCB01E}">
      <dgm:prSet custT="1"/>
      <dgm:spPr/>
      <dgm:t>
        <a:bodyPr spcFirstLastPara="0" vert="horz" wrap="square" lIns="68580" tIns="68580" rIns="68580" bIns="68580" numCol="1" spcCol="1270" anchor="ctr" anchorCtr="0"/>
        <a:lstStyle/>
        <a:p>
          <a:pPr marL="171450" lvl="1" indent="-171450" algn="l" defTabSz="800100">
            <a:lnSpc>
              <a:spcPct val="90000"/>
            </a:lnSpc>
            <a:spcBef>
              <a:spcPct val="0"/>
            </a:spcBef>
            <a:spcAft>
              <a:spcPct val="15000"/>
            </a:spcAft>
            <a:buSzPct val="150000"/>
            <a:buFontTx/>
            <a:buBlip>
              <a:blip xmlns:r="http://schemas.openxmlformats.org/officeDocument/2006/relationships" r:embed="rId1">
                <a:extLst>
                  <a:ext uri="{96DAC541-7B7A-43D3-8B79-37D633B846F1}">
                    <asvg:svgBlip xmlns:asvg="http://schemas.microsoft.com/office/drawing/2016/SVG/main" r:embed="rId2"/>
                  </a:ext>
                </a:extLst>
              </a:blip>
            </a:buBlip>
          </a:pPr>
          <a:r>
            <a:rPr lang="en-US" sz="1800" b="1" kern="1200">
              <a:latin typeface="Calibri" panose="020F0502020204030204"/>
              <a:ea typeface="+mn-ea"/>
              <a:cs typeface="+mn-cs"/>
            </a:rPr>
            <a:t>We should supplicate "for all the saints." We are not alone in the fight; we must support one another through intercessory prayer.</a:t>
          </a:r>
          <a:endParaRPr lang="es-ES" sz="1800" b="1" kern="1200" dirty="0">
            <a:latin typeface="Calibri" panose="020F0502020204030204"/>
            <a:ea typeface="+mn-ea"/>
            <a:cs typeface="+mn-cs"/>
          </a:endParaRPr>
        </a:p>
      </dgm:t>
    </dgm:pt>
    <dgm:pt modelId="{32261F32-6348-4DB4-98E1-DBC7BBE5AF08}" type="parTrans" cxnId="{87B81060-5053-42B7-AE0F-406A8EBB450E}">
      <dgm:prSet/>
      <dgm:spPr/>
      <dgm:t>
        <a:bodyPr/>
        <a:lstStyle/>
        <a:p>
          <a:endParaRPr lang="es-ES"/>
        </a:p>
      </dgm:t>
    </dgm:pt>
    <dgm:pt modelId="{CA95B5EA-65B7-457B-A5A4-93567AB7107D}" type="sibTrans" cxnId="{87B81060-5053-42B7-AE0F-406A8EBB450E}">
      <dgm:prSet/>
      <dgm:spPr/>
      <dgm:t>
        <a:bodyPr/>
        <a:lstStyle/>
        <a:p>
          <a:endParaRPr lang="es-ES"/>
        </a:p>
      </dgm:t>
    </dgm:pt>
    <dgm:pt modelId="{69F5AD79-94D0-4042-970A-340BE60135E5}">
      <dgm:prSet/>
      <dgm:spPr/>
      <dgm:t>
        <a:bodyPr/>
        <a:lstStyle/>
        <a:p>
          <a:r>
            <a:rPr lang="en-US" b="1">
              <a:effectLst>
                <a:outerShdw blurRad="38100" dist="38100" dir="2700000" algn="tl">
                  <a:srgbClr val="000000">
                    <a:alpha val="43137"/>
                  </a:srgbClr>
                </a:outerShdw>
              </a:effectLst>
            </a:rPr>
            <a:t>Specific requests:</a:t>
          </a:r>
          <a:endParaRPr lang="es-ES">
            <a:effectLst>
              <a:outerShdw blurRad="38100" dist="38100" dir="2700000" algn="tl">
                <a:srgbClr val="000000">
                  <a:alpha val="43137"/>
                </a:srgbClr>
              </a:outerShdw>
            </a:effectLst>
          </a:endParaRPr>
        </a:p>
      </dgm:t>
    </dgm:pt>
    <dgm:pt modelId="{B63B26EE-419E-4968-8D7F-BF33F12CA135}" type="parTrans" cxnId="{EF3D81DB-4DB6-4205-B7D3-F3A638A1A68B}">
      <dgm:prSet/>
      <dgm:spPr/>
      <dgm:t>
        <a:bodyPr/>
        <a:lstStyle/>
        <a:p>
          <a:endParaRPr lang="es-ES"/>
        </a:p>
      </dgm:t>
    </dgm:pt>
    <dgm:pt modelId="{778F8A18-FBDE-430A-8DA9-CB64080A15C4}" type="sibTrans" cxnId="{EF3D81DB-4DB6-4205-B7D3-F3A638A1A68B}">
      <dgm:prSet/>
      <dgm:spPr/>
      <dgm:t>
        <a:bodyPr/>
        <a:lstStyle/>
        <a:p>
          <a:endParaRPr lang="es-ES"/>
        </a:p>
      </dgm:t>
    </dgm:pt>
    <dgm:pt modelId="{FD933BE9-3B91-46A5-B72F-565176C70648}">
      <dgm:prSet custT="1"/>
      <dgm:spPr/>
      <dgm:t>
        <a:bodyPr spcFirstLastPara="0" vert="horz" wrap="square" lIns="68580" tIns="68580" rIns="68580" bIns="68580" numCol="1" spcCol="1270" anchor="ctr" anchorCtr="0"/>
        <a:lstStyle/>
        <a:p>
          <a:pPr marL="171450" lvl="1" indent="-171450" algn="l" defTabSz="800100">
            <a:lnSpc>
              <a:spcPct val="90000"/>
            </a:lnSpc>
            <a:spcBef>
              <a:spcPct val="0"/>
            </a:spcBef>
            <a:spcAft>
              <a:spcPct val="15000"/>
            </a:spcAft>
            <a:buSzPct val="150000"/>
            <a:buFontTx/>
            <a:buBlip>
              <a:blip xmlns:r="http://schemas.openxmlformats.org/officeDocument/2006/relationships" r:embed="rId1">
                <a:extLst>
                  <a:ext uri="{96DAC541-7B7A-43D3-8B79-37D633B846F1}">
                    <asvg:svgBlip xmlns:asvg="http://schemas.microsoft.com/office/drawing/2016/SVG/main" r:embed="rId2"/>
                  </a:ext>
                </a:extLst>
              </a:blip>
            </a:buBlip>
          </a:pPr>
          <a:r>
            <a:rPr lang="en-US" sz="1800" b="1" kern="1200" dirty="0">
              <a:latin typeface="Calibri" panose="020F0502020204030204"/>
              <a:ea typeface="+mn-ea"/>
              <a:cs typeface="+mn-cs"/>
            </a:rPr>
            <a:t>"And for me." Those called to proclaim the gospel especially need the prayers of believers to boldly present the message ("with confidence" NIV)</a:t>
          </a:r>
          <a:r>
            <a:rPr lang="es-ES" sz="1800" b="1" kern="1200" dirty="0">
              <a:latin typeface="Calibri" panose="020F0502020204030204"/>
              <a:ea typeface="+mn-ea"/>
              <a:cs typeface="+mn-cs"/>
            </a:rPr>
            <a:t>.</a:t>
          </a:r>
        </a:p>
      </dgm:t>
    </dgm:pt>
    <dgm:pt modelId="{5972A4D3-DB29-4910-B209-99CC444CDD25}" type="parTrans" cxnId="{2859C714-8DB7-4E77-ACBE-D6D81BADEE85}">
      <dgm:prSet/>
      <dgm:spPr/>
      <dgm:t>
        <a:bodyPr/>
        <a:lstStyle/>
        <a:p>
          <a:endParaRPr lang="es-ES"/>
        </a:p>
      </dgm:t>
    </dgm:pt>
    <dgm:pt modelId="{6C44D53C-1F18-4251-A836-C2CB42ABB43E}" type="sibTrans" cxnId="{2859C714-8DB7-4E77-ACBE-D6D81BADEE85}">
      <dgm:prSet/>
      <dgm:spPr/>
      <dgm:t>
        <a:bodyPr/>
        <a:lstStyle/>
        <a:p>
          <a:endParaRPr lang="es-ES"/>
        </a:p>
      </dgm:t>
    </dgm:pt>
    <dgm:pt modelId="{36D0E43D-48B3-4B52-B265-6E10C63793E3}" type="pres">
      <dgm:prSet presAssocID="{6ED47780-61ED-4AB2-8FE1-32DBB0E211A2}" presName="rootnode" presStyleCnt="0">
        <dgm:presLayoutVars>
          <dgm:chMax/>
          <dgm:chPref/>
          <dgm:dir/>
          <dgm:animLvl val="lvl"/>
        </dgm:presLayoutVars>
      </dgm:prSet>
      <dgm:spPr/>
    </dgm:pt>
    <dgm:pt modelId="{8A3C5E44-2362-4A9B-8388-A195E35F7FB6}" type="pres">
      <dgm:prSet presAssocID="{7F9F3390-19AA-4AAD-B7F7-A02C32A64C18}" presName="composite" presStyleCnt="0"/>
      <dgm:spPr/>
    </dgm:pt>
    <dgm:pt modelId="{C8BC0C3B-C702-4CCF-A5D0-9FFDDEBFBBED}" type="pres">
      <dgm:prSet presAssocID="{7F9F3390-19AA-4AAD-B7F7-A02C32A64C18}" presName="bentUpArrow1" presStyleLbl="alignImgPlace1" presStyleIdx="0" presStyleCnt="2" custLinFactX="-668" custLinFactNeighborX="-100000" custLinFactNeighborY="-13434"/>
      <dgm:spPr/>
    </dgm:pt>
    <dgm:pt modelId="{405AC547-3F23-4822-A0F3-188AAE69541E}" type="pres">
      <dgm:prSet presAssocID="{7F9F3390-19AA-4AAD-B7F7-A02C32A64C18}" presName="ParentText" presStyleLbl="node1" presStyleIdx="0" presStyleCnt="3" custLinFactNeighborX="-68080" custLinFactNeighborY="-9724">
        <dgm:presLayoutVars>
          <dgm:chMax val="1"/>
          <dgm:chPref val="1"/>
          <dgm:bulletEnabled val="1"/>
        </dgm:presLayoutVars>
      </dgm:prSet>
      <dgm:spPr/>
    </dgm:pt>
    <dgm:pt modelId="{93306A48-C27D-4133-9C6A-C819C2809271}" type="pres">
      <dgm:prSet presAssocID="{7F9F3390-19AA-4AAD-B7F7-A02C32A64C18}" presName="ChildText" presStyleLbl="revTx" presStyleIdx="0" presStyleCnt="3" custScaleX="488097" custScaleY="144232" custLinFactNeighborX="99692" custLinFactNeighborY="-1788">
        <dgm:presLayoutVars>
          <dgm:chMax val="0"/>
          <dgm:chPref val="0"/>
          <dgm:bulletEnabled val="1"/>
        </dgm:presLayoutVars>
      </dgm:prSet>
      <dgm:spPr/>
    </dgm:pt>
    <dgm:pt modelId="{ED08E7D9-FD4B-4C2B-AED3-944B5F5D74D8}" type="pres">
      <dgm:prSet presAssocID="{3995143D-C027-4BCD-87A8-16249C1CA5D6}" presName="sibTrans" presStyleCnt="0"/>
      <dgm:spPr/>
    </dgm:pt>
    <dgm:pt modelId="{FA73D414-AA25-4793-9403-737C6F0275B6}" type="pres">
      <dgm:prSet presAssocID="{30FCB80B-3E92-4F91-97B9-CE7E2B2E1026}" presName="composite" presStyleCnt="0"/>
      <dgm:spPr/>
    </dgm:pt>
    <dgm:pt modelId="{1F1DB518-D371-47A1-AA81-2BE4DBB240D2}" type="pres">
      <dgm:prSet presAssocID="{30FCB80B-3E92-4F91-97B9-CE7E2B2E1026}" presName="bentUpArrow1" presStyleLbl="alignImgPlace1" presStyleIdx="1" presStyleCnt="2" custLinFactX="-100000" custLinFactNeighborX="-100967" custLinFactNeighborY="1051"/>
      <dgm:spPr>
        <a:solidFill>
          <a:srgbClr val="95CEE7"/>
        </a:solidFill>
      </dgm:spPr>
    </dgm:pt>
    <dgm:pt modelId="{17B02103-5F98-4976-9738-4514392C62B6}" type="pres">
      <dgm:prSet presAssocID="{30FCB80B-3E92-4F91-97B9-CE7E2B2E1026}" presName="ParentText" presStyleLbl="node1" presStyleIdx="1" presStyleCnt="3" custLinFactX="-35913" custLinFactNeighborX="-100000" custLinFactNeighborY="892">
        <dgm:presLayoutVars>
          <dgm:chMax val="1"/>
          <dgm:chPref val="1"/>
          <dgm:bulletEnabled val="1"/>
        </dgm:presLayoutVars>
      </dgm:prSet>
      <dgm:spPr/>
    </dgm:pt>
    <dgm:pt modelId="{449F443F-F2FE-49F2-842F-842B6084D119}" type="pres">
      <dgm:prSet presAssocID="{30FCB80B-3E92-4F91-97B9-CE7E2B2E1026}" presName="ChildText" presStyleLbl="revTx" presStyleIdx="1" presStyleCnt="3" custScaleX="422582" custLinFactNeighborX="-3256" custLinFactNeighborY="-903">
        <dgm:presLayoutVars>
          <dgm:chMax val="0"/>
          <dgm:chPref val="0"/>
          <dgm:bulletEnabled val="1"/>
        </dgm:presLayoutVars>
      </dgm:prSet>
      <dgm:spPr>
        <a:xfrm>
          <a:off x="3487506" y="1625206"/>
          <a:ext cx="5453019" cy="1003760"/>
        </a:xfrm>
        <a:prstGeom prst="rect">
          <a:avLst/>
        </a:prstGeom>
      </dgm:spPr>
    </dgm:pt>
    <dgm:pt modelId="{4501BFF6-2218-46FD-BB92-299FEFC6D1AC}" type="pres">
      <dgm:prSet presAssocID="{7376EF0E-E404-42E3-8AB9-66C92E2CAE68}" presName="sibTrans" presStyleCnt="0"/>
      <dgm:spPr/>
    </dgm:pt>
    <dgm:pt modelId="{A98590DF-8605-4B35-A5D1-D1DB17470203}" type="pres">
      <dgm:prSet presAssocID="{69F5AD79-94D0-4042-970A-340BE60135E5}" presName="composite" presStyleCnt="0"/>
      <dgm:spPr/>
    </dgm:pt>
    <dgm:pt modelId="{00D72285-F61F-4EA2-8B7A-015566E599FD}" type="pres">
      <dgm:prSet presAssocID="{69F5AD79-94D0-4042-970A-340BE60135E5}" presName="ParentText" presStyleLbl="node1" presStyleIdx="2" presStyleCnt="3" custLinFactX="-94392" custLinFactNeighborX="-100000" custLinFactNeighborY="1445">
        <dgm:presLayoutVars>
          <dgm:chMax val="1"/>
          <dgm:chPref val="1"/>
          <dgm:bulletEnabled val="1"/>
        </dgm:presLayoutVars>
      </dgm:prSet>
      <dgm:spPr/>
    </dgm:pt>
    <dgm:pt modelId="{16331DC8-8B55-41B0-B9DC-E88E7391732A}" type="pres">
      <dgm:prSet presAssocID="{69F5AD79-94D0-4042-970A-340BE60135E5}" presName="FinalChildText" presStyleLbl="revTx" presStyleIdx="2" presStyleCnt="3" custScaleX="313129" custScaleY="131427" custLinFactX="-57622" custLinFactNeighborX="-100000" custLinFactNeighborY="-11792">
        <dgm:presLayoutVars>
          <dgm:chMax val="0"/>
          <dgm:chPref val="0"/>
          <dgm:bulletEnabled val="1"/>
        </dgm:presLayoutVars>
      </dgm:prSet>
      <dgm:spPr>
        <a:xfrm>
          <a:off x="4519140" y="2792529"/>
          <a:ext cx="4493099" cy="1319212"/>
        </a:xfrm>
        <a:prstGeom prst="rect">
          <a:avLst/>
        </a:prstGeom>
      </dgm:spPr>
    </dgm:pt>
  </dgm:ptLst>
  <dgm:cxnLst>
    <dgm:cxn modelId="{2859C714-8DB7-4E77-ACBE-D6D81BADEE85}" srcId="{69F5AD79-94D0-4042-970A-340BE60135E5}" destId="{FD933BE9-3B91-46A5-B72F-565176C70648}" srcOrd="0" destOrd="0" parTransId="{5972A4D3-DB29-4910-B209-99CC444CDD25}" sibTransId="{6C44D53C-1F18-4251-A836-C2CB42ABB43E}"/>
    <dgm:cxn modelId="{2C7FA017-7E74-4BB6-BB7A-B1EBA03DA62F}" type="presOf" srcId="{6ED47780-61ED-4AB2-8FE1-32DBB0E211A2}" destId="{36D0E43D-48B3-4B52-B265-6E10C63793E3}" srcOrd="0" destOrd="0" presId="urn:microsoft.com/office/officeart/2005/8/layout/StepDownProcess"/>
    <dgm:cxn modelId="{DAC7BC29-B4E5-44F2-9A75-599E8348834D}" type="presOf" srcId="{7F9F3390-19AA-4AAD-B7F7-A02C32A64C18}" destId="{405AC547-3F23-4822-A0F3-188AAE69541E}" srcOrd="0" destOrd="0" presId="urn:microsoft.com/office/officeart/2005/8/layout/StepDownProcess"/>
    <dgm:cxn modelId="{87B81060-5053-42B7-AE0F-406A8EBB450E}" srcId="{30FCB80B-3E92-4F91-97B9-CE7E2B2E1026}" destId="{54242916-F651-466D-ADB6-CFF4CBDCB01E}" srcOrd="0" destOrd="0" parTransId="{32261F32-6348-4DB4-98E1-DBC7BBE5AF08}" sibTransId="{CA95B5EA-65B7-457B-A5A4-93567AB7107D}"/>
    <dgm:cxn modelId="{050BE04F-BB12-4D47-8CB9-88F11007D04A}" srcId="{6ED47780-61ED-4AB2-8FE1-32DBB0E211A2}" destId="{7F9F3390-19AA-4AAD-B7F7-A02C32A64C18}" srcOrd="0" destOrd="0" parTransId="{C655D5B2-FA1C-48DD-9D3E-B0F3708CFB5F}" sibTransId="{3995143D-C027-4BCD-87A8-16249C1CA5D6}"/>
    <dgm:cxn modelId="{ED93B059-DE98-4ECF-B43F-063F0ADB7D15}" type="presOf" srcId="{C9C9A9E9-EE4D-4BA8-BC7F-5FEBC23B95D6}" destId="{93306A48-C27D-4133-9C6A-C819C2809271}" srcOrd="0" destOrd="0" presId="urn:microsoft.com/office/officeart/2005/8/layout/StepDownProcess"/>
    <dgm:cxn modelId="{B930317D-A138-498E-AF5C-5B4656EA1658}" type="presOf" srcId="{C24A4E7D-99E3-4EA8-98A2-2802E4C00B91}" destId="{93306A48-C27D-4133-9C6A-C819C2809271}" srcOrd="0" destOrd="1" presId="urn:microsoft.com/office/officeart/2005/8/layout/StepDownProcess"/>
    <dgm:cxn modelId="{0F73B985-5D53-4FF0-A4C7-A26E7125A0AA}" srcId="{7F9F3390-19AA-4AAD-B7F7-A02C32A64C18}" destId="{C9C9A9E9-EE4D-4BA8-BC7F-5FEBC23B95D6}" srcOrd="0" destOrd="0" parTransId="{2E49FF17-44D7-4FEB-8CA7-964887B9DF2E}" sibTransId="{C411CB7F-9B94-45C8-A277-CCB527EB7F77}"/>
    <dgm:cxn modelId="{5DCA7688-64D7-4D6F-8A64-13078D402FB5}" srcId="{7F9F3390-19AA-4AAD-B7F7-A02C32A64C18}" destId="{C24A4E7D-99E3-4EA8-98A2-2802E4C00B91}" srcOrd="1" destOrd="0" parTransId="{63BB3474-6C33-4E32-8651-9333C314E787}" sibTransId="{6A497B79-EE74-41CC-9D5C-54824008FAD1}"/>
    <dgm:cxn modelId="{75150D99-BC1A-4B3E-BA47-4A22168C903E}" type="presOf" srcId="{FD933BE9-3B91-46A5-B72F-565176C70648}" destId="{16331DC8-8B55-41B0-B9DC-E88E7391732A}" srcOrd="0" destOrd="0" presId="urn:microsoft.com/office/officeart/2005/8/layout/StepDownProcess"/>
    <dgm:cxn modelId="{06530D9D-60E4-47FC-B92F-D09D7279BD65}" type="presOf" srcId="{54242916-F651-466D-ADB6-CFF4CBDCB01E}" destId="{449F443F-F2FE-49F2-842F-842B6084D119}" srcOrd="0" destOrd="0" presId="urn:microsoft.com/office/officeart/2005/8/layout/StepDownProcess"/>
    <dgm:cxn modelId="{799F40BD-6D52-4EE4-8B76-9CF01B495337}" type="presOf" srcId="{69F5AD79-94D0-4042-970A-340BE60135E5}" destId="{00D72285-F61F-4EA2-8B7A-015566E599FD}" srcOrd="0" destOrd="0" presId="urn:microsoft.com/office/officeart/2005/8/layout/StepDownProcess"/>
    <dgm:cxn modelId="{EF3D81DB-4DB6-4205-B7D3-F3A638A1A68B}" srcId="{6ED47780-61ED-4AB2-8FE1-32DBB0E211A2}" destId="{69F5AD79-94D0-4042-970A-340BE60135E5}" srcOrd="2" destOrd="0" parTransId="{B63B26EE-419E-4968-8D7F-BF33F12CA135}" sibTransId="{778F8A18-FBDE-430A-8DA9-CB64080A15C4}"/>
    <dgm:cxn modelId="{D0D030E0-F325-44AC-9EBC-784F57395E9C}" srcId="{6ED47780-61ED-4AB2-8FE1-32DBB0E211A2}" destId="{30FCB80B-3E92-4F91-97B9-CE7E2B2E1026}" srcOrd="1" destOrd="0" parTransId="{FEE10C5C-2750-40B8-8E13-3773E0DC72CA}" sibTransId="{7376EF0E-E404-42E3-8AB9-66C92E2CAE68}"/>
    <dgm:cxn modelId="{43B704FE-8CC1-4AE4-97F2-A6BB136CF8AF}" type="presOf" srcId="{30FCB80B-3E92-4F91-97B9-CE7E2B2E1026}" destId="{17B02103-5F98-4976-9738-4514392C62B6}" srcOrd="0" destOrd="0" presId="urn:microsoft.com/office/officeart/2005/8/layout/StepDownProcess"/>
    <dgm:cxn modelId="{9E177B0A-88D0-4AEB-8179-A5C2B987C232}" type="presParOf" srcId="{36D0E43D-48B3-4B52-B265-6E10C63793E3}" destId="{8A3C5E44-2362-4A9B-8388-A195E35F7FB6}" srcOrd="0" destOrd="0" presId="urn:microsoft.com/office/officeart/2005/8/layout/StepDownProcess"/>
    <dgm:cxn modelId="{80BD6EBF-7284-4431-AFD2-484531280108}" type="presParOf" srcId="{8A3C5E44-2362-4A9B-8388-A195E35F7FB6}" destId="{C8BC0C3B-C702-4CCF-A5D0-9FFDDEBFBBED}" srcOrd="0" destOrd="0" presId="urn:microsoft.com/office/officeart/2005/8/layout/StepDownProcess"/>
    <dgm:cxn modelId="{EE8681BD-CEFB-4FDB-8294-468B04986EF1}" type="presParOf" srcId="{8A3C5E44-2362-4A9B-8388-A195E35F7FB6}" destId="{405AC547-3F23-4822-A0F3-188AAE69541E}" srcOrd="1" destOrd="0" presId="urn:microsoft.com/office/officeart/2005/8/layout/StepDownProcess"/>
    <dgm:cxn modelId="{7CA74BFC-D530-4C39-845A-013215D0D299}" type="presParOf" srcId="{8A3C5E44-2362-4A9B-8388-A195E35F7FB6}" destId="{93306A48-C27D-4133-9C6A-C819C2809271}" srcOrd="2" destOrd="0" presId="urn:microsoft.com/office/officeart/2005/8/layout/StepDownProcess"/>
    <dgm:cxn modelId="{1522ADEA-4D82-45C1-88B0-742ED1AEB489}" type="presParOf" srcId="{36D0E43D-48B3-4B52-B265-6E10C63793E3}" destId="{ED08E7D9-FD4B-4C2B-AED3-944B5F5D74D8}" srcOrd="1" destOrd="0" presId="urn:microsoft.com/office/officeart/2005/8/layout/StepDownProcess"/>
    <dgm:cxn modelId="{A9E32ECF-5995-4ABC-8780-5533EE002190}" type="presParOf" srcId="{36D0E43D-48B3-4B52-B265-6E10C63793E3}" destId="{FA73D414-AA25-4793-9403-737C6F0275B6}" srcOrd="2" destOrd="0" presId="urn:microsoft.com/office/officeart/2005/8/layout/StepDownProcess"/>
    <dgm:cxn modelId="{E3085BCB-F9AE-45ED-92CF-D319C8B65765}" type="presParOf" srcId="{FA73D414-AA25-4793-9403-737C6F0275B6}" destId="{1F1DB518-D371-47A1-AA81-2BE4DBB240D2}" srcOrd="0" destOrd="0" presId="urn:microsoft.com/office/officeart/2005/8/layout/StepDownProcess"/>
    <dgm:cxn modelId="{E7DF29E9-56C7-4356-A523-32559E462FD4}" type="presParOf" srcId="{FA73D414-AA25-4793-9403-737C6F0275B6}" destId="{17B02103-5F98-4976-9738-4514392C62B6}" srcOrd="1" destOrd="0" presId="urn:microsoft.com/office/officeart/2005/8/layout/StepDownProcess"/>
    <dgm:cxn modelId="{95F511FF-4498-41EA-8565-07DB198AA04A}" type="presParOf" srcId="{FA73D414-AA25-4793-9403-737C6F0275B6}" destId="{449F443F-F2FE-49F2-842F-842B6084D119}" srcOrd="2" destOrd="0" presId="urn:microsoft.com/office/officeart/2005/8/layout/StepDownProcess"/>
    <dgm:cxn modelId="{98692759-6E15-4513-89B8-C6910F313741}" type="presParOf" srcId="{36D0E43D-48B3-4B52-B265-6E10C63793E3}" destId="{4501BFF6-2218-46FD-BB92-299FEFC6D1AC}" srcOrd="3" destOrd="0" presId="urn:microsoft.com/office/officeart/2005/8/layout/StepDownProcess"/>
    <dgm:cxn modelId="{522C0DA5-A323-4BA9-A990-68F4FE9CA0B9}" type="presParOf" srcId="{36D0E43D-48B3-4B52-B265-6E10C63793E3}" destId="{A98590DF-8605-4B35-A5D1-D1DB17470203}" srcOrd="4" destOrd="0" presId="urn:microsoft.com/office/officeart/2005/8/layout/StepDownProcess"/>
    <dgm:cxn modelId="{931DDC8B-145D-4A1D-851C-60A42F3150A2}" type="presParOf" srcId="{A98590DF-8605-4B35-A5D1-D1DB17470203}" destId="{00D72285-F61F-4EA2-8B7A-015566E599FD}" srcOrd="0" destOrd="0" presId="urn:microsoft.com/office/officeart/2005/8/layout/StepDownProcess"/>
    <dgm:cxn modelId="{4AB8EF42-0083-4022-842D-7593EE47572B}" type="presParOf" srcId="{A98590DF-8605-4B35-A5D1-D1DB17470203}" destId="{16331DC8-8B55-41B0-B9DC-E88E7391732A}"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063F4C-8BFC-4B63-9EA5-32C23C61BDCF}">
      <dsp:nvSpPr>
        <dsp:cNvPr id="0" name=""/>
        <dsp:cNvSpPr/>
      </dsp:nvSpPr>
      <dsp:spPr>
        <a:xfrm>
          <a:off x="3216" y="0"/>
          <a:ext cx="2118968" cy="1641461"/>
        </a:xfrm>
        <a:prstGeom prst="roundRect">
          <a:avLst>
            <a:gd name="adj" fmla="val 10000"/>
          </a:avLst>
        </a:prstGeom>
        <a:solidFill>
          <a:schemeClr val="accent2">
            <a:lumMod val="40000"/>
            <a:lumOff val="60000"/>
          </a:schemeClr>
        </a:solidFill>
        <a:ln w="6350" cap="flat" cmpd="sng" algn="ctr">
          <a:noFill/>
          <a:prstDash val="solid"/>
          <a:miter lim="800000"/>
        </a:ln>
        <a:effectLst/>
        <a:scene3d>
          <a:camera prst="orthographicFront">
            <a:rot lat="0" lon="0" rev="0"/>
          </a:camera>
          <a:lightRig rig="glow" dir="t">
            <a:rot lat="0" lon="0" rev="14100000"/>
          </a:lightRig>
        </a:scene3d>
        <a:sp3d z="-300000" prstMaterial="softEdge">
          <a:bevelT w="127000" prst="artDeco"/>
        </a:sp3d>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S" sz="2200" b="1" kern="1200">
              <a:solidFill>
                <a:schemeClr val="accent2">
                  <a:lumMod val="50000"/>
                </a:schemeClr>
              </a:solidFill>
            </a:rPr>
            <a:t>Ephesians </a:t>
          </a:r>
          <a:r>
            <a:rPr lang="es-ES" sz="2200" b="1" kern="1200" dirty="0">
              <a:solidFill>
                <a:schemeClr val="accent2">
                  <a:lumMod val="50000"/>
                </a:schemeClr>
              </a:solidFill>
            </a:rPr>
            <a:t>2:14</a:t>
          </a:r>
          <a:endParaRPr lang="es-ES" sz="2200" kern="1200" dirty="0">
            <a:solidFill>
              <a:schemeClr val="accent2">
                <a:lumMod val="50000"/>
              </a:schemeClr>
            </a:solidFill>
          </a:endParaRPr>
        </a:p>
      </dsp:txBody>
      <dsp:txXfrm>
        <a:off x="3216" y="0"/>
        <a:ext cx="2118968" cy="492438"/>
      </dsp:txXfrm>
    </dsp:sp>
    <dsp:sp modelId="{3E4BD206-9F10-43EB-BCCE-1B93872FF4E5}">
      <dsp:nvSpPr>
        <dsp:cNvPr id="0" name=""/>
        <dsp:cNvSpPr/>
      </dsp:nvSpPr>
      <dsp:spPr>
        <a:xfrm>
          <a:off x="92026" y="492438"/>
          <a:ext cx="1941347" cy="1066949"/>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b="1" kern="1200">
              <a:effectLst>
                <a:outerShdw blurRad="38100" dist="38100" dir="2700000" algn="tl">
                  <a:srgbClr val="000000">
                    <a:alpha val="43137"/>
                  </a:srgbClr>
                </a:outerShdw>
              </a:effectLst>
            </a:rPr>
            <a:t>Jesus, our peace, has broken down the walls that separate us</a:t>
          </a:r>
          <a:endParaRPr lang="es-ES" sz="1800" kern="1200" dirty="0">
            <a:effectLst>
              <a:outerShdw blurRad="38100" dist="38100" dir="2700000" algn="tl">
                <a:srgbClr val="000000">
                  <a:alpha val="43137"/>
                </a:srgbClr>
              </a:outerShdw>
            </a:effectLst>
          </a:endParaRPr>
        </a:p>
      </dsp:txBody>
      <dsp:txXfrm>
        <a:off x="123276" y="523688"/>
        <a:ext cx="1878847" cy="1004449"/>
      </dsp:txXfrm>
    </dsp:sp>
    <dsp:sp modelId="{3C73C693-A2D7-4A14-BF27-200455916A04}">
      <dsp:nvSpPr>
        <dsp:cNvPr id="0" name=""/>
        <dsp:cNvSpPr/>
      </dsp:nvSpPr>
      <dsp:spPr>
        <a:xfrm>
          <a:off x="2281107" y="0"/>
          <a:ext cx="2118968" cy="1641461"/>
        </a:xfrm>
        <a:prstGeom prst="roundRect">
          <a:avLst>
            <a:gd name="adj" fmla="val 10000"/>
          </a:avLst>
        </a:prstGeom>
        <a:solidFill>
          <a:srgbClr val="97D2FF"/>
        </a:solidFill>
        <a:ln w="6350" cap="flat" cmpd="sng" algn="ctr">
          <a:noFill/>
          <a:prstDash val="solid"/>
          <a:miter lim="800000"/>
        </a:ln>
        <a:effectLst/>
        <a:scene3d>
          <a:camera prst="orthographicFront">
            <a:rot lat="0" lon="0" rev="0"/>
          </a:camera>
          <a:lightRig rig="glow" dir="t">
            <a:rot lat="0" lon="0" rev="14100000"/>
          </a:lightRig>
        </a:scene3d>
        <a:sp3d z="-300000" prstMaterial="softEdge">
          <a:bevelT w="127000" prst="artDeco"/>
        </a:sp3d>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S" sz="2200" b="1" kern="1200">
              <a:solidFill>
                <a:schemeClr val="accent1">
                  <a:lumMod val="50000"/>
                </a:schemeClr>
              </a:solidFill>
            </a:rPr>
            <a:t>Ephesians </a:t>
          </a:r>
          <a:r>
            <a:rPr lang="es-ES" sz="2200" b="1" kern="1200" dirty="0">
              <a:solidFill>
                <a:schemeClr val="accent1">
                  <a:lumMod val="50000"/>
                </a:schemeClr>
              </a:solidFill>
            </a:rPr>
            <a:t>2:15</a:t>
          </a:r>
          <a:endParaRPr lang="es-ES" sz="2200" kern="1200" dirty="0">
            <a:solidFill>
              <a:schemeClr val="accent1">
                <a:lumMod val="50000"/>
              </a:schemeClr>
            </a:solidFill>
          </a:endParaRPr>
        </a:p>
      </dsp:txBody>
      <dsp:txXfrm>
        <a:off x="2281107" y="0"/>
        <a:ext cx="2118968" cy="492438"/>
      </dsp:txXfrm>
    </dsp:sp>
    <dsp:sp modelId="{52CADD8F-42AE-438D-A6EE-9B0F02CBBBAE}">
      <dsp:nvSpPr>
        <dsp:cNvPr id="0" name=""/>
        <dsp:cNvSpPr/>
      </dsp:nvSpPr>
      <dsp:spPr>
        <a:xfrm>
          <a:off x="2369917" y="492438"/>
          <a:ext cx="1941347" cy="1066949"/>
        </a:xfrm>
        <a:prstGeom prst="roundRect">
          <a:avLst>
            <a:gd name="adj" fmla="val 10000"/>
          </a:avLst>
        </a:prstGeom>
        <a:solidFill>
          <a:srgbClr val="0070C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b="1" kern="1200">
              <a:effectLst>
                <a:outerShdw blurRad="38100" dist="38100" dir="2700000" algn="tl">
                  <a:srgbClr val="000000">
                    <a:alpha val="43137"/>
                  </a:srgbClr>
                </a:outerShdw>
              </a:effectLst>
            </a:rPr>
            <a:t>Jesus has purchased this peace with His own blood</a:t>
          </a:r>
          <a:endParaRPr lang="es-ES" sz="1800" kern="1200" dirty="0">
            <a:effectLst>
              <a:outerShdw blurRad="38100" dist="38100" dir="2700000" algn="tl">
                <a:srgbClr val="000000">
                  <a:alpha val="43137"/>
                </a:srgbClr>
              </a:outerShdw>
            </a:effectLst>
          </a:endParaRPr>
        </a:p>
      </dsp:txBody>
      <dsp:txXfrm>
        <a:off x="2401167" y="523688"/>
        <a:ext cx="1878847" cy="1004449"/>
      </dsp:txXfrm>
    </dsp:sp>
    <dsp:sp modelId="{BC80ED6D-52FA-4EAE-B19F-B9B28C86E1F1}">
      <dsp:nvSpPr>
        <dsp:cNvPr id="0" name=""/>
        <dsp:cNvSpPr/>
      </dsp:nvSpPr>
      <dsp:spPr>
        <a:xfrm>
          <a:off x="4558998" y="0"/>
          <a:ext cx="2118968" cy="1641461"/>
        </a:xfrm>
        <a:prstGeom prst="roundRect">
          <a:avLst>
            <a:gd name="adj" fmla="val 10000"/>
          </a:avLst>
        </a:prstGeom>
        <a:solidFill>
          <a:srgbClr val="FFBDBD"/>
        </a:solidFill>
        <a:ln w="6350" cap="flat" cmpd="sng" algn="ctr">
          <a:noFill/>
          <a:prstDash val="solid"/>
          <a:miter lim="800000"/>
        </a:ln>
        <a:effectLst/>
        <a:scene3d>
          <a:camera prst="orthographicFront">
            <a:rot lat="0" lon="0" rev="0"/>
          </a:camera>
          <a:lightRig rig="glow" dir="t">
            <a:rot lat="0" lon="0" rev="14100000"/>
          </a:lightRig>
        </a:scene3d>
        <a:sp3d z="-300000" prstMaterial="softEdge">
          <a:bevelT w="127000" prst="artDeco"/>
        </a:sp3d>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S" sz="2200" b="1" kern="1200">
              <a:solidFill>
                <a:srgbClr val="8E0000"/>
              </a:solidFill>
            </a:rPr>
            <a:t>Ephesians </a:t>
          </a:r>
          <a:r>
            <a:rPr lang="es-ES" sz="2200" b="1" kern="1200" dirty="0">
              <a:solidFill>
                <a:srgbClr val="8E0000"/>
              </a:solidFill>
            </a:rPr>
            <a:t>2:17</a:t>
          </a:r>
          <a:endParaRPr lang="es-ES" sz="2200" kern="1200" dirty="0">
            <a:solidFill>
              <a:srgbClr val="8E0000"/>
            </a:solidFill>
          </a:endParaRPr>
        </a:p>
      </dsp:txBody>
      <dsp:txXfrm>
        <a:off x="4558998" y="0"/>
        <a:ext cx="2118968" cy="492438"/>
      </dsp:txXfrm>
    </dsp:sp>
    <dsp:sp modelId="{CF093BB8-615D-464A-A97C-DA96F80DFB8D}">
      <dsp:nvSpPr>
        <dsp:cNvPr id="0" name=""/>
        <dsp:cNvSpPr/>
      </dsp:nvSpPr>
      <dsp:spPr>
        <a:xfrm>
          <a:off x="4647808" y="492438"/>
          <a:ext cx="1941347" cy="1066949"/>
        </a:xfrm>
        <a:prstGeom prst="roundRect">
          <a:avLst>
            <a:gd name="adj" fmla="val 10000"/>
          </a:avLst>
        </a:prstGeom>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b="1" kern="1200">
              <a:effectLst>
                <a:outerShdw blurRad="38100" dist="38100" dir="2700000" algn="tl">
                  <a:srgbClr val="000000">
                    <a:alpha val="43137"/>
                  </a:srgbClr>
                </a:outerShdw>
              </a:effectLst>
            </a:rPr>
            <a:t>Jesus has proclaimed the good news </a:t>
          </a:r>
          <a:br>
            <a:rPr lang="en-US" sz="1800" b="1" kern="1200">
              <a:effectLst>
                <a:outerShdw blurRad="38100" dist="38100" dir="2700000" algn="tl">
                  <a:srgbClr val="000000">
                    <a:alpha val="43137"/>
                  </a:srgbClr>
                </a:outerShdw>
              </a:effectLst>
            </a:rPr>
          </a:br>
          <a:r>
            <a:rPr lang="en-US" sz="1800" b="1" kern="1200">
              <a:effectLst>
                <a:outerShdw blurRad="38100" dist="38100" dir="2700000" algn="tl">
                  <a:srgbClr val="000000">
                    <a:alpha val="43137"/>
                  </a:srgbClr>
                </a:outerShdw>
              </a:effectLst>
            </a:rPr>
            <a:t>of peace</a:t>
          </a:r>
          <a:endParaRPr lang="es-ES" sz="1800" kern="1200" dirty="0">
            <a:effectLst>
              <a:outerShdw blurRad="38100" dist="38100" dir="2700000" algn="tl">
                <a:srgbClr val="000000">
                  <a:alpha val="43137"/>
                </a:srgbClr>
              </a:outerShdw>
            </a:effectLst>
          </a:endParaRPr>
        </a:p>
      </dsp:txBody>
      <dsp:txXfrm>
        <a:off x="4679058" y="523688"/>
        <a:ext cx="1878847" cy="1004449"/>
      </dsp:txXfrm>
    </dsp:sp>
    <dsp:sp modelId="{F190A804-55DD-4ECA-B160-FE8286D0C442}">
      <dsp:nvSpPr>
        <dsp:cNvPr id="0" name=""/>
        <dsp:cNvSpPr/>
      </dsp:nvSpPr>
      <dsp:spPr>
        <a:xfrm>
          <a:off x="6836889" y="0"/>
          <a:ext cx="2118968" cy="1641461"/>
        </a:xfrm>
        <a:prstGeom prst="roundRect">
          <a:avLst>
            <a:gd name="adj" fmla="val 10000"/>
          </a:avLst>
        </a:prstGeom>
        <a:solidFill>
          <a:schemeClr val="accent5">
            <a:lumMod val="20000"/>
            <a:lumOff val="80000"/>
          </a:schemeClr>
        </a:solidFill>
        <a:ln w="6350" cap="flat" cmpd="sng" algn="ctr">
          <a:noFill/>
          <a:prstDash val="solid"/>
          <a:miter lim="800000"/>
        </a:ln>
        <a:effectLst/>
        <a:scene3d>
          <a:camera prst="orthographicFront">
            <a:rot lat="0" lon="0" rev="0"/>
          </a:camera>
          <a:lightRig rig="glow" dir="t">
            <a:rot lat="0" lon="0" rev="14100000"/>
          </a:lightRig>
        </a:scene3d>
        <a:sp3d z="-300000" prstMaterial="softEdge">
          <a:bevelT w="127000" prst="artDeco"/>
        </a:sp3d>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S" sz="2200" b="1" kern="1200">
              <a:solidFill>
                <a:schemeClr val="accent5">
                  <a:lumMod val="75000"/>
                </a:schemeClr>
              </a:solidFill>
            </a:rPr>
            <a:t>Ephesians </a:t>
          </a:r>
          <a:r>
            <a:rPr lang="es-ES" sz="2200" b="1" kern="1200" dirty="0">
              <a:solidFill>
                <a:schemeClr val="accent5">
                  <a:lumMod val="75000"/>
                </a:schemeClr>
              </a:solidFill>
            </a:rPr>
            <a:t>4:3</a:t>
          </a:r>
          <a:endParaRPr lang="es-ES" sz="2200" kern="1200" dirty="0">
            <a:solidFill>
              <a:schemeClr val="accent5">
                <a:lumMod val="75000"/>
              </a:schemeClr>
            </a:solidFill>
          </a:endParaRPr>
        </a:p>
      </dsp:txBody>
      <dsp:txXfrm>
        <a:off x="6836889" y="0"/>
        <a:ext cx="2118968" cy="492438"/>
      </dsp:txXfrm>
    </dsp:sp>
    <dsp:sp modelId="{C6EB6EF4-334B-499A-B18F-0ABF3983FC38}">
      <dsp:nvSpPr>
        <dsp:cNvPr id="0" name=""/>
        <dsp:cNvSpPr/>
      </dsp:nvSpPr>
      <dsp:spPr>
        <a:xfrm>
          <a:off x="6925699" y="492438"/>
          <a:ext cx="1941347" cy="1066949"/>
        </a:xfrm>
        <a:prstGeom prst="roundRect">
          <a:avLst>
            <a:gd name="adj" fmla="val 1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b="1" kern="1200">
              <a:effectLst>
                <a:outerShdw blurRad="38100" dist="38100" dir="2700000" algn="tl">
                  <a:srgbClr val="000000">
                    <a:alpha val="43137"/>
                  </a:srgbClr>
                </a:outerShdw>
              </a:effectLst>
            </a:rPr>
            <a:t>We must keep unity in the bond of peace</a:t>
          </a:r>
          <a:endParaRPr lang="es-ES" sz="1800" kern="1200" dirty="0">
            <a:effectLst>
              <a:outerShdw blurRad="38100" dist="38100" dir="2700000" algn="tl">
                <a:srgbClr val="000000">
                  <a:alpha val="43137"/>
                </a:srgbClr>
              </a:outerShdw>
            </a:effectLst>
          </a:endParaRPr>
        </a:p>
      </dsp:txBody>
      <dsp:txXfrm>
        <a:off x="6956949" y="523688"/>
        <a:ext cx="1878847" cy="1004449"/>
      </dsp:txXfrm>
    </dsp:sp>
    <dsp:sp modelId="{8131D925-36B8-4E8D-8F2A-C0F84748A9E4}">
      <dsp:nvSpPr>
        <dsp:cNvPr id="0" name=""/>
        <dsp:cNvSpPr/>
      </dsp:nvSpPr>
      <dsp:spPr>
        <a:xfrm>
          <a:off x="9114780" y="0"/>
          <a:ext cx="2563421" cy="1641461"/>
        </a:xfrm>
        <a:prstGeom prst="roundRect">
          <a:avLst>
            <a:gd name="adj" fmla="val 10000"/>
          </a:avLst>
        </a:prstGeom>
        <a:solidFill>
          <a:schemeClr val="accent6">
            <a:lumMod val="40000"/>
            <a:lumOff val="60000"/>
          </a:schemeClr>
        </a:solidFill>
        <a:ln w="6350" cap="flat" cmpd="sng" algn="ctr">
          <a:noFill/>
          <a:prstDash val="solid"/>
          <a:miter lim="800000"/>
        </a:ln>
        <a:effectLst/>
        <a:scene3d>
          <a:camera prst="orthographicFront">
            <a:rot lat="0" lon="0" rev="0"/>
          </a:camera>
          <a:lightRig rig="glow" dir="t">
            <a:rot lat="0" lon="0" rev="14100000"/>
          </a:lightRig>
        </a:scene3d>
        <a:sp3d z="-300000" prstMaterial="softEdge">
          <a:bevelT w="127000" prst="artDeco"/>
        </a:sp3d>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S" sz="2200" b="1" kern="1200">
              <a:solidFill>
                <a:schemeClr val="accent6">
                  <a:lumMod val="50000"/>
                </a:schemeClr>
              </a:solidFill>
            </a:rPr>
            <a:t>Ephesians </a:t>
          </a:r>
          <a:r>
            <a:rPr lang="es-ES" sz="2200" b="1" kern="1200" dirty="0">
              <a:solidFill>
                <a:schemeClr val="accent6">
                  <a:lumMod val="50000"/>
                </a:schemeClr>
              </a:solidFill>
            </a:rPr>
            <a:t>6:15</a:t>
          </a:r>
          <a:endParaRPr lang="es-ES" sz="2200" kern="1200" dirty="0">
            <a:solidFill>
              <a:schemeClr val="accent6">
                <a:lumMod val="50000"/>
              </a:schemeClr>
            </a:solidFill>
          </a:endParaRPr>
        </a:p>
      </dsp:txBody>
      <dsp:txXfrm>
        <a:off x="9114780" y="0"/>
        <a:ext cx="2563421" cy="492438"/>
      </dsp:txXfrm>
    </dsp:sp>
    <dsp:sp modelId="{1D44765B-D3BE-4C8D-9BD1-C336B3F43ACB}">
      <dsp:nvSpPr>
        <dsp:cNvPr id="0" name=""/>
        <dsp:cNvSpPr/>
      </dsp:nvSpPr>
      <dsp:spPr>
        <a:xfrm>
          <a:off x="9222218" y="492959"/>
          <a:ext cx="2348545" cy="1065907"/>
        </a:xfrm>
        <a:prstGeom prst="roundRect">
          <a:avLst>
            <a:gd name="adj" fmla="val 1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b="1" kern="1200">
              <a:effectLst>
                <a:outerShdw blurRad="38100" dist="38100" dir="2700000" algn="tl">
                  <a:srgbClr val="000000">
                    <a:alpha val="43137"/>
                  </a:srgbClr>
                </a:outerShdw>
              </a:effectLst>
            </a:rPr>
            <a:t>We must have the readiness to proclaim the gospel of peace (</a:t>
          </a:r>
          <a:r>
            <a:rPr lang="en-US" sz="1600" b="1" kern="1200">
              <a:effectLst>
                <a:outerShdw blurRad="38100" dist="38100" dir="2700000" algn="tl">
                  <a:srgbClr val="000000">
                    <a:alpha val="43137"/>
                  </a:srgbClr>
                </a:outerShdw>
              </a:effectLst>
            </a:rPr>
            <a:t>NIV</a:t>
          </a:r>
          <a:r>
            <a:rPr lang="en-US" sz="1800" b="1" kern="1200">
              <a:effectLst>
                <a:outerShdw blurRad="38100" dist="38100" dir="2700000" algn="tl">
                  <a:srgbClr val="000000">
                    <a:alpha val="43137"/>
                  </a:srgbClr>
                </a:outerShdw>
              </a:effectLst>
            </a:rPr>
            <a:t>)</a:t>
          </a:r>
          <a:endParaRPr lang="es-ES" sz="1800" kern="1200" dirty="0">
            <a:effectLst>
              <a:outerShdw blurRad="38100" dist="38100" dir="2700000" algn="tl">
                <a:srgbClr val="000000">
                  <a:alpha val="43137"/>
                </a:srgbClr>
              </a:outerShdw>
            </a:effectLst>
          </a:endParaRPr>
        </a:p>
      </dsp:txBody>
      <dsp:txXfrm>
        <a:off x="9253437" y="524178"/>
        <a:ext cx="2286107" cy="10034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EAC145-7421-4683-A0FA-BDCCAB8A0D06}">
      <dsp:nvSpPr>
        <dsp:cNvPr id="0" name=""/>
        <dsp:cNvSpPr/>
      </dsp:nvSpPr>
      <dsp:spPr>
        <a:xfrm>
          <a:off x="0" y="28604"/>
          <a:ext cx="3853703" cy="1303964"/>
        </a:xfrm>
        <a:prstGeom prst="roundRect">
          <a:avLst>
            <a:gd name="adj" fmla="val 10000"/>
          </a:avLst>
        </a:prstGeom>
        <a:solidFill>
          <a:schemeClr val="accent5">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0AC486FD-B38D-4680-BA23-5C273917E2B6}">
      <dsp:nvSpPr>
        <dsp:cNvPr id="0" name=""/>
        <dsp:cNvSpPr/>
      </dsp:nvSpPr>
      <dsp:spPr>
        <a:xfrm>
          <a:off x="2699501" y="58890"/>
          <a:ext cx="881404" cy="1227750"/>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2EF058CA-DD79-4335-9F62-31C20243604F}">
      <dsp:nvSpPr>
        <dsp:cNvPr id="0" name=""/>
        <dsp:cNvSpPr/>
      </dsp:nvSpPr>
      <dsp:spPr>
        <a:xfrm rot="10800000">
          <a:off x="118663" y="1311603"/>
          <a:ext cx="3616376" cy="4063819"/>
        </a:xfrm>
        <a:prstGeom prst="round2SameRect">
          <a:avLst>
            <a:gd name="adj1" fmla="val 10500"/>
            <a:gd name="adj2" fmla="val 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US" sz="1800" b="1" kern="1200">
              <a:effectLst>
                <a:outerShdw blurRad="38100" dist="38100" dir="2700000" algn="tl">
                  <a:srgbClr val="000000">
                    <a:alpha val="43137"/>
                  </a:srgbClr>
                </a:outerShdw>
              </a:effectLst>
            </a:rPr>
            <a:t>Made of wood covered with leather and adorned with metal, the shield could completely protect a crouching soldier and prevent arrows or sword strikes from harming him.</a:t>
          </a:r>
          <a:endParaRPr lang="es-ES" sz="1800" kern="1200" dirty="0">
            <a:effectLst>
              <a:outerShdw blurRad="38100" dist="38100" dir="2700000" algn="tl">
                <a:srgbClr val="000000">
                  <a:alpha val="43137"/>
                </a:srgbClr>
              </a:outerShdw>
            </a:effectLst>
          </a:endParaRPr>
        </a:p>
        <a:p>
          <a:pPr marL="0" lvl="1" indent="0" algn="l" defTabSz="800100">
            <a:lnSpc>
              <a:spcPct val="90000"/>
            </a:lnSpc>
            <a:spcBef>
              <a:spcPct val="0"/>
            </a:spcBef>
            <a:spcAft>
              <a:spcPct val="15000"/>
            </a:spcAft>
            <a:buNone/>
          </a:pPr>
          <a:r>
            <a:rPr lang="en-US" sz="1800" b="1" kern="1200">
              <a:effectLst>
                <a:outerShdw blurRad="38100" dist="38100" dir="2700000" algn="tl">
                  <a:srgbClr val="000000">
                    <a:alpha val="43137"/>
                  </a:srgbClr>
                </a:outerShdw>
              </a:effectLst>
            </a:rPr>
            <a:t>God is our shield (Psalm 3:3; 18:2). By faith, we face the conflict with complete trust in His protection. It is faith that will extinguish the darts of trials that the wicked one seeks to use against us.</a:t>
          </a:r>
          <a:endParaRPr lang="es-ES" sz="1800" kern="1200" dirty="0">
            <a:effectLst>
              <a:outerShdw blurRad="38100" dist="38100" dir="2700000" algn="tl">
                <a:srgbClr val="000000">
                  <a:alpha val="43137"/>
                </a:srgbClr>
              </a:outerShdw>
            </a:effectLst>
          </a:endParaRPr>
        </a:p>
      </dsp:txBody>
      <dsp:txXfrm rot="10800000">
        <a:off x="229879" y="1311603"/>
        <a:ext cx="3393944" cy="39526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EAC145-7421-4683-A0FA-BDCCAB8A0D06}">
      <dsp:nvSpPr>
        <dsp:cNvPr id="0" name=""/>
        <dsp:cNvSpPr/>
      </dsp:nvSpPr>
      <dsp:spPr>
        <a:xfrm>
          <a:off x="0" y="28604"/>
          <a:ext cx="3853703" cy="1303964"/>
        </a:xfrm>
        <a:prstGeom prst="roundRect">
          <a:avLst>
            <a:gd name="adj" fmla="val 10000"/>
          </a:avLst>
        </a:prstGeom>
        <a:solidFill>
          <a:schemeClr val="accent4">
            <a:lumMod val="40000"/>
            <a:lumOff val="60000"/>
            <a:alpha val="9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0AC486FD-B38D-4680-BA23-5C273917E2B6}">
      <dsp:nvSpPr>
        <dsp:cNvPr id="0" name=""/>
        <dsp:cNvSpPr/>
      </dsp:nvSpPr>
      <dsp:spPr>
        <a:xfrm>
          <a:off x="2292421" y="96626"/>
          <a:ext cx="1231028" cy="1152278"/>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2EF058CA-DD79-4335-9F62-31C20243604F}">
      <dsp:nvSpPr>
        <dsp:cNvPr id="0" name=""/>
        <dsp:cNvSpPr/>
      </dsp:nvSpPr>
      <dsp:spPr>
        <a:xfrm rot="10800000">
          <a:off x="118663" y="1311603"/>
          <a:ext cx="3616376" cy="4063819"/>
        </a:xfrm>
        <a:prstGeom prst="round2SameRect">
          <a:avLst>
            <a:gd name="adj1" fmla="val 10500"/>
            <a:gd name="adj2" fmla="val 0"/>
          </a:avLst>
        </a:prstGeom>
        <a:solidFill>
          <a:schemeClr val="accent4">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US" sz="1800" b="1" kern="1200">
              <a:effectLst>
                <a:outerShdw blurRad="38100" dist="38100" dir="2700000" algn="tl">
                  <a:srgbClr val="000000">
                    <a:alpha val="43137"/>
                  </a:srgbClr>
                </a:outerShdw>
              </a:effectLst>
            </a:rPr>
            <a:t>The Roman metal helmet had various pieces that protected the soldier's neck and cheeks, ensuring complete head protection.</a:t>
          </a:r>
          <a:endParaRPr lang="es-ES" sz="1800" kern="1200" dirty="0">
            <a:effectLst>
              <a:outerShdw blurRad="38100" dist="38100" dir="2700000" algn="tl">
                <a:srgbClr val="000000">
                  <a:alpha val="43137"/>
                </a:srgbClr>
              </a:outerShdw>
            </a:effectLst>
          </a:endParaRPr>
        </a:p>
        <a:p>
          <a:pPr marL="0" lvl="1" indent="0" algn="l" defTabSz="800100">
            <a:lnSpc>
              <a:spcPct val="90000"/>
            </a:lnSpc>
            <a:spcBef>
              <a:spcPct val="0"/>
            </a:spcBef>
            <a:spcAft>
              <a:spcPct val="15000"/>
            </a:spcAft>
            <a:buNone/>
          </a:pPr>
          <a:r>
            <a:rPr lang="en-US" sz="1800" b="1" kern="1200">
              <a:effectLst>
                <a:outerShdw blurRad="38100" dist="38100" dir="2700000" algn="tl">
                  <a:srgbClr val="000000">
                    <a:alpha val="43137"/>
                  </a:srgbClr>
                </a:outerShdw>
              </a:effectLst>
            </a:rPr>
            <a:t>Our thoughts must be focused on the salvation that God has secured for us and the hope that this salvation will soon materialize in an eternal life without sin </a:t>
          </a:r>
          <a:br>
            <a:rPr lang="en-US" sz="1800" b="1" kern="1200">
              <a:effectLst>
                <a:outerShdw blurRad="38100" dist="38100" dir="2700000" algn="tl">
                  <a:srgbClr val="000000">
                    <a:alpha val="43137"/>
                  </a:srgbClr>
                </a:outerShdw>
              </a:effectLst>
            </a:rPr>
          </a:br>
          <a:r>
            <a:rPr lang="en-US" sz="1800" b="1" kern="1200">
              <a:effectLst>
                <a:outerShdw blurRad="38100" dist="38100" dir="2700000" algn="tl">
                  <a:srgbClr val="000000">
                    <a:alpha val="43137"/>
                  </a:srgbClr>
                </a:outerShdw>
              </a:effectLst>
            </a:rPr>
            <a:t>(1 Thessalonians 5:8).</a:t>
          </a:r>
          <a:endParaRPr lang="es-ES" sz="1800" kern="1200" dirty="0">
            <a:effectLst>
              <a:outerShdw blurRad="38100" dist="38100" dir="2700000" algn="tl">
                <a:srgbClr val="000000">
                  <a:alpha val="43137"/>
                </a:srgbClr>
              </a:outerShdw>
            </a:effectLst>
          </a:endParaRPr>
        </a:p>
      </dsp:txBody>
      <dsp:txXfrm rot="10800000">
        <a:off x="229879" y="1311603"/>
        <a:ext cx="3393944" cy="39526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EAC145-7421-4683-A0FA-BDCCAB8A0D06}">
      <dsp:nvSpPr>
        <dsp:cNvPr id="0" name=""/>
        <dsp:cNvSpPr/>
      </dsp:nvSpPr>
      <dsp:spPr>
        <a:xfrm>
          <a:off x="0" y="28604"/>
          <a:ext cx="3853703" cy="1303964"/>
        </a:xfrm>
        <a:prstGeom prst="roundRect">
          <a:avLst>
            <a:gd name="adj" fmla="val 10000"/>
          </a:avLst>
        </a:prstGeom>
        <a:solidFill>
          <a:srgbClr val="89FFE9">
            <a:alpha val="89804"/>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0AC486FD-B38D-4680-BA23-5C273917E2B6}">
      <dsp:nvSpPr>
        <dsp:cNvPr id="0" name=""/>
        <dsp:cNvSpPr/>
      </dsp:nvSpPr>
      <dsp:spPr>
        <a:xfrm>
          <a:off x="2619127" y="77576"/>
          <a:ext cx="1047107" cy="1190379"/>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2EF058CA-DD79-4335-9F62-31C20243604F}">
      <dsp:nvSpPr>
        <dsp:cNvPr id="0" name=""/>
        <dsp:cNvSpPr/>
      </dsp:nvSpPr>
      <dsp:spPr>
        <a:xfrm rot="10800000">
          <a:off x="118663" y="1311603"/>
          <a:ext cx="3616376" cy="4063819"/>
        </a:xfrm>
        <a:prstGeom prst="round2SameRect">
          <a:avLst>
            <a:gd name="adj1" fmla="val 10500"/>
            <a:gd name="adj2" fmla="val 0"/>
          </a:avLst>
        </a:prstGeom>
        <a:solidFill>
          <a:srgbClr val="00A485"/>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US" sz="1800" b="1" kern="1200">
              <a:effectLst>
                <a:outerShdw blurRad="38100" dist="38100" dir="2700000" algn="tl">
                  <a:srgbClr val="000000">
                    <a:alpha val="43137"/>
                  </a:srgbClr>
                </a:outerShdw>
              </a:effectLst>
            </a:rPr>
            <a:t>With a length of half a meter and a straight, double-edged blade, the Roman sword allowed the soldier to both defend against enemy blows and counterattack.</a:t>
          </a:r>
          <a:endParaRPr lang="es-ES" sz="1800" kern="1200" dirty="0">
            <a:effectLst>
              <a:outerShdw blurRad="38100" dist="38100" dir="2700000" algn="tl">
                <a:srgbClr val="000000">
                  <a:alpha val="43137"/>
                </a:srgbClr>
              </a:outerShdw>
            </a:effectLst>
          </a:endParaRPr>
        </a:p>
        <a:p>
          <a:pPr marL="0" lvl="1" indent="0" algn="l" defTabSz="800100">
            <a:lnSpc>
              <a:spcPct val="90000"/>
            </a:lnSpc>
            <a:spcBef>
              <a:spcPct val="0"/>
            </a:spcBef>
            <a:spcAft>
              <a:spcPct val="15000"/>
            </a:spcAft>
            <a:buNone/>
          </a:pPr>
          <a:r>
            <a:rPr lang="en-US" sz="1800" b="1" kern="1200">
              <a:effectLst>
                <a:outerShdw blurRad="38100" dist="38100" dir="2700000" algn="tl">
                  <a:srgbClr val="000000">
                    <a:alpha val="43137"/>
                  </a:srgbClr>
                </a:outerShdw>
              </a:effectLst>
            </a:rPr>
            <a:t>Paul speaks of the word of God as "sharper than any two-edged sword; it pierces to the division of soul and spirit" </a:t>
          </a:r>
          <a:br>
            <a:rPr lang="en-US" sz="1800" b="1" kern="1200">
              <a:effectLst>
                <a:outerShdw blurRad="38100" dist="38100" dir="2700000" algn="tl">
                  <a:srgbClr val="000000">
                    <a:alpha val="43137"/>
                  </a:srgbClr>
                </a:outerShdw>
              </a:effectLst>
            </a:rPr>
          </a:br>
          <a:r>
            <a:rPr lang="en-US" sz="1800" b="1" kern="1200">
              <a:effectLst>
                <a:outerShdw blurRad="38100" dist="38100" dir="2700000" algn="tl">
                  <a:srgbClr val="000000">
                    <a:alpha val="43137"/>
                  </a:srgbClr>
                </a:outerShdw>
              </a:effectLst>
            </a:rPr>
            <a:t>(Hebrews 4:12). This is the only weapon capable of turning the enemy into an ally.</a:t>
          </a:r>
          <a:endParaRPr lang="es-ES" sz="1800" kern="1200" dirty="0">
            <a:effectLst>
              <a:outerShdw blurRad="38100" dist="38100" dir="2700000" algn="tl">
                <a:srgbClr val="000000">
                  <a:alpha val="43137"/>
                </a:srgbClr>
              </a:outerShdw>
            </a:effectLst>
          </a:endParaRPr>
        </a:p>
      </dsp:txBody>
      <dsp:txXfrm rot="10800000">
        <a:off x="229879" y="1311603"/>
        <a:ext cx="3393944" cy="39526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BC0C3B-C702-4CCF-A5D0-9FFDDEBFBBED}">
      <dsp:nvSpPr>
        <dsp:cNvPr id="0" name=""/>
        <dsp:cNvSpPr/>
      </dsp:nvSpPr>
      <dsp:spPr>
        <a:xfrm rot="5400000">
          <a:off x="420510" y="1147495"/>
          <a:ext cx="1053948" cy="1199883"/>
        </a:xfrm>
        <a:prstGeom prst="bentUpArrow">
          <a:avLst>
            <a:gd name="adj1" fmla="val 32840"/>
            <a:gd name="adj2" fmla="val 25000"/>
            <a:gd name="adj3" fmla="val 35780"/>
          </a:avLst>
        </a:prstGeom>
        <a:gradFill rotWithShape="0">
          <a:gsLst>
            <a:gs pos="0">
              <a:schemeClr val="accent5">
                <a:tint val="50000"/>
                <a:hueOff val="0"/>
                <a:satOff val="0"/>
                <a:lumOff val="0"/>
                <a:alphaOff val="0"/>
                <a:satMod val="103000"/>
                <a:lumMod val="102000"/>
                <a:tint val="94000"/>
              </a:schemeClr>
            </a:gs>
            <a:gs pos="50000">
              <a:schemeClr val="accent5">
                <a:tint val="50000"/>
                <a:hueOff val="0"/>
                <a:satOff val="0"/>
                <a:lumOff val="0"/>
                <a:alphaOff val="0"/>
                <a:satMod val="110000"/>
                <a:lumMod val="100000"/>
                <a:shade val="100000"/>
              </a:schemeClr>
            </a:gs>
            <a:gs pos="100000">
              <a:schemeClr val="accent5">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405AC547-3F23-4822-A0F3-188AAE69541E}">
      <dsp:nvSpPr>
        <dsp:cNvPr id="0" name=""/>
        <dsp:cNvSpPr/>
      </dsp:nvSpPr>
      <dsp:spPr>
        <a:xfrm>
          <a:off x="141281" y="0"/>
          <a:ext cx="1774228" cy="1241902"/>
        </a:xfrm>
        <a:prstGeom prst="roundRect">
          <a:avLst>
            <a:gd name="adj" fmla="val 1667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a:effectLst>
                <a:outerShdw blurRad="38100" dist="38100" dir="2700000" algn="tl">
                  <a:srgbClr val="000000">
                    <a:alpha val="43137"/>
                  </a:srgbClr>
                </a:outerShdw>
              </a:effectLst>
            </a:rPr>
            <a:t>How prayer should be:</a:t>
          </a:r>
          <a:endParaRPr lang="es-ES" sz="2200" kern="1200" dirty="0">
            <a:effectLst>
              <a:outerShdw blurRad="38100" dist="38100" dir="2700000" algn="tl">
                <a:srgbClr val="000000">
                  <a:alpha val="43137"/>
                </a:srgbClr>
              </a:outerShdw>
            </a:effectLst>
          </a:endParaRPr>
        </a:p>
      </dsp:txBody>
      <dsp:txXfrm>
        <a:off x="201917" y="60636"/>
        <a:ext cx="1652956" cy="1120630"/>
      </dsp:txXfrm>
    </dsp:sp>
    <dsp:sp modelId="{93306A48-C27D-4133-9C6A-C819C2809271}">
      <dsp:nvSpPr>
        <dsp:cNvPr id="0" name=""/>
        <dsp:cNvSpPr/>
      </dsp:nvSpPr>
      <dsp:spPr>
        <a:xfrm>
          <a:off x="1905823" y="0"/>
          <a:ext cx="6298428" cy="1447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SzPct val="150000"/>
            <a:buFontTx/>
            <a:buBlip>
              <a:blip xmlns:r="http://schemas.openxmlformats.org/officeDocument/2006/relationships" r:embed="rId1">
                <a:extLst>
                  <a:ext uri="{96DAC541-7B7A-43D3-8B79-37D633B846F1}">
                    <asvg:svgBlip xmlns:asvg="http://schemas.microsoft.com/office/drawing/2016/SVG/main" r:embed="rId2"/>
                  </a:ext>
                </a:extLst>
              </a:blip>
            </a:buBlip>
          </a:pPr>
          <a:r>
            <a:rPr lang="en-US" sz="1800" b="1" kern="1200" dirty="0"/>
            <a:t>"At all times." We should never cease to pray, even when we do not see an immediate answer (Lk. 18:1-8; 1 Th. 5:17).</a:t>
          </a:r>
          <a:endParaRPr lang="es-ES" sz="1800" kern="1200" dirty="0"/>
        </a:p>
        <a:p>
          <a:pPr marL="171450" lvl="1" indent="-171450" algn="l" defTabSz="800100">
            <a:lnSpc>
              <a:spcPct val="90000"/>
            </a:lnSpc>
            <a:spcBef>
              <a:spcPct val="0"/>
            </a:spcBef>
            <a:spcAft>
              <a:spcPct val="15000"/>
            </a:spcAft>
            <a:buSzPct val="150000"/>
            <a:buFontTx/>
            <a:buBlip>
              <a:blip xmlns:r="http://schemas.openxmlformats.org/officeDocument/2006/relationships" r:embed="rId1">
                <a:extLst>
                  <a:ext uri="{96DAC541-7B7A-43D3-8B79-37D633B846F1}">
                    <asvg:svgBlip xmlns:asvg="http://schemas.microsoft.com/office/drawing/2016/SVG/main" r:embed="rId2"/>
                  </a:ext>
                </a:extLst>
              </a:blip>
            </a:buBlip>
          </a:pPr>
          <a:r>
            <a:rPr lang="en-US" sz="1800" b="1" kern="1200" noProof="0" dirty="0"/>
            <a:t>"In the Spirit." The Holy Spirit transforms our prayers with  “groanings which cannot be uttered” (Rom. 8:26 NIV).</a:t>
          </a:r>
          <a:endParaRPr lang="en-US" sz="1800" kern="1200" noProof="0" dirty="0"/>
        </a:p>
      </dsp:txBody>
      <dsp:txXfrm>
        <a:off x="1905823" y="0"/>
        <a:ext cx="6298428" cy="1447743"/>
      </dsp:txXfrm>
    </dsp:sp>
    <dsp:sp modelId="{1F1DB518-D371-47A1-AA81-2BE4DBB240D2}">
      <dsp:nvSpPr>
        <dsp:cNvPr id="0" name=""/>
        <dsp:cNvSpPr/>
      </dsp:nvSpPr>
      <dsp:spPr>
        <a:xfrm rot="5400000">
          <a:off x="1817580" y="2695226"/>
          <a:ext cx="1053948" cy="1199883"/>
        </a:xfrm>
        <a:prstGeom prst="bentUpArrow">
          <a:avLst>
            <a:gd name="adj1" fmla="val 32840"/>
            <a:gd name="adj2" fmla="val 25000"/>
            <a:gd name="adj3" fmla="val 35780"/>
          </a:avLst>
        </a:prstGeom>
        <a:solidFill>
          <a:srgbClr val="95CEE7"/>
        </a:solidFill>
        <a:ln>
          <a:noFill/>
        </a:ln>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17B02103-5F98-4976-9738-4514392C62B6}">
      <dsp:nvSpPr>
        <dsp:cNvPr id="0" name=""/>
        <dsp:cNvSpPr/>
      </dsp:nvSpPr>
      <dsp:spPr>
        <a:xfrm>
          <a:off x="1538309" y="1526904"/>
          <a:ext cx="1774228" cy="1241902"/>
        </a:xfrm>
        <a:prstGeom prst="roundRect">
          <a:avLst>
            <a:gd name="adj" fmla="val 16670"/>
          </a:avLst>
        </a:prstGeom>
        <a:gradFill rotWithShape="0">
          <a:gsLst>
            <a:gs pos="0">
              <a:schemeClr val="accent5">
                <a:hueOff val="-6123527"/>
                <a:satOff val="-29098"/>
                <a:lumOff val="8921"/>
                <a:alphaOff val="0"/>
                <a:satMod val="103000"/>
                <a:lumMod val="102000"/>
                <a:tint val="94000"/>
              </a:schemeClr>
            </a:gs>
            <a:gs pos="50000">
              <a:schemeClr val="accent5">
                <a:hueOff val="-6123527"/>
                <a:satOff val="-29098"/>
                <a:lumOff val="8921"/>
                <a:alphaOff val="0"/>
                <a:satMod val="110000"/>
                <a:lumMod val="100000"/>
                <a:shade val="100000"/>
              </a:schemeClr>
            </a:gs>
            <a:gs pos="100000">
              <a:schemeClr val="accent5">
                <a:hueOff val="-6123527"/>
                <a:satOff val="-29098"/>
                <a:lumOff val="892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a:effectLst>
                <a:outerShdw blurRad="38100" dist="38100" dir="2700000" algn="tl">
                  <a:srgbClr val="000000">
                    <a:alpha val="43137"/>
                  </a:srgbClr>
                </a:outerShdw>
              </a:effectLst>
            </a:rPr>
            <a:t>Whom our prayer helps:</a:t>
          </a:r>
          <a:endParaRPr lang="es-ES" sz="2200" kern="1200" dirty="0">
            <a:effectLst>
              <a:outerShdw blurRad="38100" dist="38100" dir="2700000" algn="tl">
                <a:srgbClr val="000000">
                  <a:alpha val="43137"/>
                </a:srgbClr>
              </a:outerShdw>
            </a:effectLst>
          </a:endParaRPr>
        </a:p>
      </dsp:txBody>
      <dsp:txXfrm>
        <a:off x="1598945" y="1587540"/>
        <a:ext cx="1652956" cy="1120630"/>
      </dsp:txXfrm>
    </dsp:sp>
    <dsp:sp modelId="{449F443F-F2FE-49F2-842F-842B6084D119}">
      <dsp:nvSpPr>
        <dsp:cNvPr id="0" name=""/>
        <dsp:cNvSpPr/>
      </dsp:nvSpPr>
      <dsp:spPr>
        <a:xfrm>
          <a:off x="3600623" y="1625206"/>
          <a:ext cx="5453019" cy="1003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SzPct val="150000"/>
            <a:buFontTx/>
            <a:buBlip>
              <a:blip xmlns:r="http://schemas.openxmlformats.org/officeDocument/2006/relationships" r:embed="rId1">
                <a:extLst>
                  <a:ext uri="{96DAC541-7B7A-43D3-8B79-37D633B846F1}">
                    <asvg:svgBlip xmlns:asvg="http://schemas.microsoft.com/office/drawing/2016/SVG/main" r:embed="rId2"/>
                  </a:ext>
                </a:extLst>
              </a:blip>
            </a:buBlip>
          </a:pPr>
          <a:r>
            <a:rPr lang="en-US" sz="1800" b="1" kern="1200">
              <a:latin typeface="Calibri" panose="020F0502020204030204"/>
              <a:ea typeface="+mn-ea"/>
              <a:cs typeface="+mn-cs"/>
            </a:rPr>
            <a:t>We should supplicate "for all the saints." We are not alone in the fight; we must support one another through intercessory prayer.</a:t>
          </a:r>
          <a:endParaRPr lang="es-ES" sz="1800" b="1" kern="1200" dirty="0">
            <a:latin typeface="Calibri" panose="020F0502020204030204"/>
            <a:ea typeface="+mn-ea"/>
            <a:cs typeface="+mn-cs"/>
          </a:endParaRPr>
        </a:p>
      </dsp:txBody>
      <dsp:txXfrm>
        <a:off x="3600623" y="1625206"/>
        <a:ext cx="5453019" cy="1003760"/>
      </dsp:txXfrm>
    </dsp:sp>
    <dsp:sp modelId="{00D72285-F61F-4EA2-8B7A-015566E599FD}">
      <dsp:nvSpPr>
        <dsp:cNvPr id="0" name=""/>
        <dsp:cNvSpPr/>
      </dsp:nvSpPr>
      <dsp:spPr>
        <a:xfrm>
          <a:off x="3216925" y="2968120"/>
          <a:ext cx="1774228" cy="1241902"/>
        </a:xfrm>
        <a:prstGeom prst="roundRect">
          <a:avLst>
            <a:gd name="adj" fmla="val 16670"/>
          </a:avLst>
        </a:prstGeom>
        <a:gradFill rotWithShape="0">
          <a:gsLst>
            <a:gs pos="0">
              <a:schemeClr val="accent5">
                <a:hueOff val="-12247053"/>
                <a:satOff val="-58196"/>
                <a:lumOff val="17843"/>
                <a:alphaOff val="0"/>
                <a:satMod val="103000"/>
                <a:lumMod val="102000"/>
                <a:tint val="94000"/>
              </a:schemeClr>
            </a:gs>
            <a:gs pos="50000">
              <a:schemeClr val="accent5">
                <a:hueOff val="-12247053"/>
                <a:satOff val="-58196"/>
                <a:lumOff val="17843"/>
                <a:alphaOff val="0"/>
                <a:satMod val="110000"/>
                <a:lumMod val="100000"/>
                <a:shade val="100000"/>
              </a:schemeClr>
            </a:gs>
            <a:gs pos="100000">
              <a:schemeClr val="accent5">
                <a:hueOff val="-12247053"/>
                <a:satOff val="-58196"/>
                <a:lumOff val="1784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a:effectLst>
                <a:outerShdw blurRad="38100" dist="38100" dir="2700000" algn="tl">
                  <a:srgbClr val="000000">
                    <a:alpha val="43137"/>
                  </a:srgbClr>
                </a:outerShdw>
              </a:effectLst>
            </a:rPr>
            <a:t>Specific requests:</a:t>
          </a:r>
          <a:endParaRPr lang="es-ES" sz="2200" kern="1200">
            <a:effectLst>
              <a:outerShdw blurRad="38100" dist="38100" dir="2700000" algn="tl">
                <a:srgbClr val="000000">
                  <a:alpha val="43137"/>
                </a:srgbClr>
              </a:outerShdw>
            </a:effectLst>
          </a:endParaRPr>
        </a:p>
      </dsp:txBody>
      <dsp:txXfrm>
        <a:off x="3277561" y="3028756"/>
        <a:ext cx="1652956" cy="1120630"/>
      </dsp:txXfrm>
    </dsp:sp>
    <dsp:sp modelId="{16331DC8-8B55-41B0-B9DC-E88E7391732A}">
      <dsp:nvSpPr>
        <dsp:cNvPr id="0" name=""/>
        <dsp:cNvSpPr/>
      </dsp:nvSpPr>
      <dsp:spPr>
        <a:xfrm>
          <a:off x="5031037" y="2792529"/>
          <a:ext cx="4040632" cy="1319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SzPct val="150000"/>
            <a:buFontTx/>
            <a:buBlip>
              <a:blip xmlns:r="http://schemas.openxmlformats.org/officeDocument/2006/relationships" r:embed="rId1">
                <a:extLst>
                  <a:ext uri="{96DAC541-7B7A-43D3-8B79-37D633B846F1}">
                    <asvg:svgBlip xmlns:asvg="http://schemas.microsoft.com/office/drawing/2016/SVG/main" r:embed="rId2"/>
                  </a:ext>
                </a:extLst>
              </a:blip>
            </a:buBlip>
          </a:pPr>
          <a:r>
            <a:rPr lang="en-US" sz="1800" b="1" kern="1200" dirty="0">
              <a:latin typeface="Calibri" panose="020F0502020204030204"/>
              <a:ea typeface="+mn-ea"/>
              <a:cs typeface="+mn-cs"/>
            </a:rPr>
            <a:t>"And for me." Those called to proclaim the gospel especially need the prayers of believers to boldly present the message ("with confidence" NIV)</a:t>
          </a:r>
          <a:r>
            <a:rPr lang="es-ES" sz="1800" b="1" kern="1200" dirty="0">
              <a:latin typeface="Calibri" panose="020F0502020204030204"/>
              <a:ea typeface="+mn-ea"/>
              <a:cs typeface="+mn-cs"/>
            </a:rPr>
            <a:t>.</a:t>
          </a:r>
        </a:p>
      </dsp:txBody>
      <dsp:txXfrm>
        <a:off x="5031037" y="2792529"/>
        <a:ext cx="4040632" cy="131921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5B5F7D-C4E1-43EE-4D8A-389BA156A6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E9A708A-6994-EC28-497F-87D475975A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CE1CEA7-B425-0513-6458-A6F8320A9EAE}"/>
              </a:ext>
            </a:extLst>
          </p:cNvPr>
          <p:cNvSpPr>
            <a:spLocks noGrp="1"/>
          </p:cNvSpPr>
          <p:nvPr>
            <p:ph type="dt" sz="half" idx="10"/>
          </p:nvPr>
        </p:nvSpPr>
        <p:spPr/>
        <p:txBody>
          <a:bodyPr/>
          <a:lstStyle/>
          <a:p>
            <a:fld id="{73D023EE-F525-4C42-A95C-46153E81EEA4}" type="datetimeFigureOut">
              <a:rPr lang="es-ES" smtClean="0"/>
              <a:t>04/09/2023</a:t>
            </a:fld>
            <a:endParaRPr lang="es-ES"/>
          </a:p>
        </p:txBody>
      </p:sp>
      <p:sp>
        <p:nvSpPr>
          <p:cNvPr id="5" name="Marcador de pie de página 4">
            <a:extLst>
              <a:ext uri="{FF2B5EF4-FFF2-40B4-BE49-F238E27FC236}">
                <a16:creationId xmlns:a16="http://schemas.microsoft.com/office/drawing/2014/main" id="{C5AF1AAD-56A8-4460-AE36-829E7DDCD6F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0BE99CA-93BC-BD62-56EA-AADC343ABC96}"/>
              </a:ext>
            </a:extLst>
          </p:cNvPr>
          <p:cNvSpPr>
            <a:spLocks noGrp="1"/>
          </p:cNvSpPr>
          <p:nvPr>
            <p:ph type="sldNum" sz="quarter" idx="12"/>
          </p:nvPr>
        </p:nvSpPr>
        <p:spPr/>
        <p:txBody>
          <a:bodyPr/>
          <a:lstStyle/>
          <a:p>
            <a:fld id="{A2060B3E-78F2-493D-AC02-35CB46FD6947}" type="slidenum">
              <a:rPr lang="es-ES" smtClean="0"/>
              <a:t>‹Nº›</a:t>
            </a:fld>
            <a:endParaRPr lang="es-ES"/>
          </a:p>
        </p:txBody>
      </p:sp>
    </p:spTree>
    <p:extLst>
      <p:ext uri="{BB962C8B-B14F-4D97-AF65-F5344CB8AC3E}">
        <p14:creationId xmlns:p14="http://schemas.microsoft.com/office/powerpoint/2010/main" val="17488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EC37BA-FA5A-730E-F08A-D92C14D2A9F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FAAB160-1D81-7148-2FD7-0B77A2759EA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9A5A88E-7A96-35CB-1DAD-82B553489867}"/>
              </a:ext>
            </a:extLst>
          </p:cNvPr>
          <p:cNvSpPr>
            <a:spLocks noGrp="1"/>
          </p:cNvSpPr>
          <p:nvPr>
            <p:ph type="dt" sz="half" idx="10"/>
          </p:nvPr>
        </p:nvSpPr>
        <p:spPr/>
        <p:txBody>
          <a:bodyPr/>
          <a:lstStyle/>
          <a:p>
            <a:fld id="{73D023EE-F525-4C42-A95C-46153E81EEA4}" type="datetimeFigureOut">
              <a:rPr lang="es-ES" smtClean="0"/>
              <a:t>04/09/2023</a:t>
            </a:fld>
            <a:endParaRPr lang="es-ES"/>
          </a:p>
        </p:txBody>
      </p:sp>
      <p:sp>
        <p:nvSpPr>
          <p:cNvPr id="5" name="Marcador de pie de página 4">
            <a:extLst>
              <a:ext uri="{FF2B5EF4-FFF2-40B4-BE49-F238E27FC236}">
                <a16:creationId xmlns:a16="http://schemas.microsoft.com/office/drawing/2014/main" id="{EE44983D-9DA9-6289-31E1-3C7A64E5A99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B5F2BD9-4D10-35F3-7DF8-B963CC55CCAF}"/>
              </a:ext>
            </a:extLst>
          </p:cNvPr>
          <p:cNvSpPr>
            <a:spLocks noGrp="1"/>
          </p:cNvSpPr>
          <p:nvPr>
            <p:ph type="sldNum" sz="quarter" idx="12"/>
          </p:nvPr>
        </p:nvSpPr>
        <p:spPr/>
        <p:txBody>
          <a:bodyPr/>
          <a:lstStyle/>
          <a:p>
            <a:fld id="{A2060B3E-78F2-493D-AC02-35CB46FD6947}" type="slidenum">
              <a:rPr lang="es-ES" smtClean="0"/>
              <a:t>‹Nº›</a:t>
            </a:fld>
            <a:endParaRPr lang="es-ES"/>
          </a:p>
        </p:txBody>
      </p:sp>
    </p:spTree>
    <p:extLst>
      <p:ext uri="{BB962C8B-B14F-4D97-AF65-F5344CB8AC3E}">
        <p14:creationId xmlns:p14="http://schemas.microsoft.com/office/powerpoint/2010/main" val="404827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DB05E75-1343-6283-1687-C90A667673B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8CDFD42-F8DF-5954-DF77-B2BA1D1FFF9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BC3C1CC-69B2-8789-2200-09972B8E4A40}"/>
              </a:ext>
            </a:extLst>
          </p:cNvPr>
          <p:cNvSpPr>
            <a:spLocks noGrp="1"/>
          </p:cNvSpPr>
          <p:nvPr>
            <p:ph type="dt" sz="half" idx="10"/>
          </p:nvPr>
        </p:nvSpPr>
        <p:spPr/>
        <p:txBody>
          <a:bodyPr/>
          <a:lstStyle/>
          <a:p>
            <a:fld id="{73D023EE-F525-4C42-A95C-46153E81EEA4}" type="datetimeFigureOut">
              <a:rPr lang="es-ES" smtClean="0"/>
              <a:t>04/09/2023</a:t>
            </a:fld>
            <a:endParaRPr lang="es-ES"/>
          </a:p>
        </p:txBody>
      </p:sp>
      <p:sp>
        <p:nvSpPr>
          <p:cNvPr id="5" name="Marcador de pie de página 4">
            <a:extLst>
              <a:ext uri="{FF2B5EF4-FFF2-40B4-BE49-F238E27FC236}">
                <a16:creationId xmlns:a16="http://schemas.microsoft.com/office/drawing/2014/main" id="{9C77FF12-0B3A-3D3D-A21E-8B4047A1F8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2588663-DAF4-6C4B-98DF-93F1865B5812}"/>
              </a:ext>
            </a:extLst>
          </p:cNvPr>
          <p:cNvSpPr>
            <a:spLocks noGrp="1"/>
          </p:cNvSpPr>
          <p:nvPr>
            <p:ph type="sldNum" sz="quarter" idx="12"/>
          </p:nvPr>
        </p:nvSpPr>
        <p:spPr/>
        <p:txBody>
          <a:bodyPr/>
          <a:lstStyle/>
          <a:p>
            <a:fld id="{A2060B3E-78F2-493D-AC02-35CB46FD6947}" type="slidenum">
              <a:rPr lang="es-ES" smtClean="0"/>
              <a:t>‹Nº›</a:t>
            </a:fld>
            <a:endParaRPr lang="es-ES"/>
          </a:p>
        </p:txBody>
      </p:sp>
    </p:spTree>
    <p:extLst>
      <p:ext uri="{BB962C8B-B14F-4D97-AF65-F5344CB8AC3E}">
        <p14:creationId xmlns:p14="http://schemas.microsoft.com/office/powerpoint/2010/main" val="3815707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6377D3-C738-C044-7529-694A909D61B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F0C1AA9-5201-1EC8-DC52-3AEF611C33B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109DC53-6327-46B2-1097-65DE50F006BB}"/>
              </a:ext>
            </a:extLst>
          </p:cNvPr>
          <p:cNvSpPr>
            <a:spLocks noGrp="1"/>
          </p:cNvSpPr>
          <p:nvPr>
            <p:ph type="dt" sz="half" idx="10"/>
          </p:nvPr>
        </p:nvSpPr>
        <p:spPr/>
        <p:txBody>
          <a:bodyPr/>
          <a:lstStyle/>
          <a:p>
            <a:fld id="{73D023EE-F525-4C42-A95C-46153E81EEA4}" type="datetimeFigureOut">
              <a:rPr lang="es-ES" smtClean="0"/>
              <a:t>04/09/2023</a:t>
            </a:fld>
            <a:endParaRPr lang="es-ES"/>
          </a:p>
        </p:txBody>
      </p:sp>
      <p:sp>
        <p:nvSpPr>
          <p:cNvPr id="5" name="Marcador de pie de página 4">
            <a:extLst>
              <a:ext uri="{FF2B5EF4-FFF2-40B4-BE49-F238E27FC236}">
                <a16:creationId xmlns:a16="http://schemas.microsoft.com/office/drawing/2014/main" id="{A64034CB-3919-C034-EC88-6425CAA5512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801E024-E064-8169-A0DE-CEA075C483B3}"/>
              </a:ext>
            </a:extLst>
          </p:cNvPr>
          <p:cNvSpPr>
            <a:spLocks noGrp="1"/>
          </p:cNvSpPr>
          <p:nvPr>
            <p:ph type="sldNum" sz="quarter" idx="12"/>
          </p:nvPr>
        </p:nvSpPr>
        <p:spPr/>
        <p:txBody>
          <a:bodyPr/>
          <a:lstStyle/>
          <a:p>
            <a:fld id="{A2060B3E-78F2-493D-AC02-35CB46FD6947}" type="slidenum">
              <a:rPr lang="es-ES" smtClean="0"/>
              <a:t>‹Nº›</a:t>
            </a:fld>
            <a:endParaRPr lang="es-ES"/>
          </a:p>
        </p:txBody>
      </p:sp>
    </p:spTree>
    <p:extLst>
      <p:ext uri="{BB962C8B-B14F-4D97-AF65-F5344CB8AC3E}">
        <p14:creationId xmlns:p14="http://schemas.microsoft.com/office/powerpoint/2010/main" val="301531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50227F-EE35-8C02-3FD0-965FC6482CF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A16634C-831D-41E6-E024-33B83E9290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D3CDD36-A4D4-80AF-4E75-E1D9C8ABBC94}"/>
              </a:ext>
            </a:extLst>
          </p:cNvPr>
          <p:cNvSpPr>
            <a:spLocks noGrp="1"/>
          </p:cNvSpPr>
          <p:nvPr>
            <p:ph type="dt" sz="half" idx="10"/>
          </p:nvPr>
        </p:nvSpPr>
        <p:spPr/>
        <p:txBody>
          <a:bodyPr/>
          <a:lstStyle/>
          <a:p>
            <a:fld id="{73D023EE-F525-4C42-A95C-46153E81EEA4}" type="datetimeFigureOut">
              <a:rPr lang="es-ES" smtClean="0"/>
              <a:t>04/09/2023</a:t>
            </a:fld>
            <a:endParaRPr lang="es-ES"/>
          </a:p>
        </p:txBody>
      </p:sp>
      <p:sp>
        <p:nvSpPr>
          <p:cNvPr id="5" name="Marcador de pie de página 4">
            <a:extLst>
              <a:ext uri="{FF2B5EF4-FFF2-40B4-BE49-F238E27FC236}">
                <a16:creationId xmlns:a16="http://schemas.microsoft.com/office/drawing/2014/main" id="{231425AD-29BB-94FC-775C-EC51350E459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36AD0AB-6C5B-D4D2-73DB-1BBF42C40765}"/>
              </a:ext>
            </a:extLst>
          </p:cNvPr>
          <p:cNvSpPr>
            <a:spLocks noGrp="1"/>
          </p:cNvSpPr>
          <p:nvPr>
            <p:ph type="sldNum" sz="quarter" idx="12"/>
          </p:nvPr>
        </p:nvSpPr>
        <p:spPr/>
        <p:txBody>
          <a:bodyPr/>
          <a:lstStyle/>
          <a:p>
            <a:fld id="{A2060B3E-78F2-493D-AC02-35CB46FD6947}" type="slidenum">
              <a:rPr lang="es-ES" smtClean="0"/>
              <a:t>‹Nº›</a:t>
            </a:fld>
            <a:endParaRPr lang="es-ES"/>
          </a:p>
        </p:txBody>
      </p:sp>
    </p:spTree>
    <p:extLst>
      <p:ext uri="{BB962C8B-B14F-4D97-AF65-F5344CB8AC3E}">
        <p14:creationId xmlns:p14="http://schemas.microsoft.com/office/powerpoint/2010/main" val="369979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2AD390-647D-5D77-827E-E7E20FB3923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E4E92E-2602-9193-2A90-3C4C15D9BE9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B9395146-7455-60A1-E426-BE218800C49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7014CD8-0A8C-DA16-6E9B-4D1A3C0E73F5}"/>
              </a:ext>
            </a:extLst>
          </p:cNvPr>
          <p:cNvSpPr>
            <a:spLocks noGrp="1"/>
          </p:cNvSpPr>
          <p:nvPr>
            <p:ph type="dt" sz="half" idx="10"/>
          </p:nvPr>
        </p:nvSpPr>
        <p:spPr/>
        <p:txBody>
          <a:bodyPr/>
          <a:lstStyle/>
          <a:p>
            <a:fld id="{73D023EE-F525-4C42-A95C-46153E81EEA4}" type="datetimeFigureOut">
              <a:rPr lang="es-ES" smtClean="0"/>
              <a:t>04/09/2023</a:t>
            </a:fld>
            <a:endParaRPr lang="es-ES"/>
          </a:p>
        </p:txBody>
      </p:sp>
      <p:sp>
        <p:nvSpPr>
          <p:cNvPr id="6" name="Marcador de pie de página 5">
            <a:extLst>
              <a:ext uri="{FF2B5EF4-FFF2-40B4-BE49-F238E27FC236}">
                <a16:creationId xmlns:a16="http://schemas.microsoft.com/office/drawing/2014/main" id="{BDD9DCE4-80BE-AC7C-63E1-698BCEEAE93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F6554AA-8994-DCE8-ED9E-E7C6C93509B6}"/>
              </a:ext>
            </a:extLst>
          </p:cNvPr>
          <p:cNvSpPr>
            <a:spLocks noGrp="1"/>
          </p:cNvSpPr>
          <p:nvPr>
            <p:ph type="sldNum" sz="quarter" idx="12"/>
          </p:nvPr>
        </p:nvSpPr>
        <p:spPr/>
        <p:txBody>
          <a:bodyPr/>
          <a:lstStyle/>
          <a:p>
            <a:fld id="{A2060B3E-78F2-493D-AC02-35CB46FD6947}" type="slidenum">
              <a:rPr lang="es-ES" smtClean="0"/>
              <a:t>‹Nº›</a:t>
            </a:fld>
            <a:endParaRPr lang="es-ES"/>
          </a:p>
        </p:txBody>
      </p:sp>
    </p:spTree>
    <p:extLst>
      <p:ext uri="{BB962C8B-B14F-4D97-AF65-F5344CB8AC3E}">
        <p14:creationId xmlns:p14="http://schemas.microsoft.com/office/powerpoint/2010/main" val="835243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E9A008-DF5A-7F41-9B44-FFDA402EC86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C372E3E-C50C-8E6A-ADE7-301047F6B4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9DBE878-2567-6682-3B96-5BB7871FCD6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B3D77B8-4097-973B-431A-848F03944C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C4E3D04-6147-825E-4A5E-95C8EADB369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76D3FC5-5BE7-E1C0-DCB8-C2B11D454D06}"/>
              </a:ext>
            </a:extLst>
          </p:cNvPr>
          <p:cNvSpPr>
            <a:spLocks noGrp="1"/>
          </p:cNvSpPr>
          <p:nvPr>
            <p:ph type="dt" sz="half" idx="10"/>
          </p:nvPr>
        </p:nvSpPr>
        <p:spPr/>
        <p:txBody>
          <a:bodyPr/>
          <a:lstStyle/>
          <a:p>
            <a:fld id="{73D023EE-F525-4C42-A95C-46153E81EEA4}" type="datetimeFigureOut">
              <a:rPr lang="es-ES" smtClean="0"/>
              <a:t>04/09/2023</a:t>
            </a:fld>
            <a:endParaRPr lang="es-ES"/>
          </a:p>
        </p:txBody>
      </p:sp>
      <p:sp>
        <p:nvSpPr>
          <p:cNvPr id="8" name="Marcador de pie de página 7">
            <a:extLst>
              <a:ext uri="{FF2B5EF4-FFF2-40B4-BE49-F238E27FC236}">
                <a16:creationId xmlns:a16="http://schemas.microsoft.com/office/drawing/2014/main" id="{55B695CC-0649-8FB2-F7B6-1942285B9A4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4229B34-A4D0-02C5-8AD2-236D740E62A9}"/>
              </a:ext>
            </a:extLst>
          </p:cNvPr>
          <p:cNvSpPr>
            <a:spLocks noGrp="1"/>
          </p:cNvSpPr>
          <p:nvPr>
            <p:ph type="sldNum" sz="quarter" idx="12"/>
          </p:nvPr>
        </p:nvSpPr>
        <p:spPr/>
        <p:txBody>
          <a:bodyPr/>
          <a:lstStyle/>
          <a:p>
            <a:fld id="{A2060B3E-78F2-493D-AC02-35CB46FD6947}" type="slidenum">
              <a:rPr lang="es-ES" smtClean="0"/>
              <a:t>‹Nº›</a:t>
            </a:fld>
            <a:endParaRPr lang="es-ES"/>
          </a:p>
        </p:txBody>
      </p:sp>
    </p:spTree>
    <p:extLst>
      <p:ext uri="{BB962C8B-B14F-4D97-AF65-F5344CB8AC3E}">
        <p14:creationId xmlns:p14="http://schemas.microsoft.com/office/powerpoint/2010/main" val="2854683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4EC7ED-A0FC-B7F4-4A6F-42F57586228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F1B19C89-30E6-ED58-73C3-F4C905972FA7}"/>
              </a:ext>
            </a:extLst>
          </p:cNvPr>
          <p:cNvSpPr>
            <a:spLocks noGrp="1"/>
          </p:cNvSpPr>
          <p:nvPr>
            <p:ph type="dt" sz="half" idx="10"/>
          </p:nvPr>
        </p:nvSpPr>
        <p:spPr/>
        <p:txBody>
          <a:bodyPr/>
          <a:lstStyle/>
          <a:p>
            <a:fld id="{73D023EE-F525-4C42-A95C-46153E81EEA4}" type="datetimeFigureOut">
              <a:rPr lang="es-ES" smtClean="0"/>
              <a:t>04/09/2023</a:t>
            </a:fld>
            <a:endParaRPr lang="es-ES"/>
          </a:p>
        </p:txBody>
      </p:sp>
      <p:sp>
        <p:nvSpPr>
          <p:cNvPr id="4" name="Marcador de pie de página 3">
            <a:extLst>
              <a:ext uri="{FF2B5EF4-FFF2-40B4-BE49-F238E27FC236}">
                <a16:creationId xmlns:a16="http://schemas.microsoft.com/office/drawing/2014/main" id="{9F53B660-CBFC-5E3B-6DFD-B4EB447BC91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A8FF33C-8572-6057-F92A-D954DAD2617D}"/>
              </a:ext>
            </a:extLst>
          </p:cNvPr>
          <p:cNvSpPr>
            <a:spLocks noGrp="1"/>
          </p:cNvSpPr>
          <p:nvPr>
            <p:ph type="sldNum" sz="quarter" idx="12"/>
          </p:nvPr>
        </p:nvSpPr>
        <p:spPr/>
        <p:txBody>
          <a:bodyPr/>
          <a:lstStyle/>
          <a:p>
            <a:fld id="{A2060B3E-78F2-493D-AC02-35CB46FD6947}" type="slidenum">
              <a:rPr lang="es-ES" smtClean="0"/>
              <a:t>‹Nº›</a:t>
            </a:fld>
            <a:endParaRPr lang="es-ES"/>
          </a:p>
        </p:txBody>
      </p:sp>
    </p:spTree>
    <p:extLst>
      <p:ext uri="{BB962C8B-B14F-4D97-AF65-F5344CB8AC3E}">
        <p14:creationId xmlns:p14="http://schemas.microsoft.com/office/powerpoint/2010/main" val="3436361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41AD7B0-D0EF-2A68-700F-7C04207CD51C}"/>
              </a:ext>
            </a:extLst>
          </p:cNvPr>
          <p:cNvSpPr>
            <a:spLocks noGrp="1"/>
          </p:cNvSpPr>
          <p:nvPr>
            <p:ph type="dt" sz="half" idx="10"/>
          </p:nvPr>
        </p:nvSpPr>
        <p:spPr/>
        <p:txBody>
          <a:bodyPr/>
          <a:lstStyle/>
          <a:p>
            <a:fld id="{73D023EE-F525-4C42-A95C-46153E81EEA4}" type="datetimeFigureOut">
              <a:rPr lang="es-ES" smtClean="0"/>
              <a:t>04/09/2023</a:t>
            </a:fld>
            <a:endParaRPr lang="es-ES"/>
          </a:p>
        </p:txBody>
      </p:sp>
      <p:sp>
        <p:nvSpPr>
          <p:cNvPr id="3" name="Marcador de pie de página 2">
            <a:extLst>
              <a:ext uri="{FF2B5EF4-FFF2-40B4-BE49-F238E27FC236}">
                <a16:creationId xmlns:a16="http://schemas.microsoft.com/office/drawing/2014/main" id="{169740C2-5C4B-CD3F-9454-6D93C9EF8EA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7610655-65A8-D519-0863-C240111273C3}"/>
              </a:ext>
            </a:extLst>
          </p:cNvPr>
          <p:cNvSpPr>
            <a:spLocks noGrp="1"/>
          </p:cNvSpPr>
          <p:nvPr>
            <p:ph type="sldNum" sz="quarter" idx="12"/>
          </p:nvPr>
        </p:nvSpPr>
        <p:spPr/>
        <p:txBody>
          <a:bodyPr/>
          <a:lstStyle/>
          <a:p>
            <a:fld id="{A2060B3E-78F2-493D-AC02-35CB46FD6947}" type="slidenum">
              <a:rPr lang="es-ES" smtClean="0"/>
              <a:t>‹Nº›</a:t>
            </a:fld>
            <a:endParaRPr lang="es-ES"/>
          </a:p>
        </p:txBody>
      </p:sp>
    </p:spTree>
    <p:extLst>
      <p:ext uri="{BB962C8B-B14F-4D97-AF65-F5344CB8AC3E}">
        <p14:creationId xmlns:p14="http://schemas.microsoft.com/office/powerpoint/2010/main" val="337362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B2E5A1-1375-5A14-1A85-829156B3E3B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3F34CB2-2017-3F61-52E3-625C858060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A2B87E7-BBC2-04A3-B218-CE57E5A713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EC69134-64FD-01B5-7406-D2C864459665}"/>
              </a:ext>
            </a:extLst>
          </p:cNvPr>
          <p:cNvSpPr>
            <a:spLocks noGrp="1"/>
          </p:cNvSpPr>
          <p:nvPr>
            <p:ph type="dt" sz="half" idx="10"/>
          </p:nvPr>
        </p:nvSpPr>
        <p:spPr/>
        <p:txBody>
          <a:bodyPr/>
          <a:lstStyle/>
          <a:p>
            <a:fld id="{73D023EE-F525-4C42-A95C-46153E81EEA4}" type="datetimeFigureOut">
              <a:rPr lang="es-ES" smtClean="0"/>
              <a:t>04/09/2023</a:t>
            </a:fld>
            <a:endParaRPr lang="es-ES"/>
          </a:p>
        </p:txBody>
      </p:sp>
      <p:sp>
        <p:nvSpPr>
          <p:cNvPr id="6" name="Marcador de pie de página 5">
            <a:extLst>
              <a:ext uri="{FF2B5EF4-FFF2-40B4-BE49-F238E27FC236}">
                <a16:creationId xmlns:a16="http://schemas.microsoft.com/office/drawing/2014/main" id="{F17F01D9-988B-B748-43FF-B1F7E90899E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3918243-C366-CDFA-0FDE-AD25831C6522}"/>
              </a:ext>
            </a:extLst>
          </p:cNvPr>
          <p:cNvSpPr>
            <a:spLocks noGrp="1"/>
          </p:cNvSpPr>
          <p:nvPr>
            <p:ph type="sldNum" sz="quarter" idx="12"/>
          </p:nvPr>
        </p:nvSpPr>
        <p:spPr/>
        <p:txBody>
          <a:bodyPr/>
          <a:lstStyle/>
          <a:p>
            <a:fld id="{A2060B3E-78F2-493D-AC02-35CB46FD6947}" type="slidenum">
              <a:rPr lang="es-ES" smtClean="0"/>
              <a:t>‹Nº›</a:t>
            </a:fld>
            <a:endParaRPr lang="es-ES"/>
          </a:p>
        </p:txBody>
      </p:sp>
    </p:spTree>
    <p:extLst>
      <p:ext uri="{BB962C8B-B14F-4D97-AF65-F5344CB8AC3E}">
        <p14:creationId xmlns:p14="http://schemas.microsoft.com/office/powerpoint/2010/main" val="215621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E04193-BDA7-A1DD-B0B7-B23FD1F2421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6E0F2DA-25F7-A233-21F5-0288059BD9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489748B-9813-1209-EA1C-34BF9452A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D796008-0C45-6346-FD94-0E6F6CB071B9}"/>
              </a:ext>
            </a:extLst>
          </p:cNvPr>
          <p:cNvSpPr>
            <a:spLocks noGrp="1"/>
          </p:cNvSpPr>
          <p:nvPr>
            <p:ph type="dt" sz="half" idx="10"/>
          </p:nvPr>
        </p:nvSpPr>
        <p:spPr/>
        <p:txBody>
          <a:bodyPr/>
          <a:lstStyle/>
          <a:p>
            <a:fld id="{73D023EE-F525-4C42-A95C-46153E81EEA4}" type="datetimeFigureOut">
              <a:rPr lang="es-ES" smtClean="0"/>
              <a:t>04/09/2023</a:t>
            </a:fld>
            <a:endParaRPr lang="es-ES"/>
          </a:p>
        </p:txBody>
      </p:sp>
      <p:sp>
        <p:nvSpPr>
          <p:cNvPr id="6" name="Marcador de pie de página 5">
            <a:extLst>
              <a:ext uri="{FF2B5EF4-FFF2-40B4-BE49-F238E27FC236}">
                <a16:creationId xmlns:a16="http://schemas.microsoft.com/office/drawing/2014/main" id="{083B9A80-7C82-4E07-7A61-EFB77D4C721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DE68BE5-FA59-907A-B999-A2C20B88BD77}"/>
              </a:ext>
            </a:extLst>
          </p:cNvPr>
          <p:cNvSpPr>
            <a:spLocks noGrp="1"/>
          </p:cNvSpPr>
          <p:nvPr>
            <p:ph type="sldNum" sz="quarter" idx="12"/>
          </p:nvPr>
        </p:nvSpPr>
        <p:spPr/>
        <p:txBody>
          <a:bodyPr/>
          <a:lstStyle/>
          <a:p>
            <a:fld id="{A2060B3E-78F2-493D-AC02-35CB46FD6947}" type="slidenum">
              <a:rPr lang="es-ES" smtClean="0"/>
              <a:t>‹Nº›</a:t>
            </a:fld>
            <a:endParaRPr lang="es-ES"/>
          </a:p>
        </p:txBody>
      </p:sp>
    </p:spTree>
    <p:extLst>
      <p:ext uri="{BB962C8B-B14F-4D97-AF65-F5344CB8AC3E}">
        <p14:creationId xmlns:p14="http://schemas.microsoft.com/office/powerpoint/2010/main" val="236432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832C945-D577-9402-816F-2C6083CB32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4D21B01-EEAB-C08E-3FC1-614AEF9723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AE29CD1-B064-C053-98AB-22186EFA00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D023EE-F525-4C42-A95C-46153E81EEA4}" type="datetimeFigureOut">
              <a:rPr lang="es-ES" smtClean="0"/>
              <a:t>04/09/2023</a:t>
            </a:fld>
            <a:endParaRPr lang="es-ES"/>
          </a:p>
        </p:txBody>
      </p:sp>
      <p:sp>
        <p:nvSpPr>
          <p:cNvPr id="5" name="Marcador de pie de página 4">
            <a:extLst>
              <a:ext uri="{FF2B5EF4-FFF2-40B4-BE49-F238E27FC236}">
                <a16:creationId xmlns:a16="http://schemas.microsoft.com/office/drawing/2014/main" id="{8D059080-E0D2-EC21-CF7D-660CBBCA43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8F9CE2FF-7310-E422-9D8F-B069192BC4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060B3E-78F2-493D-AC02-35CB46FD6947}" type="slidenum">
              <a:rPr lang="es-ES" smtClean="0"/>
              <a:t>‹Nº›</a:t>
            </a:fld>
            <a:endParaRPr lang="es-ES"/>
          </a:p>
        </p:txBody>
      </p:sp>
    </p:spTree>
    <p:extLst>
      <p:ext uri="{BB962C8B-B14F-4D97-AF65-F5344CB8AC3E}">
        <p14:creationId xmlns:p14="http://schemas.microsoft.com/office/powerpoint/2010/main" val="2243521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13" Type="http://schemas.openxmlformats.org/officeDocument/2006/relationships/image" Target="../media/image39.jpeg"/><Relationship Id="rId3" Type="http://schemas.openxmlformats.org/officeDocument/2006/relationships/image" Target="../media/image33.jpeg"/><Relationship Id="rId7" Type="http://schemas.openxmlformats.org/officeDocument/2006/relationships/diagramColors" Target="../diagrams/colors5.xml"/><Relationship Id="rId12" Type="http://schemas.openxmlformats.org/officeDocument/2006/relationships/image" Target="../media/image38.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diagramQuickStyle" Target="../diagrams/quickStyle5.xml"/><Relationship Id="rId11" Type="http://schemas.openxmlformats.org/officeDocument/2006/relationships/image" Target="../media/image37.jpeg"/><Relationship Id="rId5" Type="http://schemas.openxmlformats.org/officeDocument/2006/relationships/diagramLayout" Target="../diagrams/layout5.xml"/><Relationship Id="rId10" Type="http://schemas.microsoft.com/office/2007/relationships/hdphoto" Target="../media/hdphoto3.wdp"/><Relationship Id="rId4" Type="http://schemas.openxmlformats.org/officeDocument/2006/relationships/diagramData" Target="../diagrams/data5.xml"/><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18" Type="http://schemas.microsoft.com/office/2007/relationships/diagramDrawing" Target="../diagrams/drawing4.xml"/><Relationship Id="rId3" Type="http://schemas.openxmlformats.org/officeDocument/2006/relationships/image" Target="../media/image27.jpeg"/><Relationship Id="rId7" Type="http://schemas.openxmlformats.org/officeDocument/2006/relationships/diagramColors" Target="../diagrams/colors2.xml"/><Relationship Id="rId12" Type="http://schemas.openxmlformats.org/officeDocument/2006/relationships/diagramColors" Target="../diagrams/colors3.xml"/><Relationship Id="rId17" Type="http://schemas.openxmlformats.org/officeDocument/2006/relationships/diagramColors" Target="../diagrams/colors4.xml"/><Relationship Id="rId2" Type="http://schemas.openxmlformats.org/officeDocument/2006/relationships/image" Target="../media/image26.jpeg"/><Relationship Id="rId16" Type="http://schemas.openxmlformats.org/officeDocument/2006/relationships/diagramQuickStyle" Target="../diagrams/quickStyle4.xml"/><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5" Type="http://schemas.openxmlformats.org/officeDocument/2006/relationships/diagramLayout" Target="../diagrams/layout4.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diagramData" Target="../diagrams/data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7" name="Forma libre: forma 36">
            <a:extLst>
              <a:ext uri="{FF2B5EF4-FFF2-40B4-BE49-F238E27FC236}">
                <a16:creationId xmlns:a16="http://schemas.microsoft.com/office/drawing/2014/main" id="{C89768B4-10D7-C208-88EE-FDC94F88EB6A}"/>
              </a:ext>
            </a:extLst>
          </p:cNvPr>
          <p:cNvSpPr/>
          <p:nvPr/>
        </p:nvSpPr>
        <p:spPr>
          <a:xfrm rot="2700000">
            <a:off x="700446" y="616574"/>
            <a:ext cx="5650836" cy="5624851"/>
          </a:xfrm>
          <a:custGeom>
            <a:avLst/>
            <a:gdLst>
              <a:gd name="connsiteX0" fmla="*/ 3595809 w 5236073"/>
              <a:gd name="connsiteY0" fmla="*/ 3599650 h 5251806"/>
              <a:gd name="connsiteX1" fmla="*/ 4820250 w 5236073"/>
              <a:gd name="connsiteY1" fmla="*/ 3599650 h 5251806"/>
              <a:gd name="connsiteX2" fmla="*/ 4820250 w 5236073"/>
              <a:gd name="connsiteY2" fmla="*/ 4824091 h 5251806"/>
              <a:gd name="connsiteX3" fmla="*/ 3595809 w 5236073"/>
              <a:gd name="connsiteY3" fmla="*/ 4824091 h 5251806"/>
              <a:gd name="connsiteX4" fmla="*/ 439613 w 5236073"/>
              <a:gd name="connsiteY4" fmla="*/ 3599650 h 5251806"/>
              <a:gd name="connsiteX5" fmla="*/ 1664054 w 5236073"/>
              <a:gd name="connsiteY5" fmla="*/ 3599650 h 5251806"/>
              <a:gd name="connsiteX6" fmla="*/ 1664054 w 5236073"/>
              <a:gd name="connsiteY6" fmla="*/ 4824091 h 5251806"/>
              <a:gd name="connsiteX7" fmla="*/ 439613 w 5236073"/>
              <a:gd name="connsiteY7" fmla="*/ 4824091 h 5251806"/>
              <a:gd name="connsiteX8" fmla="*/ 1803852 w 5236073"/>
              <a:gd name="connsiteY8" fmla="*/ 3599647 h 5251806"/>
              <a:gd name="connsiteX9" fmla="*/ 3456011 w 5236073"/>
              <a:gd name="connsiteY9" fmla="*/ 3599647 h 5251806"/>
              <a:gd name="connsiteX10" fmla="*/ 3456011 w 5236073"/>
              <a:gd name="connsiteY10" fmla="*/ 5251806 h 5251806"/>
              <a:gd name="connsiteX11" fmla="*/ 1803852 w 5236073"/>
              <a:gd name="connsiteY11" fmla="*/ 5251806 h 5251806"/>
              <a:gd name="connsiteX12" fmla="*/ 0 w 5236073"/>
              <a:gd name="connsiteY12" fmla="*/ 1793878 h 5251806"/>
              <a:gd name="connsiteX13" fmla="*/ 1652159 w 5236073"/>
              <a:gd name="connsiteY13" fmla="*/ 1793878 h 5251806"/>
              <a:gd name="connsiteX14" fmla="*/ 1652159 w 5236073"/>
              <a:gd name="connsiteY14" fmla="*/ 3446037 h 5251806"/>
              <a:gd name="connsiteX15" fmla="*/ 0 w 5236073"/>
              <a:gd name="connsiteY15" fmla="*/ 3446037 h 5251806"/>
              <a:gd name="connsiteX16" fmla="*/ 3583914 w 5236073"/>
              <a:gd name="connsiteY16" fmla="*/ 1793876 h 5251806"/>
              <a:gd name="connsiteX17" fmla="*/ 5236073 w 5236073"/>
              <a:gd name="connsiteY17" fmla="*/ 1793876 h 5251806"/>
              <a:gd name="connsiteX18" fmla="*/ 5236073 w 5236073"/>
              <a:gd name="connsiteY18" fmla="*/ 3446035 h 5251806"/>
              <a:gd name="connsiteX19" fmla="*/ 3583914 w 5236073"/>
              <a:gd name="connsiteY19" fmla="*/ 3446035 h 5251806"/>
              <a:gd name="connsiteX20" fmla="*/ 1791957 w 5236073"/>
              <a:gd name="connsiteY20" fmla="*/ 1793875 h 5251806"/>
              <a:gd name="connsiteX21" fmla="*/ 3444116 w 5236073"/>
              <a:gd name="connsiteY21" fmla="*/ 1793875 h 5251806"/>
              <a:gd name="connsiteX22" fmla="*/ 3444116 w 5236073"/>
              <a:gd name="connsiteY22" fmla="*/ 3446034 h 5251806"/>
              <a:gd name="connsiteX23" fmla="*/ 1791957 w 5236073"/>
              <a:gd name="connsiteY23" fmla="*/ 3446034 h 5251806"/>
              <a:gd name="connsiteX24" fmla="*/ 436534 w 5236073"/>
              <a:gd name="connsiteY24" fmla="*/ 502110 h 5251806"/>
              <a:gd name="connsiteX25" fmla="*/ 1652159 w 5236073"/>
              <a:gd name="connsiteY25" fmla="*/ 502110 h 5251806"/>
              <a:gd name="connsiteX26" fmla="*/ 1652159 w 5236073"/>
              <a:gd name="connsiteY26" fmla="*/ 1652159 h 5251806"/>
              <a:gd name="connsiteX27" fmla="*/ 436534 w 5236073"/>
              <a:gd name="connsiteY27" fmla="*/ 1652159 h 5251806"/>
              <a:gd name="connsiteX28" fmla="*/ 3595808 w 5236073"/>
              <a:gd name="connsiteY28" fmla="*/ 427718 h 5251806"/>
              <a:gd name="connsiteX29" fmla="*/ 4820249 w 5236073"/>
              <a:gd name="connsiteY29" fmla="*/ 427718 h 5251806"/>
              <a:gd name="connsiteX30" fmla="*/ 4820249 w 5236073"/>
              <a:gd name="connsiteY30" fmla="*/ 1652159 h 5251806"/>
              <a:gd name="connsiteX31" fmla="*/ 3595808 w 5236073"/>
              <a:gd name="connsiteY31" fmla="*/ 1652159 h 5251806"/>
              <a:gd name="connsiteX32" fmla="*/ 1791957 w 5236073"/>
              <a:gd name="connsiteY32" fmla="*/ 0 h 5251806"/>
              <a:gd name="connsiteX33" fmla="*/ 3444116 w 5236073"/>
              <a:gd name="connsiteY33" fmla="*/ 0 h 5251806"/>
              <a:gd name="connsiteX34" fmla="*/ 3444116 w 5236073"/>
              <a:gd name="connsiteY34" fmla="*/ 1652159 h 5251806"/>
              <a:gd name="connsiteX35" fmla="*/ 1791957 w 5236073"/>
              <a:gd name="connsiteY35" fmla="*/ 1652159 h 525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236073" h="5251806">
                <a:moveTo>
                  <a:pt x="3595809" y="3599650"/>
                </a:moveTo>
                <a:lnTo>
                  <a:pt x="4820250" y="3599650"/>
                </a:lnTo>
                <a:lnTo>
                  <a:pt x="4820250" y="4824091"/>
                </a:lnTo>
                <a:lnTo>
                  <a:pt x="3595809" y="4824091"/>
                </a:lnTo>
                <a:close/>
                <a:moveTo>
                  <a:pt x="439613" y="3599650"/>
                </a:moveTo>
                <a:lnTo>
                  <a:pt x="1664054" y="3599650"/>
                </a:lnTo>
                <a:lnTo>
                  <a:pt x="1664054" y="4824091"/>
                </a:lnTo>
                <a:lnTo>
                  <a:pt x="439613" y="4824091"/>
                </a:lnTo>
                <a:close/>
                <a:moveTo>
                  <a:pt x="1803852" y="3599647"/>
                </a:moveTo>
                <a:lnTo>
                  <a:pt x="3456011" y="3599647"/>
                </a:lnTo>
                <a:lnTo>
                  <a:pt x="3456011" y="5251806"/>
                </a:lnTo>
                <a:lnTo>
                  <a:pt x="1803852" y="5251806"/>
                </a:lnTo>
                <a:close/>
                <a:moveTo>
                  <a:pt x="0" y="1793878"/>
                </a:moveTo>
                <a:lnTo>
                  <a:pt x="1652159" y="1793878"/>
                </a:lnTo>
                <a:lnTo>
                  <a:pt x="1652159" y="3446037"/>
                </a:lnTo>
                <a:lnTo>
                  <a:pt x="0" y="3446037"/>
                </a:lnTo>
                <a:close/>
                <a:moveTo>
                  <a:pt x="3583914" y="1793876"/>
                </a:moveTo>
                <a:lnTo>
                  <a:pt x="5236073" y="1793876"/>
                </a:lnTo>
                <a:lnTo>
                  <a:pt x="5236073" y="3446035"/>
                </a:lnTo>
                <a:lnTo>
                  <a:pt x="3583914" y="3446035"/>
                </a:lnTo>
                <a:close/>
                <a:moveTo>
                  <a:pt x="1791957" y="1793875"/>
                </a:moveTo>
                <a:lnTo>
                  <a:pt x="3444116" y="1793875"/>
                </a:lnTo>
                <a:lnTo>
                  <a:pt x="3444116" y="3446034"/>
                </a:lnTo>
                <a:lnTo>
                  <a:pt x="1791957" y="3446034"/>
                </a:lnTo>
                <a:close/>
                <a:moveTo>
                  <a:pt x="436534" y="502110"/>
                </a:moveTo>
                <a:lnTo>
                  <a:pt x="1652159" y="502110"/>
                </a:lnTo>
                <a:lnTo>
                  <a:pt x="1652159" y="1652159"/>
                </a:lnTo>
                <a:lnTo>
                  <a:pt x="436534" y="1652159"/>
                </a:lnTo>
                <a:close/>
                <a:moveTo>
                  <a:pt x="3595808" y="427718"/>
                </a:moveTo>
                <a:lnTo>
                  <a:pt x="4820249" y="427718"/>
                </a:lnTo>
                <a:lnTo>
                  <a:pt x="4820249" y="1652159"/>
                </a:lnTo>
                <a:lnTo>
                  <a:pt x="3595808" y="1652159"/>
                </a:lnTo>
                <a:close/>
                <a:moveTo>
                  <a:pt x="1791957" y="0"/>
                </a:moveTo>
                <a:lnTo>
                  <a:pt x="3444116" y="0"/>
                </a:lnTo>
                <a:lnTo>
                  <a:pt x="3444116" y="1652159"/>
                </a:lnTo>
                <a:lnTo>
                  <a:pt x="1791957" y="1652159"/>
                </a:lnTo>
                <a:close/>
              </a:path>
            </a:pathLst>
          </a:custGeom>
          <a:blipFill dpi="0" rotWithShape="0">
            <a:blip r:embed="rId3"/>
            <a:srcRect/>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S" dirty="0"/>
          </a:p>
        </p:txBody>
      </p:sp>
      <p:sp>
        <p:nvSpPr>
          <p:cNvPr id="38" name="CuadroTexto 37">
            <a:extLst>
              <a:ext uri="{FF2B5EF4-FFF2-40B4-BE49-F238E27FC236}">
                <a16:creationId xmlns:a16="http://schemas.microsoft.com/office/drawing/2014/main" id="{897E715B-40ED-0E3F-BAA5-2EF060D69275}"/>
              </a:ext>
            </a:extLst>
          </p:cNvPr>
          <p:cNvSpPr txBox="1"/>
          <p:nvPr/>
        </p:nvSpPr>
        <p:spPr>
          <a:xfrm>
            <a:off x="6228008" y="1053644"/>
            <a:ext cx="6096000" cy="4225772"/>
          </a:xfrm>
          <a:prstGeom prst="rect">
            <a:avLst/>
          </a:prstGeom>
          <a:noFill/>
        </p:spPr>
        <p:txBody>
          <a:bodyPr wrap="square" rtlCol="0">
            <a:spAutoFit/>
            <a:scene3d>
              <a:camera prst="orthographicFront"/>
              <a:lightRig rig="threePt" dir="t"/>
            </a:scene3d>
            <a:sp3d extrusionH="57150">
              <a:bevelT w="82550" h="38100"/>
            </a:sp3d>
          </a:bodyPr>
          <a:lstStyle/>
          <a:p>
            <a:pPr algn="ctr">
              <a:lnSpc>
                <a:spcPct val="150000"/>
              </a:lnSpc>
            </a:pPr>
            <a:r>
              <a:rPr lang="es-ES" sz="9600" dirty="0" err="1">
                <a:solidFill>
                  <a:srgbClr val="3F2F75"/>
                </a:solidFill>
                <a:effectLst>
                  <a:reflection blurRad="6350" stA="55000" endA="300" endPos="45500" dir="5400000" sy="-100000" algn="bl" rotWithShape="0"/>
                </a:effectLst>
                <a:latin typeface="Impact" panose="020B0806030902050204" pitchFamily="34" charset="0"/>
                <a:ea typeface="ADLaM Display" panose="020F0502020204030204" pitchFamily="2" charset="0"/>
                <a:cs typeface="ADLaM Display" panose="020F0502020204030204" pitchFamily="2" charset="0"/>
              </a:rPr>
              <a:t>WAGING</a:t>
            </a:r>
            <a:r>
              <a:rPr lang="es-ES" sz="9600" dirty="0">
                <a:solidFill>
                  <a:srgbClr val="3F2F75"/>
                </a:solidFill>
                <a:effectLst>
                  <a:reflection blurRad="6350" stA="55000" endA="300" endPos="45500" dir="5400000" sy="-100000" algn="bl" rotWithShape="0"/>
                </a:effectLst>
                <a:latin typeface="Impact" panose="020B0806030902050204" pitchFamily="34" charset="0"/>
                <a:ea typeface="ADLaM Display" panose="020F0502020204030204" pitchFamily="2" charset="0"/>
                <a:cs typeface="ADLaM Display" panose="020F0502020204030204" pitchFamily="2" charset="0"/>
              </a:rPr>
              <a:t> </a:t>
            </a:r>
            <a:r>
              <a:rPr lang="es-ES" sz="9600" dirty="0" err="1">
                <a:solidFill>
                  <a:srgbClr val="3F2F75"/>
                </a:solidFill>
                <a:effectLst>
                  <a:reflection blurRad="6350" stA="55000" endA="300" endPos="45500" dir="5400000" sy="-100000" algn="bl" rotWithShape="0"/>
                </a:effectLst>
                <a:latin typeface="Impact" panose="020B0806030902050204" pitchFamily="34" charset="0"/>
                <a:ea typeface="ADLaM Display" panose="020F0502020204030204" pitchFamily="2" charset="0"/>
                <a:cs typeface="ADLaM Display" panose="020F0502020204030204" pitchFamily="2" charset="0"/>
              </a:rPr>
              <a:t>PEACE</a:t>
            </a:r>
            <a:endParaRPr lang="es-ES" sz="9600" dirty="0">
              <a:solidFill>
                <a:srgbClr val="3F2F75"/>
              </a:solidFill>
              <a:effectLst>
                <a:reflection blurRad="6350" stA="55000" endA="300" endPos="45500" dir="5400000" sy="-100000" algn="bl" rotWithShape="0"/>
              </a:effectLst>
              <a:latin typeface="Impact" panose="020B0806030902050204" pitchFamily="34" charset="0"/>
              <a:ea typeface="ADLaM Display" panose="020F0502020204030204" pitchFamily="2" charset="0"/>
              <a:cs typeface="ADLaM Display" panose="020F0502020204030204" pitchFamily="2" charset="0"/>
            </a:endParaRPr>
          </a:p>
        </p:txBody>
      </p:sp>
      <p:sp>
        <p:nvSpPr>
          <p:cNvPr id="2" name="CuadroTexto 1">
            <a:extLst>
              <a:ext uri="{FF2B5EF4-FFF2-40B4-BE49-F238E27FC236}">
                <a16:creationId xmlns:a16="http://schemas.microsoft.com/office/drawing/2014/main" id="{38E041FA-6702-1509-6762-B55D61032B83}"/>
              </a:ext>
            </a:extLst>
          </p:cNvPr>
          <p:cNvSpPr txBox="1"/>
          <p:nvPr/>
        </p:nvSpPr>
        <p:spPr>
          <a:xfrm>
            <a:off x="125505" y="6197844"/>
            <a:ext cx="2423965" cy="646331"/>
          </a:xfrm>
          <a:prstGeom prst="rect">
            <a:avLst/>
          </a:prstGeom>
          <a:noFill/>
        </p:spPr>
        <p:txBody>
          <a:bodyPr wrap="square" rtlCol="0">
            <a:spAutoFit/>
          </a:bodyPr>
          <a:lstStyle/>
          <a:p>
            <a:r>
              <a:rPr lang="es-ES" b="1">
                <a:solidFill>
                  <a:srgbClr val="663D8F"/>
                </a:solidFill>
              </a:rPr>
              <a:t>Lesson 13 for September 23, 2023</a:t>
            </a:r>
            <a:endParaRPr lang="es-ES" b="1" dirty="0">
              <a:solidFill>
                <a:srgbClr val="663D8F"/>
              </a:solidFill>
            </a:endParaRPr>
          </a:p>
        </p:txBody>
      </p:sp>
    </p:spTree>
    <p:extLst>
      <p:ext uri="{BB962C8B-B14F-4D97-AF65-F5344CB8AC3E}">
        <p14:creationId xmlns:p14="http://schemas.microsoft.com/office/powerpoint/2010/main" val="157719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CC5BFDE-A993-351D-8837-2C6EE6027D16}"/>
              </a:ext>
            </a:extLst>
          </p:cNvPr>
          <p:cNvSpPr txBox="1"/>
          <p:nvPr/>
        </p:nvSpPr>
        <p:spPr>
          <a:xfrm>
            <a:off x="261938" y="400050"/>
            <a:ext cx="11668125" cy="1015663"/>
          </a:xfrm>
          <a:prstGeom prst="rect">
            <a:avLst/>
          </a:prstGeom>
          <a:noFill/>
        </p:spPr>
        <p:txBody>
          <a:bodyPr wrap="square">
            <a:prstTxWarp prst="textDoubleWave1">
              <a:avLst>
                <a:gd name="adj1" fmla="val 6250"/>
                <a:gd name="adj2" fmla="val 81"/>
              </a:avLst>
            </a:prstTxWarp>
            <a:spAutoFit/>
          </a:bodyPr>
          <a:lstStyle/>
          <a:p>
            <a:pPr algn="ctr"/>
            <a:r>
              <a:rPr lang="es-ES" sz="6000" b="1">
                <a:ln w="9525">
                  <a:solidFill>
                    <a:schemeClr val="bg1"/>
                  </a:solidFill>
                  <a:prstDash val="solid"/>
                </a:ln>
                <a:solidFill>
                  <a:srgbClr val="F3B825"/>
                </a:solidFill>
                <a:effectLst>
                  <a:outerShdw blurRad="12700" dist="38100" dir="2700000" algn="tl" rotWithShape="0">
                    <a:schemeClr val="accent2">
                      <a:lumMod val="75000"/>
                    </a:schemeClr>
                  </a:outerShdw>
                </a:effectLst>
              </a:rPr>
              <a:t>THE UNIFYING INGREDIENT</a:t>
            </a:r>
            <a:endParaRPr lang="es-ES" sz="6000" b="1" dirty="0">
              <a:ln w="9525">
                <a:solidFill>
                  <a:schemeClr val="bg1"/>
                </a:solidFill>
                <a:prstDash val="solid"/>
              </a:ln>
              <a:solidFill>
                <a:srgbClr val="F3B825"/>
              </a:solidFill>
              <a:effectLst>
                <a:outerShdw blurRad="12700" dist="38100" dir="2700000" algn="tl" rotWithShape="0">
                  <a:schemeClr val="accent2">
                    <a:lumMod val="75000"/>
                  </a:schemeClr>
                </a:outerShdw>
              </a:effectLst>
            </a:endParaRPr>
          </a:p>
        </p:txBody>
      </p:sp>
      <p:sp>
        <p:nvSpPr>
          <p:cNvPr id="5" name="CuadroTexto 4">
            <a:extLst>
              <a:ext uri="{FF2B5EF4-FFF2-40B4-BE49-F238E27FC236}">
                <a16:creationId xmlns:a16="http://schemas.microsoft.com/office/drawing/2014/main" id="{241F5611-25E5-9EEF-29E0-EE50A3917A9C}"/>
              </a:ext>
            </a:extLst>
          </p:cNvPr>
          <p:cNvSpPr txBox="1"/>
          <p:nvPr/>
        </p:nvSpPr>
        <p:spPr>
          <a:xfrm>
            <a:off x="261938" y="4841379"/>
            <a:ext cx="11668124" cy="1938992"/>
          </a:xfrm>
          <a:prstGeom prst="rect">
            <a:avLst/>
          </a:prstGeom>
          <a:noFill/>
        </p:spPr>
        <p:txBody>
          <a:bodyPr wrap="square">
            <a:spAutoFit/>
            <a:scene3d>
              <a:camera prst="orthographicFront"/>
              <a:lightRig rig="threePt" dir="t"/>
            </a:scene3d>
            <a:sp3d extrusionH="57150">
              <a:bevelT w="38100" h="38100"/>
            </a:sp3d>
          </a:bodyPr>
          <a:lstStyle/>
          <a:p>
            <a:pPr algn="ctr">
              <a:spcBef>
                <a:spcPts val="600"/>
              </a:spcBef>
            </a:pPr>
            <a:r>
              <a:rPr lang="es-ES" sz="2400" b="1">
                <a:solidFill>
                  <a:srgbClr val="005613"/>
                </a:solidFill>
                <a:latin typeface="Comic Sans MS" panose="030F0702030302020204" pitchFamily="66" charset="0"/>
              </a:rPr>
              <a:t>“</a:t>
            </a:r>
            <a:r>
              <a:rPr lang="en-US" sz="2400" b="1">
                <a:solidFill>
                  <a:srgbClr val="005613"/>
                </a:solidFill>
                <a:latin typeface="Comic Sans MS" panose="030F0702030302020204" pitchFamily="66" charset="0"/>
              </a:rPr>
              <a:t>praying always with all prayer and supplication in the Spirit, being watchful to this end with all perseverance and supplication for all the saints—and for me, that utterance may be given to me, that I may open my mouth boldly to make known the mystery of the gospel, for which I am an ambassador in chains; that in it I may speak boldly, as I ought to speak</a:t>
            </a:r>
            <a:r>
              <a:rPr lang="es-ES" sz="2400" b="1">
                <a:solidFill>
                  <a:srgbClr val="005613"/>
                </a:solidFill>
                <a:latin typeface="Comic Sans MS" panose="030F0702030302020204" pitchFamily="66" charset="0"/>
              </a:rPr>
              <a:t>” </a:t>
            </a:r>
            <a:r>
              <a:rPr lang="es-ES" b="1">
                <a:solidFill>
                  <a:srgbClr val="005613"/>
                </a:solidFill>
                <a:latin typeface="Comic Sans MS" panose="030F0702030302020204" pitchFamily="66" charset="0"/>
              </a:rPr>
              <a:t>(Ephesians 6:18-20</a:t>
            </a:r>
            <a:r>
              <a:rPr lang="es-ES" b="1" dirty="0">
                <a:solidFill>
                  <a:srgbClr val="005613"/>
                </a:solidFill>
                <a:latin typeface="Comic Sans MS" panose="030F0702030302020204" pitchFamily="66" charset="0"/>
              </a:rPr>
              <a:t>)</a:t>
            </a:r>
            <a:endParaRPr lang="es-ES" sz="2400" b="1" dirty="0">
              <a:solidFill>
                <a:srgbClr val="005613"/>
              </a:solidFill>
              <a:latin typeface="Comic Sans MS" panose="030F0702030302020204" pitchFamily="66" charset="0"/>
            </a:endParaRPr>
          </a:p>
        </p:txBody>
      </p:sp>
    </p:spTree>
    <p:extLst>
      <p:ext uri="{BB962C8B-B14F-4D97-AF65-F5344CB8AC3E}">
        <p14:creationId xmlns:p14="http://schemas.microsoft.com/office/powerpoint/2010/main" val="717196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5" name="Imagen 24" descr="Patrón de fondo&#10;&#10;Descripción generada automáticamente con confianza baja">
            <a:extLst>
              <a:ext uri="{FF2B5EF4-FFF2-40B4-BE49-F238E27FC236}">
                <a16:creationId xmlns:a16="http://schemas.microsoft.com/office/drawing/2014/main" id="{83B0AFA1-2C0A-0668-8ECE-72016FEC7D12}"/>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759269"/>
          </a:xfrm>
          <a:prstGeom prst="rect">
            <a:avLst/>
          </a:prstGeom>
        </p:spPr>
      </p:pic>
      <p:sp>
        <p:nvSpPr>
          <p:cNvPr id="3" name="CuadroTexto 2">
            <a:extLst>
              <a:ext uri="{FF2B5EF4-FFF2-40B4-BE49-F238E27FC236}">
                <a16:creationId xmlns:a16="http://schemas.microsoft.com/office/drawing/2014/main" id="{7F540302-2A9C-3CEA-5120-081B4841B555}"/>
              </a:ext>
            </a:extLst>
          </p:cNvPr>
          <p:cNvSpPr txBox="1"/>
          <p:nvPr/>
        </p:nvSpPr>
        <p:spPr>
          <a:xfrm>
            <a:off x="1628732" y="-38100"/>
            <a:ext cx="6549151" cy="830997"/>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800" b="1" spc="600">
                <a:ln/>
                <a:solidFill>
                  <a:schemeClr val="accent4"/>
                </a:solidFill>
              </a:rPr>
              <a:t>PRAYER</a:t>
            </a:r>
            <a:endParaRPr lang="es-ES" sz="4800" b="1" spc="600" dirty="0">
              <a:ln/>
              <a:solidFill>
                <a:schemeClr val="accent4"/>
              </a:solidFill>
            </a:endParaRPr>
          </a:p>
        </p:txBody>
      </p:sp>
      <p:sp>
        <p:nvSpPr>
          <p:cNvPr id="2" name="CuadroTexto 1">
            <a:extLst>
              <a:ext uri="{FF2B5EF4-FFF2-40B4-BE49-F238E27FC236}">
                <a16:creationId xmlns:a16="http://schemas.microsoft.com/office/drawing/2014/main" id="{2AD273F6-6B5F-EF30-1774-FE2A3E231B1F}"/>
              </a:ext>
            </a:extLst>
          </p:cNvPr>
          <p:cNvSpPr txBox="1"/>
          <p:nvPr/>
        </p:nvSpPr>
        <p:spPr>
          <a:xfrm>
            <a:off x="1659030" y="775513"/>
            <a:ext cx="6518853" cy="646331"/>
          </a:xfrm>
          <a:prstGeom prst="rect">
            <a:avLst/>
          </a:prstGeom>
          <a:noFill/>
        </p:spPr>
        <p:txBody>
          <a:bodyPr wrap="square" rtlCol="0">
            <a:spAutoFit/>
          </a:bodyPr>
          <a:lstStyle/>
          <a:p>
            <a:pPr>
              <a:spcBef>
                <a:spcPts val="600"/>
              </a:spcBef>
            </a:pPr>
            <a:r>
              <a:rPr lang="en-US" b="1"/>
              <a:t>In the face of the impending battle, Jehoshaphat called the people to bow in prayer before God (2 Chronicles 20:18).</a:t>
            </a:r>
            <a:endParaRPr lang="es-ES" b="1" dirty="0"/>
          </a:p>
        </p:txBody>
      </p:sp>
      <p:graphicFrame>
        <p:nvGraphicFramePr>
          <p:cNvPr id="19" name="Diagrama 18">
            <a:extLst>
              <a:ext uri="{FF2B5EF4-FFF2-40B4-BE49-F238E27FC236}">
                <a16:creationId xmlns:a16="http://schemas.microsoft.com/office/drawing/2014/main" id="{BCAF6AA5-23D6-70BE-455E-B9BED5B639FD}"/>
              </a:ext>
            </a:extLst>
          </p:cNvPr>
          <p:cNvGraphicFramePr/>
          <p:nvPr>
            <p:extLst>
              <p:ext uri="{D42A27DB-BD31-4B8C-83A1-F6EECF244321}">
                <p14:modId xmlns:p14="http://schemas.microsoft.com/office/powerpoint/2010/main" val="2305266558"/>
              </p:ext>
            </p:extLst>
          </p:nvPr>
        </p:nvGraphicFramePr>
        <p:xfrm>
          <a:off x="77880" y="2569789"/>
          <a:ext cx="11725025" cy="42473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Imagen 9" descr="Una caricatura de una persona&#10;&#10;Descripción generada automáticamente con confianza baja">
            <a:extLst>
              <a:ext uri="{FF2B5EF4-FFF2-40B4-BE49-F238E27FC236}">
                <a16:creationId xmlns:a16="http://schemas.microsoft.com/office/drawing/2014/main" id="{112DAF81-FE1B-6D88-B330-1DB59586A779}"/>
              </a:ext>
            </a:extLst>
          </p:cNvPr>
          <p:cNvPicPr>
            <a:picLocks noChangeAspect="1"/>
          </p:cNvPicPr>
          <p:nvPr/>
        </p:nvPicPr>
        <p:blipFill>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a:ext>
            </a:extLst>
          </a:blip>
          <a:stretch>
            <a:fillRect/>
          </a:stretch>
        </p:blipFill>
        <p:spPr>
          <a:xfrm>
            <a:off x="8301708" y="76199"/>
            <a:ext cx="3758372" cy="3152775"/>
          </a:xfrm>
          <a:prstGeom prst="round2DiagRect">
            <a:avLst>
              <a:gd name="adj1" fmla="val 16667"/>
              <a:gd name="adj2" fmla="val 0"/>
            </a:avLst>
          </a:prstGeom>
          <a:ln w="28575" cap="sq">
            <a:solidFill>
              <a:schemeClr val="accent5"/>
            </a:solidFill>
            <a:miter lim="800000"/>
          </a:ln>
          <a:effectLst>
            <a:outerShdw blurRad="254000" algn="tl" rotWithShape="0">
              <a:srgbClr val="000000">
                <a:alpha val="43000"/>
              </a:srgbClr>
            </a:outerShdw>
          </a:effectLst>
        </p:spPr>
      </p:pic>
      <p:pic>
        <p:nvPicPr>
          <p:cNvPr id="16" name="Imagen 15" descr="Una persona con un sombrero&#10;&#10;Descripción generada automáticamente con confianza baja">
            <a:extLst>
              <a:ext uri="{FF2B5EF4-FFF2-40B4-BE49-F238E27FC236}">
                <a16:creationId xmlns:a16="http://schemas.microsoft.com/office/drawing/2014/main" id="{049BDA57-4D91-2045-BA83-06EC863D573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89070" y="44310"/>
            <a:ext cx="1372987" cy="1371462"/>
          </a:xfrm>
          <a:prstGeom prst="round2DiagRect">
            <a:avLst>
              <a:gd name="adj1" fmla="val 0"/>
              <a:gd name="adj2" fmla="val 21530"/>
            </a:avLst>
          </a:prstGeom>
          <a:ln w="28575" cap="sq">
            <a:solidFill>
              <a:schemeClr val="accent5"/>
            </a:solidFill>
            <a:miter lim="800000"/>
          </a:ln>
          <a:effectLst>
            <a:outerShdw blurRad="254000" algn="tl" rotWithShape="0">
              <a:srgbClr val="000000">
                <a:alpha val="43000"/>
              </a:srgbClr>
            </a:outerShdw>
          </a:effectLst>
        </p:spPr>
      </p:pic>
      <p:sp>
        <p:nvSpPr>
          <p:cNvPr id="18" name="CuadroTexto 17">
            <a:extLst>
              <a:ext uri="{FF2B5EF4-FFF2-40B4-BE49-F238E27FC236}">
                <a16:creationId xmlns:a16="http://schemas.microsoft.com/office/drawing/2014/main" id="{FC82A9A5-6A43-360D-7937-F2297F753DFC}"/>
              </a:ext>
            </a:extLst>
          </p:cNvPr>
          <p:cNvSpPr txBox="1"/>
          <p:nvPr/>
        </p:nvSpPr>
        <p:spPr>
          <a:xfrm>
            <a:off x="189070" y="1550549"/>
            <a:ext cx="8055488" cy="923330"/>
          </a:xfrm>
          <a:prstGeom prst="rect">
            <a:avLst/>
          </a:prstGeom>
          <a:noFill/>
        </p:spPr>
        <p:txBody>
          <a:bodyPr wrap="square">
            <a:spAutoFit/>
          </a:bodyPr>
          <a:lstStyle/>
          <a:p>
            <a:pPr>
              <a:spcBef>
                <a:spcPts val="600"/>
              </a:spcBef>
            </a:pPr>
            <a:r>
              <a:rPr lang="en-US" b="1"/>
              <a:t>Even more so in the spiritual struggle in which we are immersed, prayer plays a primary role. It allows us to connect with our General, presenting our perplexities and receiving His instructions. Paul makes three indications regarding prayer:</a:t>
            </a:r>
            <a:endParaRPr lang="es-ES" b="1" dirty="0"/>
          </a:p>
        </p:txBody>
      </p:sp>
      <p:pic>
        <p:nvPicPr>
          <p:cNvPr id="21" name="Imagen 20" descr="Un par de personas en un escenario&#10;&#10;Descripción generada automáticamente con confianza media">
            <a:extLst>
              <a:ext uri="{FF2B5EF4-FFF2-40B4-BE49-F238E27FC236}">
                <a16:creationId xmlns:a16="http://schemas.microsoft.com/office/drawing/2014/main" id="{49E1C574-8146-8483-3665-3D7C83624366}"/>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b="-135"/>
          <a:stretch/>
        </p:blipFill>
        <p:spPr>
          <a:xfrm>
            <a:off x="9220200" y="3429000"/>
            <a:ext cx="2782730" cy="3282682"/>
          </a:xfrm>
          <a:prstGeom prst="rect">
            <a:avLst/>
          </a:prstGeom>
          <a:ln w="38100" cap="sq">
            <a:solidFill>
              <a:srgbClr val="2987B2"/>
            </a:solidFill>
            <a:prstDash val="solid"/>
            <a:miter lim="800000"/>
          </a:ln>
          <a:effectLst>
            <a:outerShdw blurRad="50800" dist="38100" dir="2700000" algn="tl" rotWithShape="0">
              <a:srgbClr val="000000">
                <a:alpha val="43000"/>
              </a:srgbClr>
            </a:outerShdw>
          </a:effectLst>
        </p:spPr>
      </p:pic>
      <p:pic>
        <p:nvPicPr>
          <p:cNvPr id="23" name="Imagen 22" descr="Un hombre comiendo un dulce&#10;&#10;Descripción generada automáticamente con confianza media">
            <a:extLst>
              <a:ext uri="{FF2B5EF4-FFF2-40B4-BE49-F238E27FC236}">
                <a16:creationId xmlns:a16="http://schemas.microsoft.com/office/drawing/2014/main" id="{47A0590D-C9FD-8CDE-DC8A-AADB358F9602}"/>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77880" y="4943475"/>
            <a:ext cx="1360395" cy="1768207"/>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950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6"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1+#ppt_w/2"/>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2"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0-#ppt_w/2"/>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528" fill="hold" grpId="0" nodeType="clickEffect">
                                  <p:stCondLst>
                                    <p:cond delay="0"/>
                                  </p:stCondLst>
                                  <p:childTnLst>
                                    <p:set>
                                      <p:cBhvr>
                                        <p:cTn id="36" dur="1" fill="hold">
                                          <p:stCondLst>
                                            <p:cond delay="0"/>
                                          </p:stCondLst>
                                        </p:cTn>
                                        <p:tgtEl>
                                          <p:spTgt spid="19">
                                            <p:graphicEl>
                                              <a:dgm id="{C8BC0C3B-C702-4CCF-A5D0-9FFDDEBFBBED}"/>
                                            </p:graphicEl>
                                          </p:spTgt>
                                        </p:tgtEl>
                                        <p:attrNameLst>
                                          <p:attrName>style.visibility</p:attrName>
                                        </p:attrNameLst>
                                      </p:cBhvr>
                                      <p:to>
                                        <p:strVal val="visible"/>
                                      </p:to>
                                    </p:set>
                                    <p:anim calcmode="lin" valueType="num">
                                      <p:cBhvr>
                                        <p:cTn id="37" dur="500" fill="hold"/>
                                        <p:tgtEl>
                                          <p:spTgt spid="19">
                                            <p:graphicEl>
                                              <a:dgm id="{C8BC0C3B-C702-4CCF-A5D0-9FFDDEBFBBED}"/>
                                            </p:graphicEl>
                                          </p:spTgt>
                                        </p:tgtEl>
                                        <p:attrNameLst>
                                          <p:attrName>ppt_w</p:attrName>
                                        </p:attrNameLst>
                                      </p:cBhvr>
                                      <p:tavLst>
                                        <p:tav tm="0">
                                          <p:val>
                                            <p:fltVal val="0"/>
                                          </p:val>
                                        </p:tav>
                                        <p:tav tm="100000">
                                          <p:val>
                                            <p:strVal val="#ppt_w"/>
                                          </p:val>
                                        </p:tav>
                                      </p:tavLst>
                                    </p:anim>
                                    <p:anim calcmode="lin" valueType="num">
                                      <p:cBhvr>
                                        <p:cTn id="38" dur="500" fill="hold"/>
                                        <p:tgtEl>
                                          <p:spTgt spid="19">
                                            <p:graphicEl>
                                              <a:dgm id="{C8BC0C3B-C702-4CCF-A5D0-9FFDDEBFBBED}"/>
                                            </p:graphicEl>
                                          </p:spTgt>
                                        </p:tgtEl>
                                        <p:attrNameLst>
                                          <p:attrName>ppt_h</p:attrName>
                                        </p:attrNameLst>
                                      </p:cBhvr>
                                      <p:tavLst>
                                        <p:tav tm="0">
                                          <p:val>
                                            <p:fltVal val="0"/>
                                          </p:val>
                                        </p:tav>
                                        <p:tav tm="100000">
                                          <p:val>
                                            <p:strVal val="#ppt_h"/>
                                          </p:val>
                                        </p:tav>
                                      </p:tavLst>
                                    </p:anim>
                                    <p:animEffect transition="in" filter="fade">
                                      <p:cBhvr>
                                        <p:cTn id="39" dur="500"/>
                                        <p:tgtEl>
                                          <p:spTgt spid="19">
                                            <p:graphicEl>
                                              <a:dgm id="{C8BC0C3B-C702-4CCF-A5D0-9FFDDEBFBBED}"/>
                                            </p:graphicEl>
                                          </p:spTgt>
                                        </p:tgtEl>
                                      </p:cBhvr>
                                    </p:animEffect>
                                    <p:anim calcmode="lin" valueType="num">
                                      <p:cBhvr>
                                        <p:cTn id="40" dur="500" fill="hold"/>
                                        <p:tgtEl>
                                          <p:spTgt spid="19">
                                            <p:graphicEl>
                                              <a:dgm id="{C8BC0C3B-C702-4CCF-A5D0-9FFDDEBFBBED}"/>
                                            </p:graphicEl>
                                          </p:spTgt>
                                        </p:tgtEl>
                                        <p:attrNameLst>
                                          <p:attrName>ppt_x</p:attrName>
                                        </p:attrNameLst>
                                      </p:cBhvr>
                                      <p:tavLst>
                                        <p:tav tm="0">
                                          <p:val>
                                            <p:fltVal val="0.5"/>
                                          </p:val>
                                        </p:tav>
                                        <p:tav tm="100000">
                                          <p:val>
                                            <p:strVal val="#ppt_x"/>
                                          </p:val>
                                        </p:tav>
                                      </p:tavLst>
                                    </p:anim>
                                    <p:anim calcmode="lin" valueType="num">
                                      <p:cBhvr>
                                        <p:cTn id="41" dur="500" fill="hold"/>
                                        <p:tgtEl>
                                          <p:spTgt spid="19">
                                            <p:graphicEl>
                                              <a:dgm id="{C8BC0C3B-C702-4CCF-A5D0-9FFDDEBFBBED}"/>
                                            </p:graphicEl>
                                          </p:spTgt>
                                        </p:tgtEl>
                                        <p:attrNameLst>
                                          <p:attrName>ppt_y</p:attrName>
                                        </p:attrNameLst>
                                      </p:cBhvr>
                                      <p:tavLst>
                                        <p:tav tm="0">
                                          <p:val>
                                            <p:fltVal val="0.5"/>
                                          </p:val>
                                        </p:tav>
                                        <p:tav tm="100000">
                                          <p:val>
                                            <p:strVal val="#ppt_y"/>
                                          </p:val>
                                        </p:tav>
                                      </p:tavLst>
                                    </p:anim>
                                  </p:childTnLst>
                                </p:cTn>
                              </p:par>
                              <p:par>
                                <p:cTn id="42" presetID="53" presetClass="entr" presetSubtype="528" fill="hold" grpId="0" nodeType="withEffect">
                                  <p:stCondLst>
                                    <p:cond delay="0"/>
                                  </p:stCondLst>
                                  <p:childTnLst>
                                    <p:set>
                                      <p:cBhvr>
                                        <p:cTn id="43" dur="1" fill="hold">
                                          <p:stCondLst>
                                            <p:cond delay="0"/>
                                          </p:stCondLst>
                                        </p:cTn>
                                        <p:tgtEl>
                                          <p:spTgt spid="19">
                                            <p:graphicEl>
                                              <a:dgm id="{405AC547-3F23-4822-A0F3-188AAE69541E}"/>
                                            </p:graphicEl>
                                          </p:spTgt>
                                        </p:tgtEl>
                                        <p:attrNameLst>
                                          <p:attrName>style.visibility</p:attrName>
                                        </p:attrNameLst>
                                      </p:cBhvr>
                                      <p:to>
                                        <p:strVal val="visible"/>
                                      </p:to>
                                    </p:set>
                                    <p:anim calcmode="lin" valueType="num">
                                      <p:cBhvr>
                                        <p:cTn id="44" dur="500" fill="hold"/>
                                        <p:tgtEl>
                                          <p:spTgt spid="19">
                                            <p:graphicEl>
                                              <a:dgm id="{405AC547-3F23-4822-A0F3-188AAE69541E}"/>
                                            </p:graphicEl>
                                          </p:spTgt>
                                        </p:tgtEl>
                                        <p:attrNameLst>
                                          <p:attrName>ppt_w</p:attrName>
                                        </p:attrNameLst>
                                      </p:cBhvr>
                                      <p:tavLst>
                                        <p:tav tm="0">
                                          <p:val>
                                            <p:fltVal val="0"/>
                                          </p:val>
                                        </p:tav>
                                        <p:tav tm="100000">
                                          <p:val>
                                            <p:strVal val="#ppt_w"/>
                                          </p:val>
                                        </p:tav>
                                      </p:tavLst>
                                    </p:anim>
                                    <p:anim calcmode="lin" valueType="num">
                                      <p:cBhvr>
                                        <p:cTn id="45" dur="500" fill="hold"/>
                                        <p:tgtEl>
                                          <p:spTgt spid="19">
                                            <p:graphicEl>
                                              <a:dgm id="{405AC547-3F23-4822-A0F3-188AAE69541E}"/>
                                            </p:graphicEl>
                                          </p:spTgt>
                                        </p:tgtEl>
                                        <p:attrNameLst>
                                          <p:attrName>ppt_h</p:attrName>
                                        </p:attrNameLst>
                                      </p:cBhvr>
                                      <p:tavLst>
                                        <p:tav tm="0">
                                          <p:val>
                                            <p:fltVal val="0"/>
                                          </p:val>
                                        </p:tav>
                                        <p:tav tm="100000">
                                          <p:val>
                                            <p:strVal val="#ppt_h"/>
                                          </p:val>
                                        </p:tav>
                                      </p:tavLst>
                                    </p:anim>
                                    <p:animEffect transition="in" filter="fade">
                                      <p:cBhvr>
                                        <p:cTn id="46" dur="500"/>
                                        <p:tgtEl>
                                          <p:spTgt spid="19">
                                            <p:graphicEl>
                                              <a:dgm id="{405AC547-3F23-4822-A0F3-188AAE69541E}"/>
                                            </p:graphicEl>
                                          </p:spTgt>
                                        </p:tgtEl>
                                      </p:cBhvr>
                                    </p:animEffect>
                                    <p:anim calcmode="lin" valueType="num">
                                      <p:cBhvr>
                                        <p:cTn id="47" dur="500" fill="hold"/>
                                        <p:tgtEl>
                                          <p:spTgt spid="19">
                                            <p:graphicEl>
                                              <a:dgm id="{405AC547-3F23-4822-A0F3-188AAE69541E}"/>
                                            </p:graphicEl>
                                          </p:spTgt>
                                        </p:tgtEl>
                                        <p:attrNameLst>
                                          <p:attrName>ppt_x</p:attrName>
                                        </p:attrNameLst>
                                      </p:cBhvr>
                                      <p:tavLst>
                                        <p:tav tm="0">
                                          <p:val>
                                            <p:fltVal val="0.5"/>
                                          </p:val>
                                        </p:tav>
                                        <p:tav tm="100000">
                                          <p:val>
                                            <p:strVal val="#ppt_x"/>
                                          </p:val>
                                        </p:tav>
                                      </p:tavLst>
                                    </p:anim>
                                    <p:anim calcmode="lin" valueType="num">
                                      <p:cBhvr>
                                        <p:cTn id="48" dur="500" fill="hold"/>
                                        <p:tgtEl>
                                          <p:spTgt spid="19">
                                            <p:graphicEl>
                                              <a:dgm id="{405AC547-3F23-4822-A0F3-188AAE69541E}"/>
                                            </p:graphicEl>
                                          </p:spTgt>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56" dur="1000" fill="hold"/>
                                        <p:tgtEl>
                                          <p:spTgt spid="21"/>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21"/>
                                        </p:tgtEl>
                                      </p:cBhvr>
                                    </p:animEffect>
                                  </p:childTnLst>
                                </p:cTn>
                              </p:par>
                            </p:childTnLst>
                          </p:cTn>
                        </p:par>
                        <p:par>
                          <p:cTn id="61" fill="hold">
                            <p:stCondLst>
                              <p:cond delay="1000"/>
                            </p:stCondLst>
                            <p:childTnLst>
                              <p:par>
                                <p:cTn id="62" presetID="22" presetClass="entr" presetSubtype="8" fill="hold" grpId="0" nodeType="afterEffect">
                                  <p:stCondLst>
                                    <p:cond delay="0"/>
                                  </p:stCondLst>
                                  <p:childTnLst>
                                    <p:set>
                                      <p:cBhvr>
                                        <p:cTn id="63" dur="1" fill="hold">
                                          <p:stCondLst>
                                            <p:cond delay="0"/>
                                          </p:stCondLst>
                                        </p:cTn>
                                        <p:tgtEl>
                                          <p:spTgt spid="19">
                                            <p:graphicEl>
                                              <a:dgm id="{93306A48-C27D-4133-9C6A-C819C2809271}"/>
                                            </p:graphicEl>
                                          </p:spTgt>
                                        </p:tgtEl>
                                        <p:attrNameLst>
                                          <p:attrName>style.visibility</p:attrName>
                                        </p:attrNameLst>
                                      </p:cBhvr>
                                      <p:to>
                                        <p:strVal val="visible"/>
                                      </p:to>
                                    </p:set>
                                    <p:animEffect transition="in" filter="wipe(left)">
                                      <p:cBhvr>
                                        <p:cTn id="64" dur="500"/>
                                        <p:tgtEl>
                                          <p:spTgt spid="19">
                                            <p:graphicEl>
                                              <a:dgm id="{93306A48-C27D-4133-9C6A-C819C2809271}"/>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528" fill="hold" grpId="0" nodeType="clickEffect">
                                  <p:stCondLst>
                                    <p:cond delay="0"/>
                                  </p:stCondLst>
                                  <p:childTnLst>
                                    <p:set>
                                      <p:cBhvr>
                                        <p:cTn id="68" dur="1" fill="hold">
                                          <p:stCondLst>
                                            <p:cond delay="0"/>
                                          </p:stCondLst>
                                        </p:cTn>
                                        <p:tgtEl>
                                          <p:spTgt spid="19">
                                            <p:graphicEl>
                                              <a:dgm id="{1F1DB518-D371-47A1-AA81-2BE4DBB240D2}"/>
                                            </p:graphicEl>
                                          </p:spTgt>
                                        </p:tgtEl>
                                        <p:attrNameLst>
                                          <p:attrName>style.visibility</p:attrName>
                                        </p:attrNameLst>
                                      </p:cBhvr>
                                      <p:to>
                                        <p:strVal val="visible"/>
                                      </p:to>
                                    </p:set>
                                    <p:anim calcmode="lin" valueType="num">
                                      <p:cBhvr>
                                        <p:cTn id="69" dur="500" fill="hold"/>
                                        <p:tgtEl>
                                          <p:spTgt spid="19">
                                            <p:graphicEl>
                                              <a:dgm id="{1F1DB518-D371-47A1-AA81-2BE4DBB240D2}"/>
                                            </p:graphicEl>
                                          </p:spTgt>
                                        </p:tgtEl>
                                        <p:attrNameLst>
                                          <p:attrName>ppt_w</p:attrName>
                                        </p:attrNameLst>
                                      </p:cBhvr>
                                      <p:tavLst>
                                        <p:tav tm="0">
                                          <p:val>
                                            <p:fltVal val="0"/>
                                          </p:val>
                                        </p:tav>
                                        <p:tav tm="100000">
                                          <p:val>
                                            <p:strVal val="#ppt_w"/>
                                          </p:val>
                                        </p:tav>
                                      </p:tavLst>
                                    </p:anim>
                                    <p:anim calcmode="lin" valueType="num">
                                      <p:cBhvr>
                                        <p:cTn id="70" dur="500" fill="hold"/>
                                        <p:tgtEl>
                                          <p:spTgt spid="19">
                                            <p:graphicEl>
                                              <a:dgm id="{1F1DB518-D371-47A1-AA81-2BE4DBB240D2}"/>
                                            </p:graphicEl>
                                          </p:spTgt>
                                        </p:tgtEl>
                                        <p:attrNameLst>
                                          <p:attrName>ppt_h</p:attrName>
                                        </p:attrNameLst>
                                      </p:cBhvr>
                                      <p:tavLst>
                                        <p:tav tm="0">
                                          <p:val>
                                            <p:fltVal val="0"/>
                                          </p:val>
                                        </p:tav>
                                        <p:tav tm="100000">
                                          <p:val>
                                            <p:strVal val="#ppt_h"/>
                                          </p:val>
                                        </p:tav>
                                      </p:tavLst>
                                    </p:anim>
                                    <p:animEffect transition="in" filter="fade">
                                      <p:cBhvr>
                                        <p:cTn id="71" dur="500"/>
                                        <p:tgtEl>
                                          <p:spTgt spid="19">
                                            <p:graphicEl>
                                              <a:dgm id="{1F1DB518-D371-47A1-AA81-2BE4DBB240D2}"/>
                                            </p:graphicEl>
                                          </p:spTgt>
                                        </p:tgtEl>
                                      </p:cBhvr>
                                    </p:animEffect>
                                    <p:anim calcmode="lin" valueType="num">
                                      <p:cBhvr>
                                        <p:cTn id="72" dur="500" fill="hold"/>
                                        <p:tgtEl>
                                          <p:spTgt spid="19">
                                            <p:graphicEl>
                                              <a:dgm id="{1F1DB518-D371-47A1-AA81-2BE4DBB240D2}"/>
                                            </p:graphicEl>
                                          </p:spTgt>
                                        </p:tgtEl>
                                        <p:attrNameLst>
                                          <p:attrName>ppt_x</p:attrName>
                                        </p:attrNameLst>
                                      </p:cBhvr>
                                      <p:tavLst>
                                        <p:tav tm="0">
                                          <p:val>
                                            <p:fltVal val="0.5"/>
                                          </p:val>
                                        </p:tav>
                                        <p:tav tm="100000">
                                          <p:val>
                                            <p:strVal val="#ppt_x"/>
                                          </p:val>
                                        </p:tav>
                                      </p:tavLst>
                                    </p:anim>
                                    <p:anim calcmode="lin" valueType="num">
                                      <p:cBhvr>
                                        <p:cTn id="73" dur="500" fill="hold"/>
                                        <p:tgtEl>
                                          <p:spTgt spid="19">
                                            <p:graphicEl>
                                              <a:dgm id="{1F1DB518-D371-47A1-AA81-2BE4DBB240D2}"/>
                                            </p:graphicEl>
                                          </p:spTgt>
                                        </p:tgtEl>
                                        <p:attrNameLst>
                                          <p:attrName>ppt_y</p:attrName>
                                        </p:attrNameLst>
                                      </p:cBhvr>
                                      <p:tavLst>
                                        <p:tav tm="0">
                                          <p:val>
                                            <p:fltVal val="0.5"/>
                                          </p:val>
                                        </p:tav>
                                        <p:tav tm="100000">
                                          <p:val>
                                            <p:strVal val="#ppt_y"/>
                                          </p:val>
                                        </p:tav>
                                      </p:tavLst>
                                    </p:anim>
                                  </p:childTnLst>
                                </p:cTn>
                              </p:par>
                              <p:par>
                                <p:cTn id="74" presetID="53" presetClass="entr" presetSubtype="528" fill="hold" grpId="0" nodeType="withEffect">
                                  <p:stCondLst>
                                    <p:cond delay="0"/>
                                  </p:stCondLst>
                                  <p:childTnLst>
                                    <p:set>
                                      <p:cBhvr>
                                        <p:cTn id="75" dur="1" fill="hold">
                                          <p:stCondLst>
                                            <p:cond delay="0"/>
                                          </p:stCondLst>
                                        </p:cTn>
                                        <p:tgtEl>
                                          <p:spTgt spid="19">
                                            <p:graphicEl>
                                              <a:dgm id="{17B02103-5F98-4976-9738-4514392C62B6}"/>
                                            </p:graphicEl>
                                          </p:spTgt>
                                        </p:tgtEl>
                                        <p:attrNameLst>
                                          <p:attrName>style.visibility</p:attrName>
                                        </p:attrNameLst>
                                      </p:cBhvr>
                                      <p:to>
                                        <p:strVal val="visible"/>
                                      </p:to>
                                    </p:set>
                                    <p:anim calcmode="lin" valueType="num">
                                      <p:cBhvr>
                                        <p:cTn id="76" dur="500" fill="hold"/>
                                        <p:tgtEl>
                                          <p:spTgt spid="19">
                                            <p:graphicEl>
                                              <a:dgm id="{17B02103-5F98-4976-9738-4514392C62B6}"/>
                                            </p:graphicEl>
                                          </p:spTgt>
                                        </p:tgtEl>
                                        <p:attrNameLst>
                                          <p:attrName>ppt_w</p:attrName>
                                        </p:attrNameLst>
                                      </p:cBhvr>
                                      <p:tavLst>
                                        <p:tav tm="0">
                                          <p:val>
                                            <p:fltVal val="0"/>
                                          </p:val>
                                        </p:tav>
                                        <p:tav tm="100000">
                                          <p:val>
                                            <p:strVal val="#ppt_w"/>
                                          </p:val>
                                        </p:tav>
                                      </p:tavLst>
                                    </p:anim>
                                    <p:anim calcmode="lin" valueType="num">
                                      <p:cBhvr>
                                        <p:cTn id="77" dur="500" fill="hold"/>
                                        <p:tgtEl>
                                          <p:spTgt spid="19">
                                            <p:graphicEl>
                                              <a:dgm id="{17B02103-5F98-4976-9738-4514392C62B6}"/>
                                            </p:graphicEl>
                                          </p:spTgt>
                                        </p:tgtEl>
                                        <p:attrNameLst>
                                          <p:attrName>ppt_h</p:attrName>
                                        </p:attrNameLst>
                                      </p:cBhvr>
                                      <p:tavLst>
                                        <p:tav tm="0">
                                          <p:val>
                                            <p:fltVal val="0"/>
                                          </p:val>
                                        </p:tav>
                                        <p:tav tm="100000">
                                          <p:val>
                                            <p:strVal val="#ppt_h"/>
                                          </p:val>
                                        </p:tav>
                                      </p:tavLst>
                                    </p:anim>
                                    <p:animEffect transition="in" filter="fade">
                                      <p:cBhvr>
                                        <p:cTn id="78" dur="500"/>
                                        <p:tgtEl>
                                          <p:spTgt spid="19">
                                            <p:graphicEl>
                                              <a:dgm id="{17B02103-5F98-4976-9738-4514392C62B6}"/>
                                            </p:graphicEl>
                                          </p:spTgt>
                                        </p:tgtEl>
                                      </p:cBhvr>
                                    </p:animEffect>
                                    <p:anim calcmode="lin" valueType="num">
                                      <p:cBhvr>
                                        <p:cTn id="79" dur="500" fill="hold"/>
                                        <p:tgtEl>
                                          <p:spTgt spid="19">
                                            <p:graphicEl>
                                              <a:dgm id="{17B02103-5F98-4976-9738-4514392C62B6}"/>
                                            </p:graphicEl>
                                          </p:spTgt>
                                        </p:tgtEl>
                                        <p:attrNameLst>
                                          <p:attrName>ppt_x</p:attrName>
                                        </p:attrNameLst>
                                      </p:cBhvr>
                                      <p:tavLst>
                                        <p:tav tm="0">
                                          <p:val>
                                            <p:fltVal val="0.5"/>
                                          </p:val>
                                        </p:tav>
                                        <p:tav tm="100000">
                                          <p:val>
                                            <p:strVal val="#ppt_x"/>
                                          </p:val>
                                        </p:tav>
                                      </p:tavLst>
                                    </p:anim>
                                    <p:anim calcmode="lin" valueType="num">
                                      <p:cBhvr>
                                        <p:cTn id="80" dur="500" fill="hold"/>
                                        <p:tgtEl>
                                          <p:spTgt spid="19">
                                            <p:graphicEl>
                                              <a:dgm id="{17B02103-5F98-4976-9738-4514392C62B6}"/>
                                            </p:graphicEl>
                                          </p:spTgt>
                                        </p:tgtEl>
                                        <p:attrNameLst>
                                          <p:attrName>ppt_y</p:attrName>
                                        </p:attrNameLst>
                                      </p:cBhvr>
                                      <p:tavLst>
                                        <p:tav tm="0">
                                          <p:val>
                                            <p:fltVal val="0.5"/>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5" presetClass="entr" presetSubtype="0" fill="hold" nodeType="click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p:cTn id="85"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86"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87"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88" dur="1000" fill="hold"/>
                                        <p:tgtEl>
                                          <p:spTgt spid="23"/>
                                        </p:tgtEl>
                                        <p:attrNameLst>
                                          <p:attrName>ppt_h</p:attrName>
                                        </p:attrNameLst>
                                      </p:cBhvr>
                                      <p:tavLst>
                                        <p:tav tm="0">
                                          <p:val>
                                            <p:strVal val="#ppt_h"/>
                                          </p:val>
                                        </p:tav>
                                        <p:tav tm="100000">
                                          <p:val>
                                            <p:strVal val="#ppt_h"/>
                                          </p:val>
                                        </p:tav>
                                      </p:tavLst>
                                    </p:anim>
                                    <p:anim calcmode="lin" valueType="num">
                                      <p:cBhvr>
                                        <p:cTn id="89"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90"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91"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92" dur="1000" decel="50000">
                                          <p:stCondLst>
                                            <p:cond delay="0"/>
                                          </p:stCondLst>
                                        </p:cTn>
                                        <p:tgtEl>
                                          <p:spTgt spid="23"/>
                                        </p:tgtEl>
                                      </p:cBhvr>
                                    </p:animEffect>
                                  </p:childTnLst>
                                </p:cTn>
                              </p:par>
                            </p:childTnLst>
                          </p:cTn>
                        </p:par>
                        <p:par>
                          <p:cTn id="93" fill="hold">
                            <p:stCondLst>
                              <p:cond delay="1000"/>
                            </p:stCondLst>
                            <p:childTnLst>
                              <p:par>
                                <p:cTn id="94" presetID="22" presetClass="entr" presetSubtype="8" fill="hold" grpId="0" nodeType="afterEffect">
                                  <p:stCondLst>
                                    <p:cond delay="0"/>
                                  </p:stCondLst>
                                  <p:childTnLst>
                                    <p:set>
                                      <p:cBhvr>
                                        <p:cTn id="95" dur="1" fill="hold">
                                          <p:stCondLst>
                                            <p:cond delay="0"/>
                                          </p:stCondLst>
                                        </p:cTn>
                                        <p:tgtEl>
                                          <p:spTgt spid="19">
                                            <p:graphicEl>
                                              <a:dgm id="{449F443F-F2FE-49F2-842F-842B6084D119}"/>
                                            </p:graphicEl>
                                          </p:spTgt>
                                        </p:tgtEl>
                                        <p:attrNameLst>
                                          <p:attrName>style.visibility</p:attrName>
                                        </p:attrNameLst>
                                      </p:cBhvr>
                                      <p:to>
                                        <p:strVal val="visible"/>
                                      </p:to>
                                    </p:set>
                                    <p:animEffect transition="in" filter="wipe(left)">
                                      <p:cBhvr>
                                        <p:cTn id="96" dur="500"/>
                                        <p:tgtEl>
                                          <p:spTgt spid="19">
                                            <p:graphicEl>
                                              <a:dgm id="{449F443F-F2FE-49F2-842F-842B6084D119}"/>
                                            </p:graphicEl>
                                          </p:spTgt>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528" fill="hold" grpId="0" nodeType="clickEffect">
                                  <p:stCondLst>
                                    <p:cond delay="0"/>
                                  </p:stCondLst>
                                  <p:childTnLst>
                                    <p:set>
                                      <p:cBhvr>
                                        <p:cTn id="100" dur="1" fill="hold">
                                          <p:stCondLst>
                                            <p:cond delay="0"/>
                                          </p:stCondLst>
                                        </p:cTn>
                                        <p:tgtEl>
                                          <p:spTgt spid="19">
                                            <p:graphicEl>
                                              <a:dgm id="{00D72285-F61F-4EA2-8B7A-015566E599FD}"/>
                                            </p:graphicEl>
                                          </p:spTgt>
                                        </p:tgtEl>
                                        <p:attrNameLst>
                                          <p:attrName>style.visibility</p:attrName>
                                        </p:attrNameLst>
                                      </p:cBhvr>
                                      <p:to>
                                        <p:strVal val="visible"/>
                                      </p:to>
                                    </p:set>
                                    <p:anim calcmode="lin" valueType="num">
                                      <p:cBhvr>
                                        <p:cTn id="101" dur="500" fill="hold"/>
                                        <p:tgtEl>
                                          <p:spTgt spid="19">
                                            <p:graphicEl>
                                              <a:dgm id="{00D72285-F61F-4EA2-8B7A-015566E599FD}"/>
                                            </p:graphicEl>
                                          </p:spTgt>
                                        </p:tgtEl>
                                        <p:attrNameLst>
                                          <p:attrName>ppt_w</p:attrName>
                                        </p:attrNameLst>
                                      </p:cBhvr>
                                      <p:tavLst>
                                        <p:tav tm="0">
                                          <p:val>
                                            <p:fltVal val="0"/>
                                          </p:val>
                                        </p:tav>
                                        <p:tav tm="100000">
                                          <p:val>
                                            <p:strVal val="#ppt_w"/>
                                          </p:val>
                                        </p:tav>
                                      </p:tavLst>
                                    </p:anim>
                                    <p:anim calcmode="lin" valueType="num">
                                      <p:cBhvr>
                                        <p:cTn id="102" dur="500" fill="hold"/>
                                        <p:tgtEl>
                                          <p:spTgt spid="19">
                                            <p:graphicEl>
                                              <a:dgm id="{00D72285-F61F-4EA2-8B7A-015566E599FD}"/>
                                            </p:graphicEl>
                                          </p:spTgt>
                                        </p:tgtEl>
                                        <p:attrNameLst>
                                          <p:attrName>ppt_h</p:attrName>
                                        </p:attrNameLst>
                                      </p:cBhvr>
                                      <p:tavLst>
                                        <p:tav tm="0">
                                          <p:val>
                                            <p:fltVal val="0"/>
                                          </p:val>
                                        </p:tav>
                                        <p:tav tm="100000">
                                          <p:val>
                                            <p:strVal val="#ppt_h"/>
                                          </p:val>
                                        </p:tav>
                                      </p:tavLst>
                                    </p:anim>
                                    <p:animEffect transition="in" filter="fade">
                                      <p:cBhvr>
                                        <p:cTn id="103" dur="500"/>
                                        <p:tgtEl>
                                          <p:spTgt spid="19">
                                            <p:graphicEl>
                                              <a:dgm id="{00D72285-F61F-4EA2-8B7A-015566E599FD}"/>
                                            </p:graphicEl>
                                          </p:spTgt>
                                        </p:tgtEl>
                                      </p:cBhvr>
                                    </p:animEffect>
                                    <p:anim calcmode="lin" valueType="num">
                                      <p:cBhvr>
                                        <p:cTn id="104" dur="500" fill="hold"/>
                                        <p:tgtEl>
                                          <p:spTgt spid="19">
                                            <p:graphicEl>
                                              <a:dgm id="{00D72285-F61F-4EA2-8B7A-015566E599FD}"/>
                                            </p:graphicEl>
                                          </p:spTgt>
                                        </p:tgtEl>
                                        <p:attrNameLst>
                                          <p:attrName>ppt_x</p:attrName>
                                        </p:attrNameLst>
                                      </p:cBhvr>
                                      <p:tavLst>
                                        <p:tav tm="0">
                                          <p:val>
                                            <p:fltVal val="0.5"/>
                                          </p:val>
                                        </p:tav>
                                        <p:tav tm="100000">
                                          <p:val>
                                            <p:strVal val="#ppt_x"/>
                                          </p:val>
                                        </p:tav>
                                      </p:tavLst>
                                    </p:anim>
                                    <p:anim calcmode="lin" valueType="num">
                                      <p:cBhvr>
                                        <p:cTn id="105" dur="500" fill="hold"/>
                                        <p:tgtEl>
                                          <p:spTgt spid="19">
                                            <p:graphicEl>
                                              <a:dgm id="{00D72285-F61F-4EA2-8B7A-015566E599FD}"/>
                                            </p:graphicEl>
                                          </p:spTgt>
                                        </p:tgtEl>
                                        <p:attrNameLst>
                                          <p:attrName>ppt_y</p:attrName>
                                        </p:attrNameLst>
                                      </p:cBhvr>
                                      <p:tavLst>
                                        <p:tav tm="0">
                                          <p:val>
                                            <p:fltVal val="0.5"/>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19">
                                            <p:graphicEl>
                                              <a:dgm id="{16331DC8-8B55-41B0-B9DC-E88E7391732A}"/>
                                            </p:graphicEl>
                                          </p:spTgt>
                                        </p:tgtEl>
                                        <p:attrNameLst>
                                          <p:attrName>style.visibility</p:attrName>
                                        </p:attrNameLst>
                                      </p:cBhvr>
                                      <p:to>
                                        <p:strVal val="visible"/>
                                      </p:to>
                                    </p:set>
                                    <p:animEffect transition="in" filter="wipe(left)">
                                      <p:cBhvr>
                                        <p:cTn id="110" dur="500"/>
                                        <p:tgtEl>
                                          <p:spTgt spid="19">
                                            <p:graphicEl>
                                              <a:dgm id="{16331DC8-8B55-41B0-B9DC-E88E7391732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Graphic spid="19" grpId="0" uiExpand="1">
        <p:bldSub>
          <a:bldDgm bld="one"/>
        </p:bldSub>
      </p:bldGraphic>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076FACF-7C70-E920-D4C0-67122779A328}"/>
              </a:ext>
            </a:extLst>
          </p:cNvPr>
          <p:cNvSpPr txBox="1"/>
          <p:nvPr/>
        </p:nvSpPr>
        <p:spPr>
          <a:xfrm>
            <a:off x="2036502" y="1128370"/>
            <a:ext cx="9079173" cy="4601260"/>
          </a:xfrm>
          <a:prstGeom prst="rect">
            <a:avLst/>
          </a:prstGeom>
          <a:noFill/>
        </p:spPr>
        <p:txBody>
          <a:bodyPr wrap="square">
            <a:spAutoFit/>
          </a:bodyPr>
          <a:lstStyle/>
          <a:p>
            <a:pPr>
              <a:spcBef>
                <a:spcPts val="600"/>
              </a:spcBef>
            </a:pPr>
            <a:r>
              <a:rPr lang="es-ES" sz="2400" b="1">
                <a:latin typeface="Constantia" panose="02030602050306030303" pitchFamily="18" charset="0"/>
              </a:rPr>
              <a:t>“</a:t>
            </a:r>
            <a:r>
              <a:rPr lang="en-US" sz="2400" b="1">
                <a:latin typeface="Constantia" panose="02030602050306030303" pitchFamily="18" charset="0"/>
              </a:rPr>
              <a:t>We must put on every piece of the armor, and then stand firm. The Lord has honored us by choosing us as His soldiers. Let us fight bravely for Him, maintaining the right in every transaction... Put on as your breastplate that divinely protected righteousness which it is the privilege of all to wear. This will protect your spiritual life</a:t>
            </a:r>
            <a:r>
              <a:rPr lang="es-ES" sz="2400" b="1">
                <a:latin typeface="Constantia" panose="02030602050306030303" pitchFamily="18" charset="0"/>
              </a:rPr>
              <a:t> </a:t>
            </a:r>
            <a:r>
              <a:rPr lang="es-ES" sz="2400" b="1" dirty="0">
                <a:latin typeface="Constantia" panose="02030602050306030303" pitchFamily="18" charset="0"/>
              </a:rPr>
              <a:t>[…]</a:t>
            </a:r>
          </a:p>
          <a:p>
            <a:pPr>
              <a:spcBef>
                <a:spcPts val="600"/>
              </a:spcBef>
            </a:pPr>
            <a:r>
              <a:rPr lang="en-US" sz="2400" b="1">
                <a:latin typeface="Constantia" panose="02030602050306030303" pitchFamily="18" charset="0"/>
              </a:rPr>
              <a:t>All who have put on the robe of Christ's righteousness will stand before Him as chosen and faithful and true. Satan has no power to pluck them out of the hand of the Saviour. Not one soul who in penitence and faith has claimed His protection will Christ permit to pass under the enemy's power.</a:t>
            </a:r>
            <a:r>
              <a:rPr lang="es-ES" sz="2400" b="1">
                <a:latin typeface="Constantia" panose="02030602050306030303" pitchFamily="18" charset="0"/>
              </a:rPr>
              <a:t>”</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BB43B1B1-7442-9D82-CC78-42506731A742}"/>
              </a:ext>
            </a:extLst>
          </p:cNvPr>
          <p:cNvSpPr txBox="1"/>
          <p:nvPr/>
        </p:nvSpPr>
        <p:spPr>
          <a:xfrm>
            <a:off x="8337389" y="6091580"/>
            <a:ext cx="3361946" cy="307777"/>
          </a:xfrm>
          <a:prstGeom prst="rect">
            <a:avLst/>
          </a:prstGeom>
          <a:noFill/>
        </p:spPr>
        <p:txBody>
          <a:bodyPr wrap="none" rtlCol="0">
            <a:spAutoFit/>
          </a:bodyPr>
          <a:lstStyle/>
          <a:p>
            <a:pPr algn="r"/>
            <a:r>
              <a:rPr lang="en-US" sz="1400" b="1"/>
              <a:t>E. G. W. (God’s Amazing Grace, January 23)</a:t>
            </a:r>
            <a:endParaRPr lang="es-ES" sz="1400" b="1" dirty="0"/>
          </a:p>
        </p:txBody>
      </p:sp>
    </p:spTree>
    <p:extLst>
      <p:ext uri="{BB962C8B-B14F-4D97-AF65-F5344CB8AC3E}">
        <p14:creationId xmlns:p14="http://schemas.microsoft.com/office/powerpoint/2010/main" val="183013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1D49B70-5483-B0A6-56F3-854CA12F062E}"/>
              </a:ext>
            </a:extLst>
          </p:cNvPr>
          <p:cNvSpPr txBox="1"/>
          <p:nvPr/>
        </p:nvSpPr>
        <p:spPr>
          <a:xfrm>
            <a:off x="216311" y="174977"/>
            <a:ext cx="5053780" cy="6555641"/>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a:ln>
                  <a:noFill/>
                </a:ln>
                <a:solidFill>
                  <a:srgbClr val="323488"/>
                </a:solidFill>
                <a:effectLst/>
                <a:uLnTx/>
                <a:uFillTx/>
                <a:latin typeface="Comic Sans MS" panose="030F0702030302020204" pitchFamily="66" charset="0"/>
                <a:ea typeface="+mn-ea"/>
                <a:cs typeface="+mn-cs"/>
              </a:rPr>
              <a:t>“</a:t>
            </a:r>
            <a:r>
              <a:rPr kumimoji="0" lang="en-US" sz="3600" b="1" i="0" u="none" strike="noStrike" kern="1200" cap="none" spc="0" normalizeH="0" baseline="0" noProof="0">
                <a:ln>
                  <a:noFill/>
                </a:ln>
                <a:solidFill>
                  <a:srgbClr val="323488"/>
                </a:solidFill>
                <a:effectLst/>
                <a:uLnTx/>
                <a:uFillTx/>
                <a:latin typeface="Comic Sans MS" panose="030F0702030302020204" pitchFamily="66" charset="0"/>
                <a:ea typeface="+mn-ea"/>
                <a:cs typeface="+mn-cs"/>
              </a:rPr>
              <a:t>In all circumstances take up the shield of faith, with which you can extinguish all the flaming darts of the evil one; and take the helmet of salvation, and the sword of the Spirit, which is the word </a:t>
            </a:r>
            <a:br>
              <a:rPr kumimoji="0" lang="en-US" sz="3600" b="1" i="0" u="none" strike="noStrike" kern="1200" cap="none" spc="0" normalizeH="0" baseline="0" noProof="0">
                <a:ln>
                  <a:noFill/>
                </a:ln>
                <a:solidFill>
                  <a:srgbClr val="323488"/>
                </a:solidFill>
                <a:effectLst/>
                <a:uLnTx/>
                <a:uFillTx/>
                <a:latin typeface="Comic Sans MS" panose="030F0702030302020204" pitchFamily="66" charset="0"/>
                <a:ea typeface="+mn-ea"/>
                <a:cs typeface="+mn-cs"/>
              </a:rPr>
            </a:br>
            <a:r>
              <a:rPr kumimoji="0" lang="en-US" sz="3600" b="1" i="0" u="none" strike="noStrike" kern="1200" cap="none" spc="0" normalizeH="0" baseline="0" noProof="0">
                <a:ln>
                  <a:noFill/>
                </a:ln>
                <a:solidFill>
                  <a:srgbClr val="323488"/>
                </a:solidFill>
                <a:effectLst/>
                <a:uLnTx/>
                <a:uFillTx/>
                <a:latin typeface="Comic Sans MS" panose="030F0702030302020204" pitchFamily="66" charset="0"/>
                <a:ea typeface="+mn-ea"/>
                <a:cs typeface="+mn-cs"/>
              </a:rPr>
              <a:t>of God</a:t>
            </a:r>
            <a:r>
              <a:rPr kumimoji="0" lang="es-ES" sz="3600" b="1" i="0" u="none" strike="noStrike" kern="1200" cap="none" spc="0" normalizeH="0" baseline="0" noProof="0">
                <a:ln>
                  <a:noFill/>
                </a:ln>
                <a:solidFill>
                  <a:srgbClr val="323488"/>
                </a:solidFill>
                <a:effectLst/>
                <a:uLnTx/>
                <a:uFillTx/>
                <a:latin typeface="Comic Sans MS" panose="030F0702030302020204" pitchFamily="66" charset="0"/>
                <a:ea typeface="+mn-ea"/>
                <a:cs typeface="+mn-cs"/>
              </a:rPr>
              <a:t>”</a:t>
            </a:r>
            <a:br>
              <a:rPr kumimoji="0" lang="es-ES" sz="3600" b="1" i="0" u="none" strike="noStrike" kern="1200" cap="none" spc="0" normalizeH="0" baseline="0" noProof="0">
                <a:ln>
                  <a:noFill/>
                </a:ln>
                <a:solidFill>
                  <a:srgbClr val="323488"/>
                </a:solidFill>
                <a:effectLst/>
                <a:uLnTx/>
                <a:uFillTx/>
                <a:latin typeface="Comic Sans MS" panose="030F0702030302020204" pitchFamily="66" charset="0"/>
                <a:ea typeface="+mn-ea"/>
                <a:cs typeface="+mn-cs"/>
              </a:rPr>
            </a:br>
            <a:r>
              <a:rPr kumimoji="0" lang="es-ES" sz="2400" b="1" i="0" u="none" strike="noStrike" kern="1200" cap="none" spc="0" normalizeH="0" baseline="0" noProof="0">
                <a:ln>
                  <a:noFill/>
                </a:ln>
                <a:solidFill>
                  <a:srgbClr val="323488"/>
                </a:solidFill>
                <a:effectLst/>
                <a:uLnTx/>
                <a:uFillTx/>
                <a:latin typeface="Comic Sans MS" panose="030F0702030302020204" pitchFamily="66" charset="0"/>
                <a:ea typeface="+mn-ea"/>
                <a:cs typeface="+mn-cs"/>
              </a:rPr>
              <a:t>(Ephesians </a:t>
            </a:r>
            <a:r>
              <a:rPr kumimoji="0" lang="es-ES" sz="2400" b="1" i="0" u="none" strike="noStrike" kern="1200" cap="none" spc="0" normalizeH="0" baseline="0" noProof="0" dirty="0">
                <a:ln>
                  <a:noFill/>
                </a:ln>
                <a:solidFill>
                  <a:srgbClr val="323488"/>
                </a:solidFill>
                <a:effectLst/>
                <a:uLnTx/>
                <a:uFillTx/>
                <a:latin typeface="Comic Sans MS" panose="030F0702030302020204" pitchFamily="66" charset="0"/>
                <a:ea typeface="+mn-ea"/>
                <a:cs typeface="+mn-cs"/>
              </a:rPr>
              <a:t>6:16</a:t>
            </a:r>
            <a:r>
              <a:rPr kumimoji="0" lang="es-ES" sz="2400" b="1" i="0" u="none" strike="noStrike" kern="1200" cap="none" spc="0" normalizeH="0" baseline="0" noProof="0">
                <a:ln>
                  <a:noFill/>
                </a:ln>
                <a:solidFill>
                  <a:srgbClr val="323488"/>
                </a:solidFill>
                <a:effectLst/>
                <a:uLnTx/>
                <a:uFillTx/>
                <a:latin typeface="Comic Sans MS" panose="030F0702030302020204" pitchFamily="66" charset="0"/>
                <a:ea typeface="+mn-ea"/>
                <a:cs typeface="+mn-cs"/>
              </a:rPr>
              <a:t>, 17, ESV)</a:t>
            </a:r>
            <a:endParaRPr kumimoji="0" lang="es-ES" sz="3600" b="1" i="0" u="none" strike="noStrike" kern="1200" cap="none" spc="0" normalizeH="0" baseline="0" noProof="0" dirty="0">
              <a:ln>
                <a:noFill/>
              </a:ln>
              <a:solidFill>
                <a:srgbClr val="323488"/>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015838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1A9922A-6D09-68DB-56DC-E25605562773}"/>
              </a:ext>
            </a:extLst>
          </p:cNvPr>
          <p:cNvSpPr txBox="1"/>
          <p:nvPr/>
        </p:nvSpPr>
        <p:spPr>
          <a:xfrm>
            <a:off x="1303806" y="4272367"/>
            <a:ext cx="5867400" cy="2492990"/>
          </a:xfrm>
          <a:prstGeom prst="rect">
            <a:avLst/>
          </a:prstGeom>
          <a:noFill/>
        </p:spPr>
        <p:txBody>
          <a:bodyPr wrap="square" rtlCol="0">
            <a:spAutoFit/>
          </a:bodyPr>
          <a:lstStyle/>
          <a:p>
            <a:pPr>
              <a:spcBef>
                <a:spcPts val="600"/>
              </a:spcBef>
            </a:pPr>
            <a:r>
              <a:rPr lang="es-ES" b="1">
                <a:highlight>
                  <a:srgbClr val="FFF66D"/>
                </a:highlight>
              </a:rPr>
              <a:t>The soldiers of God’s army</a:t>
            </a:r>
            <a:endParaRPr lang="es-ES" b="1" dirty="0">
              <a:highlight>
                <a:srgbClr val="FFF66D"/>
              </a:highlight>
            </a:endParaRPr>
          </a:p>
          <a:p>
            <a:pPr>
              <a:spcBef>
                <a:spcPts val="600"/>
              </a:spcBef>
            </a:pPr>
            <a:r>
              <a:rPr lang="es-ES" b="1">
                <a:highlight>
                  <a:srgbClr val="AFFF8B"/>
                </a:highlight>
              </a:rPr>
              <a:t>The soldier’s equipment:</a:t>
            </a:r>
            <a:endParaRPr lang="es-ES" b="1" dirty="0">
              <a:highlight>
                <a:srgbClr val="AFFF8B"/>
              </a:highlight>
            </a:endParaRPr>
          </a:p>
          <a:p>
            <a:pPr>
              <a:spcBef>
                <a:spcPts val="600"/>
              </a:spcBef>
              <a:tabLst>
                <a:tab pos="538163" algn="l"/>
              </a:tabLst>
            </a:pPr>
            <a:r>
              <a:rPr lang="es-ES" b="1"/>
              <a:t>	</a:t>
            </a:r>
            <a:r>
              <a:rPr lang="en-US" b="1"/>
              <a:t>Truth and righteousness. Ephesians 6:14</a:t>
            </a:r>
            <a:endParaRPr lang="es-ES" b="1" dirty="0"/>
          </a:p>
          <a:p>
            <a:pPr>
              <a:spcBef>
                <a:spcPts val="600"/>
              </a:spcBef>
              <a:tabLst>
                <a:tab pos="538163" algn="l"/>
              </a:tabLst>
            </a:pPr>
            <a:r>
              <a:rPr lang="es-ES" b="1"/>
              <a:t>	</a:t>
            </a:r>
            <a:r>
              <a:rPr lang="en-US" b="1"/>
              <a:t>The gospel of peace. Ephesians 6:15</a:t>
            </a:r>
            <a:endParaRPr lang="es-ES" b="1" dirty="0"/>
          </a:p>
          <a:p>
            <a:pPr>
              <a:spcBef>
                <a:spcPts val="600"/>
              </a:spcBef>
              <a:tabLst>
                <a:tab pos="538163" algn="l"/>
              </a:tabLst>
            </a:pPr>
            <a:r>
              <a:rPr lang="es-ES" b="1"/>
              <a:t>	</a:t>
            </a:r>
            <a:r>
              <a:rPr lang="en-US" b="1"/>
              <a:t>Faith, salvation, and the Word. Ephesians 6:16-17</a:t>
            </a:r>
            <a:endParaRPr lang="es-ES" b="1" dirty="0"/>
          </a:p>
          <a:p>
            <a:pPr>
              <a:spcBef>
                <a:spcPts val="600"/>
              </a:spcBef>
            </a:pPr>
            <a:r>
              <a:rPr lang="es-ES" b="1">
                <a:highlight>
                  <a:srgbClr val="FFAF7F"/>
                </a:highlight>
              </a:rPr>
              <a:t>The unifying ingredient:</a:t>
            </a:r>
            <a:endParaRPr lang="es-ES" b="1" dirty="0">
              <a:highlight>
                <a:srgbClr val="FFAF7F"/>
              </a:highlight>
            </a:endParaRPr>
          </a:p>
          <a:p>
            <a:pPr>
              <a:spcBef>
                <a:spcPts val="600"/>
              </a:spcBef>
              <a:tabLst>
                <a:tab pos="538163" algn="l"/>
              </a:tabLst>
            </a:pPr>
            <a:r>
              <a:rPr lang="es-ES" b="1"/>
              <a:t>	Prayer. Ephesians 6:18-20</a:t>
            </a:r>
            <a:endParaRPr lang="es-ES" b="1" dirty="0"/>
          </a:p>
        </p:txBody>
      </p:sp>
      <p:sp>
        <p:nvSpPr>
          <p:cNvPr id="3" name="CuadroTexto 2">
            <a:extLst>
              <a:ext uri="{FF2B5EF4-FFF2-40B4-BE49-F238E27FC236}">
                <a16:creationId xmlns:a16="http://schemas.microsoft.com/office/drawing/2014/main" id="{65C82510-573B-6846-3484-1FC4FF3FA3AD}"/>
              </a:ext>
            </a:extLst>
          </p:cNvPr>
          <p:cNvSpPr txBox="1"/>
          <p:nvPr/>
        </p:nvSpPr>
        <p:spPr>
          <a:xfrm>
            <a:off x="2164976" y="300406"/>
            <a:ext cx="5244354" cy="923330"/>
          </a:xfrm>
          <a:prstGeom prst="rect">
            <a:avLst/>
          </a:prstGeom>
          <a:noFill/>
        </p:spPr>
        <p:txBody>
          <a:bodyPr wrap="square" rtlCol="0">
            <a:spAutoFit/>
          </a:bodyPr>
          <a:lstStyle/>
          <a:p>
            <a:pPr>
              <a:spcBef>
                <a:spcPts val="600"/>
              </a:spcBef>
            </a:pPr>
            <a:r>
              <a:rPr lang="en-US" b="1"/>
              <a:t>This is how Paul (the "ambassador in chains") explains our part in the conflict between Christ and Satan:</a:t>
            </a:r>
            <a:endParaRPr lang="es-ES" b="1" dirty="0"/>
          </a:p>
        </p:txBody>
      </p:sp>
      <p:pic>
        <p:nvPicPr>
          <p:cNvPr id="5" name="Imagen 4" descr="Imagen que contiene interior, hombre, pequeño, parado&#10;&#10;Descripción generada automáticamente">
            <a:extLst>
              <a:ext uri="{FF2B5EF4-FFF2-40B4-BE49-F238E27FC236}">
                <a16:creationId xmlns:a16="http://schemas.microsoft.com/office/drawing/2014/main" id="{0127848F-7FC6-545F-A59C-41FAF77D2C7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85529" y="183776"/>
            <a:ext cx="4522695" cy="6512681"/>
          </a:xfrm>
          <a:prstGeom prst="roundRect">
            <a:avLst>
              <a:gd name="adj" fmla="val 1034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66"/>
            </a:contourClr>
          </a:sp3d>
        </p:spPr>
      </p:pic>
      <p:pic>
        <p:nvPicPr>
          <p:cNvPr id="7" name="Imagen 6" descr="Un dibujo de una persona&#10;&#10;Descripción generada automáticamente con confianza baja">
            <a:extLst>
              <a:ext uri="{FF2B5EF4-FFF2-40B4-BE49-F238E27FC236}">
                <a16:creationId xmlns:a16="http://schemas.microsoft.com/office/drawing/2014/main" id="{0FDC7BD6-06A8-1F48-1B47-D62C2E32C30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3776" y="183776"/>
            <a:ext cx="1913965" cy="2480887"/>
          </a:xfrm>
          <a:prstGeom prst="ellipse">
            <a:avLst/>
          </a:prstGeom>
          <a:ln w="63500" cap="rnd">
            <a:solidFill>
              <a:srgbClr val="C00000"/>
            </a:solidFill>
          </a:ln>
          <a:effectLst>
            <a:outerShdw blurRad="63500" sx="102000" sy="102000" algn="c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9" name="CuadroTexto 8">
            <a:extLst>
              <a:ext uri="{FF2B5EF4-FFF2-40B4-BE49-F238E27FC236}">
                <a16:creationId xmlns:a16="http://schemas.microsoft.com/office/drawing/2014/main" id="{F753F496-62F9-5F00-F054-FB188730DF0A}"/>
              </a:ext>
            </a:extLst>
          </p:cNvPr>
          <p:cNvSpPr txBox="1"/>
          <p:nvPr/>
        </p:nvSpPr>
        <p:spPr>
          <a:xfrm>
            <a:off x="112058" y="2848144"/>
            <a:ext cx="7373471" cy="1200329"/>
          </a:xfrm>
          <a:prstGeom prst="rect">
            <a:avLst/>
          </a:prstGeom>
          <a:noFill/>
        </p:spPr>
        <p:txBody>
          <a:bodyPr wrap="square">
            <a:spAutoFit/>
          </a:bodyPr>
          <a:lstStyle/>
          <a:p>
            <a:pPr>
              <a:spcBef>
                <a:spcPts val="600"/>
              </a:spcBef>
            </a:pPr>
            <a:r>
              <a:rPr lang="en-US" b="1"/>
              <a:t>Well-equipped with this armor, believers present a united front against the enemy; we are led by our Captain—Jesus Christ; we cooperate in every battle, and we await the final victory when "His enemies [the enemies of Christ] shall be made His footstool" (Hebrews 10:13).</a:t>
            </a:r>
            <a:endParaRPr lang="es-ES" b="1" dirty="0"/>
          </a:p>
        </p:txBody>
      </p:sp>
      <p:sp>
        <p:nvSpPr>
          <p:cNvPr id="11" name="CuadroTexto 10">
            <a:extLst>
              <a:ext uri="{FF2B5EF4-FFF2-40B4-BE49-F238E27FC236}">
                <a16:creationId xmlns:a16="http://schemas.microsoft.com/office/drawing/2014/main" id="{E0CA589F-CE62-96A1-1F00-43E42864AB0C}"/>
              </a:ext>
            </a:extLst>
          </p:cNvPr>
          <p:cNvSpPr txBox="1"/>
          <p:nvPr/>
        </p:nvSpPr>
        <p:spPr>
          <a:xfrm>
            <a:off x="2173940" y="1224559"/>
            <a:ext cx="5244354" cy="1477328"/>
          </a:xfrm>
          <a:prstGeom prst="rect">
            <a:avLst/>
          </a:prstGeom>
          <a:noFill/>
        </p:spPr>
        <p:txBody>
          <a:bodyPr wrap="square">
            <a:spAutoFit/>
          </a:bodyPr>
          <a:lstStyle/>
          <a:p>
            <a:pPr>
              <a:spcBef>
                <a:spcPts val="600"/>
              </a:spcBef>
            </a:pPr>
            <a:r>
              <a:rPr lang="en-US" b="1"/>
              <a:t>To "take our stand against the devil’s schemes" and to fight "against the spiritual forces of evil," God has provided His servants with spiritual armor so they "may be able to stand their ground" </a:t>
            </a:r>
            <a:br>
              <a:rPr lang="en-US" b="1"/>
            </a:br>
            <a:r>
              <a:rPr lang="en-US" b="1"/>
              <a:t>(Ephesians 6:11-13, </a:t>
            </a:r>
            <a:r>
              <a:rPr lang="en-US" sz="1400" b="1"/>
              <a:t>NIV</a:t>
            </a:r>
            <a:r>
              <a:rPr lang="en-US" b="1"/>
              <a:t>).</a:t>
            </a:r>
            <a:endParaRPr lang="es-ES" b="1" dirty="0"/>
          </a:p>
        </p:txBody>
      </p:sp>
      <p:pic>
        <p:nvPicPr>
          <p:cNvPr id="19" name="Imagen 18">
            <a:extLst>
              <a:ext uri="{FF2B5EF4-FFF2-40B4-BE49-F238E27FC236}">
                <a16:creationId xmlns:a16="http://schemas.microsoft.com/office/drawing/2014/main" id="{4BAAD739-489D-ADB7-F900-01D2FB7FB03B}"/>
              </a:ext>
            </a:extLst>
          </p:cNvPr>
          <p:cNvPicPr>
            <a:picLocks noChangeAspect="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a:ext>
            </a:extLst>
          </a:blip>
          <a:srcRect/>
          <a:stretch/>
        </p:blipFill>
        <p:spPr>
          <a:xfrm>
            <a:off x="812241" y="4655724"/>
            <a:ext cx="491564" cy="320400"/>
          </a:xfrm>
          <a:prstGeom prst="rect">
            <a:avLst/>
          </a:prstGeom>
          <a:effectLst>
            <a:outerShdw blurRad="63500" sx="102000" sy="102000" algn="ctr" rotWithShape="0">
              <a:prstClr val="black">
                <a:alpha val="40000"/>
              </a:prstClr>
            </a:outerShdw>
          </a:effectLst>
        </p:spPr>
      </p:pic>
      <p:pic>
        <p:nvPicPr>
          <p:cNvPr id="27" name="Imagen 26">
            <a:extLst>
              <a:ext uri="{FF2B5EF4-FFF2-40B4-BE49-F238E27FC236}">
                <a16:creationId xmlns:a16="http://schemas.microsoft.com/office/drawing/2014/main" id="{9C5EF36D-2C98-A304-99A8-6B657CB7A0E6}"/>
              </a:ext>
            </a:extLst>
          </p:cNvPr>
          <p:cNvPicPr>
            <a:picLocks noChangeAspect="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822514" y="6030540"/>
            <a:ext cx="491564" cy="320400"/>
          </a:xfrm>
          <a:prstGeom prst="rect">
            <a:avLst/>
          </a:prstGeom>
          <a:effectLst>
            <a:outerShdw blurRad="63500" sx="102000" sy="102000" algn="ctr" rotWithShape="0">
              <a:prstClr val="black">
                <a:alpha val="40000"/>
              </a:prstClr>
            </a:outerShdw>
          </a:effectLst>
        </p:spPr>
      </p:pic>
      <p:pic>
        <p:nvPicPr>
          <p:cNvPr id="28" name="Imagen 27">
            <a:extLst>
              <a:ext uri="{FF2B5EF4-FFF2-40B4-BE49-F238E27FC236}">
                <a16:creationId xmlns:a16="http://schemas.microsoft.com/office/drawing/2014/main" id="{5CAC9887-11AD-0D60-49C4-F50F8EB02B4A}"/>
              </a:ext>
            </a:extLst>
          </p:cNvPr>
          <p:cNvPicPr>
            <a:picLocks noChangeAspect="1"/>
          </p:cNvPicPr>
          <p:nvPr/>
        </p:nvPicPr>
        <p:blipFill>
          <a:blip r:embed="rId5" cstate="print">
            <a:duotone>
              <a:prstClr val="black"/>
              <a:schemeClr val="accent4">
                <a:tint val="45000"/>
                <a:satMod val="400000"/>
              </a:schemeClr>
            </a:duotone>
            <a:extLst>
              <a:ext uri="{28A0092B-C50C-407E-A947-70E740481C1C}">
                <a14:useLocalDpi xmlns:a14="http://schemas.microsoft.com/office/drawing/2010/main"/>
              </a:ext>
            </a:extLst>
          </a:blip>
          <a:srcRect/>
          <a:stretch/>
        </p:blipFill>
        <p:spPr>
          <a:xfrm>
            <a:off x="812988" y="4278317"/>
            <a:ext cx="491564" cy="320400"/>
          </a:xfrm>
          <a:prstGeom prst="rect">
            <a:avLst/>
          </a:prstGeom>
          <a:effectLst>
            <a:outerShdw blurRad="63500" sx="102000" sy="102000" algn="ctr" rotWithShape="0">
              <a:prstClr val="black">
                <a:alpha val="40000"/>
              </a:prstClr>
            </a:outerShdw>
          </a:effectLst>
        </p:spPr>
      </p:pic>
      <p:pic>
        <p:nvPicPr>
          <p:cNvPr id="16" name="Imagen 15" descr="Imagen que contiene Forma&#10;&#10;Descripción generada automáticamente">
            <a:extLst>
              <a:ext uri="{FF2B5EF4-FFF2-40B4-BE49-F238E27FC236}">
                <a16:creationId xmlns:a16="http://schemas.microsoft.com/office/drawing/2014/main" id="{7DFF69B2-67FB-3529-221E-D4960BB3A8C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40012" y="6497141"/>
            <a:ext cx="399916" cy="149325"/>
          </a:xfrm>
          <a:prstGeom prst="rect">
            <a:avLst/>
          </a:prstGeom>
        </p:spPr>
      </p:pic>
      <p:pic>
        <p:nvPicPr>
          <p:cNvPr id="17" name="Imagen 16" descr="Forma, Flecha&#10;&#10;Descripción generada automáticamente">
            <a:extLst>
              <a:ext uri="{FF2B5EF4-FFF2-40B4-BE49-F238E27FC236}">
                <a16:creationId xmlns:a16="http://schemas.microsoft.com/office/drawing/2014/main" id="{437BAF37-A430-8EEC-DFB1-6BE75C71330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434329" y="5780281"/>
            <a:ext cx="399916" cy="149325"/>
          </a:xfrm>
          <a:prstGeom prst="rect">
            <a:avLst/>
          </a:prstGeom>
        </p:spPr>
      </p:pic>
      <p:pic>
        <p:nvPicPr>
          <p:cNvPr id="18" name="Imagen 17" descr="Forma, Flecha&#10;&#10;Descripción generada automáticamente">
            <a:extLst>
              <a:ext uri="{FF2B5EF4-FFF2-40B4-BE49-F238E27FC236}">
                <a16:creationId xmlns:a16="http://schemas.microsoft.com/office/drawing/2014/main" id="{B140661B-7A4F-73CA-EC93-63E7586B9CE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434329" y="5096223"/>
            <a:ext cx="399916" cy="149325"/>
          </a:xfrm>
          <a:prstGeom prst="rect">
            <a:avLst/>
          </a:prstGeom>
        </p:spPr>
      </p:pic>
      <p:pic>
        <p:nvPicPr>
          <p:cNvPr id="20" name="Imagen 19" descr="Forma, Flecha&#10;&#10;Descripción generada automáticamente">
            <a:extLst>
              <a:ext uri="{FF2B5EF4-FFF2-40B4-BE49-F238E27FC236}">
                <a16:creationId xmlns:a16="http://schemas.microsoft.com/office/drawing/2014/main" id="{AC9B88D2-108A-7ADC-EB4B-3650E8A865F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434329" y="5435234"/>
            <a:ext cx="399916" cy="149325"/>
          </a:xfrm>
          <a:prstGeom prst="rect">
            <a:avLst/>
          </a:prstGeom>
        </p:spPr>
      </p:pic>
    </p:spTree>
    <p:extLst>
      <p:ext uri="{BB962C8B-B14F-4D97-AF65-F5344CB8AC3E}">
        <p14:creationId xmlns:p14="http://schemas.microsoft.com/office/powerpoint/2010/main" val="293359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900" decel="100000" fill="hold"/>
                                        <p:tgtEl>
                                          <p:spTgt spid="5"/>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fill="hold"/>
                                        <p:tgtEl>
                                          <p:spTgt spid="28"/>
                                        </p:tgtEl>
                                        <p:attrNameLst>
                                          <p:attrName>ppt_x</p:attrName>
                                        </p:attrNameLst>
                                      </p:cBhvr>
                                      <p:tavLst>
                                        <p:tav tm="0">
                                          <p:val>
                                            <p:strVal val="0-#ppt_w/2"/>
                                          </p:val>
                                        </p:tav>
                                        <p:tav tm="100000">
                                          <p:val>
                                            <p:strVal val="#ppt_x"/>
                                          </p:val>
                                        </p:tav>
                                      </p:tavLst>
                                    </p:anim>
                                    <p:anim calcmode="lin" valueType="num">
                                      <p:cBhvr additive="base">
                                        <p:cTn id="34" dur="500" fill="hold"/>
                                        <p:tgtEl>
                                          <p:spTgt spid="28"/>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animEffect transition="in" filter="wipe(left)">
                                      <p:cBhvr>
                                        <p:cTn id="38" dur="500"/>
                                        <p:tgtEl>
                                          <p:spTgt spid="2">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0-#ppt_w/2"/>
                                          </p:val>
                                        </p:tav>
                                        <p:tav tm="100000">
                                          <p:val>
                                            <p:strVal val="#ppt_x"/>
                                          </p:val>
                                        </p:tav>
                                      </p:tavLst>
                                    </p:anim>
                                    <p:anim calcmode="lin" valueType="num">
                                      <p:cBhvr additive="base">
                                        <p:cTn id="44" dur="500" fill="hold"/>
                                        <p:tgtEl>
                                          <p:spTgt spid="19"/>
                                        </p:tgtEl>
                                        <p:attrNameLst>
                                          <p:attrName>ppt_y</p:attrName>
                                        </p:attrNameLst>
                                      </p:cBhvr>
                                      <p:tavLst>
                                        <p:tav tm="0">
                                          <p:val>
                                            <p:strVal val="#ppt_y"/>
                                          </p:val>
                                        </p:tav>
                                        <p:tav tm="100000">
                                          <p:val>
                                            <p:strVal val="#ppt_y"/>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
                                            <p:txEl>
                                              <p:pRg st="1" end="1"/>
                                            </p:txEl>
                                          </p:spTgt>
                                        </p:tgtEl>
                                        <p:attrNameLst>
                                          <p:attrName>style.visibility</p:attrName>
                                        </p:attrNameLst>
                                      </p:cBhvr>
                                      <p:to>
                                        <p:strVal val="visible"/>
                                      </p:to>
                                    </p:set>
                                    <p:animEffect transition="in" filter="wipe(left)">
                                      <p:cBhvr>
                                        <p:cTn id="48" dur="500"/>
                                        <p:tgtEl>
                                          <p:spTgt spid="2">
                                            <p:txEl>
                                              <p:pRg st="1" end="1"/>
                                            </p:txEl>
                                          </p:spTgt>
                                        </p:tgtEl>
                                      </p:cBhvr>
                                    </p:animEffect>
                                  </p:childTnLst>
                                </p:cTn>
                              </p:par>
                            </p:childTnLst>
                          </p:cTn>
                        </p:par>
                        <p:par>
                          <p:cTn id="49" fill="hold">
                            <p:stCondLst>
                              <p:cond delay="1000"/>
                            </p:stCondLst>
                            <p:childTnLst>
                              <p:par>
                                <p:cTn id="50" presetID="17" presetClass="entr" presetSubtype="8" fill="hold"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ppt_x</p:attrName>
                                        </p:attrNameLst>
                                      </p:cBhvr>
                                      <p:tavLst>
                                        <p:tav tm="0">
                                          <p:val>
                                            <p:strVal val="#ppt_x-#ppt_w/2"/>
                                          </p:val>
                                        </p:tav>
                                        <p:tav tm="100000">
                                          <p:val>
                                            <p:strVal val="#ppt_x"/>
                                          </p:val>
                                        </p:tav>
                                      </p:tavLst>
                                    </p:anim>
                                    <p:anim calcmode="lin" valueType="num">
                                      <p:cBhvr>
                                        <p:cTn id="53" dur="500" fill="hold"/>
                                        <p:tgtEl>
                                          <p:spTgt spid="18"/>
                                        </p:tgtEl>
                                        <p:attrNameLst>
                                          <p:attrName>ppt_y</p:attrName>
                                        </p:attrNameLst>
                                      </p:cBhvr>
                                      <p:tavLst>
                                        <p:tav tm="0">
                                          <p:val>
                                            <p:strVal val="#ppt_y"/>
                                          </p:val>
                                        </p:tav>
                                        <p:tav tm="100000">
                                          <p:val>
                                            <p:strVal val="#ppt_y"/>
                                          </p:val>
                                        </p:tav>
                                      </p:tavLst>
                                    </p:anim>
                                    <p:anim calcmode="lin" valueType="num">
                                      <p:cBhvr>
                                        <p:cTn id="54" dur="500" fill="hold"/>
                                        <p:tgtEl>
                                          <p:spTgt spid="18"/>
                                        </p:tgtEl>
                                        <p:attrNameLst>
                                          <p:attrName>ppt_w</p:attrName>
                                        </p:attrNameLst>
                                      </p:cBhvr>
                                      <p:tavLst>
                                        <p:tav tm="0">
                                          <p:val>
                                            <p:fltVal val="0"/>
                                          </p:val>
                                        </p:tav>
                                        <p:tav tm="100000">
                                          <p:val>
                                            <p:strVal val="#ppt_w"/>
                                          </p:val>
                                        </p:tav>
                                      </p:tavLst>
                                    </p:anim>
                                    <p:anim calcmode="lin" valueType="num">
                                      <p:cBhvr>
                                        <p:cTn id="55" dur="500" fill="hold"/>
                                        <p:tgtEl>
                                          <p:spTgt spid="18"/>
                                        </p:tgtEl>
                                        <p:attrNameLst>
                                          <p:attrName>ppt_h</p:attrName>
                                        </p:attrNameLst>
                                      </p:cBhvr>
                                      <p:tavLst>
                                        <p:tav tm="0">
                                          <p:val>
                                            <p:strVal val="#ppt_h"/>
                                          </p:val>
                                        </p:tav>
                                        <p:tav tm="100000">
                                          <p:val>
                                            <p:strVal val="#ppt_h"/>
                                          </p:val>
                                        </p:tav>
                                      </p:tavLst>
                                    </p:anim>
                                  </p:childTnLst>
                                </p:cTn>
                              </p:par>
                            </p:childTnLst>
                          </p:cTn>
                        </p:par>
                        <p:par>
                          <p:cTn id="56" fill="hold">
                            <p:stCondLst>
                              <p:cond delay="1500"/>
                            </p:stCondLst>
                            <p:childTnLst>
                              <p:par>
                                <p:cTn id="57" presetID="22" presetClass="entr" presetSubtype="8" fill="hold" grpId="0" nodeType="afterEffect">
                                  <p:stCondLst>
                                    <p:cond delay="0"/>
                                  </p:stCondLst>
                                  <p:childTnLst>
                                    <p:set>
                                      <p:cBhvr>
                                        <p:cTn id="58" dur="1" fill="hold">
                                          <p:stCondLst>
                                            <p:cond delay="0"/>
                                          </p:stCondLst>
                                        </p:cTn>
                                        <p:tgtEl>
                                          <p:spTgt spid="2">
                                            <p:txEl>
                                              <p:pRg st="2" end="2"/>
                                            </p:txEl>
                                          </p:spTgt>
                                        </p:tgtEl>
                                        <p:attrNameLst>
                                          <p:attrName>style.visibility</p:attrName>
                                        </p:attrNameLst>
                                      </p:cBhvr>
                                      <p:to>
                                        <p:strVal val="visible"/>
                                      </p:to>
                                    </p:set>
                                    <p:animEffect transition="in" filter="wipe(left)">
                                      <p:cBhvr>
                                        <p:cTn id="59" dur="500"/>
                                        <p:tgtEl>
                                          <p:spTgt spid="2">
                                            <p:txEl>
                                              <p:pRg st="2" end="2"/>
                                            </p:txEl>
                                          </p:spTgt>
                                        </p:tgtEl>
                                      </p:cBhvr>
                                    </p:animEffect>
                                  </p:childTnLst>
                                </p:cTn>
                              </p:par>
                            </p:childTnLst>
                          </p:cTn>
                        </p:par>
                        <p:par>
                          <p:cTn id="60" fill="hold">
                            <p:stCondLst>
                              <p:cond delay="2000"/>
                            </p:stCondLst>
                            <p:childTnLst>
                              <p:par>
                                <p:cTn id="61" presetID="17" presetClass="entr" presetSubtype="8" fill="hold" nodeType="after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p:cTn id="63" dur="500" fill="hold"/>
                                        <p:tgtEl>
                                          <p:spTgt spid="20"/>
                                        </p:tgtEl>
                                        <p:attrNameLst>
                                          <p:attrName>ppt_x</p:attrName>
                                        </p:attrNameLst>
                                      </p:cBhvr>
                                      <p:tavLst>
                                        <p:tav tm="0">
                                          <p:val>
                                            <p:strVal val="#ppt_x-#ppt_w/2"/>
                                          </p:val>
                                        </p:tav>
                                        <p:tav tm="100000">
                                          <p:val>
                                            <p:strVal val="#ppt_x"/>
                                          </p:val>
                                        </p:tav>
                                      </p:tavLst>
                                    </p:anim>
                                    <p:anim calcmode="lin" valueType="num">
                                      <p:cBhvr>
                                        <p:cTn id="64" dur="500" fill="hold"/>
                                        <p:tgtEl>
                                          <p:spTgt spid="20"/>
                                        </p:tgtEl>
                                        <p:attrNameLst>
                                          <p:attrName>ppt_y</p:attrName>
                                        </p:attrNameLst>
                                      </p:cBhvr>
                                      <p:tavLst>
                                        <p:tav tm="0">
                                          <p:val>
                                            <p:strVal val="#ppt_y"/>
                                          </p:val>
                                        </p:tav>
                                        <p:tav tm="100000">
                                          <p:val>
                                            <p:strVal val="#ppt_y"/>
                                          </p:val>
                                        </p:tav>
                                      </p:tavLst>
                                    </p:anim>
                                    <p:anim calcmode="lin" valueType="num">
                                      <p:cBhvr>
                                        <p:cTn id="65" dur="500" fill="hold"/>
                                        <p:tgtEl>
                                          <p:spTgt spid="20"/>
                                        </p:tgtEl>
                                        <p:attrNameLst>
                                          <p:attrName>ppt_w</p:attrName>
                                        </p:attrNameLst>
                                      </p:cBhvr>
                                      <p:tavLst>
                                        <p:tav tm="0">
                                          <p:val>
                                            <p:fltVal val="0"/>
                                          </p:val>
                                        </p:tav>
                                        <p:tav tm="100000">
                                          <p:val>
                                            <p:strVal val="#ppt_w"/>
                                          </p:val>
                                        </p:tav>
                                      </p:tavLst>
                                    </p:anim>
                                    <p:anim calcmode="lin" valueType="num">
                                      <p:cBhvr>
                                        <p:cTn id="66" dur="500" fill="hold"/>
                                        <p:tgtEl>
                                          <p:spTgt spid="20"/>
                                        </p:tgtEl>
                                        <p:attrNameLst>
                                          <p:attrName>ppt_h</p:attrName>
                                        </p:attrNameLst>
                                      </p:cBhvr>
                                      <p:tavLst>
                                        <p:tav tm="0">
                                          <p:val>
                                            <p:strVal val="#ppt_h"/>
                                          </p:val>
                                        </p:tav>
                                        <p:tav tm="100000">
                                          <p:val>
                                            <p:strVal val="#ppt_h"/>
                                          </p:val>
                                        </p:tav>
                                      </p:tavLst>
                                    </p:anim>
                                  </p:childTnLst>
                                </p:cTn>
                              </p:par>
                            </p:childTnLst>
                          </p:cTn>
                        </p:par>
                        <p:par>
                          <p:cTn id="67" fill="hold">
                            <p:stCondLst>
                              <p:cond delay="2500"/>
                            </p:stCondLst>
                            <p:childTnLst>
                              <p:par>
                                <p:cTn id="68" presetID="22" presetClass="entr" presetSubtype="8" fill="hold" grpId="0" nodeType="afterEffect">
                                  <p:stCondLst>
                                    <p:cond delay="0"/>
                                  </p:stCondLst>
                                  <p:childTnLst>
                                    <p:set>
                                      <p:cBhvr>
                                        <p:cTn id="69" dur="1" fill="hold">
                                          <p:stCondLst>
                                            <p:cond delay="0"/>
                                          </p:stCondLst>
                                        </p:cTn>
                                        <p:tgtEl>
                                          <p:spTgt spid="2">
                                            <p:txEl>
                                              <p:pRg st="3" end="3"/>
                                            </p:txEl>
                                          </p:spTgt>
                                        </p:tgtEl>
                                        <p:attrNameLst>
                                          <p:attrName>style.visibility</p:attrName>
                                        </p:attrNameLst>
                                      </p:cBhvr>
                                      <p:to>
                                        <p:strVal val="visible"/>
                                      </p:to>
                                    </p:set>
                                    <p:animEffect transition="in" filter="wipe(left)">
                                      <p:cBhvr>
                                        <p:cTn id="70" dur="500"/>
                                        <p:tgtEl>
                                          <p:spTgt spid="2">
                                            <p:txEl>
                                              <p:pRg st="3" end="3"/>
                                            </p:txEl>
                                          </p:spTgt>
                                        </p:tgtEl>
                                      </p:cBhvr>
                                    </p:animEffect>
                                  </p:childTnLst>
                                </p:cTn>
                              </p:par>
                            </p:childTnLst>
                          </p:cTn>
                        </p:par>
                        <p:par>
                          <p:cTn id="71" fill="hold">
                            <p:stCondLst>
                              <p:cond delay="3000"/>
                            </p:stCondLst>
                            <p:childTnLst>
                              <p:par>
                                <p:cTn id="72" presetID="17" presetClass="entr" presetSubtype="8" fill="hold" nodeType="afterEffect">
                                  <p:stCondLst>
                                    <p:cond delay="0"/>
                                  </p:stCondLst>
                                  <p:childTnLst>
                                    <p:set>
                                      <p:cBhvr>
                                        <p:cTn id="73" dur="1" fill="hold">
                                          <p:stCondLst>
                                            <p:cond delay="0"/>
                                          </p:stCondLst>
                                        </p:cTn>
                                        <p:tgtEl>
                                          <p:spTgt spid="17"/>
                                        </p:tgtEl>
                                        <p:attrNameLst>
                                          <p:attrName>style.visibility</p:attrName>
                                        </p:attrNameLst>
                                      </p:cBhvr>
                                      <p:to>
                                        <p:strVal val="visible"/>
                                      </p:to>
                                    </p:set>
                                    <p:anim calcmode="lin" valueType="num">
                                      <p:cBhvr>
                                        <p:cTn id="74" dur="500" fill="hold"/>
                                        <p:tgtEl>
                                          <p:spTgt spid="17"/>
                                        </p:tgtEl>
                                        <p:attrNameLst>
                                          <p:attrName>ppt_x</p:attrName>
                                        </p:attrNameLst>
                                      </p:cBhvr>
                                      <p:tavLst>
                                        <p:tav tm="0">
                                          <p:val>
                                            <p:strVal val="#ppt_x-#ppt_w/2"/>
                                          </p:val>
                                        </p:tav>
                                        <p:tav tm="100000">
                                          <p:val>
                                            <p:strVal val="#ppt_x"/>
                                          </p:val>
                                        </p:tav>
                                      </p:tavLst>
                                    </p:anim>
                                    <p:anim calcmode="lin" valueType="num">
                                      <p:cBhvr>
                                        <p:cTn id="75" dur="500" fill="hold"/>
                                        <p:tgtEl>
                                          <p:spTgt spid="17"/>
                                        </p:tgtEl>
                                        <p:attrNameLst>
                                          <p:attrName>ppt_y</p:attrName>
                                        </p:attrNameLst>
                                      </p:cBhvr>
                                      <p:tavLst>
                                        <p:tav tm="0">
                                          <p:val>
                                            <p:strVal val="#ppt_y"/>
                                          </p:val>
                                        </p:tav>
                                        <p:tav tm="100000">
                                          <p:val>
                                            <p:strVal val="#ppt_y"/>
                                          </p:val>
                                        </p:tav>
                                      </p:tavLst>
                                    </p:anim>
                                    <p:anim calcmode="lin" valueType="num">
                                      <p:cBhvr>
                                        <p:cTn id="76" dur="500" fill="hold"/>
                                        <p:tgtEl>
                                          <p:spTgt spid="17"/>
                                        </p:tgtEl>
                                        <p:attrNameLst>
                                          <p:attrName>ppt_w</p:attrName>
                                        </p:attrNameLst>
                                      </p:cBhvr>
                                      <p:tavLst>
                                        <p:tav tm="0">
                                          <p:val>
                                            <p:fltVal val="0"/>
                                          </p:val>
                                        </p:tav>
                                        <p:tav tm="100000">
                                          <p:val>
                                            <p:strVal val="#ppt_w"/>
                                          </p:val>
                                        </p:tav>
                                      </p:tavLst>
                                    </p:anim>
                                    <p:anim calcmode="lin" valueType="num">
                                      <p:cBhvr>
                                        <p:cTn id="77" dur="500" fill="hold"/>
                                        <p:tgtEl>
                                          <p:spTgt spid="17"/>
                                        </p:tgtEl>
                                        <p:attrNameLst>
                                          <p:attrName>ppt_h</p:attrName>
                                        </p:attrNameLst>
                                      </p:cBhvr>
                                      <p:tavLst>
                                        <p:tav tm="0">
                                          <p:val>
                                            <p:strVal val="#ppt_h"/>
                                          </p:val>
                                        </p:tav>
                                        <p:tav tm="100000">
                                          <p:val>
                                            <p:strVal val="#ppt_h"/>
                                          </p:val>
                                        </p:tav>
                                      </p:tavLst>
                                    </p:anim>
                                  </p:childTnLst>
                                </p:cTn>
                              </p:par>
                            </p:childTnLst>
                          </p:cTn>
                        </p:par>
                        <p:par>
                          <p:cTn id="78" fill="hold">
                            <p:stCondLst>
                              <p:cond delay="3500"/>
                            </p:stCondLst>
                            <p:childTnLst>
                              <p:par>
                                <p:cTn id="79" presetID="22" presetClass="entr" presetSubtype="8" fill="hold" grpId="0" nodeType="afterEffect">
                                  <p:stCondLst>
                                    <p:cond delay="0"/>
                                  </p:stCondLst>
                                  <p:childTnLst>
                                    <p:set>
                                      <p:cBhvr>
                                        <p:cTn id="80" dur="1" fill="hold">
                                          <p:stCondLst>
                                            <p:cond delay="0"/>
                                          </p:stCondLst>
                                        </p:cTn>
                                        <p:tgtEl>
                                          <p:spTgt spid="2">
                                            <p:txEl>
                                              <p:pRg st="4" end="4"/>
                                            </p:txEl>
                                          </p:spTgt>
                                        </p:tgtEl>
                                        <p:attrNameLst>
                                          <p:attrName>style.visibility</p:attrName>
                                        </p:attrNameLst>
                                      </p:cBhvr>
                                      <p:to>
                                        <p:strVal val="visible"/>
                                      </p:to>
                                    </p:set>
                                    <p:animEffect transition="in" filter="wipe(left)">
                                      <p:cBhvr>
                                        <p:cTn id="81" dur="500"/>
                                        <p:tgtEl>
                                          <p:spTgt spid="2">
                                            <p:txEl>
                                              <p:pRg st="4" end="4"/>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8" fill="hold" nodeType="clickEffect">
                                  <p:stCondLst>
                                    <p:cond delay="0"/>
                                  </p:stCondLst>
                                  <p:childTnLst>
                                    <p:set>
                                      <p:cBhvr>
                                        <p:cTn id="85" dur="1" fill="hold">
                                          <p:stCondLst>
                                            <p:cond delay="0"/>
                                          </p:stCondLst>
                                        </p:cTn>
                                        <p:tgtEl>
                                          <p:spTgt spid="27"/>
                                        </p:tgtEl>
                                        <p:attrNameLst>
                                          <p:attrName>style.visibility</p:attrName>
                                        </p:attrNameLst>
                                      </p:cBhvr>
                                      <p:to>
                                        <p:strVal val="visible"/>
                                      </p:to>
                                    </p:set>
                                    <p:anim calcmode="lin" valueType="num">
                                      <p:cBhvr additive="base">
                                        <p:cTn id="86" dur="500" fill="hold"/>
                                        <p:tgtEl>
                                          <p:spTgt spid="27"/>
                                        </p:tgtEl>
                                        <p:attrNameLst>
                                          <p:attrName>ppt_x</p:attrName>
                                        </p:attrNameLst>
                                      </p:cBhvr>
                                      <p:tavLst>
                                        <p:tav tm="0">
                                          <p:val>
                                            <p:strVal val="0-#ppt_w/2"/>
                                          </p:val>
                                        </p:tav>
                                        <p:tav tm="100000">
                                          <p:val>
                                            <p:strVal val="#ppt_x"/>
                                          </p:val>
                                        </p:tav>
                                      </p:tavLst>
                                    </p:anim>
                                    <p:anim calcmode="lin" valueType="num">
                                      <p:cBhvr additive="base">
                                        <p:cTn id="87" dur="500" fill="hold"/>
                                        <p:tgtEl>
                                          <p:spTgt spid="27"/>
                                        </p:tgtEl>
                                        <p:attrNameLst>
                                          <p:attrName>ppt_y</p:attrName>
                                        </p:attrNameLst>
                                      </p:cBhvr>
                                      <p:tavLst>
                                        <p:tav tm="0">
                                          <p:val>
                                            <p:strVal val="#ppt_y"/>
                                          </p:val>
                                        </p:tav>
                                        <p:tav tm="100000">
                                          <p:val>
                                            <p:strVal val="#ppt_y"/>
                                          </p:val>
                                        </p:tav>
                                      </p:tavLst>
                                    </p:anim>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2">
                                            <p:txEl>
                                              <p:pRg st="5" end="5"/>
                                            </p:txEl>
                                          </p:spTgt>
                                        </p:tgtEl>
                                        <p:attrNameLst>
                                          <p:attrName>style.visibility</p:attrName>
                                        </p:attrNameLst>
                                      </p:cBhvr>
                                      <p:to>
                                        <p:strVal val="visible"/>
                                      </p:to>
                                    </p:set>
                                    <p:animEffect transition="in" filter="wipe(left)">
                                      <p:cBhvr>
                                        <p:cTn id="91" dur="500"/>
                                        <p:tgtEl>
                                          <p:spTgt spid="2">
                                            <p:txEl>
                                              <p:pRg st="5" end="5"/>
                                            </p:txEl>
                                          </p:spTgt>
                                        </p:tgtEl>
                                      </p:cBhvr>
                                    </p:animEffect>
                                  </p:childTnLst>
                                </p:cTn>
                              </p:par>
                            </p:childTnLst>
                          </p:cTn>
                        </p:par>
                        <p:par>
                          <p:cTn id="92" fill="hold">
                            <p:stCondLst>
                              <p:cond delay="1000"/>
                            </p:stCondLst>
                            <p:childTnLst>
                              <p:par>
                                <p:cTn id="93" presetID="17" presetClass="entr" presetSubtype="8" fill="hold" nodeType="afterEffect">
                                  <p:stCondLst>
                                    <p:cond delay="0"/>
                                  </p:stCondLst>
                                  <p:childTnLst>
                                    <p:set>
                                      <p:cBhvr>
                                        <p:cTn id="94" dur="1" fill="hold">
                                          <p:stCondLst>
                                            <p:cond delay="0"/>
                                          </p:stCondLst>
                                        </p:cTn>
                                        <p:tgtEl>
                                          <p:spTgt spid="16"/>
                                        </p:tgtEl>
                                        <p:attrNameLst>
                                          <p:attrName>style.visibility</p:attrName>
                                        </p:attrNameLst>
                                      </p:cBhvr>
                                      <p:to>
                                        <p:strVal val="visible"/>
                                      </p:to>
                                    </p:set>
                                    <p:anim calcmode="lin" valueType="num">
                                      <p:cBhvr>
                                        <p:cTn id="95" dur="500" fill="hold"/>
                                        <p:tgtEl>
                                          <p:spTgt spid="16"/>
                                        </p:tgtEl>
                                        <p:attrNameLst>
                                          <p:attrName>ppt_x</p:attrName>
                                        </p:attrNameLst>
                                      </p:cBhvr>
                                      <p:tavLst>
                                        <p:tav tm="0">
                                          <p:val>
                                            <p:strVal val="#ppt_x-#ppt_w/2"/>
                                          </p:val>
                                        </p:tav>
                                        <p:tav tm="100000">
                                          <p:val>
                                            <p:strVal val="#ppt_x"/>
                                          </p:val>
                                        </p:tav>
                                      </p:tavLst>
                                    </p:anim>
                                    <p:anim calcmode="lin" valueType="num">
                                      <p:cBhvr>
                                        <p:cTn id="96" dur="500" fill="hold"/>
                                        <p:tgtEl>
                                          <p:spTgt spid="16"/>
                                        </p:tgtEl>
                                        <p:attrNameLst>
                                          <p:attrName>ppt_y</p:attrName>
                                        </p:attrNameLst>
                                      </p:cBhvr>
                                      <p:tavLst>
                                        <p:tav tm="0">
                                          <p:val>
                                            <p:strVal val="#ppt_y"/>
                                          </p:val>
                                        </p:tav>
                                        <p:tav tm="100000">
                                          <p:val>
                                            <p:strVal val="#ppt_y"/>
                                          </p:val>
                                        </p:tav>
                                      </p:tavLst>
                                    </p:anim>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strVal val="#ppt_h"/>
                                          </p:val>
                                        </p:tav>
                                        <p:tav tm="100000">
                                          <p:val>
                                            <p:strVal val="#ppt_h"/>
                                          </p:val>
                                        </p:tav>
                                      </p:tavLst>
                                    </p:anim>
                                  </p:childTnLst>
                                </p:cTn>
                              </p:par>
                            </p:childTnLst>
                          </p:cTn>
                        </p:par>
                        <p:par>
                          <p:cTn id="99" fill="hold">
                            <p:stCondLst>
                              <p:cond delay="1500"/>
                            </p:stCondLst>
                            <p:childTnLst>
                              <p:par>
                                <p:cTn id="100" presetID="22" presetClass="entr" presetSubtype="8" fill="hold" grpId="0" nodeType="afterEffect">
                                  <p:stCondLst>
                                    <p:cond delay="0"/>
                                  </p:stCondLst>
                                  <p:childTnLst>
                                    <p:set>
                                      <p:cBhvr>
                                        <p:cTn id="101" dur="1" fill="hold">
                                          <p:stCondLst>
                                            <p:cond delay="0"/>
                                          </p:stCondLst>
                                        </p:cTn>
                                        <p:tgtEl>
                                          <p:spTgt spid="2">
                                            <p:txEl>
                                              <p:pRg st="6" end="6"/>
                                            </p:txEl>
                                          </p:spTgt>
                                        </p:tgtEl>
                                        <p:attrNameLst>
                                          <p:attrName>style.visibility</p:attrName>
                                        </p:attrNameLst>
                                      </p:cBhvr>
                                      <p:to>
                                        <p:strVal val="visible"/>
                                      </p:to>
                                    </p:set>
                                    <p:animEffect transition="in" filter="wipe(left)">
                                      <p:cBhvr>
                                        <p:cTn id="10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DFFD402-9541-DC71-0639-69ABF214FC8E}"/>
              </a:ext>
            </a:extLst>
          </p:cNvPr>
          <p:cNvSpPr txBox="1"/>
          <p:nvPr/>
        </p:nvSpPr>
        <p:spPr>
          <a:xfrm>
            <a:off x="0" y="0"/>
            <a:ext cx="12192000" cy="769441"/>
          </a:xfrm>
          <a:prstGeom prst="rect">
            <a:avLst/>
          </a:prstGeom>
          <a:noFill/>
        </p:spPr>
        <p:txBody>
          <a:bodyPr wrap="square">
            <a:spAutoFit/>
          </a:bodyPr>
          <a:lstStyle/>
          <a:p>
            <a:pPr algn="ctr"/>
            <a:r>
              <a:rPr lang="en-US" sz="4400" b="1">
                <a:ln w="22225">
                  <a:solidFill>
                    <a:schemeClr val="accent2"/>
                  </a:solidFill>
                  <a:prstDash val="solid"/>
                </a:ln>
                <a:solidFill>
                  <a:schemeClr val="accent2">
                    <a:lumMod val="40000"/>
                    <a:lumOff val="60000"/>
                  </a:schemeClr>
                </a:solidFill>
                <a:effectLst>
                  <a:outerShdw blurRad="50800" dist="38100" dir="2700000" algn="tl" rotWithShape="0">
                    <a:prstClr val="black">
                      <a:alpha val="64000"/>
                    </a:prstClr>
                  </a:outerShdw>
                </a:effectLst>
              </a:rPr>
              <a:t>THE SOLDIERS OF GOD'S ARMY</a:t>
            </a:r>
            <a:endParaRPr lang="es-ES" sz="4400" b="1" dirty="0">
              <a:ln w="22225">
                <a:solidFill>
                  <a:schemeClr val="accent2"/>
                </a:solidFill>
                <a:prstDash val="solid"/>
              </a:ln>
              <a:solidFill>
                <a:schemeClr val="accent2">
                  <a:lumMod val="40000"/>
                  <a:lumOff val="60000"/>
                </a:schemeClr>
              </a:solidFill>
              <a:effectLst>
                <a:outerShdw blurRad="50800" dist="38100" dir="2700000" algn="tl" rotWithShape="0">
                  <a:prstClr val="black">
                    <a:alpha val="64000"/>
                  </a:prstClr>
                </a:outerShdw>
              </a:effectLst>
            </a:endParaRPr>
          </a:p>
        </p:txBody>
      </p:sp>
      <p:sp>
        <p:nvSpPr>
          <p:cNvPr id="7" name="CuadroTexto 6">
            <a:extLst>
              <a:ext uri="{FF2B5EF4-FFF2-40B4-BE49-F238E27FC236}">
                <a16:creationId xmlns:a16="http://schemas.microsoft.com/office/drawing/2014/main" id="{E3463257-0596-37E4-109C-F5CBC7BC0CB9}"/>
              </a:ext>
            </a:extLst>
          </p:cNvPr>
          <p:cNvSpPr txBox="1"/>
          <p:nvPr/>
        </p:nvSpPr>
        <p:spPr>
          <a:xfrm>
            <a:off x="1398494" y="618582"/>
            <a:ext cx="9395012" cy="584775"/>
          </a:xfrm>
          <a:prstGeom prst="rect">
            <a:avLst/>
          </a:prstGeom>
          <a:noFill/>
        </p:spPr>
        <p:txBody>
          <a:bodyPr wrap="square">
            <a:spAutoFit/>
          </a:bodyPr>
          <a:lstStyle/>
          <a:p>
            <a:pPr algn="ctr"/>
            <a:r>
              <a:rPr lang="es-ES" sz="1600" b="1">
                <a:solidFill>
                  <a:srgbClr val="FFFF00"/>
                </a:solidFill>
                <a:effectLst>
                  <a:outerShdw blurRad="38100" dist="38100" dir="2700000" algn="tl">
                    <a:srgbClr val="000000">
                      <a:alpha val="43137"/>
                    </a:srgbClr>
                  </a:outerShdw>
                </a:effectLst>
                <a:latin typeface="Comic Sans MS" panose="030F0702030302020204" pitchFamily="66" charset="0"/>
              </a:rPr>
              <a:t>“</a:t>
            </a:r>
            <a:r>
              <a:rPr lang="en-US" sz="1600" b="1">
                <a:solidFill>
                  <a:srgbClr val="FFFF00"/>
                </a:solidFill>
                <a:effectLst>
                  <a:outerShdw blurRad="38100" dist="38100" dir="2700000" algn="tl">
                    <a:srgbClr val="000000">
                      <a:alpha val="43137"/>
                    </a:srgbClr>
                  </a:outerShdw>
                </a:effectLst>
                <a:latin typeface="Comic Sans MS" panose="030F0702030302020204" pitchFamily="66" charset="0"/>
              </a:rPr>
              <a:t>The night is far spent, the day is at hand. Therefore let us cast off the works of darkness, and let us put on the armor of light.</a:t>
            </a:r>
            <a:r>
              <a:rPr lang="es-ES" sz="1600" b="1">
                <a:solidFill>
                  <a:srgbClr val="FFFF00"/>
                </a:solidFill>
                <a:effectLst>
                  <a:outerShdw blurRad="38100" dist="38100" dir="2700000" algn="tl">
                    <a:srgbClr val="000000">
                      <a:alpha val="43137"/>
                    </a:srgbClr>
                  </a:outerShdw>
                </a:effectLst>
                <a:latin typeface="Comic Sans MS" panose="030F0702030302020204" pitchFamily="66" charset="0"/>
              </a:rPr>
              <a:t>” </a:t>
            </a:r>
            <a:r>
              <a:rPr lang="es-ES" sz="1200" b="1">
                <a:solidFill>
                  <a:srgbClr val="FFFF00"/>
                </a:solidFill>
                <a:effectLst>
                  <a:outerShdw blurRad="38100" dist="38100" dir="2700000" algn="tl">
                    <a:srgbClr val="000000">
                      <a:alpha val="43137"/>
                    </a:srgbClr>
                  </a:outerShdw>
                </a:effectLst>
                <a:latin typeface="Comic Sans MS" panose="030F0702030302020204" pitchFamily="66" charset="0"/>
              </a:rPr>
              <a:t>(Romans </a:t>
            </a:r>
            <a:r>
              <a:rPr lang="es-ES" sz="1200" b="1" dirty="0">
                <a:solidFill>
                  <a:srgbClr val="FFFF00"/>
                </a:solidFill>
                <a:effectLst>
                  <a:outerShdw blurRad="38100" dist="38100" dir="2700000" algn="tl">
                    <a:srgbClr val="000000">
                      <a:alpha val="43137"/>
                    </a:srgbClr>
                  </a:outerShdw>
                </a:effectLst>
                <a:latin typeface="Comic Sans MS" panose="030F0702030302020204" pitchFamily="66" charset="0"/>
              </a:rPr>
              <a:t>13:12)</a:t>
            </a:r>
          </a:p>
        </p:txBody>
      </p:sp>
      <p:sp>
        <p:nvSpPr>
          <p:cNvPr id="8" name="CuadroTexto 7">
            <a:extLst>
              <a:ext uri="{FF2B5EF4-FFF2-40B4-BE49-F238E27FC236}">
                <a16:creationId xmlns:a16="http://schemas.microsoft.com/office/drawing/2014/main" id="{3AEE8813-5E33-7E6C-F678-54063E7A920D}"/>
              </a:ext>
            </a:extLst>
          </p:cNvPr>
          <p:cNvSpPr txBox="1"/>
          <p:nvPr/>
        </p:nvSpPr>
        <p:spPr>
          <a:xfrm>
            <a:off x="4248150" y="1363166"/>
            <a:ext cx="7846898" cy="1200329"/>
          </a:xfrm>
          <a:prstGeom prst="rect">
            <a:avLst/>
          </a:prstGeom>
          <a:noFill/>
        </p:spPr>
        <p:txBody>
          <a:bodyPr wrap="square" rtlCol="0">
            <a:spAutoFit/>
          </a:bodyPr>
          <a:lstStyle/>
          <a:p>
            <a:pPr>
              <a:spcBef>
                <a:spcPts val="600"/>
              </a:spcBef>
            </a:pPr>
            <a:r>
              <a:rPr lang="en-US" b="1"/>
              <a:t>By describing the armor of God, Paul does not intend to depict a solitary warrior. On the contrary, he uses second-person plural verbs (Ephesians 6:10-13): "be strong"; "put on"; "you may be able"; "take." He envisions an entire army of warriors standing in battle against evil.</a:t>
            </a:r>
            <a:endParaRPr lang="es-ES" b="1" dirty="0"/>
          </a:p>
        </p:txBody>
      </p:sp>
      <p:pic>
        <p:nvPicPr>
          <p:cNvPr id="2" name="Imagen 1">
            <a:extLst>
              <a:ext uri="{FF2B5EF4-FFF2-40B4-BE49-F238E27FC236}">
                <a16:creationId xmlns:a16="http://schemas.microsoft.com/office/drawing/2014/main" id="{02946763-24B4-CA1E-0973-E78D2C020624}"/>
              </a:ext>
            </a:extLst>
          </p:cNvPr>
          <p:cNvPicPr>
            <a:picLocks noChangeAspect="1"/>
          </p:cNvPicPr>
          <p:nvPr/>
        </p:nvPicPr>
        <p:blipFill>
          <a:blip r:embed="rId4"/>
          <a:stretch>
            <a:fillRect/>
          </a:stretch>
        </p:blipFill>
        <p:spPr>
          <a:xfrm>
            <a:off x="126378" y="1346232"/>
            <a:ext cx="3951173" cy="2691551"/>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8C43B334-DDEF-D3DE-2288-38938A6348A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858125" y="3989449"/>
            <a:ext cx="4236923" cy="2733206"/>
          </a:xfrm>
          <a:prstGeom prst="roundRect">
            <a:avLst>
              <a:gd name="adj" fmla="val 4167"/>
            </a:avLst>
          </a:prstGeom>
          <a:solidFill>
            <a:srgbClr val="FFFFFF"/>
          </a:solidFill>
          <a:ln w="76200" cap="sq">
            <a:solidFill>
              <a:schemeClr val="accent2">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sp>
        <p:nvSpPr>
          <p:cNvPr id="11" name="CuadroTexto 10">
            <a:extLst>
              <a:ext uri="{FF2B5EF4-FFF2-40B4-BE49-F238E27FC236}">
                <a16:creationId xmlns:a16="http://schemas.microsoft.com/office/drawing/2014/main" id="{ECEDB3E3-AE34-AA6F-2496-AC96EED3897F}"/>
              </a:ext>
            </a:extLst>
          </p:cNvPr>
          <p:cNvSpPr txBox="1"/>
          <p:nvPr/>
        </p:nvSpPr>
        <p:spPr>
          <a:xfrm>
            <a:off x="2743199" y="4277345"/>
            <a:ext cx="5057775" cy="1477328"/>
          </a:xfrm>
          <a:prstGeom prst="rect">
            <a:avLst/>
          </a:prstGeom>
          <a:noFill/>
        </p:spPr>
        <p:txBody>
          <a:bodyPr wrap="square">
            <a:spAutoFit/>
          </a:bodyPr>
          <a:lstStyle/>
          <a:p>
            <a:pPr>
              <a:spcBef>
                <a:spcPts val="600"/>
              </a:spcBef>
            </a:pPr>
            <a:r>
              <a:rPr lang="en-US" b="1"/>
              <a:t>United by the Holy Spirit, we form "an exceedingly great army" (Ezekiel 37:10). Victory will not be achieved through heroic feats by isolated soldiers acting on their own, independent of the rest of the soldiers.</a:t>
            </a:r>
            <a:endParaRPr lang="es-ES" b="1" dirty="0"/>
          </a:p>
        </p:txBody>
      </p:sp>
      <p:pic>
        <p:nvPicPr>
          <p:cNvPr id="13" name="Imagen 12" descr="Una caricatura de una persona&#10;&#10;Descripción generada automáticamente con confianza baja">
            <a:extLst>
              <a:ext uri="{FF2B5EF4-FFF2-40B4-BE49-F238E27FC236}">
                <a16:creationId xmlns:a16="http://schemas.microsoft.com/office/drawing/2014/main" id="{79EB34C7-A291-0F56-DC38-FAF5C024837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26378" y="4197617"/>
            <a:ext cx="2559670" cy="2525038"/>
          </a:xfrm>
          <a:prstGeom prst="roundRect">
            <a:avLst>
              <a:gd name="adj" fmla="val 4167"/>
            </a:avLst>
          </a:prstGeom>
          <a:solidFill>
            <a:srgbClr val="FFFFFF"/>
          </a:solidFill>
          <a:ln w="76200" cap="sq">
            <a:solidFill>
              <a:schemeClr val="accent5">
                <a:lumMod val="75000"/>
              </a:schemeClr>
            </a:solidFill>
            <a:miter lim="800000"/>
          </a:ln>
          <a:effectLst/>
          <a:scene3d>
            <a:camera prst="orthographicFront"/>
            <a:lightRig rig="threePt" dir="t">
              <a:rot lat="0" lon="0" rev="2700000"/>
            </a:lightRig>
          </a:scene3d>
          <a:sp3d>
            <a:bevelT h="38100"/>
            <a:contourClr>
              <a:srgbClr val="C0C0C0"/>
            </a:contourClr>
          </a:sp3d>
        </p:spPr>
      </p:pic>
      <p:sp>
        <p:nvSpPr>
          <p:cNvPr id="5" name="CuadroTexto 4">
            <a:extLst>
              <a:ext uri="{FF2B5EF4-FFF2-40B4-BE49-F238E27FC236}">
                <a16:creationId xmlns:a16="http://schemas.microsoft.com/office/drawing/2014/main" id="{BD83AA1B-098D-C34D-429E-F5E31BB65DA5}"/>
              </a:ext>
            </a:extLst>
          </p:cNvPr>
          <p:cNvSpPr txBox="1"/>
          <p:nvPr/>
        </p:nvSpPr>
        <p:spPr>
          <a:xfrm>
            <a:off x="4248150" y="2563495"/>
            <a:ext cx="7846898" cy="1200329"/>
          </a:xfrm>
          <a:prstGeom prst="rect">
            <a:avLst/>
          </a:prstGeom>
          <a:noFill/>
        </p:spPr>
        <p:txBody>
          <a:bodyPr wrap="square">
            <a:spAutoFit/>
          </a:bodyPr>
          <a:lstStyle/>
          <a:p>
            <a:pPr>
              <a:spcBef>
                <a:spcPts val="600"/>
              </a:spcBef>
            </a:pPr>
            <a:r>
              <a:rPr lang="en-US" b="1"/>
              <a:t>The bride of Christ—the Church—is composed of different members fulfilling their specific roles within the body, different bricks forming the building/temple, and soldiers equipped to fight side by side until the glorious day when the Church can unite with her Bridegroom in eternal union.</a:t>
            </a:r>
            <a:endParaRPr lang="es-ES" b="1" dirty="0"/>
          </a:p>
        </p:txBody>
      </p:sp>
      <p:sp>
        <p:nvSpPr>
          <p:cNvPr id="10" name="CuadroTexto 9">
            <a:extLst>
              <a:ext uri="{FF2B5EF4-FFF2-40B4-BE49-F238E27FC236}">
                <a16:creationId xmlns:a16="http://schemas.microsoft.com/office/drawing/2014/main" id="{F1CF56D5-8C66-E65A-FA1E-E6585512C02E}"/>
              </a:ext>
            </a:extLst>
          </p:cNvPr>
          <p:cNvSpPr txBox="1"/>
          <p:nvPr/>
        </p:nvSpPr>
        <p:spPr>
          <a:xfrm>
            <a:off x="2743199" y="5754673"/>
            <a:ext cx="5057775" cy="923330"/>
          </a:xfrm>
          <a:prstGeom prst="rect">
            <a:avLst/>
          </a:prstGeom>
          <a:noFill/>
        </p:spPr>
        <p:txBody>
          <a:bodyPr wrap="square">
            <a:spAutoFit/>
          </a:bodyPr>
          <a:lstStyle/>
          <a:p>
            <a:pPr>
              <a:spcBef>
                <a:spcPts val="600"/>
              </a:spcBef>
            </a:pPr>
            <a:r>
              <a:rPr lang="en-US" b="1"/>
              <a:t>Victory comes when we act in cooperation with one another, occupying our positions and carrying out the mission God has prepared for each of us.</a:t>
            </a:r>
            <a:endParaRPr lang="es-ES" b="1" dirty="0"/>
          </a:p>
        </p:txBody>
      </p:sp>
    </p:spTree>
    <p:extLst>
      <p:ext uri="{BB962C8B-B14F-4D97-AF65-F5344CB8AC3E}">
        <p14:creationId xmlns:p14="http://schemas.microsoft.com/office/powerpoint/2010/main" val="307753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3" presetClass="entr" presetSubtype="32"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plus(out)">
                                      <p:cBhvr>
                                        <p:cTn id="23" dur="1000"/>
                                        <p:tgtEl>
                                          <p:spTgt spid="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800" decel="100000"/>
                                        <p:tgtEl>
                                          <p:spTgt spid="9"/>
                                        </p:tgtEl>
                                      </p:cBhvr>
                                    </p:animEffect>
                                    <p:anim calcmode="lin" valueType="num">
                                      <p:cBhvr>
                                        <p:cTn id="33" dur="800" decel="100000" fill="hold"/>
                                        <p:tgtEl>
                                          <p:spTgt spid="9"/>
                                        </p:tgtEl>
                                        <p:attrNameLst>
                                          <p:attrName>style.rotation</p:attrName>
                                        </p:attrNameLst>
                                      </p:cBhvr>
                                      <p:tavLst>
                                        <p:tav tm="0">
                                          <p:val>
                                            <p:fltVal val="-90"/>
                                          </p:val>
                                        </p:tav>
                                        <p:tav tm="100000">
                                          <p:val>
                                            <p:fltVal val="0"/>
                                          </p:val>
                                        </p:tav>
                                      </p:tavLst>
                                    </p:anim>
                                    <p:anim calcmode="lin" valueType="num">
                                      <p:cBhvr>
                                        <p:cTn id="34" dur="800" decel="100000" fill="hold"/>
                                        <p:tgtEl>
                                          <p:spTgt spid="9"/>
                                        </p:tgtEl>
                                        <p:attrNameLst>
                                          <p:attrName>ppt_x</p:attrName>
                                        </p:attrNameLst>
                                      </p:cBhvr>
                                      <p:tavLst>
                                        <p:tav tm="0">
                                          <p:val>
                                            <p:strVal val="#ppt_x+0.4"/>
                                          </p:val>
                                        </p:tav>
                                        <p:tav tm="100000">
                                          <p:val>
                                            <p:strVal val="#ppt_x-0.05"/>
                                          </p:val>
                                        </p:tav>
                                      </p:tavLst>
                                    </p:anim>
                                    <p:anim calcmode="lin" valueType="num">
                                      <p:cBhvr>
                                        <p:cTn id="35" dur="800" decel="100000" fill="hold"/>
                                        <p:tgtEl>
                                          <p:spTgt spid="9"/>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1000" fill="hold"/>
                                        <p:tgtEl>
                                          <p:spTgt spid="13"/>
                                        </p:tgtEl>
                                        <p:attrNameLst>
                                          <p:attrName>ppt_w</p:attrName>
                                        </p:attrNameLst>
                                      </p:cBhvr>
                                      <p:tavLst>
                                        <p:tav tm="0">
                                          <p:val>
                                            <p:fltVal val="0"/>
                                          </p:val>
                                        </p:tav>
                                        <p:tav tm="100000">
                                          <p:val>
                                            <p:strVal val="#ppt_w"/>
                                          </p:val>
                                        </p:tav>
                                      </p:tavLst>
                                    </p:anim>
                                    <p:anim calcmode="lin" valueType="num">
                                      <p:cBhvr>
                                        <p:cTn id="47" dur="1000" fill="hold"/>
                                        <p:tgtEl>
                                          <p:spTgt spid="13"/>
                                        </p:tgtEl>
                                        <p:attrNameLst>
                                          <p:attrName>ppt_h</p:attrName>
                                        </p:attrNameLst>
                                      </p:cBhvr>
                                      <p:tavLst>
                                        <p:tav tm="0">
                                          <p:val>
                                            <p:fltVal val="0"/>
                                          </p:val>
                                        </p:tav>
                                        <p:tav tm="100000">
                                          <p:val>
                                            <p:strVal val="#ppt_h"/>
                                          </p:val>
                                        </p:tav>
                                      </p:tavLst>
                                    </p:anim>
                                    <p:anim calcmode="lin" valueType="num">
                                      <p:cBhvr>
                                        <p:cTn id="48" dur="1000" fill="hold"/>
                                        <p:tgtEl>
                                          <p:spTgt spid="13"/>
                                        </p:tgtEl>
                                        <p:attrNameLst>
                                          <p:attrName>style.rotation</p:attrName>
                                        </p:attrNameLst>
                                      </p:cBhvr>
                                      <p:tavLst>
                                        <p:tav tm="0">
                                          <p:val>
                                            <p:fltVal val="90"/>
                                          </p:val>
                                        </p:tav>
                                        <p:tav tm="100000">
                                          <p:val>
                                            <p:fltVal val="0"/>
                                          </p:val>
                                        </p:tav>
                                      </p:tavLst>
                                    </p:anim>
                                    <p:animEffect transition="in" filter="fade">
                                      <p:cBhvr>
                                        <p:cTn id="49" dur="1000"/>
                                        <p:tgtEl>
                                          <p:spTgt spid="13"/>
                                        </p:tgtEl>
                                      </p:cBhvr>
                                    </p:animEffect>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ipe(left)">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1" grpId="0"/>
      <p:bldP spid="5"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076FACF-7C70-E920-D4C0-67122779A328}"/>
              </a:ext>
            </a:extLst>
          </p:cNvPr>
          <p:cNvSpPr txBox="1"/>
          <p:nvPr/>
        </p:nvSpPr>
        <p:spPr>
          <a:xfrm>
            <a:off x="1495426" y="876161"/>
            <a:ext cx="9222440" cy="5164830"/>
          </a:xfrm>
          <a:prstGeom prst="rect">
            <a:avLst/>
          </a:prstGeom>
          <a:solidFill>
            <a:schemeClr val="bg1"/>
          </a:solidFill>
          <a:effectLst>
            <a:innerShdw blurRad="114300">
              <a:prstClr val="black"/>
            </a:innerShdw>
          </a:effectLst>
        </p:spPr>
        <p:txBody>
          <a:bodyPr wrap="square" lIns="180000" tIns="180000" rIns="180000" bIns="180000">
            <a:spAutoFit/>
          </a:bodyPr>
          <a:lstStyle/>
          <a:p>
            <a:pPr>
              <a:spcBef>
                <a:spcPts val="600"/>
              </a:spcBef>
            </a:pPr>
            <a:r>
              <a:rPr lang="es-ES" sz="2400" b="1">
                <a:solidFill>
                  <a:srgbClr val="4F274F"/>
                </a:solidFill>
                <a:latin typeface="Constantia" panose="02030602050306030303" pitchFamily="18" charset="0"/>
              </a:rPr>
              <a:t>“</a:t>
            </a:r>
            <a:r>
              <a:rPr lang="en-US" sz="2400" b="1">
                <a:solidFill>
                  <a:srgbClr val="4F274F"/>
                </a:solidFill>
                <a:latin typeface="Constantia" panose="02030602050306030303" pitchFamily="18" charset="0"/>
              </a:rPr>
              <a:t>An army in battle would become confused and weakened unless all worked in concert. If the soldiers should act out their own impulsive ideas, without reference to each other’s positions and work, they would be a collection of independent atoms; they could not do the work of an organized body. So the soldiers of Christ must act in harmony. They alone must not be cherished. If they do this, the Lord’s people in the place of being in perfect harmony, of one mind, one purpose, and consecrated to one grand object, will find efforts fruitless, their time and capabilities wasted. Union is strength. A few converted souls acting in harmony, acting for one grand purpose, under one head, will achieve victories at every encounter.</a:t>
            </a:r>
            <a:r>
              <a:rPr lang="es-ES" sz="2400" b="1">
                <a:solidFill>
                  <a:srgbClr val="4F274F"/>
                </a:solidFill>
                <a:latin typeface="Constantia" panose="02030602050306030303" pitchFamily="18" charset="0"/>
              </a:rPr>
              <a:t>”</a:t>
            </a:r>
            <a:endParaRPr lang="es-ES" sz="2400" b="1" dirty="0">
              <a:solidFill>
                <a:srgbClr val="4F274F"/>
              </a:solidFill>
              <a:latin typeface="Constantia" panose="02030602050306030303" pitchFamily="18" charset="0"/>
            </a:endParaRPr>
          </a:p>
        </p:txBody>
      </p:sp>
      <p:sp>
        <p:nvSpPr>
          <p:cNvPr id="4" name="CuadroTexto 3">
            <a:extLst>
              <a:ext uri="{FF2B5EF4-FFF2-40B4-BE49-F238E27FC236}">
                <a16:creationId xmlns:a16="http://schemas.microsoft.com/office/drawing/2014/main" id="{BB43B1B1-7442-9D82-CC78-42506731A742}"/>
              </a:ext>
            </a:extLst>
          </p:cNvPr>
          <p:cNvSpPr txBox="1"/>
          <p:nvPr/>
        </p:nvSpPr>
        <p:spPr>
          <a:xfrm>
            <a:off x="8358067" y="6550223"/>
            <a:ext cx="3750449" cy="307777"/>
          </a:xfrm>
          <a:prstGeom prst="rect">
            <a:avLst/>
          </a:prstGeom>
          <a:noFill/>
        </p:spPr>
        <p:txBody>
          <a:bodyPr wrap="none" rtlCol="0">
            <a:spAutoFit/>
          </a:bodyPr>
          <a:lstStyle/>
          <a:p>
            <a:pPr algn="r"/>
            <a:r>
              <a:rPr lang="es-ES" sz="1400" b="1" dirty="0">
                <a:solidFill>
                  <a:srgbClr val="E7D1E7"/>
                </a:solidFill>
                <a:effectLst>
                  <a:outerShdw blurRad="38100" dist="38100" dir="2700000" algn="tl">
                    <a:srgbClr val="000000">
                      <a:alpha val="43137"/>
                    </a:srgbClr>
                  </a:outerShdw>
                </a:effectLst>
              </a:rPr>
              <a:t>E. G. W. (</a:t>
            </a:r>
            <a:r>
              <a:rPr lang="en-US" sz="1400" b="1" dirty="0">
                <a:solidFill>
                  <a:srgbClr val="E7D1E7"/>
                </a:solidFill>
                <a:effectLst>
                  <a:outerShdw blurRad="38100" dist="38100" dir="2700000" algn="tl">
                    <a:srgbClr val="000000">
                      <a:alpha val="43137"/>
                    </a:srgbClr>
                  </a:outerShdw>
                </a:effectLst>
              </a:rPr>
              <a:t>Spalding and Magan Collection, p. 121)</a:t>
            </a:r>
            <a:endParaRPr lang="es-ES" sz="1400" b="1" dirty="0">
              <a:solidFill>
                <a:srgbClr val="E7D1E7"/>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19294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CC5BFDE-A993-351D-8837-2C6EE6027D16}"/>
              </a:ext>
            </a:extLst>
          </p:cNvPr>
          <p:cNvSpPr txBox="1"/>
          <p:nvPr/>
        </p:nvSpPr>
        <p:spPr>
          <a:xfrm>
            <a:off x="261938" y="400050"/>
            <a:ext cx="11668125" cy="1015663"/>
          </a:xfrm>
          <a:prstGeom prst="rect">
            <a:avLst/>
          </a:prstGeom>
          <a:noFill/>
        </p:spPr>
        <p:txBody>
          <a:bodyPr wrap="square">
            <a:prstTxWarp prst="textDoubleWave1">
              <a:avLst>
                <a:gd name="adj1" fmla="val 6250"/>
                <a:gd name="adj2" fmla="val 81"/>
              </a:avLst>
            </a:prstTxWarp>
            <a:spAutoFit/>
          </a:bodyPr>
          <a:lstStyle/>
          <a:p>
            <a:pPr algn="ctr"/>
            <a:r>
              <a:rPr lang="es-ES" sz="60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THE SOLDIER'S EQUIPMENT</a:t>
            </a:r>
            <a:endParaRPr lang="es-ES" sz="6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5" name="CuadroTexto 4">
            <a:extLst>
              <a:ext uri="{FF2B5EF4-FFF2-40B4-BE49-F238E27FC236}">
                <a16:creationId xmlns:a16="http://schemas.microsoft.com/office/drawing/2014/main" id="{241F5611-25E5-9EEF-29E0-EE50A3917A9C}"/>
              </a:ext>
            </a:extLst>
          </p:cNvPr>
          <p:cNvSpPr txBox="1"/>
          <p:nvPr/>
        </p:nvSpPr>
        <p:spPr>
          <a:xfrm>
            <a:off x="1304925" y="4993776"/>
            <a:ext cx="9582149" cy="1769715"/>
          </a:xfrm>
          <a:prstGeom prst="rect">
            <a:avLst/>
          </a:prstGeom>
          <a:noFill/>
        </p:spPr>
        <p:txBody>
          <a:bodyPr wrap="square">
            <a:spAutoFit/>
            <a:scene3d>
              <a:camera prst="orthographicFront"/>
              <a:lightRig rig="threePt" dir="t"/>
            </a:scene3d>
            <a:sp3d extrusionH="57150">
              <a:bevelT w="38100" h="38100"/>
            </a:sp3d>
          </a:bodyPr>
          <a:lstStyle/>
          <a:p>
            <a:pPr algn="ctr">
              <a:spcBef>
                <a:spcPts val="600"/>
              </a:spcBef>
            </a:pPr>
            <a:r>
              <a:rPr lang="es-ES" sz="2800" b="1">
                <a:solidFill>
                  <a:srgbClr val="093A83"/>
                </a:solidFill>
                <a:latin typeface="Comic Sans MS" panose="030F0702030302020204" pitchFamily="66" charset="0"/>
              </a:rPr>
              <a:t>“</a:t>
            </a:r>
            <a:r>
              <a:rPr lang="en-US" sz="2800" b="1">
                <a:solidFill>
                  <a:srgbClr val="093A83"/>
                </a:solidFill>
                <a:latin typeface="Comic Sans MS" panose="030F0702030302020204" pitchFamily="66" charset="0"/>
              </a:rPr>
              <a:t>The weapons we fight with are not the weapons of the world. On the contrary, they have divine power to demolish strongholds</a:t>
            </a:r>
            <a:r>
              <a:rPr lang="es-ES" sz="2800" b="1">
                <a:solidFill>
                  <a:srgbClr val="093A83"/>
                </a:solidFill>
                <a:latin typeface="Comic Sans MS" panose="030F0702030302020204" pitchFamily="66" charset="0"/>
              </a:rPr>
              <a:t>”</a:t>
            </a:r>
            <a:endParaRPr lang="es-ES" sz="2800" b="1" dirty="0">
              <a:solidFill>
                <a:srgbClr val="093A83"/>
              </a:solidFill>
              <a:latin typeface="Comic Sans MS" panose="030F0702030302020204" pitchFamily="66" charset="0"/>
            </a:endParaRPr>
          </a:p>
          <a:p>
            <a:pPr algn="ctr">
              <a:spcBef>
                <a:spcPts val="600"/>
              </a:spcBef>
            </a:pPr>
            <a:r>
              <a:rPr lang="es-ES" sz="2000" b="1">
                <a:solidFill>
                  <a:srgbClr val="093A83"/>
                </a:solidFill>
                <a:latin typeface="Comic Sans MS" panose="030F0702030302020204" pitchFamily="66" charset="0"/>
              </a:rPr>
              <a:t>(2 Corinthians 10:4 </a:t>
            </a:r>
            <a:r>
              <a:rPr lang="es-ES" sz="1600" b="1">
                <a:solidFill>
                  <a:srgbClr val="093A83"/>
                </a:solidFill>
                <a:latin typeface="Comic Sans MS" panose="030F0702030302020204" pitchFamily="66" charset="0"/>
              </a:rPr>
              <a:t>NIV</a:t>
            </a:r>
            <a:r>
              <a:rPr lang="es-ES" sz="2000" b="1">
                <a:solidFill>
                  <a:srgbClr val="093A83"/>
                </a:solidFill>
                <a:latin typeface="Comic Sans MS" panose="030F0702030302020204" pitchFamily="66" charset="0"/>
              </a:rPr>
              <a:t>)</a:t>
            </a:r>
            <a:endParaRPr lang="es-ES" sz="2800" b="1" dirty="0">
              <a:solidFill>
                <a:srgbClr val="093A83"/>
              </a:solidFill>
              <a:latin typeface="Comic Sans MS" panose="030F0702030302020204" pitchFamily="66" charset="0"/>
            </a:endParaRPr>
          </a:p>
        </p:txBody>
      </p:sp>
    </p:spTree>
    <p:extLst>
      <p:ext uri="{BB962C8B-B14F-4D97-AF65-F5344CB8AC3E}">
        <p14:creationId xmlns:p14="http://schemas.microsoft.com/office/powerpoint/2010/main" val="977122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53" presetClass="entr" presetSubtype="52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62A655D-4FFB-883F-6C00-AFB70813D7D6}"/>
              </a:ext>
            </a:extLst>
          </p:cNvPr>
          <p:cNvSpPr txBox="1"/>
          <p:nvPr/>
        </p:nvSpPr>
        <p:spPr>
          <a:xfrm>
            <a:off x="0" y="-47625"/>
            <a:ext cx="9158846" cy="769441"/>
          </a:xfrm>
          <a:prstGeom prst="rect">
            <a:avLst/>
          </a:prstGeom>
          <a:noFill/>
        </p:spPr>
        <p:txBody>
          <a:bodyPr wrap="square">
            <a:spAutoFit/>
          </a:bodyPr>
          <a:lstStyle/>
          <a:p>
            <a:pPr algn="ctr"/>
            <a:r>
              <a:rPr lang="es-ES" sz="44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TRUTH AND RIGHTEOUSNESS</a:t>
            </a:r>
            <a:endPar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7" name="CuadroTexto 6">
            <a:extLst>
              <a:ext uri="{FF2B5EF4-FFF2-40B4-BE49-F238E27FC236}">
                <a16:creationId xmlns:a16="http://schemas.microsoft.com/office/drawing/2014/main" id="{31FAB28E-CB6F-CFA1-99D3-EB42447D76CE}"/>
              </a:ext>
            </a:extLst>
          </p:cNvPr>
          <p:cNvSpPr txBox="1"/>
          <p:nvPr/>
        </p:nvSpPr>
        <p:spPr>
          <a:xfrm>
            <a:off x="-1" y="609399"/>
            <a:ext cx="9115425" cy="584775"/>
          </a:xfrm>
          <a:prstGeom prst="rect">
            <a:avLst/>
          </a:prstGeom>
          <a:noFill/>
        </p:spPr>
        <p:txBody>
          <a:bodyPr wrap="square">
            <a:spAutoFit/>
          </a:bodyPr>
          <a:lstStyle/>
          <a:p>
            <a:pPr algn="ctr"/>
            <a:r>
              <a:rPr lang="es-ES" sz="1600" b="1">
                <a:solidFill>
                  <a:schemeClr val="bg1"/>
                </a:solidFill>
                <a:effectLst>
                  <a:outerShdw blurRad="38100" dist="38100" dir="2700000" algn="tl">
                    <a:srgbClr val="000000">
                      <a:alpha val="43137"/>
                    </a:srgbClr>
                  </a:outerShdw>
                </a:effectLst>
                <a:latin typeface="Comic Sans MS" panose="030F0702030302020204" pitchFamily="66" charset="0"/>
              </a:rPr>
              <a:t>“</a:t>
            </a:r>
            <a:r>
              <a:rPr lang="en-US" sz="1600" b="1">
                <a:solidFill>
                  <a:schemeClr val="bg1"/>
                </a:solidFill>
                <a:effectLst>
                  <a:outerShdw blurRad="38100" dist="38100" dir="2700000" algn="tl">
                    <a:srgbClr val="000000">
                      <a:alpha val="43137"/>
                    </a:srgbClr>
                  </a:outerShdw>
                </a:effectLst>
                <a:latin typeface="Comic Sans MS" panose="030F0702030302020204" pitchFamily="66" charset="0"/>
              </a:rPr>
              <a:t>Stand therefore, having girded your waist with truth, having put on the breastplate </a:t>
            </a:r>
            <a:br>
              <a:rPr lang="en-US" sz="1600" b="1">
                <a:solidFill>
                  <a:schemeClr val="bg1"/>
                </a:solidFill>
                <a:effectLst>
                  <a:outerShdw blurRad="38100" dist="38100" dir="2700000" algn="tl">
                    <a:srgbClr val="000000">
                      <a:alpha val="43137"/>
                    </a:srgbClr>
                  </a:outerShdw>
                </a:effectLst>
                <a:latin typeface="Comic Sans MS" panose="030F0702030302020204" pitchFamily="66" charset="0"/>
              </a:rPr>
            </a:br>
            <a:r>
              <a:rPr lang="en-US" sz="1600" b="1">
                <a:solidFill>
                  <a:schemeClr val="bg1"/>
                </a:solidFill>
                <a:effectLst>
                  <a:outerShdw blurRad="38100" dist="38100" dir="2700000" algn="tl">
                    <a:srgbClr val="000000">
                      <a:alpha val="43137"/>
                    </a:srgbClr>
                  </a:outerShdw>
                </a:effectLst>
                <a:latin typeface="Comic Sans MS" panose="030F0702030302020204" pitchFamily="66" charset="0"/>
              </a:rPr>
              <a:t>of righteousness</a:t>
            </a:r>
            <a:r>
              <a:rPr lang="es-ES" sz="1600" b="1">
                <a:solidFill>
                  <a:schemeClr val="bg1"/>
                </a:solidFill>
                <a:effectLst>
                  <a:outerShdw blurRad="38100" dist="38100" dir="2700000" algn="tl">
                    <a:srgbClr val="000000">
                      <a:alpha val="43137"/>
                    </a:srgbClr>
                  </a:outerShdw>
                </a:effectLst>
                <a:latin typeface="Comic Sans MS" panose="030F0702030302020204" pitchFamily="66" charset="0"/>
              </a:rPr>
              <a:t>” </a:t>
            </a:r>
            <a:r>
              <a:rPr lang="es-ES" sz="1200" b="1">
                <a:solidFill>
                  <a:schemeClr val="bg1"/>
                </a:solidFill>
                <a:effectLst>
                  <a:outerShdw blurRad="38100" dist="38100" dir="2700000" algn="tl">
                    <a:srgbClr val="000000">
                      <a:alpha val="43137"/>
                    </a:srgbClr>
                  </a:outerShdw>
                </a:effectLst>
                <a:latin typeface="Comic Sans MS" panose="030F0702030302020204" pitchFamily="66" charset="0"/>
              </a:rPr>
              <a:t>(Ephesians 6:14</a:t>
            </a:r>
            <a:r>
              <a:rPr lang="es-ES" sz="1200" b="1" dirty="0">
                <a:solidFill>
                  <a:schemeClr val="bg1"/>
                </a:solidFill>
                <a:effectLst>
                  <a:outerShdw blurRad="38100" dist="38100" dir="2700000" algn="tl">
                    <a:srgbClr val="000000">
                      <a:alpha val="43137"/>
                    </a:srgbClr>
                  </a:outerShdw>
                </a:effectLst>
                <a:latin typeface="Comic Sans MS" panose="030F0702030302020204" pitchFamily="66" charset="0"/>
              </a:rPr>
              <a:t>)</a:t>
            </a:r>
            <a:endParaRPr lang="es-ES" sz="1600" b="1"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8" name="CuadroTexto 7">
            <a:extLst>
              <a:ext uri="{FF2B5EF4-FFF2-40B4-BE49-F238E27FC236}">
                <a16:creationId xmlns:a16="http://schemas.microsoft.com/office/drawing/2014/main" id="{6121F313-BD67-73DC-01C0-F7FE604E7B57}"/>
              </a:ext>
            </a:extLst>
          </p:cNvPr>
          <p:cNvSpPr txBox="1"/>
          <p:nvPr/>
        </p:nvSpPr>
        <p:spPr>
          <a:xfrm>
            <a:off x="96369" y="1241799"/>
            <a:ext cx="9019055" cy="1200329"/>
          </a:xfrm>
          <a:prstGeom prst="rect">
            <a:avLst/>
          </a:prstGeom>
          <a:noFill/>
        </p:spPr>
        <p:txBody>
          <a:bodyPr wrap="square" rtlCol="0">
            <a:spAutoFit/>
          </a:bodyPr>
          <a:lstStyle/>
          <a:p>
            <a:pPr>
              <a:spcBef>
                <a:spcPts val="600"/>
              </a:spcBef>
            </a:pPr>
            <a:r>
              <a:rPr lang="en-US" b="1"/>
              <a:t>Before entering battle, we must be properly dressed. The loose garments worn in ancient times were comfortable but could hinder physical effort. Imagine what would happen if your tunic got caught when drawing your sword. Therefore, the belt cinched the clothing to the body, preventing it from obstructing movement.</a:t>
            </a:r>
            <a:endParaRPr lang="es-ES" b="1" dirty="0"/>
          </a:p>
        </p:txBody>
      </p:sp>
      <p:pic>
        <p:nvPicPr>
          <p:cNvPr id="4" name="Imagen 3" descr="Imagen que contiene arma, cuchillo&#10;&#10;Descripción generada automáticamente">
            <a:extLst>
              <a:ext uri="{FF2B5EF4-FFF2-40B4-BE49-F238E27FC236}">
                <a16:creationId xmlns:a16="http://schemas.microsoft.com/office/drawing/2014/main" id="{CDB26C91-2E6B-F494-0FBD-A699D24F1CC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58846" y="177436"/>
            <a:ext cx="2884955" cy="4038936"/>
          </a:xfrm>
          <a:prstGeom prst="rect">
            <a:avLst/>
          </a:prstGeom>
          <a:effectLst>
            <a:outerShdw blurRad="50800" dist="38100" dir="2700000" algn="tl" rotWithShape="0">
              <a:prstClr val="black">
                <a:alpha val="40000"/>
              </a:prstClr>
            </a:outerShdw>
          </a:effectLst>
        </p:spPr>
      </p:pic>
      <p:pic>
        <p:nvPicPr>
          <p:cNvPr id="10" name="Imagen 9" descr="Imagen que contiene ropa&#10;&#10;Descripción generada automáticamente">
            <a:extLst>
              <a:ext uri="{FF2B5EF4-FFF2-40B4-BE49-F238E27FC236}">
                <a16:creationId xmlns:a16="http://schemas.microsoft.com/office/drawing/2014/main" id="{5AB24E91-C44C-BB69-684D-A354B25A7D1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8199" y="3187520"/>
            <a:ext cx="3842776" cy="3435894"/>
          </a:xfrm>
          <a:prstGeom prst="rect">
            <a:avLst/>
          </a:prstGeom>
          <a:ln w="88900" cap="sq" cmpd="thickThin">
            <a:solidFill>
              <a:srgbClr val="B00000"/>
            </a:solidFill>
            <a:prstDash val="solid"/>
            <a:miter lim="800000"/>
          </a:ln>
          <a:effectLst>
            <a:innerShdw blurRad="76200">
              <a:srgbClr val="000000"/>
            </a:innerShdw>
          </a:effectLst>
        </p:spPr>
      </p:pic>
      <p:sp>
        <p:nvSpPr>
          <p:cNvPr id="12" name="CuadroTexto 11">
            <a:extLst>
              <a:ext uri="{FF2B5EF4-FFF2-40B4-BE49-F238E27FC236}">
                <a16:creationId xmlns:a16="http://schemas.microsoft.com/office/drawing/2014/main" id="{13657A3A-78FE-EC99-25D5-1D5EDDCF9FD8}"/>
              </a:ext>
            </a:extLst>
          </p:cNvPr>
          <p:cNvSpPr txBox="1"/>
          <p:nvPr/>
        </p:nvSpPr>
        <p:spPr>
          <a:xfrm>
            <a:off x="4101071" y="3263503"/>
            <a:ext cx="5057775" cy="1754326"/>
          </a:xfrm>
          <a:prstGeom prst="rect">
            <a:avLst/>
          </a:prstGeom>
          <a:noFill/>
        </p:spPr>
        <p:txBody>
          <a:bodyPr wrap="square">
            <a:spAutoFit/>
          </a:bodyPr>
          <a:lstStyle/>
          <a:p>
            <a:pPr>
              <a:spcBef>
                <a:spcPts val="600"/>
              </a:spcBef>
            </a:pPr>
            <a:r>
              <a:rPr lang="en-US" b="1"/>
              <a:t>Once girded, we need to put on the "bulletproof vest." The breastplate, made of interlocking metal plates, protected the soldier from a mortal wound to the heart, lungs, or abdomen. God provides us with His righteousness to protect us from wounds that could cause spiritual death.</a:t>
            </a:r>
            <a:endParaRPr lang="es-ES" b="1" dirty="0"/>
          </a:p>
        </p:txBody>
      </p:sp>
      <p:pic>
        <p:nvPicPr>
          <p:cNvPr id="14" name="Imagen 13" descr="Mano de una persona&#10;&#10;Descripción generada automáticamente con confianza media">
            <a:extLst>
              <a:ext uri="{FF2B5EF4-FFF2-40B4-BE49-F238E27FC236}">
                <a16:creationId xmlns:a16="http://schemas.microsoft.com/office/drawing/2014/main" id="{A4CFDABC-97AB-43EF-4868-CBE63830313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158846" y="4393808"/>
            <a:ext cx="1404379" cy="2286756"/>
          </a:xfrm>
          <a:prstGeom prst="snip2DiagRect">
            <a:avLst/>
          </a:prstGeom>
          <a:solidFill>
            <a:srgbClr val="FFFFFF">
              <a:shade val="85000"/>
            </a:srgbClr>
          </a:solidFill>
          <a:ln w="38100" cap="sq">
            <a:solidFill>
              <a:schemeClr val="accent4">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a:extLst>
              <a:ext uri="{FF2B5EF4-FFF2-40B4-BE49-F238E27FC236}">
                <a16:creationId xmlns:a16="http://schemas.microsoft.com/office/drawing/2014/main" id="{133ACEF2-480A-05B9-D900-463650C4554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flipH="1">
            <a:off x="10639422" y="4393806"/>
            <a:ext cx="1404379" cy="2286757"/>
          </a:xfrm>
          <a:prstGeom prst="snip2DiagRect">
            <a:avLst/>
          </a:prstGeom>
          <a:solidFill>
            <a:srgbClr val="FFFFFF">
              <a:shade val="85000"/>
            </a:srgbClr>
          </a:solidFill>
          <a:ln w="38100" cap="sq">
            <a:solidFill>
              <a:schemeClr val="accent4">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74D21E4F-9E31-AFC3-3476-1F9028D88EF9}"/>
              </a:ext>
            </a:extLst>
          </p:cNvPr>
          <p:cNvSpPr txBox="1"/>
          <p:nvPr/>
        </p:nvSpPr>
        <p:spPr>
          <a:xfrm>
            <a:off x="96368" y="2442128"/>
            <a:ext cx="9019055" cy="646331"/>
          </a:xfrm>
          <a:prstGeom prst="rect">
            <a:avLst/>
          </a:prstGeom>
          <a:noFill/>
        </p:spPr>
        <p:txBody>
          <a:bodyPr wrap="square">
            <a:spAutoFit/>
          </a:bodyPr>
          <a:lstStyle/>
          <a:p>
            <a:pPr>
              <a:spcBef>
                <a:spcPts val="600"/>
              </a:spcBef>
            </a:pPr>
            <a:r>
              <a:rPr lang="en-US" b="1"/>
              <a:t>Christ and His Word are truth. "I am the truth" (John 14:6) said Jesus. If we are grounded in truth, no doubt will hinder our progress.</a:t>
            </a:r>
            <a:endParaRPr lang="es-ES" b="1" dirty="0"/>
          </a:p>
        </p:txBody>
      </p:sp>
      <p:sp>
        <p:nvSpPr>
          <p:cNvPr id="9" name="CuadroTexto 8">
            <a:extLst>
              <a:ext uri="{FF2B5EF4-FFF2-40B4-BE49-F238E27FC236}">
                <a16:creationId xmlns:a16="http://schemas.microsoft.com/office/drawing/2014/main" id="{3B1600C1-6A9F-48CC-2FE6-AB746BC5D61A}"/>
              </a:ext>
            </a:extLst>
          </p:cNvPr>
          <p:cNvSpPr txBox="1"/>
          <p:nvPr/>
        </p:nvSpPr>
        <p:spPr>
          <a:xfrm>
            <a:off x="4067172" y="5133959"/>
            <a:ext cx="5057775" cy="1477328"/>
          </a:xfrm>
          <a:prstGeom prst="rect">
            <a:avLst/>
          </a:prstGeom>
          <a:noFill/>
        </p:spPr>
        <p:txBody>
          <a:bodyPr wrap="square">
            <a:spAutoFit/>
          </a:bodyPr>
          <a:lstStyle/>
          <a:p>
            <a:pPr>
              <a:spcBef>
                <a:spcPts val="600"/>
              </a:spcBef>
            </a:pPr>
            <a:r>
              <a:rPr lang="en-US" b="1"/>
              <a:t>Righteousness, like truth, is intimately tied to holiness and goodness (Eph. 4:24; 5:9). The protective righteousness we receive from God becomes an integral part of our conduct, and we treat others justly and kindly.</a:t>
            </a:r>
            <a:endParaRPr lang="es-ES" b="1" dirty="0"/>
          </a:p>
        </p:txBody>
      </p:sp>
    </p:spTree>
    <p:extLst>
      <p:ext uri="{BB962C8B-B14F-4D97-AF65-F5344CB8AC3E}">
        <p14:creationId xmlns:p14="http://schemas.microsoft.com/office/powerpoint/2010/main" val="52088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900" decel="100000" fill="hold"/>
                                        <p:tgtEl>
                                          <p:spTgt spid="4"/>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528"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anim calcmode="lin" valueType="num">
                                      <p:cBhvr>
                                        <p:cTn id="41" dur="500" fill="hold"/>
                                        <p:tgtEl>
                                          <p:spTgt spid="10"/>
                                        </p:tgtEl>
                                        <p:attrNameLst>
                                          <p:attrName>ppt_x</p:attrName>
                                        </p:attrNameLst>
                                      </p:cBhvr>
                                      <p:tavLst>
                                        <p:tav tm="0">
                                          <p:val>
                                            <p:fltVal val="0.5"/>
                                          </p:val>
                                        </p:tav>
                                        <p:tav tm="100000">
                                          <p:val>
                                            <p:strVal val="#ppt_x"/>
                                          </p:val>
                                        </p:tav>
                                      </p:tavLst>
                                    </p:anim>
                                    <p:anim calcmode="lin" valueType="num">
                                      <p:cBhvr>
                                        <p:cTn id="42" dur="500" fill="hold"/>
                                        <p:tgtEl>
                                          <p:spTgt spid="10"/>
                                        </p:tgtEl>
                                        <p:attrNameLst>
                                          <p:attrName>ppt_y</p:attrName>
                                        </p:attrNameLst>
                                      </p:cBhvr>
                                      <p:tavLst>
                                        <p:tav tm="0">
                                          <p:val>
                                            <p:fltVal val="0.5"/>
                                          </p:val>
                                        </p:tav>
                                        <p:tav tm="100000">
                                          <p:val>
                                            <p:strVal val="#ppt_y"/>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5"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54" dur="1000" fill="hold"/>
                                        <p:tgtEl>
                                          <p:spTgt spid="14"/>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14"/>
                                        </p:tgtEl>
                                      </p:cBhvr>
                                    </p:animEffect>
                                  </p:childTnLst>
                                </p:cTn>
                              </p:par>
                              <p:par>
                                <p:cTn id="59" presetID="25" presetClass="entr" presetSubtype="0" fill="hold" nodeType="with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p:cTn id="61"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64" dur="1000" fill="hold"/>
                                        <p:tgtEl>
                                          <p:spTgt spid="15"/>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15"/>
                                        </p:tgtEl>
                                      </p:cBhvr>
                                    </p:animEffect>
                                  </p:childTnLst>
                                </p:cTn>
                              </p:par>
                            </p:childTnLst>
                          </p:cTn>
                        </p:par>
                        <p:par>
                          <p:cTn id="69" fill="hold">
                            <p:stCondLst>
                              <p:cond delay="1000"/>
                            </p:stCondLst>
                            <p:childTnLst>
                              <p:par>
                                <p:cTn id="70" presetID="22" presetClass="entr" presetSubtype="8" fill="hold" grpId="0" nodeType="after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wipe(left)">
                                      <p:cBhvr>
                                        <p:cTn id="7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2" grpId="0"/>
      <p:bldP spid="5"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C7BFB6D-D54E-A695-226D-00D3028C404E}"/>
              </a:ext>
            </a:extLst>
          </p:cNvPr>
          <p:cNvSpPr txBox="1"/>
          <p:nvPr/>
        </p:nvSpPr>
        <p:spPr>
          <a:xfrm>
            <a:off x="0" y="-62755"/>
            <a:ext cx="12191999" cy="769441"/>
          </a:xfrm>
          <a:prstGeom prst="rect">
            <a:avLst/>
          </a:prstGeom>
          <a:noFill/>
        </p:spPr>
        <p:txBody>
          <a:bodyPr wrap="square">
            <a:spAutoFit/>
          </a:bodyPr>
          <a:lstStyle/>
          <a:p>
            <a:pPr algn="ctr"/>
            <a:r>
              <a:rPr lang="es-ES" sz="4400" b="1" spc="300">
                <a:ln w="10160">
                  <a:solidFill>
                    <a:schemeClr val="accent5"/>
                  </a:solidFill>
                  <a:prstDash val="solid"/>
                </a:ln>
                <a:solidFill>
                  <a:srgbClr val="FFFFFF"/>
                </a:solidFill>
                <a:effectLst>
                  <a:outerShdw blurRad="38100" dist="22860" dir="5400000" algn="tl" rotWithShape="0">
                    <a:srgbClr val="000000">
                      <a:alpha val="30000"/>
                    </a:srgbClr>
                  </a:outerShdw>
                </a:effectLst>
              </a:rPr>
              <a:t>THE GOSPEL OF PEACE</a:t>
            </a:r>
            <a:endParaRPr lang="es-ES"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7" name="CuadroTexto 6">
            <a:extLst>
              <a:ext uri="{FF2B5EF4-FFF2-40B4-BE49-F238E27FC236}">
                <a16:creationId xmlns:a16="http://schemas.microsoft.com/office/drawing/2014/main" id="{40C488D0-2F5C-176B-F50D-6042A808DED5}"/>
              </a:ext>
            </a:extLst>
          </p:cNvPr>
          <p:cNvSpPr txBox="1"/>
          <p:nvPr/>
        </p:nvSpPr>
        <p:spPr>
          <a:xfrm>
            <a:off x="0" y="591199"/>
            <a:ext cx="12192000" cy="400110"/>
          </a:xfrm>
          <a:prstGeom prst="rect">
            <a:avLst/>
          </a:prstGeom>
          <a:noFill/>
        </p:spPr>
        <p:txBody>
          <a:bodyPr wrap="square">
            <a:spAutoFit/>
          </a:bodyPr>
          <a:lstStyle/>
          <a:p>
            <a:pPr algn="ctr"/>
            <a:r>
              <a:rPr lang="es-ES" sz="2000" b="1">
                <a:solidFill>
                  <a:srgbClr val="FFD5C9"/>
                </a:solidFill>
                <a:effectLst>
                  <a:outerShdw blurRad="38100" dist="38100" dir="2700000" algn="tl">
                    <a:srgbClr val="000000">
                      <a:alpha val="43137"/>
                    </a:srgbClr>
                  </a:outerShdw>
                </a:effectLst>
                <a:latin typeface="Comic Sans MS" panose="030F0702030302020204" pitchFamily="66" charset="0"/>
              </a:rPr>
              <a:t>“</a:t>
            </a:r>
            <a:r>
              <a:rPr lang="en-US" sz="2000" b="1">
                <a:solidFill>
                  <a:srgbClr val="FFD5C9"/>
                </a:solidFill>
                <a:effectLst>
                  <a:outerShdw blurRad="38100" dist="38100" dir="2700000" algn="tl">
                    <a:srgbClr val="000000">
                      <a:alpha val="43137"/>
                    </a:srgbClr>
                  </a:outerShdw>
                </a:effectLst>
                <a:latin typeface="Comic Sans MS" panose="030F0702030302020204" pitchFamily="66" charset="0"/>
              </a:rPr>
              <a:t>and having shod your feet with the preparation of the gospel of peace</a:t>
            </a:r>
            <a:r>
              <a:rPr lang="es-ES" sz="2000" b="1">
                <a:solidFill>
                  <a:srgbClr val="FFD5C9"/>
                </a:solidFill>
                <a:effectLst>
                  <a:outerShdw blurRad="38100" dist="38100" dir="2700000" algn="tl">
                    <a:srgbClr val="000000">
                      <a:alpha val="43137"/>
                    </a:srgbClr>
                  </a:outerShdw>
                </a:effectLst>
                <a:latin typeface="Comic Sans MS" panose="030F0702030302020204" pitchFamily="66" charset="0"/>
              </a:rPr>
              <a:t>” </a:t>
            </a:r>
            <a:r>
              <a:rPr lang="es-ES" sz="1600" b="1">
                <a:solidFill>
                  <a:srgbClr val="FFD5C9"/>
                </a:solidFill>
                <a:effectLst>
                  <a:outerShdw blurRad="38100" dist="38100" dir="2700000" algn="tl">
                    <a:srgbClr val="000000">
                      <a:alpha val="43137"/>
                    </a:srgbClr>
                  </a:outerShdw>
                </a:effectLst>
                <a:latin typeface="Comic Sans MS" panose="030F0702030302020204" pitchFamily="66" charset="0"/>
              </a:rPr>
              <a:t>(Ephesians </a:t>
            </a:r>
            <a:r>
              <a:rPr lang="es-ES" sz="1600" b="1" dirty="0">
                <a:solidFill>
                  <a:srgbClr val="FFD5C9"/>
                </a:solidFill>
                <a:effectLst>
                  <a:outerShdw blurRad="38100" dist="38100" dir="2700000" algn="tl">
                    <a:srgbClr val="000000">
                      <a:alpha val="43137"/>
                    </a:srgbClr>
                  </a:outerShdw>
                </a:effectLst>
                <a:latin typeface="Comic Sans MS" panose="030F0702030302020204" pitchFamily="66" charset="0"/>
              </a:rPr>
              <a:t>6:15)</a:t>
            </a:r>
          </a:p>
        </p:txBody>
      </p:sp>
      <p:sp>
        <p:nvSpPr>
          <p:cNvPr id="8" name="CuadroTexto 7">
            <a:extLst>
              <a:ext uri="{FF2B5EF4-FFF2-40B4-BE49-F238E27FC236}">
                <a16:creationId xmlns:a16="http://schemas.microsoft.com/office/drawing/2014/main" id="{C5A19344-AE81-6FEC-2921-3DB7088D7981}"/>
              </a:ext>
            </a:extLst>
          </p:cNvPr>
          <p:cNvSpPr txBox="1"/>
          <p:nvPr/>
        </p:nvSpPr>
        <p:spPr>
          <a:xfrm>
            <a:off x="0" y="1060831"/>
            <a:ext cx="12192000" cy="369332"/>
          </a:xfrm>
          <a:prstGeom prst="rect">
            <a:avLst/>
          </a:prstGeom>
          <a:noFill/>
        </p:spPr>
        <p:txBody>
          <a:bodyPr wrap="square" rtlCol="0">
            <a:spAutoFit/>
          </a:bodyPr>
          <a:lstStyle/>
          <a:p>
            <a:pPr>
              <a:spcBef>
                <a:spcPts val="600"/>
              </a:spcBef>
            </a:pPr>
            <a:r>
              <a:rPr lang="en-US" b="1"/>
              <a:t>In the midst of military language, Paul introduces the concept of peace because we are not called to physical combat.</a:t>
            </a:r>
            <a:endParaRPr lang="es-ES" b="1" dirty="0"/>
          </a:p>
        </p:txBody>
      </p:sp>
      <p:graphicFrame>
        <p:nvGraphicFramePr>
          <p:cNvPr id="2" name="Diagrama 1">
            <a:extLst>
              <a:ext uri="{FF2B5EF4-FFF2-40B4-BE49-F238E27FC236}">
                <a16:creationId xmlns:a16="http://schemas.microsoft.com/office/drawing/2014/main" id="{4CBA81ED-54EB-E7E1-B42F-11462D5A8B74}"/>
              </a:ext>
            </a:extLst>
          </p:cNvPr>
          <p:cNvGraphicFramePr/>
          <p:nvPr>
            <p:extLst>
              <p:ext uri="{D42A27DB-BD31-4B8C-83A1-F6EECF244321}">
                <p14:modId xmlns:p14="http://schemas.microsoft.com/office/powerpoint/2010/main" val="755410775"/>
              </p:ext>
            </p:extLst>
          </p:nvPr>
        </p:nvGraphicFramePr>
        <p:xfrm>
          <a:off x="304799" y="4983456"/>
          <a:ext cx="11681419" cy="16414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n 9">
            <a:extLst>
              <a:ext uri="{FF2B5EF4-FFF2-40B4-BE49-F238E27FC236}">
                <a16:creationId xmlns:a16="http://schemas.microsoft.com/office/drawing/2014/main" id="{02227A64-FB3B-A138-3940-1BB267B5DE9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3571" y="1481277"/>
            <a:ext cx="3419558" cy="3381563"/>
          </a:xfrm>
          <a:prstGeom prst="roundRect">
            <a:avLst>
              <a:gd name="adj" fmla="val 0"/>
            </a:avLst>
          </a:prstGeom>
          <a:solidFill>
            <a:srgbClr val="FFFFFF"/>
          </a:solidFill>
          <a:ln w="76200" cap="sq">
            <a:solidFill>
              <a:srgbClr val="862505"/>
            </a:solidFill>
            <a:miter lim="800000"/>
          </a:ln>
          <a:effectLst/>
          <a:scene3d>
            <a:camera prst="orthographicFront"/>
            <a:lightRig rig="threePt" dir="t">
              <a:rot lat="0" lon="0" rev="2700000"/>
            </a:lightRig>
          </a:scene3d>
          <a:sp3d contourW="6350">
            <a:bevelT h="38100"/>
            <a:contourClr>
              <a:srgbClr val="C0C0C0"/>
            </a:contourClr>
          </a:sp3d>
        </p:spPr>
      </p:pic>
      <p:pic>
        <p:nvPicPr>
          <p:cNvPr id="14" name="Imagen 13" descr="Un hombre parado al lado de una pared&#10;&#10;Descripción generada automáticamente con confianza baja">
            <a:extLst>
              <a:ext uri="{FF2B5EF4-FFF2-40B4-BE49-F238E27FC236}">
                <a16:creationId xmlns:a16="http://schemas.microsoft.com/office/drawing/2014/main" id="{5E1BEAE8-EC37-4AEC-2E7B-6F32D9B5F962}"/>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675191" y="2447606"/>
            <a:ext cx="3158222" cy="2298101"/>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CuadroTexto 4">
            <a:extLst>
              <a:ext uri="{FF2B5EF4-FFF2-40B4-BE49-F238E27FC236}">
                <a16:creationId xmlns:a16="http://schemas.microsoft.com/office/drawing/2014/main" id="{FAAE7125-F41B-613E-3554-BA000898018E}"/>
              </a:ext>
            </a:extLst>
          </p:cNvPr>
          <p:cNvSpPr txBox="1"/>
          <p:nvPr/>
        </p:nvSpPr>
        <p:spPr>
          <a:xfrm>
            <a:off x="3594848" y="1454462"/>
            <a:ext cx="8565300" cy="923330"/>
          </a:xfrm>
          <a:prstGeom prst="rect">
            <a:avLst/>
          </a:prstGeom>
          <a:noFill/>
        </p:spPr>
        <p:txBody>
          <a:bodyPr wrap="square">
            <a:spAutoFit/>
          </a:bodyPr>
          <a:lstStyle/>
          <a:p>
            <a:pPr>
              <a:spcBef>
                <a:spcPts val="600"/>
              </a:spcBef>
            </a:pPr>
            <a:r>
              <a:rPr lang="en-US" b="1"/>
              <a:t>It is true that we live in a war. A war in which we all start on the wrong side. By nature, we are enemies of God. But He enters the conflict to rescue us, to snatch us from the clutches of the evil one and give us peace (John 16:33).</a:t>
            </a:r>
            <a:endParaRPr lang="es-ES" b="1" dirty="0"/>
          </a:p>
        </p:txBody>
      </p:sp>
      <p:sp>
        <p:nvSpPr>
          <p:cNvPr id="11" name="CuadroTexto 10">
            <a:extLst>
              <a:ext uri="{FF2B5EF4-FFF2-40B4-BE49-F238E27FC236}">
                <a16:creationId xmlns:a16="http://schemas.microsoft.com/office/drawing/2014/main" id="{311DA3B0-0835-B08E-9ABE-4A34D6A16F55}"/>
              </a:ext>
            </a:extLst>
          </p:cNvPr>
          <p:cNvSpPr txBox="1"/>
          <p:nvPr/>
        </p:nvSpPr>
        <p:spPr>
          <a:xfrm>
            <a:off x="3594848" y="2420127"/>
            <a:ext cx="5020236" cy="1477328"/>
          </a:xfrm>
          <a:prstGeom prst="rect">
            <a:avLst/>
          </a:prstGeom>
          <a:noFill/>
        </p:spPr>
        <p:txBody>
          <a:bodyPr wrap="square">
            <a:spAutoFit/>
          </a:bodyPr>
          <a:lstStyle/>
          <a:p>
            <a:pPr>
              <a:spcBef>
                <a:spcPts val="600"/>
              </a:spcBef>
            </a:pPr>
            <a:r>
              <a:rPr lang="en-US" b="1"/>
              <a:t>Therefore, our feet must always be ready to share the gospel we have received, bringing peace to people's hearts. We should not "kill" or "defeat" our opponents. We should encourage them to switch sides and embrace the "gospel of peace."</a:t>
            </a:r>
            <a:endParaRPr lang="es-ES" b="1" dirty="0"/>
          </a:p>
        </p:txBody>
      </p:sp>
      <p:sp>
        <p:nvSpPr>
          <p:cNvPr id="6" name="CuadroTexto 5">
            <a:extLst>
              <a:ext uri="{FF2B5EF4-FFF2-40B4-BE49-F238E27FC236}">
                <a16:creationId xmlns:a16="http://schemas.microsoft.com/office/drawing/2014/main" id="{1CDDEBD9-31C2-C44A-0FB3-F0F15B18FEB4}"/>
              </a:ext>
            </a:extLst>
          </p:cNvPr>
          <p:cNvSpPr txBox="1"/>
          <p:nvPr/>
        </p:nvSpPr>
        <p:spPr>
          <a:xfrm>
            <a:off x="3594848" y="3954315"/>
            <a:ext cx="4890784" cy="923330"/>
          </a:xfrm>
          <a:prstGeom prst="rect">
            <a:avLst/>
          </a:prstGeom>
          <a:noFill/>
        </p:spPr>
        <p:txBody>
          <a:bodyPr wrap="square">
            <a:spAutoFit/>
          </a:bodyPr>
          <a:lstStyle/>
          <a:p>
            <a:pPr>
              <a:spcBef>
                <a:spcPts val="600"/>
              </a:spcBef>
            </a:pPr>
            <a:r>
              <a:rPr lang="en-US" b="1"/>
              <a:t>According to the letter to the Ephesians, peace arises from Jesus, and it is our responsibility to maintain and share it:</a:t>
            </a:r>
            <a:endParaRPr lang="es-ES" b="1" dirty="0"/>
          </a:p>
        </p:txBody>
      </p:sp>
    </p:spTree>
    <p:extLst>
      <p:ext uri="{BB962C8B-B14F-4D97-AF65-F5344CB8AC3E}">
        <p14:creationId xmlns:p14="http://schemas.microsoft.com/office/powerpoint/2010/main" val="650634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5"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anim calcmode="lin" valueType="num">
                                      <p:cBhvr>
                                        <p:cTn id="17" dur="500" fill="hold"/>
                                        <p:tgtEl>
                                          <p:spTgt spid="7"/>
                                        </p:tgtEl>
                                        <p:attrNameLst>
                                          <p:attrName>ppt_w</p:attrName>
                                        </p:attrNameLst>
                                      </p:cBhvr>
                                      <p:tavLst>
                                        <p:tav tm="0" fmla="#ppt_w*sin(2.5*pi*$)">
                                          <p:val>
                                            <p:fltVal val="0"/>
                                          </p:val>
                                        </p:tav>
                                        <p:tav tm="100000">
                                          <p:val>
                                            <p:fltVal val="1"/>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55"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strVal val="#ppt_w*0.70"/>
                                          </p:val>
                                        </p:tav>
                                        <p:tav tm="100000">
                                          <p:val>
                                            <p:strVal val="#ppt_w"/>
                                          </p:val>
                                        </p:tav>
                                      </p:tavLst>
                                    </p:anim>
                                    <p:anim calcmode="lin" valueType="num">
                                      <p:cBhvr>
                                        <p:cTn id="23" dur="1000" fill="hold"/>
                                        <p:tgtEl>
                                          <p:spTgt spid="10"/>
                                        </p:tgtEl>
                                        <p:attrNameLst>
                                          <p:attrName>ppt_h</p:attrName>
                                        </p:attrNameLst>
                                      </p:cBhvr>
                                      <p:tavLst>
                                        <p:tav tm="0">
                                          <p:val>
                                            <p:strVal val="#ppt_h"/>
                                          </p:val>
                                        </p:tav>
                                        <p:tav tm="100000">
                                          <p:val>
                                            <p:strVal val="#ppt_h"/>
                                          </p:val>
                                        </p:tav>
                                      </p:tavLst>
                                    </p:anim>
                                    <p:animEffect transition="in" filter="fade">
                                      <p:cBhvr>
                                        <p:cTn id="24" dur="1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000" fill="hold"/>
                                        <p:tgtEl>
                                          <p:spTgt spid="14"/>
                                        </p:tgtEl>
                                        <p:attrNameLst>
                                          <p:attrName>ppt_w</p:attrName>
                                        </p:attrNameLst>
                                      </p:cBhvr>
                                      <p:tavLst>
                                        <p:tav tm="0">
                                          <p:val>
                                            <p:fltVal val="0"/>
                                          </p:val>
                                        </p:tav>
                                        <p:tav tm="100000">
                                          <p:val>
                                            <p:strVal val="#ppt_w"/>
                                          </p:val>
                                        </p:tav>
                                      </p:tavLst>
                                    </p:anim>
                                    <p:anim calcmode="lin" valueType="num">
                                      <p:cBhvr>
                                        <p:cTn id="40" dur="1000" fill="hold"/>
                                        <p:tgtEl>
                                          <p:spTgt spid="14"/>
                                        </p:tgtEl>
                                        <p:attrNameLst>
                                          <p:attrName>ppt_h</p:attrName>
                                        </p:attrNameLst>
                                      </p:cBhvr>
                                      <p:tavLst>
                                        <p:tav tm="0">
                                          <p:val>
                                            <p:fltVal val="0"/>
                                          </p:val>
                                        </p:tav>
                                        <p:tav tm="100000">
                                          <p:val>
                                            <p:strVal val="#ppt_h"/>
                                          </p:val>
                                        </p:tav>
                                      </p:tavLst>
                                    </p:anim>
                                    <p:anim calcmode="lin" valueType="num">
                                      <p:cBhvr>
                                        <p:cTn id="41" dur="1000" fill="hold"/>
                                        <p:tgtEl>
                                          <p:spTgt spid="14"/>
                                        </p:tgtEl>
                                        <p:attrNameLst>
                                          <p:attrName>style.rotation</p:attrName>
                                        </p:attrNameLst>
                                      </p:cBhvr>
                                      <p:tavLst>
                                        <p:tav tm="0">
                                          <p:val>
                                            <p:fltVal val="90"/>
                                          </p:val>
                                        </p:tav>
                                        <p:tav tm="100000">
                                          <p:val>
                                            <p:fltVal val="0"/>
                                          </p:val>
                                        </p:tav>
                                      </p:tavLst>
                                    </p:anim>
                                    <p:animEffect transition="in" filter="fade">
                                      <p:cBhvr>
                                        <p:cTn id="42" dur="1000"/>
                                        <p:tgtEl>
                                          <p:spTgt spid="14"/>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wipe(left)">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
                                            <p:graphicEl>
                                              <a:dgm id="{DB063F4C-8BFC-4B63-9EA5-32C23C61BDCF}"/>
                                            </p:graphicEl>
                                          </p:spTgt>
                                        </p:tgtEl>
                                        <p:attrNameLst>
                                          <p:attrName>style.visibility</p:attrName>
                                        </p:attrNameLst>
                                      </p:cBhvr>
                                      <p:to>
                                        <p:strVal val="visible"/>
                                      </p:to>
                                    </p:set>
                                    <p:animEffect transition="in" filter="fade">
                                      <p:cBhvr>
                                        <p:cTn id="56" dur="1000"/>
                                        <p:tgtEl>
                                          <p:spTgt spid="2">
                                            <p:graphicEl>
                                              <a:dgm id="{DB063F4C-8BFC-4B63-9EA5-32C23C61BDCF}"/>
                                            </p:graphicEl>
                                          </p:spTgt>
                                        </p:tgtEl>
                                      </p:cBhvr>
                                    </p:animEffect>
                                    <p:anim calcmode="lin" valueType="num">
                                      <p:cBhvr>
                                        <p:cTn id="57" dur="1000" fill="hold"/>
                                        <p:tgtEl>
                                          <p:spTgt spid="2">
                                            <p:graphicEl>
                                              <a:dgm id="{DB063F4C-8BFC-4B63-9EA5-32C23C61BDCF}"/>
                                            </p:graphicEl>
                                          </p:spTgt>
                                        </p:tgtEl>
                                        <p:attrNameLst>
                                          <p:attrName>ppt_x</p:attrName>
                                        </p:attrNameLst>
                                      </p:cBhvr>
                                      <p:tavLst>
                                        <p:tav tm="0">
                                          <p:val>
                                            <p:strVal val="#ppt_x"/>
                                          </p:val>
                                        </p:tav>
                                        <p:tav tm="100000">
                                          <p:val>
                                            <p:strVal val="#ppt_x"/>
                                          </p:val>
                                        </p:tav>
                                      </p:tavLst>
                                    </p:anim>
                                    <p:anim calcmode="lin" valueType="num">
                                      <p:cBhvr>
                                        <p:cTn id="58" dur="1000" fill="hold"/>
                                        <p:tgtEl>
                                          <p:spTgt spid="2">
                                            <p:graphicEl>
                                              <a:dgm id="{DB063F4C-8BFC-4B63-9EA5-32C23C61BDCF}"/>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
                                            <p:graphicEl>
                                              <a:dgm id="{3E4BD206-9F10-43EB-BCCE-1B93872FF4E5}"/>
                                            </p:graphicEl>
                                          </p:spTgt>
                                        </p:tgtEl>
                                        <p:attrNameLst>
                                          <p:attrName>style.visibility</p:attrName>
                                        </p:attrNameLst>
                                      </p:cBhvr>
                                      <p:to>
                                        <p:strVal val="visible"/>
                                      </p:to>
                                    </p:set>
                                    <p:anim calcmode="lin" valueType="num">
                                      <p:cBhvr>
                                        <p:cTn id="63" dur="500" fill="hold"/>
                                        <p:tgtEl>
                                          <p:spTgt spid="2">
                                            <p:graphicEl>
                                              <a:dgm id="{3E4BD206-9F10-43EB-BCCE-1B93872FF4E5}"/>
                                            </p:graphicEl>
                                          </p:spTgt>
                                        </p:tgtEl>
                                        <p:attrNameLst>
                                          <p:attrName>ppt_w</p:attrName>
                                        </p:attrNameLst>
                                      </p:cBhvr>
                                      <p:tavLst>
                                        <p:tav tm="0">
                                          <p:val>
                                            <p:fltVal val="0"/>
                                          </p:val>
                                        </p:tav>
                                        <p:tav tm="100000">
                                          <p:val>
                                            <p:strVal val="#ppt_w"/>
                                          </p:val>
                                        </p:tav>
                                      </p:tavLst>
                                    </p:anim>
                                    <p:anim calcmode="lin" valueType="num">
                                      <p:cBhvr>
                                        <p:cTn id="64" dur="500" fill="hold"/>
                                        <p:tgtEl>
                                          <p:spTgt spid="2">
                                            <p:graphicEl>
                                              <a:dgm id="{3E4BD206-9F10-43EB-BCCE-1B93872FF4E5}"/>
                                            </p:graphicEl>
                                          </p:spTgt>
                                        </p:tgtEl>
                                        <p:attrNameLst>
                                          <p:attrName>ppt_h</p:attrName>
                                        </p:attrNameLst>
                                      </p:cBhvr>
                                      <p:tavLst>
                                        <p:tav tm="0">
                                          <p:val>
                                            <p:fltVal val="0"/>
                                          </p:val>
                                        </p:tav>
                                        <p:tav tm="100000">
                                          <p:val>
                                            <p:strVal val="#ppt_h"/>
                                          </p:val>
                                        </p:tav>
                                      </p:tavLst>
                                    </p:anim>
                                    <p:animEffect transition="in" filter="fade">
                                      <p:cBhvr>
                                        <p:cTn id="65" dur="500"/>
                                        <p:tgtEl>
                                          <p:spTgt spid="2">
                                            <p:graphicEl>
                                              <a:dgm id="{3E4BD206-9F10-43EB-BCCE-1B93872FF4E5}"/>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
                                            <p:graphicEl>
                                              <a:dgm id="{3C73C693-A2D7-4A14-BF27-200455916A04}"/>
                                            </p:graphicEl>
                                          </p:spTgt>
                                        </p:tgtEl>
                                        <p:attrNameLst>
                                          <p:attrName>style.visibility</p:attrName>
                                        </p:attrNameLst>
                                      </p:cBhvr>
                                      <p:to>
                                        <p:strVal val="visible"/>
                                      </p:to>
                                    </p:set>
                                    <p:animEffect transition="in" filter="fade">
                                      <p:cBhvr>
                                        <p:cTn id="70" dur="1000"/>
                                        <p:tgtEl>
                                          <p:spTgt spid="2">
                                            <p:graphicEl>
                                              <a:dgm id="{3C73C693-A2D7-4A14-BF27-200455916A04}"/>
                                            </p:graphicEl>
                                          </p:spTgt>
                                        </p:tgtEl>
                                      </p:cBhvr>
                                    </p:animEffect>
                                    <p:anim calcmode="lin" valueType="num">
                                      <p:cBhvr>
                                        <p:cTn id="71" dur="1000" fill="hold"/>
                                        <p:tgtEl>
                                          <p:spTgt spid="2">
                                            <p:graphicEl>
                                              <a:dgm id="{3C73C693-A2D7-4A14-BF27-200455916A04}"/>
                                            </p:graphicEl>
                                          </p:spTgt>
                                        </p:tgtEl>
                                        <p:attrNameLst>
                                          <p:attrName>ppt_x</p:attrName>
                                        </p:attrNameLst>
                                      </p:cBhvr>
                                      <p:tavLst>
                                        <p:tav tm="0">
                                          <p:val>
                                            <p:strVal val="#ppt_x"/>
                                          </p:val>
                                        </p:tav>
                                        <p:tav tm="100000">
                                          <p:val>
                                            <p:strVal val="#ppt_x"/>
                                          </p:val>
                                        </p:tav>
                                      </p:tavLst>
                                    </p:anim>
                                    <p:anim calcmode="lin" valueType="num">
                                      <p:cBhvr>
                                        <p:cTn id="72" dur="1000" fill="hold"/>
                                        <p:tgtEl>
                                          <p:spTgt spid="2">
                                            <p:graphicEl>
                                              <a:dgm id="{3C73C693-A2D7-4A14-BF27-200455916A04}"/>
                                            </p:graphic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
                                            <p:graphicEl>
                                              <a:dgm id="{52CADD8F-42AE-438D-A6EE-9B0F02CBBBAE}"/>
                                            </p:graphicEl>
                                          </p:spTgt>
                                        </p:tgtEl>
                                        <p:attrNameLst>
                                          <p:attrName>style.visibility</p:attrName>
                                        </p:attrNameLst>
                                      </p:cBhvr>
                                      <p:to>
                                        <p:strVal val="visible"/>
                                      </p:to>
                                    </p:set>
                                    <p:anim calcmode="lin" valueType="num">
                                      <p:cBhvr>
                                        <p:cTn id="77" dur="500" fill="hold"/>
                                        <p:tgtEl>
                                          <p:spTgt spid="2">
                                            <p:graphicEl>
                                              <a:dgm id="{52CADD8F-42AE-438D-A6EE-9B0F02CBBBAE}"/>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52CADD8F-42AE-438D-A6EE-9B0F02CBBBAE}"/>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52CADD8F-42AE-438D-A6EE-9B0F02CBBBAE}"/>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
                                            <p:graphicEl>
                                              <a:dgm id="{BC80ED6D-52FA-4EAE-B19F-B9B28C86E1F1}"/>
                                            </p:graphicEl>
                                          </p:spTgt>
                                        </p:tgtEl>
                                        <p:attrNameLst>
                                          <p:attrName>style.visibility</p:attrName>
                                        </p:attrNameLst>
                                      </p:cBhvr>
                                      <p:to>
                                        <p:strVal val="visible"/>
                                      </p:to>
                                    </p:set>
                                    <p:animEffect transition="in" filter="fade">
                                      <p:cBhvr>
                                        <p:cTn id="84" dur="1000"/>
                                        <p:tgtEl>
                                          <p:spTgt spid="2">
                                            <p:graphicEl>
                                              <a:dgm id="{BC80ED6D-52FA-4EAE-B19F-B9B28C86E1F1}"/>
                                            </p:graphicEl>
                                          </p:spTgt>
                                        </p:tgtEl>
                                      </p:cBhvr>
                                    </p:animEffect>
                                    <p:anim calcmode="lin" valueType="num">
                                      <p:cBhvr>
                                        <p:cTn id="85" dur="1000" fill="hold"/>
                                        <p:tgtEl>
                                          <p:spTgt spid="2">
                                            <p:graphicEl>
                                              <a:dgm id="{BC80ED6D-52FA-4EAE-B19F-B9B28C86E1F1}"/>
                                            </p:graphicEl>
                                          </p:spTgt>
                                        </p:tgtEl>
                                        <p:attrNameLst>
                                          <p:attrName>ppt_x</p:attrName>
                                        </p:attrNameLst>
                                      </p:cBhvr>
                                      <p:tavLst>
                                        <p:tav tm="0">
                                          <p:val>
                                            <p:strVal val="#ppt_x"/>
                                          </p:val>
                                        </p:tav>
                                        <p:tav tm="100000">
                                          <p:val>
                                            <p:strVal val="#ppt_x"/>
                                          </p:val>
                                        </p:tav>
                                      </p:tavLst>
                                    </p:anim>
                                    <p:anim calcmode="lin" valueType="num">
                                      <p:cBhvr>
                                        <p:cTn id="86" dur="1000" fill="hold"/>
                                        <p:tgtEl>
                                          <p:spTgt spid="2">
                                            <p:graphicEl>
                                              <a:dgm id="{BC80ED6D-52FA-4EAE-B19F-B9B28C86E1F1}"/>
                                            </p:graphic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2">
                                            <p:graphicEl>
                                              <a:dgm id="{CF093BB8-615D-464A-A97C-DA96F80DFB8D}"/>
                                            </p:graphicEl>
                                          </p:spTgt>
                                        </p:tgtEl>
                                        <p:attrNameLst>
                                          <p:attrName>style.visibility</p:attrName>
                                        </p:attrNameLst>
                                      </p:cBhvr>
                                      <p:to>
                                        <p:strVal val="visible"/>
                                      </p:to>
                                    </p:set>
                                    <p:anim calcmode="lin" valueType="num">
                                      <p:cBhvr>
                                        <p:cTn id="91" dur="500" fill="hold"/>
                                        <p:tgtEl>
                                          <p:spTgt spid="2">
                                            <p:graphicEl>
                                              <a:dgm id="{CF093BB8-615D-464A-A97C-DA96F80DFB8D}"/>
                                            </p:graphicEl>
                                          </p:spTgt>
                                        </p:tgtEl>
                                        <p:attrNameLst>
                                          <p:attrName>ppt_w</p:attrName>
                                        </p:attrNameLst>
                                      </p:cBhvr>
                                      <p:tavLst>
                                        <p:tav tm="0">
                                          <p:val>
                                            <p:fltVal val="0"/>
                                          </p:val>
                                        </p:tav>
                                        <p:tav tm="100000">
                                          <p:val>
                                            <p:strVal val="#ppt_w"/>
                                          </p:val>
                                        </p:tav>
                                      </p:tavLst>
                                    </p:anim>
                                    <p:anim calcmode="lin" valueType="num">
                                      <p:cBhvr>
                                        <p:cTn id="92" dur="500" fill="hold"/>
                                        <p:tgtEl>
                                          <p:spTgt spid="2">
                                            <p:graphicEl>
                                              <a:dgm id="{CF093BB8-615D-464A-A97C-DA96F80DFB8D}"/>
                                            </p:graphicEl>
                                          </p:spTgt>
                                        </p:tgtEl>
                                        <p:attrNameLst>
                                          <p:attrName>ppt_h</p:attrName>
                                        </p:attrNameLst>
                                      </p:cBhvr>
                                      <p:tavLst>
                                        <p:tav tm="0">
                                          <p:val>
                                            <p:fltVal val="0"/>
                                          </p:val>
                                        </p:tav>
                                        <p:tav tm="100000">
                                          <p:val>
                                            <p:strVal val="#ppt_h"/>
                                          </p:val>
                                        </p:tav>
                                      </p:tavLst>
                                    </p:anim>
                                    <p:animEffect transition="in" filter="fade">
                                      <p:cBhvr>
                                        <p:cTn id="93" dur="500"/>
                                        <p:tgtEl>
                                          <p:spTgt spid="2">
                                            <p:graphicEl>
                                              <a:dgm id="{CF093BB8-615D-464A-A97C-DA96F80DFB8D}"/>
                                            </p:graphicEl>
                                          </p:spTgt>
                                        </p:tgtEl>
                                      </p:cBhvr>
                                    </p:animEffect>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2">
                                            <p:graphicEl>
                                              <a:dgm id="{F190A804-55DD-4ECA-B160-FE8286D0C442}"/>
                                            </p:graphicEl>
                                          </p:spTgt>
                                        </p:tgtEl>
                                        <p:attrNameLst>
                                          <p:attrName>style.visibility</p:attrName>
                                        </p:attrNameLst>
                                      </p:cBhvr>
                                      <p:to>
                                        <p:strVal val="visible"/>
                                      </p:to>
                                    </p:set>
                                    <p:animEffect transition="in" filter="fade">
                                      <p:cBhvr>
                                        <p:cTn id="98" dur="1000"/>
                                        <p:tgtEl>
                                          <p:spTgt spid="2">
                                            <p:graphicEl>
                                              <a:dgm id="{F190A804-55DD-4ECA-B160-FE8286D0C442}"/>
                                            </p:graphicEl>
                                          </p:spTgt>
                                        </p:tgtEl>
                                      </p:cBhvr>
                                    </p:animEffect>
                                    <p:anim calcmode="lin" valueType="num">
                                      <p:cBhvr>
                                        <p:cTn id="99" dur="1000" fill="hold"/>
                                        <p:tgtEl>
                                          <p:spTgt spid="2">
                                            <p:graphicEl>
                                              <a:dgm id="{F190A804-55DD-4ECA-B160-FE8286D0C442}"/>
                                            </p:graphicEl>
                                          </p:spTgt>
                                        </p:tgtEl>
                                        <p:attrNameLst>
                                          <p:attrName>ppt_x</p:attrName>
                                        </p:attrNameLst>
                                      </p:cBhvr>
                                      <p:tavLst>
                                        <p:tav tm="0">
                                          <p:val>
                                            <p:strVal val="#ppt_x"/>
                                          </p:val>
                                        </p:tav>
                                        <p:tav tm="100000">
                                          <p:val>
                                            <p:strVal val="#ppt_x"/>
                                          </p:val>
                                        </p:tav>
                                      </p:tavLst>
                                    </p:anim>
                                    <p:anim calcmode="lin" valueType="num">
                                      <p:cBhvr>
                                        <p:cTn id="100" dur="1000" fill="hold"/>
                                        <p:tgtEl>
                                          <p:spTgt spid="2">
                                            <p:graphicEl>
                                              <a:dgm id="{F190A804-55DD-4ECA-B160-FE8286D0C442}"/>
                                            </p:graphic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2">
                                            <p:graphicEl>
                                              <a:dgm id="{C6EB6EF4-334B-499A-B18F-0ABF3983FC38}"/>
                                            </p:graphicEl>
                                          </p:spTgt>
                                        </p:tgtEl>
                                        <p:attrNameLst>
                                          <p:attrName>style.visibility</p:attrName>
                                        </p:attrNameLst>
                                      </p:cBhvr>
                                      <p:to>
                                        <p:strVal val="visible"/>
                                      </p:to>
                                    </p:set>
                                    <p:anim calcmode="lin" valueType="num">
                                      <p:cBhvr>
                                        <p:cTn id="105" dur="500" fill="hold"/>
                                        <p:tgtEl>
                                          <p:spTgt spid="2">
                                            <p:graphicEl>
                                              <a:dgm id="{C6EB6EF4-334B-499A-B18F-0ABF3983FC38}"/>
                                            </p:graphicEl>
                                          </p:spTgt>
                                        </p:tgtEl>
                                        <p:attrNameLst>
                                          <p:attrName>ppt_w</p:attrName>
                                        </p:attrNameLst>
                                      </p:cBhvr>
                                      <p:tavLst>
                                        <p:tav tm="0">
                                          <p:val>
                                            <p:fltVal val="0"/>
                                          </p:val>
                                        </p:tav>
                                        <p:tav tm="100000">
                                          <p:val>
                                            <p:strVal val="#ppt_w"/>
                                          </p:val>
                                        </p:tav>
                                      </p:tavLst>
                                    </p:anim>
                                    <p:anim calcmode="lin" valueType="num">
                                      <p:cBhvr>
                                        <p:cTn id="106" dur="500" fill="hold"/>
                                        <p:tgtEl>
                                          <p:spTgt spid="2">
                                            <p:graphicEl>
                                              <a:dgm id="{C6EB6EF4-334B-499A-B18F-0ABF3983FC38}"/>
                                            </p:graphicEl>
                                          </p:spTgt>
                                        </p:tgtEl>
                                        <p:attrNameLst>
                                          <p:attrName>ppt_h</p:attrName>
                                        </p:attrNameLst>
                                      </p:cBhvr>
                                      <p:tavLst>
                                        <p:tav tm="0">
                                          <p:val>
                                            <p:fltVal val="0"/>
                                          </p:val>
                                        </p:tav>
                                        <p:tav tm="100000">
                                          <p:val>
                                            <p:strVal val="#ppt_h"/>
                                          </p:val>
                                        </p:tav>
                                      </p:tavLst>
                                    </p:anim>
                                    <p:animEffect transition="in" filter="fade">
                                      <p:cBhvr>
                                        <p:cTn id="107" dur="500"/>
                                        <p:tgtEl>
                                          <p:spTgt spid="2">
                                            <p:graphicEl>
                                              <a:dgm id="{C6EB6EF4-334B-499A-B18F-0ABF3983FC38}"/>
                                            </p:graphicEl>
                                          </p:spTgt>
                                        </p:tgtEl>
                                      </p:cBhvr>
                                    </p:animEffect>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2">
                                            <p:graphicEl>
                                              <a:dgm id="{8131D925-36B8-4E8D-8F2A-C0F84748A9E4}"/>
                                            </p:graphicEl>
                                          </p:spTgt>
                                        </p:tgtEl>
                                        <p:attrNameLst>
                                          <p:attrName>style.visibility</p:attrName>
                                        </p:attrNameLst>
                                      </p:cBhvr>
                                      <p:to>
                                        <p:strVal val="visible"/>
                                      </p:to>
                                    </p:set>
                                    <p:animEffect transition="in" filter="fade">
                                      <p:cBhvr>
                                        <p:cTn id="112" dur="1000"/>
                                        <p:tgtEl>
                                          <p:spTgt spid="2">
                                            <p:graphicEl>
                                              <a:dgm id="{8131D925-36B8-4E8D-8F2A-C0F84748A9E4}"/>
                                            </p:graphicEl>
                                          </p:spTgt>
                                        </p:tgtEl>
                                      </p:cBhvr>
                                    </p:animEffect>
                                    <p:anim calcmode="lin" valueType="num">
                                      <p:cBhvr>
                                        <p:cTn id="113" dur="1000" fill="hold"/>
                                        <p:tgtEl>
                                          <p:spTgt spid="2">
                                            <p:graphicEl>
                                              <a:dgm id="{8131D925-36B8-4E8D-8F2A-C0F84748A9E4}"/>
                                            </p:graphicEl>
                                          </p:spTgt>
                                        </p:tgtEl>
                                        <p:attrNameLst>
                                          <p:attrName>ppt_x</p:attrName>
                                        </p:attrNameLst>
                                      </p:cBhvr>
                                      <p:tavLst>
                                        <p:tav tm="0">
                                          <p:val>
                                            <p:strVal val="#ppt_x"/>
                                          </p:val>
                                        </p:tav>
                                        <p:tav tm="100000">
                                          <p:val>
                                            <p:strVal val="#ppt_x"/>
                                          </p:val>
                                        </p:tav>
                                      </p:tavLst>
                                    </p:anim>
                                    <p:anim calcmode="lin" valueType="num">
                                      <p:cBhvr>
                                        <p:cTn id="114" dur="1000" fill="hold"/>
                                        <p:tgtEl>
                                          <p:spTgt spid="2">
                                            <p:graphicEl>
                                              <a:dgm id="{8131D925-36B8-4E8D-8F2A-C0F84748A9E4}"/>
                                            </p:graphicEl>
                                          </p:spTgt>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53" presetClass="entr" presetSubtype="16" fill="hold" grpId="0" nodeType="clickEffect">
                                  <p:stCondLst>
                                    <p:cond delay="0"/>
                                  </p:stCondLst>
                                  <p:childTnLst>
                                    <p:set>
                                      <p:cBhvr>
                                        <p:cTn id="118" dur="1" fill="hold">
                                          <p:stCondLst>
                                            <p:cond delay="0"/>
                                          </p:stCondLst>
                                        </p:cTn>
                                        <p:tgtEl>
                                          <p:spTgt spid="2">
                                            <p:graphicEl>
                                              <a:dgm id="{1D44765B-D3BE-4C8D-9BD1-C336B3F43ACB}"/>
                                            </p:graphicEl>
                                          </p:spTgt>
                                        </p:tgtEl>
                                        <p:attrNameLst>
                                          <p:attrName>style.visibility</p:attrName>
                                        </p:attrNameLst>
                                      </p:cBhvr>
                                      <p:to>
                                        <p:strVal val="visible"/>
                                      </p:to>
                                    </p:set>
                                    <p:anim calcmode="lin" valueType="num">
                                      <p:cBhvr>
                                        <p:cTn id="119" dur="500" fill="hold"/>
                                        <p:tgtEl>
                                          <p:spTgt spid="2">
                                            <p:graphicEl>
                                              <a:dgm id="{1D44765B-D3BE-4C8D-9BD1-C336B3F43ACB}"/>
                                            </p:graphicEl>
                                          </p:spTgt>
                                        </p:tgtEl>
                                        <p:attrNameLst>
                                          <p:attrName>ppt_w</p:attrName>
                                        </p:attrNameLst>
                                      </p:cBhvr>
                                      <p:tavLst>
                                        <p:tav tm="0">
                                          <p:val>
                                            <p:fltVal val="0"/>
                                          </p:val>
                                        </p:tav>
                                        <p:tav tm="100000">
                                          <p:val>
                                            <p:strVal val="#ppt_w"/>
                                          </p:val>
                                        </p:tav>
                                      </p:tavLst>
                                    </p:anim>
                                    <p:anim calcmode="lin" valueType="num">
                                      <p:cBhvr>
                                        <p:cTn id="120" dur="500" fill="hold"/>
                                        <p:tgtEl>
                                          <p:spTgt spid="2">
                                            <p:graphicEl>
                                              <a:dgm id="{1D44765B-D3BE-4C8D-9BD1-C336B3F43ACB}"/>
                                            </p:graphicEl>
                                          </p:spTgt>
                                        </p:tgtEl>
                                        <p:attrNameLst>
                                          <p:attrName>ppt_h</p:attrName>
                                        </p:attrNameLst>
                                      </p:cBhvr>
                                      <p:tavLst>
                                        <p:tav tm="0">
                                          <p:val>
                                            <p:fltVal val="0"/>
                                          </p:val>
                                        </p:tav>
                                        <p:tav tm="100000">
                                          <p:val>
                                            <p:strVal val="#ppt_h"/>
                                          </p:val>
                                        </p:tav>
                                      </p:tavLst>
                                    </p:anim>
                                    <p:animEffect transition="in" filter="fade">
                                      <p:cBhvr>
                                        <p:cTn id="121" dur="500"/>
                                        <p:tgtEl>
                                          <p:spTgt spid="2">
                                            <p:graphicEl>
                                              <a:dgm id="{1D44765B-D3BE-4C8D-9BD1-C336B3F43AC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Graphic spid="2" grpId="0" uiExpand="1">
        <p:bldSub>
          <a:bldDgm bld="one"/>
        </p:bldSub>
      </p:bldGraphic>
      <p:bldP spid="5" grpId="0"/>
      <p:bldP spid="11"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9" name="Imagen 18" descr="Imagen que contiene interior, par, béisbol, tabla&#10;&#10;Descripción generada automáticamente">
            <a:extLst>
              <a:ext uri="{FF2B5EF4-FFF2-40B4-BE49-F238E27FC236}">
                <a16:creationId xmlns:a16="http://schemas.microsoft.com/office/drawing/2014/main" id="{7E29C53C-A5AD-FE5B-1DE1-F2DC0B41FA01}"/>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3014663" y="1301054"/>
            <a:ext cx="6162674" cy="5447321"/>
          </a:xfrm>
          <a:prstGeom prst="rect">
            <a:avLst/>
          </a:prstGeom>
          <a:ln>
            <a:noFill/>
          </a:ln>
          <a:effectLst>
            <a:softEdge rad="112500"/>
          </a:effectLst>
        </p:spPr>
      </p:pic>
      <p:sp>
        <p:nvSpPr>
          <p:cNvPr id="3" name="CuadroTexto 2">
            <a:extLst>
              <a:ext uri="{FF2B5EF4-FFF2-40B4-BE49-F238E27FC236}">
                <a16:creationId xmlns:a16="http://schemas.microsoft.com/office/drawing/2014/main" id="{A6D19BCE-DB09-11C9-8C86-30D0642B7B4F}"/>
              </a:ext>
            </a:extLst>
          </p:cNvPr>
          <p:cNvSpPr txBox="1"/>
          <p:nvPr/>
        </p:nvSpPr>
        <p:spPr>
          <a:xfrm>
            <a:off x="0" y="-28575"/>
            <a:ext cx="12192000" cy="830997"/>
          </a:xfrm>
          <a:prstGeom prst="rect">
            <a:avLst/>
          </a:prstGeom>
          <a:noFill/>
        </p:spPr>
        <p:txBody>
          <a:bodyPr wrap="square">
            <a:spAutoFit/>
          </a:bodyPr>
          <a:lstStyle/>
          <a:p>
            <a:pPr algn="ctr"/>
            <a:r>
              <a:rPr lang="en-US" sz="4800" b="1" spc="300">
                <a:ln w="6600">
                  <a:solidFill>
                    <a:schemeClr val="accent2"/>
                  </a:solidFill>
                  <a:prstDash val="solid"/>
                </a:ln>
                <a:solidFill>
                  <a:srgbClr val="FFFFFF"/>
                </a:solidFill>
                <a:effectLst>
                  <a:outerShdw dist="38100" dir="2700000" algn="tl" rotWithShape="0">
                    <a:schemeClr val="accent5">
                      <a:lumMod val="75000"/>
                    </a:schemeClr>
                  </a:outerShdw>
                </a:effectLst>
              </a:rPr>
              <a:t>FAITH, SALVATION, AND THE WORD</a:t>
            </a:r>
            <a:endParaRPr lang="es-ES" sz="4800" b="1" spc="300" dirty="0">
              <a:ln w="6600">
                <a:solidFill>
                  <a:schemeClr val="accent2"/>
                </a:solidFill>
                <a:prstDash val="solid"/>
              </a:ln>
              <a:solidFill>
                <a:srgbClr val="FFFFFF"/>
              </a:solidFill>
              <a:effectLst>
                <a:outerShdw dist="38100" dir="2700000" algn="tl" rotWithShape="0">
                  <a:schemeClr val="accent5">
                    <a:lumMod val="75000"/>
                  </a:schemeClr>
                </a:outerShdw>
              </a:effectLst>
            </a:endParaRPr>
          </a:p>
        </p:txBody>
      </p:sp>
      <p:sp>
        <p:nvSpPr>
          <p:cNvPr id="7" name="CuadroTexto 6">
            <a:extLst>
              <a:ext uri="{FF2B5EF4-FFF2-40B4-BE49-F238E27FC236}">
                <a16:creationId xmlns:a16="http://schemas.microsoft.com/office/drawing/2014/main" id="{476F0287-E42A-61D4-E44F-C8E371C80788}"/>
              </a:ext>
            </a:extLst>
          </p:cNvPr>
          <p:cNvSpPr txBox="1"/>
          <p:nvPr/>
        </p:nvSpPr>
        <p:spPr>
          <a:xfrm>
            <a:off x="413124" y="688512"/>
            <a:ext cx="11365753" cy="584775"/>
          </a:xfrm>
          <a:prstGeom prst="rect">
            <a:avLst/>
          </a:prstGeom>
          <a:noFill/>
        </p:spPr>
        <p:txBody>
          <a:bodyPr wrap="square">
            <a:spAutoFit/>
          </a:bodyPr>
          <a:lstStyle/>
          <a:p>
            <a:pPr algn="ctr"/>
            <a:r>
              <a:rPr lang="es-ES" sz="1600" b="1">
                <a:solidFill>
                  <a:srgbClr val="89FFE9"/>
                </a:solidFill>
                <a:effectLst>
                  <a:outerShdw blurRad="38100" dist="38100" dir="2700000" algn="tl">
                    <a:srgbClr val="000000">
                      <a:alpha val="43137"/>
                    </a:srgbClr>
                  </a:outerShdw>
                </a:effectLst>
                <a:latin typeface="Comic Sans MS" panose="030F0702030302020204" pitchFamily="66" charset="0"/>
              </a:rPr>
              <a:t>“</a:t>
            </a:r>
            <a:r>
              <a:rPr lang="en-US" sz="1600" b="1">
                <a:solidFill>
                  <a:srgbClr val="89FFE9"/>
                </a:solidFill>
                <a:effectLst>
                  <a:outerShdw blurRad="38100" dist="38100" dir="2700000" algn="tl">
                    <a:srgbClr val="000000">
                      <a:alpha val="43137"/>
                    </a:srgbClr>
                  </a:outerShdw>
                </a:effectLst>
                <a:latin typeface="Comic Sans MS" panose="030F0702030302020204" pitchFamily="66" charset="0"/>
              </a:rPr>
              <a:t>Above all, taking the shield of faith with which you will be able to quench all the fiery darts of the wicked one. And take the helmet of salvation, and the sword of the Spirit, which is the word of God</a:t>
            </a:r>
            <a:r>
              <a:rPr lang="es-ES" sz="1600" b="1">
                <a:solidFill>
                  <a:srgbClr val="89FFE9"/>
                </a:solidFill>
                <a:effectLst>
                  <a:outerShdw blurRad="38100" dist="38100" dir="2700000" algn="tl">
                    <a:srgbClr val="000000">
                      <a:alpha val="43137"/>
                    </a:srgbClr>
                  </a:outerShdw>
                </a:effectLst>
                <a:latin typeface="Comic Sans MS" panose="030F0702030302020204" pitchFamily="66" charset="0"/>
              </a:rPr>
              <a:t>” </a:t>
            </a:r>
            <a:r>
              <a:rPr lang="es-ES" sz="1200" b="1">
                <a:solidFill>
                  <a:srgbClr val="89FFE9"/>
                </a:solidFill>
                <a:effectLst>
                  <a:outerShdw blurRad="38100" dist="38100" dir="2700000" algn="tl">
                    <a:srgbClr val="000000">
                      <a:alpha val="43137"/>
                    </a:srgbClr>
                  </a:outerShdw>
                </a:effectLst>
                <a:latin typeface="Comic Sans MS" panose="030F0702030302020204" pitchFamily="66" charset="0"/>
              </a:rPr>
              <a:t>(Ephesians 6:16-17</a:t>
            </a:r>
            <a:r>
              <a:rPr lang="es-ES" sz="1200" b="1" dirty="0">
                <a:solidFill>
                  <a:srgbClr val="89FFE9"/>
                </a:solidFill>
                <a:effectLst>
                  <a:outerShdw blurRad="38100" dist="38100" dir="2700000" algn="tl">
                    <a:srgbClr val="000000">
                      <a:alpha val="43137"/>
                    </a:srgbClr>
                  </a:outerShdw>
                </a:effectLst>
                <a:latin typeface="Comic Sans MS" panose="030F0702030302020204" pitchFamily="66" charset="0"/>
              </a:rPr>
              <a:t>)</a:t>
            </a:r>
          </a:p>
        </p:txBody>
      </p:sp>
      <p:graphicFrame>
        <p:nvGraphicFramePr>
          <p:cNvPr id="6" name="Diagrama 5">
            <a:extLst>
              <a:ext uri="{FF2B5EF4-FFF2-40B4-BE49-F238E27FC236}">
                <a16:creationId xmlns:a16="http://schemas.microsoft.com/office/drawing/2014/main" id="{4680D274-2F30-F238-08FE-8C775F9838F8}"/>
              </a:ext>
            </a:extLst>
          </p:cNvPr>
          <p:cNvGraphicFramePr/>
          <p:nvPr>
            <p:extLst>
              <p:ext uri="{D42A27DB-BD31-4B8C-83A1-F6EECF244321}">
                <p14:modId xmlns:p14="http://schemas.microsoft.com/office/powerpoint/2010/main" val="3697729712"/>
              </p:ext>
            </p:extLst>
          </p:nvPr>
        </p:nvGraphicFramePr>
        <p:xfrm>
          <a:off x="165847" y="1419853"/>
          <a:ext cx="3853703" cy="51428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uadroTexto 8">
            <a:extLst>
              <a:ext uri="{FF2B5EF4-FFF2-40B4-BE49-F238E27FC236}">
                <a16:creationId xmlns:a16="http://schemas.microsoft.com/office/drawing/2014/main" id="{6254869A-AB11-C083-F2B0-19E3D88598BD}"/>
              </a:ext>
            </a:extLst>
          </p:cNvPr>
          <p:cNvSpPr txBox="1"/>
          <p:nvPr/>
        </p:nvSpPr>
        <p:spPr>
          <a:xfrm>
            <a:off x="203947" y="1846373"/>
            <a:ext cx="2605928" cy="523220"/>
          </a:xfrm>
          <a:prstGeom prst="rect">
            <a:avLst/>
          </a:prstGeom>
          <a:noFill/>
        </p:spPr>
        <p:txBody>
          <a:bodyPr wrap="square">
            <a:spAutoFit/>
            <a:scene3d>
              <a:camera prst="orthographicFront"/>
              <a:lightRig rig="threePt" dir="t"/>
            </a:scene3d>
            <a:sp3d extrusionH="57150">
              <a:bevelT w="38100" h="38100"/>
            </a:sp3d>
          </a:bodyPr>
          <a:lstStyle/>
          <a:p>
            <a:pPr algn="ctr"/>
            <a:r>
              <a:rPr lang="es-ES" sz="2800" b="1">
                <a:solidFill>
                  <a:schemeClr val="accent5">
                    <a:lumMod val="75000"/>
                  </a:schemeClr>
                </a:solidFill>
              </a:rPr>
              <a:t>THE SHIELD</a:t>
            </a:r>
            <a:endParaRPr lang="es-ES" sz="2800" dirty="0">
              <a:solidFill>
                <a:schemeClr val="accent5">
                  <a:lumMod val="75000"/>
                </a:schemeClr>
              </a:solidFill>
            </a:endParaRPr>
          </a:p>
        </p:txBody>
      </p:sp>
      <p:graphicFrame>
        <p:nvGraphicFramePr>
          <p:cNvPr id="10" name="Diagrama 9">
            <a:extLst>
              <a:ext uri="{FF2B5EF4-FFF2-40B4-BE49-F238E27FC236}">
                <a16:creationId xmlns:a16="http://schemas.microsoft.com/office/drawing/2014/main" id="{9C862082-EEA5-4096-E38B-CDAD7C8D74B3}"/>
              </a:ext>
            </a:extLst>
          </p:cNvPr>
          <p:cNvGraphicFramePr/>
          <p:nvPr>
            <p:extLst>
              <p:ext uri="{D42A27DB-BD31-4B8C-83A1-F6EECF244321}">
                <p14:modId xmlns:p14="http://schemas.microsoft.com/office/powerpoint/2010/main" val="3138051331"/>
              </p:ext>
            </p:extLst>
          </p:nvPr>
        </p:nvGraphicFramePr>
        <p:xfrm>
          <a:off x="4154861" y="1419853"/>
          <a:ext cx="3853703" cy="514287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1" name="CuadroTexto 10">
            <a:extLst>
              <a:ext uri="{FF2B5EF4-FFF2-40B4-BE49-F238E27FC236}">
                <a16:creationId xmlns:a16="http://schemas.microsoft.com/office/drawing/2014/main" id="{A25E9237-2892-6451-85A2-8EE10A07A40A}"/>
              </a:ext>
            </a:extLst>
          </p:cNvPr>
          <p:cNvSpPr txBox="1"/>
          <p:nvPr/>
        </p:nvSpPr>
        <p:spPr>
          <a:xfrm>
            <a:off x="4154861" y="1846373"/>
            <a:ext cx="2255464" cy="523220"/>
          </a:xfrm>
          <a:prstGeom prst="rect">
            <a:avLst/>
          </a:prstGeom>
          <a:noFill/>
        </p:spPr>
        <p:txBody>
          <a:bodyPr wrap="square">
            <a:spAutoFit/>
            <a:scene3d>
              <a:camera prst="orthographicFront"/>
              <a:lightRig rig="threePt" dir="t"/>
            </a:scene3d>
            <a:sp3d extrusionH="57150">
              <a:bevelT w="38100" h="38100"/>
            </a:sp3d>
          </a:bodyPr>
          <a:lstStyle/>
          <a:p>
            <a:pPr algn="ctr"/>
            <a:r>
              <a:rPr lang="es-ES" sz="2800" b="1">
                <a:solidFill>
                  <a:schemeClr val="accent4">
                    <a:lumMod val="50000"/>
                  </a:schemeClr>
                </a:solidFill>
              </a:rPr>
              <a:t>THE HELMET</a:t>
            </a:r>
            <a:endParaRPr lang="es-ES" sz="2800" b="1" dirty="0">
              <a:solidFill>
                <a:schemeClr val="accent4">
                  <a:lumMod val="50000"/>
                </a:schemeClr>
              </a:solidFill>
            </a:endParaRPr>
          </a:p>
        </p:txBody>
      </p:sp>
      <p:graphicFrame>
        <p:nvGraphicFramePr>
          <p:cNvPr id="12" name="Diagrama 11">
            <a:extLst>
              <a:ext uri="{FF2B5EF4-FFF2-40B4-BE49-F238E27FC236}">
                <a16:creationId xmlns:a16="http://schemas.microsoft.com/office/drawing/2014/main" id="{664397EA-C3BD-2B55-7527-3BDBBBF2D45D}"/>
              </a:ext>
            </a:extLst>
          </p:cNvPr>
          <p:cNvGraphicFramePr/>
          <p:nvPr>
            <p:extLst>
              <p:ext uri="{D42A27DB-BD31-4B8C-83A1-F6EECF244321}">
                <p14:modId xmlns:p14="http://schemas.microsoft.com/office/powerpoint/2010/main" val="1776996580"/>
              </p:ext>
            </p:extLst>
          </p:nvPr>
        </p:nvGraphicFramePr>
        <p:xfrm>
          <a:off x="8143875" y="1419853"/>
          <a:ext cx="3853703" cy="5142871"/>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3" name="CuadroTexto 12">
            <a:extLst>
              <a:ext uri="{FF2B5EF4-FFF2-40B4-BE49-F238E27FC236}">
                <a16:creationId xmlns:a16="http://schemas.microsoft.com/office/drawing/2014/main" id="{91154A8C-B345-2E37-F17C-2798B8EFF58B}"/>
              </a:ext>
            </a:extLst>
          </p:cNvPr>
          <p:cNvSpPr txBox="1"/>
          <p:nvPr/>
        </p:nvSpPr>
        <p:spPr>
          <a:xfrm>
            <a:off x="8220075" y="1630930"/>
            <a:ext cx="2287058" cy="954107"/>
          </a:xfrm>
          <a:prstGeom prst="rect">
            <a:avLst/>
          </a:prstGeom>
          <a:noFill/>
        </p:spPr>
        <p:txBody>
          <a:bodyPr wrap="square">
            <a:spAutoFit/>
            <a:scene3d>
              <a:camera prst="orthographicFront"/>
              <a:lightRig rig="threePt" dir="t"/>
            </a:scene3d>
            <a:sp3d extrusionH="57150">
              <a:bevelT w="38100" h="38100"/>
            </a:sp3d>
          </a:bodyPr>
          <a:lstStyle/>
          <a:p>
            <a:pPr algn="ctr"/>
            <a:r>
              <a:rPr lang="en-US" sz="2800" b="1">
                <a:solidFill>
                  <a:srgbClr val="006C57"/>
                </a:solidFill>
              </a:rPr>
              <a:t>THE SWORD OF THE SPIRIT</a:t>
            </a:r>
            <a:endParaRPr lang="es-ES" sz="2800" b="1" dirty="0">
              <a:solidFill>
                <a:srgbClr val="006C57"/>
              </a:solidFill>
            </a:endParaRPr>
          </a:p>
        </p:txBody>
      </p:sp>
    </p:spTree>
    <p:extLst>
      <p:ext uri="{BB962C8B-B14F-4D97-AF65-F5344CB8AC3E}">
        <p14:creationId xmlns:p14="http://schemas.microsoft.com/office/powerpoint/2010/main" val="1696390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grpId="0" nodeType="clickEffect">
                                  <p:stCondLst>
                                    <p:cond delay="0"/>
                                  </p:stCondLst>
                                  <p:childTnLst>
                                    <p:set>
                                      <p:cBhvr>
                                        <p:cTn id="20" dur="1" fill="hold">
                                          <p:stCondLst>
                                            <p:cond delay="0"/>
                                          </p:stCondLst>
                                        </p:cTn>
                                        <p:tgtEl>
                                          <p:spTgt spid="6">
                                            <p:graphicEl>
                                              <a:dgm id="{FEEAC145-7421-4683-A0FA-BDCCAB8A0D06}"/>
                                            </p:graphicEl>
                                          </p:spTgt>
                                        </p:tgtEl>
                                        <p:attrNameLst>
                                          <p:attrName>style.visibility</p:attrName>
                                        </p:attrNameLst>
                                      </p:cBhvr>
                                      <p:to>
                                        <p:strVal val="visible"/>
                                      </p:to>
                                    </p:set>
                                    <p:anim calcmode="lin" valueType="num">
                                      <p:cBhvr>
                                        <p:cTn id="21" dur="500" fill="hold"/>
                                        <p:tgtEl>
                                          <p:spTgt spid="6">
                                            <p:graphicEl>
                                              <a:dgm id="{FEEAC145-7421-4683-A0FA-BDCCAB8A0D06}"/>
                                            </p:graphicEl>
                                          </p:spTgt>
                                        </p:tgtEl>
                                        <p:attrNameLst>
                                          <p:attrName>ppt_w</p:attrName>
                                        </p:attrNameLst>
                                      </p:cBhvr>
                                      <p:tavLst>
                                        <p:tav tm="0">
                                          <p:val>
                                            <p:fltVal val="0"/>
                                          </p:val>
                                        </p:tav>
                                        <p:tav tm="100000">
                                          <p:val>
                                            <p:strVal val="#ppt_w"/>
                                          </p:val>
                                        </p:tav>
                                      </p:tavLst>
                                    </p:anim>
                                    <p:anim calcmode="lin" valueType="num">
                                      <p:cBhvr>
                                        <p:cTn id="22" dur="500" fill="hold"/>
                                        <p:tgtEl>
                                          <p:spTgt spid="6">
                                            <p:graphicEl>
                                              <a:dgm id="{FEEAC145-7421-4683-A0FA-BDCCAB8A0D06}"/>
                                            </p:graphicEl>
                                          </p:spTgt>
                                        </p:tgtEl>
                                        <p:attrNameLst>
                                          <p:attrName>ppt_h</p:attrName>
                                        </p:attrNameLst>
                                      </p:cBhvr>
                                      <p:tavLst>
                                        <p:tav tm="0">
                                          <p:val>
                                            <p:fltVal val="0"/>
                                          </p:val>
                                        </p:tav>
                                        <p:tav tm="100000">
                                          <p:val>
                                            <p:strVal val="#ppt_h"/>
                                          </p:val>
                                        </p:tav>
                                      </p:tavLst>
                                    </p:anim>
                                    <p:animEffect transition="in" filter="fade">
                                      <p:cBhvr>
                                        <p:cTn id="23" dur="500"/>
                                        <p:tgtEl>
                                          <p:spTgt spid="6">
                                            <p:graphicEl>
                                              <a:dgm id="{FEEAC145-7421-4683-A0FA-BDCCAB8A0D06}"/>
                                            </p:graphicEl>
                                          </p:spTgt>
                                        </p:tgtEl>
                                      </p:cBhvr>
                                    </p:animEffect>
                                    <p:anim calcmode="lin" valueType="num">
                                      <p:cBhvr>
                                        <p:cTn id="24" dur="500" fill="hold"/>
                                        <p:tgtEl>
                                          <p:spTgt spid="6">
                                            <p:graphicEl>
                                              <a:dgm id="{FEEAC145-7421-4683-A0FA-BDCCAB8A0D06}"/>
                                            </p:graphicEl>
                                          </p:spTgt>
                                        </p:tgtEl>
                                        <p:attrNameLst>
                                          <p:attrName>ppt_x</p:attrName>
                                        </p:attrNameLst>
                                      </p:cBhvr>
                                      <p:tavLst>
                                        <p:tav tm="0">
                                          <p:val>
                                            <p:fltVal val="0.5"/>
                                          </p:val>
                                        </p:tav>
                                        <p:tav tm="100000">
                                          <p:val>
                                            <p:strVal val="#ppt_x"/>
                                          </p:val>
                                        </p:tav>
                                      </p:tavLst>
                                    </p:anim>
                                    <p:anim calcmode="lin" valueType="num">
                                      <p:cBhvr>
                                        <p:cTn id="25" dur="500" fill="hold"/>
                                        <p:tgtEl>
                                          <p:spTgt spid="6">
                                            <p:graphicEl>
                                              <a:dgm id="{FEEAC145-7421-4683-A0FA-BDCCAB8A0D06}"/>
                                            </p:graphicEl>
                                          </p:spTgt>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0"/>
                                  </p:stCondLst>
                                  <p:childTnLst>
                                    <p:set>
                                      <p:cBhvr>
                                        <p:cTn id="27" dur="1" fill="hold">
                                          <p:stCondLst>
                                            <p:cond delay="0"/>
                                          </p:stCondLst>
                                        </p:cTn>
                                        <p:tgtEl>
                                          <p:spTgt spid="6">
                                            <p:graphicEl>
                                              <a:dgm id="{0AC486FD-B38D-4680-BA23-5C273917E2B6}"/>
                                            </p:graphicEl>
                                          </p:spTgt>
                                        </p:tgtEl>
                                        <p:attrNameLst>
                                          <p:attrName>style.visibility</p:attrName>
                                        </p:attrNameLst>
                                      </p:cBhvr>
                                      <p:to>
                                        <p:strVal val="visible"/>
                                      </p:to>
                                    </p:set>
                                    <p:anim calcmode="lin" valueType="num">
                                      <p:cBhvr>
                                        <p:cTn id="28" dur="500" fill="hold"/>
                                        <p:tgtEl>
                                          <p:spTgt spid="6">
                                            <p:graphicEl>
                                              <a:dgm id="{0AC486FD-B38D-4680-BA23-5C273917E2B6}"/>
                                            </p:graphicEl>
                                          </p:spTgt>
                                        </p:tgtEl>
                                        <p:attrNameLst>
                                          <p:attrName>ppt_w</p:attrName>
                                        </p:attrNameLst>
                                      </p:cBhvr>
                                      <p:tavLst>
                                        <p:tav tm="0">
                                          <p:val>
                                            <p:fltVal val="0"/>
                                          </p:val>
                                        </p:tav>
                                        <p:tav tm="100000">
                                          <p:val>
                                            <p:strVal val="#ppt_w"/>
                                          </p:val>
                                        </p:tav>
                                      </p:tavLst>
                                    </p:anim>
                                    <p:anim calcmode="lin" valueType="num">
                                      <p:cBhvr>
                                        <p:cTn id="29" dur="500" fill="hold"/>
                                        <p:tgtEl>
                                          <p:spTgt spid="6">
                                            <p:graphicEl>
                                              <a:dgm id="{0AC486FD-B38D-4680-BA23-5C273917E2B6}"/>
                                            </p:graphicEl>
                                          </p:spTgt>
                                        </p:tgtEl>
                                        <p:attrNameLst>
                                          <p:attrName>ppt_h</p:attrName>
                                        </p:attrNameLst>
                                      </p:cBhvr>
                                      <p:tavLst>
                                        <p:tav tm="0">
                                          <p:val>
                                            <p:fltVal val="0"/>
                                          </p:val>
                                        </p:tav>
                                        <p:tav tm="100000">
                                          <p:val>
                                            <p:strVal val="#ppt_h"/>
                                          </p:val>
                                        </p:tav>
                                      </p:tavLst>
                                    </p:anim>
                                    <p:animEffect transition="in" filter="fade">
                                      <p:cBhvr>
                                        <p:cTn id="30" dur="500"/>
                                        <p:tgtEl>
                                          <p:spTgt spid="6">
                                            <p:graphicEl>
                                              <a:dgm id="{0AC486FD-B38D-4680-BA23-5C273917E2B6}"/>
                                            </p:graphicEl>
                                          </p:spTgt>
                                        </p:tgtEl>
                                      </p:cBhvr>
                                    </p:animEffect>
                                    <p:anim calcmode="lin" valueType="num">
                                      <p:cBhvr>
                                        <p:cTn id="31" dur="500" fill="hold"/>
                                        <p:tgtEl>
                                          <p:spTgt spid="6">
                                            <p:graphicEl>
                                              <a:dgm id="{0AC486FD-B38D-4680-BA23-5C273917E2B6}"/>
                                            </p:graphicEl>
                                          </p:spTgt>
                                        </p:tgtEl>
                                        <p:attrNameLst>
                                          <p:attrName>ppt_x</p:attrName>
                                        </p:attrNameLst>
                                      </p:cBhvr>
                                      <p:tavLst>
                                        <p:tav tm="0">
                                          <p:val>
                                            <p:fltVal val="0.5"/>
                                          </p:val>
                                        </p:tav>
                                        <p:tav tm="100000">
                                          <p:val>
                                            <p:strVal val="#ppt_x"/>
                                          </p:val>
                                        </p:tav>
                                      </p:tavLst>
                                    </p:anim>
                                    <p:anim calcmode="lin" valueType="num">
                                      <p:cBhvr>
                                        <p:cTn id="32" dur="500" fill="hold"/>
                                        <p:tgtEl>
                                          <p:spTgt spid="6">
                                            <p:graphicEl>
                                              <a:dgm id="{0AC486FD-B38D-4680-BA23-5C273917E2B6}"/>
                                            </p:graphicEl>
                                          </p:spTgt>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anim calcmode="lin" valueType="num">
                                      <p:cBhvr>
                                        <p:cTn id="38" dur="500" fill="hold"/>
                                        <p:tgtEl>
                                          <p:spTgt spid="9"/>
                                        </p:tgtEl>
                                        <p:attrNameLst>
                                          <p:attrName>ppt_x</p:attrName>
                                        </p:attrNameLst>
                                      </p:cBhvr>
                                      <p:tavLst>
                                        <p:tav tm="0">
                                          <p:val>
                                            <p:fltVal val="0.5"/>
                                          </p:val>
                                        </p:tav>
                                        <p:tav tm="100000">
                                          <p:val>
                                            <p:strVal val="#ppt_x"/>
                                          </p:val>
                                        </p:tav>
                                      </p:tavLst>
                                    </p:anim>
                                    <p:anim calcmode="lin" valueType="num">
                                      <p:cBhvr>
                                        <p:cTn id="39"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7" presetClass="entr" presetSubtype="1" fill="hold" grpId="0" nodeType="clickEffect">
                                  <p:stCondLst>
                                    <p:cond delay="0"/>
                                  </p:stCondLst>
                                  <p:childTnLst>
                                    <p:set>
                                      <p:cBhvr>
                                        <p:cTn id="43" dur="1" fill="hold">
                                          <p:stCondLst>
                                            <p:cond delay="0"/>
                                          </p:stCondLst>
                                        </p:cTn>
                                        <p:tgtEl>
                                          <p:spTgt spid="6">
                                            <p:graphicEl>
                                              <a:dgm id="{2EF058CA-DD79-4335-9F62-31C20243604F}"/>
                                            </p:graphicEl>
                                          </p:spTgt>
                                        </p:tgtEl>
                                        <p:attrNameLst>
                                          <p:attrName>style.visibility</p:attrName>
                                        </p:attrNameLst>
                                      </p:cBhvr>
                                      <p:to>
                                        <p:strVal val="visible"/>
                                      </p:to>
                                    </p:set>
                                    <p:anim calcmode="lin" valueType="num">
                                      <p:cBhvr>
                                        <p:cTn id="44" dur="500" fill="hold"/>
                                        <p:tgtEl>
                                          <p:spTgt spid="6">
                                            <p:graphicEl>
                                              <a:dgm id="{2EF058CA-DD79-4335-9F62-31C20243604F}"/>
                                            </p:graphicEl>
                                          </p:spTgt>
                                        </p:tgtEl>
                                        <p:attrNameLst>
                                          <p:attrName>ppt_x</p:attrName>
                                        </p:attrNameLst>
                                      </p:cBhvr>
                                      <p:tavLst>
                                        <p:tav tm="0">
                                          <p:val>
                                            <p:strVal val="#ppt_x"/>
                                          </p:val>
                                        </p:tav>
                                        <p:tav tm="100000">
                                          <p:val>
                                            <p:strVal val="#ppt_x"/>
                                          </p:val>
                                        </p:tav>
                                      </p:tavLst>
                                    </p:anim>
                                    <p:anim calcmode="lin" valueType="num">
                                      <p:cBhvr>
                                        <p:cTn id="45" dur="500" fill="hold"/>
                                        <p:tgtEl>
                                          <p:spTgt spid="6">
                                            <p:graphicEl>
                                              <a:dgm id="{2EF058CA-DD79-4335-9F62-31C20243604F}"/>
                                            </p:graphicEl>
                                          </p:spTgt>
                                        </p:tgtEl>
                                        <p:attrNameLst>
                                          <p:attrName>ppt_y</p:attrName>
                                        </p:attrNameLst>
                                      </p:cBhvr>
                                      <p:tavLst>
                                        <p:tav tm="0">
                                          <p:val>
                                            <p:strVal val="#ppt_y-#ppt_h/2"/>
                                          </p:val>
                                        </p:tav>
                                        <p:tav tm="100000">
                                          <p:val>
                                            <p:strVal val="#ppt_y"/>
                                          </p:val>
                                        </p:tav>
                                      </p:tavLst>
                                    </p:anim>
                                    <p:anim calcmode="lin" valueType="num">
                                      <p:cBhvr>
                                        <p:cTn id="46" dur="500" fill="hold"/>
                                        <p:tgtEl>
                                          <p:spTgt spid="6">
                                            <p:graphicEl>
                                              <a:dgm id="{2EF058CA-DD79-4335-9F62-31C20243604F}"/>
                                            </p:graphicEl>
                                          </p:spTgt>
                                        </p:tgtEl>
                                        <p:attrNameLst>
                                          <p:attrName>ppt_w</p:attrName>
                                        </p:attrNameLst>
                                      </p:cBhvr>
                                      <p:tavLst>
                                        <p:tav tm="0">
                                          <p:val>
                                            <p:strVal val="#ppt_w"/>
                                          </p:val>
                                        </p:tav>
                                        <p:tav tm="100000">
                                          <p:val>
                                            <p:strVal val="#ppt_w"/>
                                          </p:val>
                                        </p:tav>
                                      </p:tavLst>
                                    </p:anim>
                                    <p:anim calcmode="lin" valueType="num">
                                      <p:cBhvr>
                                        <p:cTn id="47" dur="500" fill="hold"/>
                                        <p:tgtEl>
                                          <p:spTgt spid="6">
                                            <p:graphicEl>
                                              <a:dgm id="{2EF058CA-DD79-4335-9F62-31C20243604F}"/>
                                            </p:graphicEl>
                                          </p:spTgt>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53" presetClass="entr" presetSubtype="528" fill="hold" grpId="0" nodeType="clickEffect">
                                  <p:stCondLst>
                                    <p:cond delay="0"/>
                                  </p:stCondLst>
                                  <p:childTnLst>
                                    <p:set>
                                      <p:cBhvr>
                                        <p:cTn id="51" dur="1" fill="hold">
                                          <p:stCondLst>
                                            <p:cond delay="0"/>
                                          </p:stCondLst>
                                        </p:cTn>
                                        <p:tgtEl>
                                          <p:spTgt spid="10">
                                            <p:graphicEl>
                                              <a:dgm id="{FEEAC145-7421-4683-A0FA-BDCCAB8A0D06}"/>
                                            </p:graphicEl>
                                          </p:spTgt>
                                        </p:tgtEl>
                                        <p:attrNameLst>
                                          <p:attrName>style.visibility</p:attrName>
                                        </p:attrNameLst>
                                      </p:cBhvr>
                                      <p:to>
                                        <p:strVal val="visible"/>
                                      </p:to>
                                    </p:set>
                                    <p:anim calcmode="lin" valueType="num">
                                      <p:cBhvr>
                                        <p:cTn id="52" dur="500" fill="hold"/>
                                        <p:tgtEl>
                                          <p:spTgt spid="10">
                                            <p:graphicEl>
                                              <a:dgm id="{FEEAC145-7421-4683-A0FA-BDCCAB8A0D06}"/>
                                            </p:graphicEl>
                                          </p:spTgt>
                                        </p:tgtEl>
                                        <p:attrNameLst>
                                          <p:attrName>ppt_w</p:attrName>
                                        </p:attrNameLst>
                                      </p:cBhvr>
                                      <p:tavLst>
                                        <p:tav tm="0">
                                          <p:val>
                                            <p:fltVal val="0"/>
                                          </p:val>
                                        </p:tav>
                                        <p:tav tm="100000">
                                          <p:val>
                                            <p:strVal val="#ppt_w"/>
                                          </p:val>
                                        </p:tav>
                                      </p:tavLst>
                                    </p:anim>
                                    <p:anim calcmode="lin" valueType="num">
                                      <p:cBhvr>
                                        <p:cTn id="53" dur="500" fill="hold"/>
                                        <p:tgtEl>
                                          <p:spTgt spid="10">
                                            <p:graphicEl>
                                              <a:dgm id="{FEEAC145-7421-4683-A0FA-BDCCAB8A0D06}"/>
                                            </p:graphicEl>
                                          </p:spTgt>
                                        </p:tgtEl>
                                        <p:attrNameLst>
                                          <p:attrName>ppt_h</p:attrName>
                                        </p:attrNameLst>
                                      </p:cBhvr>
                                      <p:tavLst>
                                        <p:tav tm="0">
                                          <p:val>
                                            <p:fltVal val="0"/>
                                          </p:val>
                                        </p:tav>
                                        <p:tav tm="100000">
                                          <p:val>
                                            <p:strVal val="#ppt_h"/>
                                          </p:val>
                                        </p:tav>
                                      </p:tavLst>
                                    </p:anim>
                                    <p:animEffect transition="in" filter="fade">
                                      <p:cBhvr>
                                        <p:cTn id="54" dur="500"/>
                                        <p:tgtEl>
                                          <p:spTgt spid="10">
                                            <p:graphicEl>
                                              <a:dgm id="{FEEAC145-7421-4683-A0FA-BDCCAB8A0D06}"/>
                                            </p:graphicEl>
                                          </p:spTgt>
                                        </p:tgtEl>
                                      </p:cBhvr>
                                    </p:animEffect>
                                    <p:anim calcmode="lin" valueType="num">
                                      <p:cBhvr>
                                        <p:cTn id="55" dur="500" fill="hold"/>
                                        <p:tgtEl>
                                          <p:spTgt spid="10">
                                            <p:graphicEl>
                                              <a:dgm id="{FEEAC145-7421-4683-A0FA-BDCCAB8A0D06}"/>
                                            </p:graphicEl>
                                          </p:spTgt>
                                        </p:tgtEl>
                                        <p:attrNameLst>
                                          <p:attrName>ppt_x</p:attrName>
                                        </p:attrNameLst>
                                      </p:cBhvr>
                                      <p:tavLst>
                                        <p:tav tm="0">
                                          <p:val>
                                            <p:fltVal val="0.5"/>
                                          </p:val>
                                        </p:tav>
                                        <p:tav tm="100000">
                                          <p:val>
                                            <p:strVal val="#ppt_x"/>
                                          </p:val>
                                        </p:tav>
                                      </p:tavLst>
                                    </p:anim>
                                    <p:anim calcmode="lin" valueType="num">
                                      <p:cBhvr>
                                        <p:cTn id="56" dur="500" fill="hold"/>
                                        <p:tgtEl>
                                          <p:spTgt spid="10">
                                            <p:graphicEl>
                                              <a:dgm id="{FEEAC145-7421-4683-A0FA-BDCCAB8A0D06}"/>
                                            </p:graphicEl>
                                          </p:spTgt>
                                        </p:tgtEl>
                                        <p:attrNameLst>
                                          <p:attrName>ppt_y</p:attrName>
                                        </p:attrNameLst>
                                      </p:cBhvr>
                                      <p:tavLst>
                                        <p:tav tm="0">
                                          <p:val>
                                            <p:fltVal val="0.5"/>
                                          </p:val>
                                        </p:tav>
                                        <p:tav tm="100000">
                                          <p:val>
                                            <p:strVal val="#ppt_y"/>
                                          </p:val>
                                        </p:tav>
                                      </p:tavLst>
                                    </p:anim>
                                  </p:childTnLst>
                                </p:cTn>
                              </p:par>
                              <p:par>
                                <p:cTn id="57" presetID="53" presetClass="entr" presetSubtype="528" fill="hold" grpId="0" nodeType="withEffect">
                                  <p:stCondLst>
                                    <p:cond delay="0"/>
                                  </p:stCondLst>
                                  <p:childTnLst>
                                    <p:set>
                                      <p:cBhvr>
                                        <p:cTn id="58" dur="1" fill="hold">
                                          <p:stCondLst>
                                            <p:cond delay="0"/>
                                          </p:stCondLst>
                                        </p:cTn>
                                        <p:tgtEl>
                                          <p:spTgt spid="10">
                                            <p:graphicEl>
                                              <a:dgm id="{0AC486FD-B38D-4680-BA23-5C273917E2B6}"/>
                                            </p:graphicEl>
                                          </p:spTgt>
                                        </p:tgtEl>
                                        <p:attrNameLst>
                                          <p:attrName>style.visibility</p:attrName>
                                        </p:attrNameLst>
                                      </p:cBhvr>
                                      <p:to>
                                        <p:strVal val="visible"/>
                                      </p:to>
                                    </p:set>
                                    <p:anim calcmode="lin" valueType="num">
                                      <p:cBhvr>
                                        <p:cTn id="59" dur="500" fill="hold"/>
                                        <p:tgtEl>
                                          <p:spTgt spid="10">
                                            <p:graphicEl>
                                              <a:dgm id="{0AC486FD-B38D-4680-BA23-5C273917E2B6}"/>
                                            </p:graphicEl>
                                          </p:spTgt>
                                        </p:tgtEl>
                                        <p:attrNameLst>
                                          <p:attrName>ppt_w</p:attrName>
                                        </p:attrNameLst>
                                      </p:cBhvr>
                                      <p:tavLst>
                                        <p:tav tm="0">
                                          <p:val>
                                            <p:fltVal val="0"/>
                                          </p:val>
                                        </p:tav>
                                        <p:tav tm="100000">
                                          <p:val>
                                            <p:strVal val="#ppt_w"/>
                                          </p:val>
                                        </p:tav>
                                      </p:tavLst>
                                    </p:anim>
                                    <p:anim calcmode="lin" valueType="num">
                                      <p:cBhvr>
                                        <p:cTn id="60" dur="500" fill="hold"/>
                                        <p:tgtEl>
                                          <p:spTgt spid="10">
                                            <p:graphicEl>
                                              <a:dgm id="{0AC486FD-B38D-4680-BA23-5C273917E2B6}"/>
                                            </p:graphicEl>
                                          </p:spTgt>
                                        </p:tgtEl>
                                        <p:attrNameLst>
                                          <p:attrName>ppt_h</p:attrName>
                                        </p:attrNameLst>
                                      </p:cBhvr>
                                      <p:tavLst>
                                        <p:tav tm="0">
                                          <p:val>
                                            <p:fltVal val="0"/>
                                          </p:val>
                                        </p:tav>
                                        <p:tav tm="100000">
                                          <p:val>
                                            <p:strVal val="#ppt_h"/>
                                          </p:val>
                                        </p:tav>
                                      </p:tavLst>
                                    </p:anim>
                                    <p:animEffect transition="in" filter="fade">
                                      <p:cBhvr>
                                        <p:cTn id="61" dur="500"/>
                                        <p:tgtEl>
                                          <p:spTgt spid="10">
                                            <p:graphicEl>
                                              <a:dgm id="{0AC486FD-B38D-4680-BA23-5C273917E2B6}"/>
                                            </p:graphicEl>
                                          </p:spTgt>
                                        </p:tgtEl>
                                      </p:cBhvr>
                                    </p:animEffect>
                                    <p:anim calcmode="lin" valueType="num">
                                      <p:cBhvr>
                                        <p:cTn id="62" dur="500" fill="hold"/>
                                        <p:tgtEl>
                                          <p:spTgt spid="10">
                                            <p:graphicEl>
                                              <a:dgm id="{0AC486FD-B38D-4680-BA23-5C273917E2B6}"/>
                                            </p:graphicEl>
                                          </p:spTgt>
                                        </p:tgtEl>
                                        <p:attrNameLst>
                                          <p:attrName>ppt_x</p:attrName>
                                        </p:attrNameLst>
                                      </p:cBhvr>
                                      <p:tavLst>
                                        <p:tav tm="0">
                                          <p:val>
                                            <p:fltVal val="0.5"/>
                                          </p:val>
                                        </p:tav>
                                        <p:tav tm="100000">
                                          <p:val>
                                            <p:strVal val="#ppt_x"/>
                                          </p:val>
                                        </p:tav>
                                      </p:tavLst>
                                    </p:anim>
                                    <p:anim calcmode="lin" valueType="num">
                                      <p:cBhvr>
                                        <p:cTn id="63" dur="500" fill="hold"/>
                                        <p:tgtEl>
                                          <p:spTgt spid="10">
                                            <p:graphicEl>
                                              <a:dgm id="{0AC486FD-B38D-4680-BA23-5C273917E2B6}"/>
                                            </p:graphicEl>
                                          </p:spTgt>
                                        </p:tgtEl>
                                        <p:attrNameLst>
                                          <p:attrName>ppt_y</p:attrName>
                                        </p:attrNameLst>
                                      </p:cBhvr>
                                      <p:tavLst>
                                        <p:tav tm="0">
                                          <p:val>
                                            <p:fltVal val="0.5"/>
                                          </p:val>
                                        </p:tav>
                                        <p:tav tm="100000">
                                          <p:val>
                                            <p:strVal val="#ppt_y"/>
                                          </p:val>
                                        </p:tav>
                                      </p:tavLst>
                                    </p:anim>
                                  </p:childTnLst>
                                </p:cTn>
                              </p:par>
                              <p:par>
                                <p:cTn id="64" presetID="53" presetClass="entr" presetSubtype="528" fill="hold" grpId="0" nodeType="with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p:cTn id="66" dur="500" fill="hold"/>
                                        <p:tgtEl>
                                          <p:spTgt spid="11"/>
                                        </p:tgtEl>
                                        <p:attrNameLst>
                                          <p:attrName>ppt_w</p:attrName>
                                        </p:attrNameLst>
                                      </p:cBhvr>
                                      <p:tavLst>
                                        <p:tav tm="0">
                                          <p:val>
                                            <p:fltVal val="0"/>
                                          </p:val>
                                        </p:tav>
                                        <p:tav tm="100000">
                                          <p:val>
                                            <p:strVal val="#ppt_w"/>
                                          </p:val>
                                        </p:tav>
                                      </p:tavLst>
                                    </p:anim>
                                    <p:anim calcmode="lin" valueType="num">
                                      <p:cBhvr>
                                        <p:cTn id="67" dur="500" fill="hold"/>
                                        <p:tgtEl>
                                          <p:spTgt spid="11"/>
                                        </p:tgtEl>
                                        <p:attrNameLst>
                                          <p:attrName>ppt_h</p:attrName>
                                        </p:attrNameLst>
                                      </p:cBhvr>
                                      <p:tavLst>
                                        <p:tav tm="0">
                                          <p:val>
                                            <p:fltVal val="0"/>
                                          </p:val>
                                        </p:tav>
                                        <p:tav tm="100000">
                                          <p:val>
                                            <p:strVal val="#ppt_h"/>
                                          </p:val>
                                        </p:tav>
                                      </p:tavLst>
                                    </p:anim>
                                    <p:animEffect transition="in" filter="fade">
                                      <p:cBhvr>
                                        <p:cTn id="68" dur="500"/>
                                        <p:tgtEl>
                                          <p:spTgt spid="11"/>
                                        </p:tgtEl>
                                      </p:cBhvr>
                                    </p:animEffect>
                                    <p:anim calcmode="lin" valueType="num">
                                      <p:cBhvr>
                                        <p:cTn id="69" dur="500" fill="hold"/>
                                        <p:tgtEl>
                                          <p:spTgt spid="11"/>
                                        </p:tgtEl>
                                        <p:attrNameLst>
                                          <p:attrName>ppt_x</p:attrName>
                                        </p:attrNameLst>
                                      </p:cBhvr>
                                      <p:tavLst>
                                        <p:tav tm="0">
                                          <p:val>
                                            <p:fltVal val="0.5"/>
                                          </p:val>
                                        </p:tav>
                                        <p:tav tm="100000">
                                          <p:val>
                                            <p:strVal val="#ppt_x"/>
                                          </p:val>
                                        </p:tav>
                                      </p:tavLst>
                                    </p:anim>
                                    <p:anim calcmode="lin" valueType="num">
                                      <p:cBhvr>
                                        <p:cTn id="70"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7" presetClass="entr" presetSubtype="1" fill="hold" grpId="0" nodeType="clickEffect">
                                  <p:stCondLst>
                                    <p:cond delay="0"/>
                                  </p:stCondLst>
                                  <p:childTnLst>
                                    <p:set>
                                      <p:cBhvr>
                                        <p:cTn id="74" dur="1" fill="hold">
                                          <p:stCondLst>
                                            <p:cond delay="0"/>
                                          </p:stCondLst>
                                        </p:cTn>
                                        <p:tgtEl>
                                          <p:spTgt spid="10">
                                            <p:graphicEl>
                                              <a:dgm id="{2EF058CA-DD79-4335-9F62-31C20243604F}"/>
                                            </p:graphicEl>
                                          </p:spTgt>
                                        </p:tgtEl>
                                        <p:attrNameLst>
                                          <p:attrName>style.visibility</p:attrName>
                                        </p:attrNameLst>
                                      </p:cBhvr>
                                      <p:to>
                                        <p:strVal val="visible"/>
                                      </p:to>
                                    </p:set>
                                    <p:anim calcmode="lin" valueType="num">
                                      <p:cBhvr>
                                        <p:cTn id="75" dur="500" fill="hold"/>
                                        <p:tgtEl>
                                          <p:spTgt spid="10">
                                            <p:graphicEl>
                                              <a:dgm id="{2EF058CA-DD79-4335-9F62-31C20243604F}"/>
                                            </p:graphicEl>
                                          </p:spTgt>
                                        </p:tgtEl>
                                        <p:attrNameLst>
                                          <p:attrName>ppt_x</p:attrName>
                                        </p:attrNameLst>
                                      </p:cBhvr>
                                      <p:tavLst>
                                        <p:tav tm="0">
                                          <p:val>
                                            <p:strVal val="#ppt_x"/>
                                          </p:val>
                                        </p:tav>
                                        <p:tav tm="100000">
                                          <p:val>
                                            <p:strVal val="#ppt_x"/>
                                          </p:val>
                                        </p:tav>
                                      </p:tavLst>
                                    </p:anim>
                                    <p:anim calcmode="lin" valueType="num">
                                      <p:cBhvr>
                                        <p:cTn id="76" dur="500" fill="hold"/>
                                        <p:tgtEl>
                                          <p:spTgt spid="10">
                                            <p:graphicEl>
                                              <a:dgm id="{2EF058CA-DD79-4335-9F62-31C20243604F}"/>
                                            </p:graphicEl>
                                          </p:spTgt>
                                        </p:tgtEl>
                                        <p:attrNameLst>
                                          <p:attrName>ppt_y</p:attrName>
                                        </p:attrNameLst>
                                      </p:cBhvr>
                                      <p:tavLst>
                                        <p:tav tm="0">
                                          <p:val>
                                            <p:strVal val="#ppt_y-#ppt_h/2"/>
                                          </p:val>
                                        </p:tav>
                                        <p:tav tm="100000">
                                          <p:val>
                                            <p:strVal val="#ppt_y"/>
                                          </p:val>
                                        </p:tav>
                                      </p:tavLst>
                                    </p:anim>
                                    <p:anim calcmode="lin" valueType="num">
                                      <p:cBhvr>
                                        <p:cTn id="77" dur="500" fill="hold"/>
                                        <p:tgtEl>
                                          <p:spTgt spid="10">
                                            <p:graphicEl>
                                              <a:dgm id="{2EF058CA-DD79-4335-9F62-31C20243604F}"/>
                                            </p:graphicEl>
                                          </p:spTgt>
                                        </p:tgtEl>
                                        <p:attrNameLst>
                                          <p:attrName>ppt_w</p:attrName>
                                        </p:attrNameLst>
                                      </p:cBhvr>
                                      <p:tavLst>
                                        <p:tav tm="0">
                                          <p:val>
                                            <p:strVal val="#ppt_w"/>
                                          </p:val>
                                        </p:tav>
                                        <p:tav tm="100000">
                                          <p:val>
                                            <p:strVal val="#ppt_w"/>
                                          </p:val>
                                        </p:tav>
                                      </p:tavLst>
                                    </p:anim>
                                    <p:anim calcmode="lin" valueType="num">
                                      <p:cBhvr>
                                        <p:cTn id="78" dur="500" fill="hold"/>
                                        <p:tgtEl>
                                          <p:spTgt spid="10">
                                            <p:graphicEl>
                                              <a:dgm id="{2EF058CA-DD79-4335-9F62-31C20243604F}"/>
                                            </p:graphicEl>
                                          </p:spTgt>
                                        </p:tgtEl>
                                        <p:attrNameLst>
                                          <p:attrName>ppt_h</p:attrName>
                                        </p:attrNameLst>
                                      </p:cBhvr>
                                      <p:tavLst>
                                        <p:tav tm="0">
                                          <p:val>
                                            <p:fltVal val="0"/>
                                          </p:val>
                                        </p:tav>
                                        <p:tav tm="100000">
                                          <p:val>
                                            <p:strVal val="#ppt_h"/>
                                          </p:val>
                                        </p:tav>
                                      </p:tavLst>
                                    </p:anim>
                                  </p:childTnLst>
                                </p:cTn>
                              </p:par>
                            </p:childTnLst>
                          </p:cTn>
                        </p:par>
                      </p:childTnLst>
                    </p:cTn>
                  </p:par>
                  <p:par>
                    <p:cTn id="79" fill="hold">
                      <p:stCondLst>
                        <p:cond delay="indefinite"/>
                      </p:stCondLst>
                      <p:childTnLst>
                        <p:par>
                          <p:cTn id="80" fill="hold">
                            <p:stCondLst>
                              <p:cond delay="0"/>
                            </p:stCondLst>
                            <p:childTnLst>
                              <p:par>
                                <p:cTn id="81" presetID="53" presetClass="entr" presetSubtype="528" fill="hold" grpId="0" nodeType="clickEffect">
                                  <p:stCondLst>
                                    <p:cond delay="0"/>
                                  </p:stCondLst>
                                  <p:childTnLst>
                                    <p:set>
                                      <p:cBhvr>
                                        <p:cTn id="82" dur="1" fill="hold">
                                          <p:stCondLst>
                                            <p:cond delay="0"/>
                                          </p:stCondLst>
                                        </p:cTn>
                                        <p:tgtEl>
                                          <p:spTgt spid="12">
                                            <p:graphicEl>
                                              <a:dgm id="{FEEAC145-7421-4683-A0FA-BDCCAB8A0D06}"/>
                                            </p:graphicEl>
                                          </p:spTgt>
                                        </p:tgtEl>
                                        <p:attrNameLst>
                                          <p:attrName>style.visibility</p:attrName>
                                        </p:attrNameLst>
                                      </p:cBhvr>
                                      <p:to>
                                        <p:strVal val="visible"/>
                                      </p:to>
                                    </p:set>
                                    <p:anim calcmode="lin" valueType="num">
                                      <p:cBhvr>
                                        <p:cTn id="83" dur="500" fill="hold"/>
                                        <p:tgtEl>
                                          <p:spTgt spid="12">
                                            <p:graphicEl>
                                              <a:dgm id="{FEEAC145-7421-4683-A0FA-BDCCAB8A0D06}"/>
                                            </p:graphicEl>
                                          </p:spTgt>
                                        </p:tgtEl>
                                        <p:attrNameLst>
                                          <p:attrName>ppt_w</p:attrName>
                                        </p:attrNameLst>
                                      </p:cBhvr>
                                      <p:tavLst>
                                        <p:tav tm="0">
                                          <p:val>
                                            <p:fltVal val="0"/>
                                          </p:val>
                                        </p:tav>
                                        <p:tav tm="100000">
                                          <p:val>
                                            <p:strVal val="#ppt_w"/>
                                          </p:val>
                                        </p:tav>
                                      </p:tavLst>
                                    </p:anim>
                                    <p:anim calcmode="lin" valueType="num">
                                      <p:cBhvr>
                                        <p:cTn id="84" dur="500" fill="hold"/>
                                        <p:tgtEl>
                                          <p:spTgt spid="12">
                                            <p:graphicEl>
                                              <a:dgm id="{FEEAC145-7421-4683-A0FA-BDCCAB8A0D06}"/>
                                            </p:graphicEl>
                                          </p:spTgt>
                                        </p:tgtEl>
                                        <p:attrNameLst>
                                          <p:attrName>ppt_h</p:attrName>
                                        </p:attrNameLst>
                                      </p:cBhvr>
                                      <p:tavLst>
                                        <p:tav tm="0">
                                          <p:val>
                                            <p:fltVal val="0"/>
                                          </p:val>
                                        </p:tav>
                                        <p:tav tm="100000">
                                          <p:val>
                                            <p:strVal val="#ppt_h"/>
                                          </p:val>
                                        </p:tav>
                                      </p:tavLst>
                                    </p:anim>
                                    <p:animEffect transition="in" filter="fade">
                                      <p:cBhvr>
                                        <p:cTn id="85" dur="500"/>
                                        <p:tgtEl>
                                          <p:spTgt spid="12">
                                            <p:graphicEl>
                                              <a:dgm id="{FEEAC145-7421-4683-A0FA-BDCCAB8A0D06}"/>
                                            </p:graphicEl>
                                          </p:spTgt>
                                        </p:tgtEl>
                                      </p:cBhvr>
                                    </p:animEffect>
                                    <p:anim calcmode="lin" valueType="num">
                                      <p:cBhvr>
                                        <p:cTn id="86" dur="500" fill="hold"/>
                                        <p:tgtEl>
                                          <p:spTgt spid="12">
                                            <p:graphicEl>
                                              <a:dgm id="{FEEAC145-7421-4683-A0FA-BDCCAB8A0D06}"/>
                                            </p:graphicEl>
                                          </p:spTgt>
                                        </p:tgtEl>
                                        <p:attrNameLst>
                                          <p:attrName>ppt_x</p:attrName>
                                        </p:attrNameLst>
                                      </p:cBhvr>
                                      <p:tavLst>
                                        <p:tav tm="0">
                                          <p:val>
                                            <p:fltVal val="0.5"/>
                                          </p:val>
                                        </p:tav>
                                        <p:tav tm="100000">
                                          <p:val>
                                            <p:strVal val="#ppt_x"/>
                                          </p:val>
                                        </p:tav>
                                      </p:tavLst>
                                    </p:anim>
                                    <p:anim calcmode="lin" valueType="num">
                                      <p:cBhvr>
                                        <p:cTn id="87" dur="500" fill="hold"/>
                                        <p:tgtEl>
                                          <p:spTgt spid="12">
                                            <p:graphicEl>
                                              <a:dgm id="{FEEAC145-7421-4683-A0FA-BDCCAB8A0D06}"/>
                                            </p:graphicEl>
                                          </p:spTgt>
                                        </p:tgtEl>
                                        <p:attrNameLst>
                                          <p:attrName>ppt_y</p:attrName>
                                        </p:attrNameLst>
                                      </p:cBhvr>
                                      <p:tavLst>
                                        <p:tav tm="0">
                                          <p:val>
                                            <p:fltVal val="0.5"/>
                                          </p:val>
                                        </p:tav>
                                        <p:tav tm="100000">
                                          <p:val>
                                            <p:strVal val="#ppt_y"/>
                                          </p:val>
                                        </p:tav>
                                      </p:tavLst>
                                    </p:anim>
                                  </p:childTnLst>
                                </p:cTn>
                              </p:par>
                              <p:par>
                                <p:cTn id="88" presetID="53" presetClass="entr" presetSubtype="528" fill="hold" grpId="0" nodeType="withEffect">
                                  <p:stCondLst>
                                    <p:cond delay="0"/>
                                  </p:stCondLst>
                                  <p:childTnLst>
                                    <p:set>
                                      <p:cBhvr>
                                        <p:cTn id="89" dur="1" fill="hold">
                                          <p:stCondLst>
                                            <p:cond delay="0"/>
                                          </p:stCondLst>
                                        </p:cTn>
                                        <p:tgtEl>
                                          <p:spTgt spid="12">
                                            <p:graphicEl>
                                              <a:dgm id="{0AC486FD-B38D-4680-BA23-5C273917E2B6}"/>
                                            </p:graphicEl>
                                          </p:spTgt>
                                        </p:tgtEl>
                                        <p:attrNameLst>
                                          <p:attrName>style.visibility</p:attrName>
                                        </p:attrNameLst>
                                      </p:cBhvr>
                                      <p:to>
                                        <p:strVal val="visible"/>
                                      </p:to>
                                    </p:set>
                                    <p:anim calcmode="lin" valueType="num">
                                      <p:cBhvr>
                                        <p:cTn id="90" dur="500" fill="hold"/>
                                        <p:tgtEl>
                                          <p:spTgt spid="12">
                                            <p:graphicEl>
                                              <a:dgm id="{0AC486FD-B38D-4680-BA23-5C273917E2B6}"/>
                                            </p:graphicEl>
                                          </p:spTgt>
                                        </p:tgtEl>
                                        <p:attrNameLst>
                                          <p:attrName>ppt_w</p:attrName>
                                        </p:attrNameLst>
                                      </p:cBhvr>
                                      <p:tavLst>
                                        <p:tav tm="0">
                                          <p:val>
                                            <p:fltVal val="0"/>
                                          </p:val>
                                        </p:tav>
                                        <p:tav tm="100000">
                                          <p:val>
                                            <p:strVal val="#ppt_w"/>
                                          </p:val>
                                        </p:tav>
                                      </p:tavLst>
                                    </p:anim>
                                    <p:anim calcmode="lin" valueType="num">
                                      <p:cBhvr>
                                        <p:cTn id="91" dur="500" fill="hold"/>
                                        <p:tgtEl>
                                          <p:spTgt spid="12">
                                            <p:graphicEl>
                                              <a:dgm id="{0AC486FD-B38D-4680-BA23-5C273917E2B6}"/>
                                            </p:graphicEl>
                                          </p:spTgt>
                                        </p:tgtEl>
                                        <p:attrNameLst>
                                          <p:attrName>ppt_h</p:attrName>
                                        </p:attrNameLst>
                                      </p:cBhvr>
                                      <p:tavLst>
                                        <p:tav tm="0">
                                          <p:val>
                                            <p:fltVal val="0"/>
                                          </p:val>
                                        </p:tav>
                                        <p:tav tm="100000">
                                          <p:val>
                                            <p:strVal val="#ppt_h"/>
                                          </p:val>
                                        </p:tav>
                                      </p:tavLst>
                                    </p:anim>
                                    <p:animEffect transition="in" filter="fade">
                                      <p:cBhvr>
                                        <p:cTn id="92" dur="500"/>
                                        <p:tgtEl>
                                          <p:spTgt spid="12">
                                            <p:graphicEl>
                                              <a:dgm id="{0AC486FD-B38D-4680-BA23-5C273917E2B6}"/>
                                            </p:graphicEl>
                                          </p:spTgt>
                                        </p:tgtEl>
                                      </p:cBhvr>
                                    </p:animEffect>
                                    <p:anim calcmode="lin" valueType="num">
                                      <p:cBhvr>
                                        <p:cTn id="93" dur="500" fill="hold"/>
                                        <p:tgtEl>
                                          <p:spTgt spid="12">
                                            <p:graphicEl>
                                              <a:dgm id="{0AC486FD-B38D-4680-BA23-5C273917E2B6}"/>
                                            </p:graphicEl>
                                          </p:spTgt>
                                        </p:tgtEl>
                                        <p:attrNameLst>
                                          <p:attrName>ppt_x</p:attrName>
                                        </p:attrNameLst>
                                      </p:cBhvr>
                                      <p:tavLst>
                                        <p:tav tm="0">
                                          <p:val>
                                            <p:fltVal val="0.5"/>
                                          </p:val>
                                        </p:tav>
                                        <p:tav tm="100000">
                                          <p:val>
                                            <p:strVal val="#ppt_x"/>
                                          </p:val>
                                        </p:tav>
                                      </p:tavLst>
                                    </p:anim>
                                    <p:anim calcmode="lin" valueType="num">
                                      <p:cBhvr>
                                        <p:cTn id="94" dur="500" fill="hold"/>
                                        <p:tgtEl>
                                          <p:spTgt spid="12">
                                            <p:graphicEl>
                                              <a:dgm id="{0AC486FD-B38D-4680-BA23-5C273917E2B6}"/>
                                            </p:graphicEl>
                                          </p:spTgt>
                                        </p:tgtEl>
                                        <p:attrNameLst>
                                          <p:attrName>ppt_y</p:attrName>
                                        </p:attrNameLst>
                                      </p:cBhvr>
                                      <p:tavLst>
                                        <p:tav tm="0">
                                          <p:val>
                                            <p:fltVal val="0.5"/>
                                          </p:val>
                                        </p:tav>
                                        <p:tav tm="100000">
                                          <p:val>
                                            <p:strVal val="#ppt_y"/>
                                          </p:val>
                                        </p:tav>
                                      </p:tavLst>
                                    </p:anim>
                                  </p:childTnLst>
                                </p:cTn>
                              </p:par>
                              <p:par>
                                <p:cTn id="95" presetID="53" presetClass="entr" presetSubtype="528" fill="hold" grpId="0" nodeType="withEffect">
                                  <p:stCondLst>
                                    <p:cond delay="0"/>
                                  </p:stCondLst>
                                  <p:childTnLst>
                                    <p:set>
                                      <p:cBhvr>
                                        <p:cTn id="96" dur="1" fill="hold">
                                          <p:stCondLst>
                                            <p:cond delay="0"/>
                                          </p:stCondLst>
                                        </p:cTn>
                                        <p:tgtEl>
                                          <p:spTgt spid="13"/>
                                        </p:tgtEl>
                                        <p:attrNameLst>
                                          <p:attrName>style.visibility</p:attrName>
                                        </p:attrNameLst>
                                      </p:cBhvr>
                                      <p:to>
                                        <p:strVal val="visible"/>
                                      </p:to>
                                    </p:set>
                                    <p:anim calcmode="lin" valueType="num">
                                      <p:cBhvr>
                                        <p:cTn id="97" dur="500" fill="hold"/>
                                        <p:tgtEl>
                                          <p:spTgt spid="13"/>
                                        </p:tgtEl>
                                        <p:attrNameLst>
                                          <p:attrName>ppt_w</p:attrName>
                                        </p:attrNameLst>
                                      </p:cBhvr>
                                      <p:tavLst>
                                        <p:tav tm="0">
                                          <p:val>
                                            <p:fltVal val="0"/>
                                          </p:val>
                                        </p:tav>
                                        <p:tav tm="100000">
                                          <p:val>
                                            <p:strVal val="#ppt_w"/>
                                          </p:val>
                                        </p:tav>
                                      </p:tavLst>
                                    </p:anim>
                                    <p:anim calcmode="lin" valueType="num">
                                      <p:cBhvr>
                                        <p:cTn id="98" dur="500" fill="hold"/>
                                        <p:tgtEl>
                                          <p:spTgt spid="13"/>
                                        </p:tgtEl>
                                        <p:attrNameLst>
                                          <p:attrName>ppt_h</p:attrName>
                                        </p:attrNameLst>
                                      </p:cBhvr>
                                      <p:tavLst>
                                        <p:tav tm="0">
                                          <p:val>
                                            <p:fltVal val="0"/>
                                          </p:val>
                                        </p:tav>
                                        <p:tav tm="100000">
                                          <p:val>
                                            <p:strVal val="#ppt_h"/>
                                          </p:val>
                                        </p:tav>
                                      </p:tavLst>
                                    </p:anim>
                                    <p:animEffect transition="in" filter="fade">
                                      <p:cBhvr>
                                        <p:cTn id="99" dur="500"/>
                                        <p:tgtEl>
                                          <p:spTgt spid="13"/>
                                        </p:tgtEl>
                                      </p:cBhvr>
                                    </p:animEffect>
                                    <p:anim calcmode="lin" valueType="num">
                                      <p:cBhvr>
                                        <p:cTn id="100" dur="500" fill="hold"/>
                                        <p:tgtEl>
                                          <p:spTgt spid="13"/>
                                        </p:tgtEl>
                                        <p:attrNameLst>
                                          <p:attrName>ppt_x</p:attrName>
                                        </p:attrNameLst>
                                      </p:cBhvr>
                                      <p:tavLst>
                                        <p:tav tm="0">
                                          <p:val>
                                            <p:fltVal val="0.5"/>
                                          </p:val>
                                        </p:tav>
                                        <p:tav tm="100000">
                                          <p:val>
                                            <p:strVal val="#ppt_x"/>
                                          </p:val>
                                        </p:tav>
                                      </p:tavLst>
                                    </p:anim>
                                    <p:anim calcmode="lin" valueType="num">
                                      <p:cBhvr>
                                        <p:cTn id="101" dur="500" fill="hold"/>
                                        <p:tgtEl>
                                          <p:spTgt spid="13"/>
                                        </p:tgtEl>
                                        <p:attrNameLst>
                                          <p:attrName>ppt_y</p:attrName>
                                        </p:attrNameLst>
                                      </p:cBhvr>
                                      <p:tavLst>
                                        <p:tav tm="0">
                                          <p:val>
                                            <p:fltVal val="0.5"/>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17" presetClass="entr" presetSubtype="1" fill="hold" grpId="0" nodeType="clickEffect">
                                  <p:stCondLst>
                                    <p:cond delay="0"/>
                                  </p:stCondLst>
                                  <p:childTnLst>
                                    <p:set>
                                      <p:cBhvr>
                                        <p:cTn id="105" dur="1" fill="hold">
                                          <p:stCondLst>
                                            <p:cond delay="0"/>
                                          </p:stCondLst>
                                        </p:cTn>
                                        <p:tgtEl>
                                          <p:spTgt spid="12">
                                            <p:graphicEl>
                                              <a:dgm id="{2EF058CA-DD79-4335-9F62-31C20243604F}"/>
                                            </p:graphicEl>
                                          </p:spTgt>
                                        </p:tgtEl>
                                        <p:attrNameLst>
                                          <p:attrName>style.visibility</p:attrName>
                                        </p:attrNameLst>
                                      </p:cBhvr>
                                      <p:to>
                                        <p:strVal val="visible"/>
                                      </p:to>
                                    </p:set>
                                    <p:anim calcmode="lin" valueType="num">
                                      <p:cBhvr>
                                        <p:cTn id="106" dur="500" fill="hold"/>
                                        <p:tgtEl>
                                          <p:spTgt spid="12">
                                            <p:graphicEl>
                                              <a:dgm id="{2EF058CA-DD79-4335-9F62-31C20243604F}"/>
                                            </p:graphicEl>
                                          </p:spTgt>
                                        </p:tgtEl>
                                        <p:attrNameLst>
                                          <p:attrName>ppt_x</p:attrName>
                                        </p:attrNameLst>
                                      </p:cBhvr>
                                      <p:tavLst>
                                        <p:tav tm="0">
                                          <p:val>
                                            <p:strVal val="#ppt_x"/>
                                          </p:val>
                                        </p:tav>
                                        <p:tav tm="100000">
                                          <p:val>
                                            <p:strVal val="#ppt_x"/>
                                          </p:val>
                                        </p:tav>
                                      </p:tavLst>
                                    </p:anim>
                                    <p:anim calcmode="lin" valueType="num">
                                      <p:cBhvr>
                                        <p:cTn id="107" dur="500" fill="hold"/>
                                        <p:tgtEl>
                                          <p:spTgt spid="12">
                                            <p:graphicEl>
                                              <a:dgm id="{2EF058CA-DD79-4335-9F62-31C20243604F}"/>
                                            </p:graphicEl>
                                          </p:spTgt>
                                        </p:tgtEl>
                                        <p:attrNameLst>
                                          <p:attrName>ppt_y</p:attrName>
                                        </p:attrNameLst>
                                      </p:cBhvr>
                                      <p:tavLst>
                                        <p:tav tm="0">
                                          <p:val>
                                            <p:strVal val="#ppt_y-#ppt_h/2"/>
                                          </p:val>
                                        </p:tav>
                                        <p:tav tm="100000">
                                          <p:val>
                                            <p:strVal val="#ppt_y"/>
                                          </p:val>
                                        </p:tav>
                                      </p:tavLst>
                                    </p:anim>
                                    <p:anim calcmode="lin" valueType="num">
                                      <p:cBhvr>
                                        <p:cTn id="108" dur="500" fill="hold"/>
                                        <p:tgtEl>
                                          <p:spTgt spid="12">
                                            <p:graphicEl>
                                              <a:dgm id="{2EF058CA-DD79-4335-9F62-31C20243604F}"/>
                                            </p:graphicEl>
                                          </p:spTgt>
                                        </p:tgtEl>
                                        <p:attrNameLst>
                                          <p:attrName>ppt_w</p:attrName>
                                        </p:attrNameLst>
                                      </p:cBhvr>
                                      <p:tavLst>
                                        <p:tav tm="0">
                                          <p:val>
                                            <p:strVal val="#ppt_w"/>
                                          </p:val>
                                        </p:tav>
                                        <p:tav tm="100000">
                                          <p:val>
                                            <p:strVal val="#ppt_w"/>
                                          </p:val>
                                        </p:tav>
                                      </p:tavLst>
                                    </p:anim>
                                    <p:anim calcmode="lin" valueType="num">
                                      <p:cBhvr>
                                        <p:cTn id="109" dur="500" fill="hold"/>
                                        <p:tgtEl>
                                          <p:spTgt spid="12">
                                            <p:graphicEl>
                                              <a:dgm id="{2EF058CA-DD79-4335-9F62-31C20243604F}"/>
                                            </p:graphic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Graphic spid="6" grpId="0" uiExpand="1">
        <p:bldSub>
          <a:bldDgm bld="one"/>
        </p:bldSub>
      </p:bldGraphic>
      <p:bldP spid="9" grpId="0"/>
      <p:bldGraphic spid="10" grpId="0" uiExpand="1">
        <p:bldSub>
          <a:bldDgm bld="one"/>
        </p:bldSub>
      </p:bldGraphic>
      <p:bldP spid="11" grpId="0"/>
      <p:bldGraphic spid="12" grpId="0" uiExpand="1">
        <p:bldSub>
          <a:bldDgm bld="one"/>
        </p:bldSub>
      </p:bldGraphic>
      <p:bldP spid="13" grpId="0"/>
    </p:bldLst>
  </p:timing>
</p:sld>
</file>

<file path=ppt/theme/theme1.xml><?xml version="1.0" encoding="utf-8"?>
<a:theme xmlns:a="http://schemas.openxmlformats.org/drawingml/2006/main" name="Tema de Office">
  <a:themeElements>
    <a:clrScheme name="Personalizado 6">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990099"/>
      </a:accent5>
      <a:accent6>
        <a:srgbClr val="70AD47"/>
      </a:accent6>
      <a:hlink>
        <a:srgbClr val="0563C1"/>
      </a:hlink>
      <a:folHlink>
        <a:srgbClr val="2992F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594</TotalTime>
  <Words>1795</Words>
  <Application>Microsoft Office PowerPoint</Application>
  <PresentationFormat>Panorámica</PresentationFormat>
  <Paragraphs>72</Paragraphs>
  <Slides>12</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12</vt:i4>
      </vt:variant>
    </vt:vector>
  </HeadingPairs>
  <TitlesOfParts>
    <vt:vector size="19" baseType="lpstr">
      <vt:lpstr>Impact</vt:lpstr>
      <vt:lpstr>Constantia</vt:lpstr>
      <vt:lpstr>Comic Sans MS</vt:lpstr>
      <vt:lpstr>Calibri Light</vt:lpstr>
      <vt:lpstr>Calibri</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86</cp:revision>
  <dcterms:created xsi:type="dcterms:W3CDTF">2023-08-23T06:03:11Z</dcterms:created>
  <dcterms:modified xsi:type="dcterms:W3CDTF">2023-09-04T18:10:02Z</dcterms:modified>
</cp:coreProperties>
</file>