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sldIdLst>
    <p:sldId id="273" r:id="rId3"/>
    <p:sldId id="276" r:id="rId4"/>
    <p:sldId id="257" r:id="rId5"/>
    <p:sldId id="258" r:id="rId6"/>
    <p:sldId id="259" r:id="rId7"/>
    <p:sldId id="260" r:id="rId8"/>
    <p:sldId id="261" r:id="rId9"/>
    <p:sldId id="262" r:id="rId10"/>
    <p:sldId id="263" r:id="rId11"/>
    <p:sldId id="264" r:id="rId12"/>
    <p:sldId id="265" r:id="rId13"/>
    <p:sldId id="268" r:id="rId14"/>
    <p:sldId id="266" r:id="rId15"/>
  </p:sldIdLst>
  <p:sldSz cx="9144000" cy="5143500" type="screen16x9"/>
  <p:notesSz cx="6858000" cy="9144000"/>
  <p:embeddedFontLst>
    <p:embeddedFont>
      <p:font typeface="Calibri" panose="020F0502020204030204" pitchFamily="34" charset="0"/>
      <p:regular r:id="rId16"/>
      <p:bold r:id="rId17"/>
      <p:italic r:id="rId18"/>
      <p:boldItalic r:id="rId19"/>
    </p:embeddedFont>
    <p:embeddedFont>
      <p:font typeface="Calibri Light" panose="020F0302020204030204" pitchFamily="34" charset="0"/>
      <p:regular r:id="rId20"/>
      <p:italic r:id="rId21"/>
    </p:embeddedFont>
    <p:embeddedFont>
      <p:font typeface="Comic Sans MS" panose="030F0702030302020204" pitchFamily="66" charset="0"/>
      <p:regular r:id="rId22"/>
      <p:bold r:id="rId23"/>
      <p:italic r:id="rId24"/>
      <p:boldItalic r:id="rId25"/>
    </p:embeddedFont>
    <p:embeddedFont>
      <p:font typeface="Constantia" panose="02030602050306030303" pitchFamily="18" charset="0"/>
      <p:regular r:id="rId26"/>
      <p:bold r:id="rId27"/>
      <p:italic r:id="rId28"/>
      <p:boldItalic r:id="rId2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625E"/>
    <a:srgbClr val="117B76"/>
    <a:srgbClr val="693474"/>
    <a:srgbClr val="854192"/>
    <a:srgbClr val="AF63D5"/>
    <a:srgbClr val="9FE8FF"/>
    <a:srgbClr val="B265D5"/>
    <a:srgbClr val="D6BDF8"/>
    <a:srgbClr val="9C5BCD"/>
    <a:srgbClr val="F6E7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39" d="100"/>
          <a:sy n="39" d="100"/>
        </p:scale>
        <p:origin x="54" y="14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8" Type="http://schemas.openxmlformats.org/officeDocument/2006/relationships/slide" Target="slides/slide6.xml"/></Relationships>
</file>

<file path=ppt/diagrams/_rels/data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5" Type="http://schemas.openxmlformats.org/officeDocument/2006/relationships/image" Target="../media/image30.jpeg"/><Relationship Id="rId4" Type="http://schemas.openxmlformats.org/officeDocument/2006/relationships/image" Target="../media/image29.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 Id="rId5" Type="http://schemas.openxmlformats.org/officeDocument/2006/relationships/image" Target="../media/image30.jpeg"/><Relationship Id="rId4" Type="http://schemas.openxmlformats.org/officeDocument/2006/relationships/image" Target="../media/image2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FAE847-3300-4E50-BD60-5B27AD962650}" type="doc">
      <dgm:prSet loTypeId="urn:microsoft.com/office/officeart/2005/8/layout/pList1" loCatId="picture" qsTypeId="urn:microsoft.com/office/officeart/2005/8/quickstyle/3d1" qsCatId="3D" csTypeId="urn:microsoft.com/office/officeart/2005/8/colors/accent1_2" csCatId="accent1" phldr="1"/>
      <dgm:spPr/>
      <dgm:t>
        <a:bodyPr/>
        <a:lstStyle/>
        <a:p>
          <a:endParaRPr lang="es-ES"/>
        </a:p>
      </dgm:t>
    </dgm:pt>
    <dgm:pt modelId="{BA1D2DC4-1BCA-4D43-A027-91FD1AC5D4FD}">
      <dgm:prSet custT="1"/>
      <dgm:spPr/>
      <dgm:t>
        <a:bodyPr>
          <a:scene3d>
            <a:camera prst="orthographicFront"/>
            <a:lightRig rig="threePt" dir="t"/>
          </a:scene3d>
          <a:sp3d extrusionH="57150">
            <a:bevelT w="38100" h="38100"/>
          </a:sp3d>
        </a:bodyPr>
        <a:lstStyle/>
        <a:p>
          <a:r>
            <a:rPr lang="en-US" sz="1800" b="1">
              <a:solidFill>
                <a:srgbClr val="9C2D03"/>
              </a:solidFill>
            </a:rPr>
            <a:t>With Abraham </a:t>
          </a:r>
          <a:br>
            <a:rPr lang="en-US" sz="1800" b="1">
              <a:solidFill>
                <a:srgbClr val="9C2D03"/>
              </a:solidFill>
            </a:rPr>
          </a:br>
          <a:r>
            <a:rPr lang="en-US" sz="1800" b="1">
              <a:solidFill>
                <a:srgbClr val="9C2D03"/>
              </a:solidFill>
            </a:rPr>
            <a:t>(Gn. 17:7)</a:t>
          </a:r>
          <a:endParaRPr lang="es-ES" sz="1800" dirty="0">
            <a:solidFill>
              <a:srgbClr val="9C2D03"/>
            </a:solidFill>
          </a:endParaRPr>
        </a:p>
      </dgm:t>
    </dgm:pt>
    <dgm:pt modelId="{38D462F4-DC33-4A1B-9748-543DD7A32ACB}" type="parTrans" cxnId="{EF4BCD14-034E-4416-AC36-347592C6F97E}">
      <dgm:prSet/>
      <dgm:spPr/>
      <dgm:t>
        <a:bodyPr/>
        <a:lstStyle/>
        <a:p>
          <a:endParaRPr lang="es-ES" sz="1800"/>
        </a:p>
      </dgm:t>
    </dgm:pt>
    <dgm:pt modelId="{41ED0FCA-99FB-42AD-B134-F143DD8186CC}" type="sibTrans" cxnId="{EF4BCD14-034E-4416-AC36-347592C6F97E}">
      <dgm:prSet/>
      <dgm:spPr/>
      <dgm:t>
        <a:bodyPr/>
        <a:lstStyle/>
        <a:p>
          <a:endParaRPr lang="es-ES" sz="1800"/>
        </a:p>
      </dgm:t>
    </dgm:pt>
    <dgm:pt modelId="{6E670D8B-CF12-40F7-AEEE-5A22AB4AEF47}">
      <dgm:prSet custT="1"/>
      <dgm:spPr/>
      <dgm:t>
        <a:bodyPr>
          <a:scene3d>
            <a:camera prst="orthographicFront"/>
            <a:lightRig rig="threePt" dir="t"/>
          </a:scene3d>
          <a:sp3d extrusionH="57150">
            <a:bevelT w="38100" h="38100"/>
          </a:sp3d>
        </a:bodyPr>
        <a:lstStyle/>
        <a:p>
          <a:r>
            <a:rPr lang="en-US" sz="1800" b="1">
              <a:solidFill>
                <a:srgbClr val="526A7E"/>
              </a:solidFill>
            </a:rPr>
            <a:t>With Isaac (Gn. 26:3)</a:t>
          </a:r>
          <a:endParaRPr lang="es-ES" sz="1800" dirty="0">
            <a:solidFill>
              <a:srgbClr val="526A7E"/>
            </a:solidFill>
          </a:endParaRPr>
        </a:p>
      </dgm:t>
    </dgm:pt>
    <dgm:pt modelId="{862627E6-7CB6-4E0A-A470-3C3A323AA385}" type="parTrans" cxnId="{930771E4-321E-4911-AB5B-5204C5BA7A9E}">
      <dgm:prSet/>
      <dgm:spPr/>
      <dgm:t>
        <a:bodyPr/>
        <a:lstStyle/>
        <a:p>
          <a:endParaRPr lang="es-ES" sz="1800"/>
        </a:p>
      </dgm:t>
    </dgm:pt>
    <dgm:pt modelId="{E498388B-5DBF-4E40-98F7-563A94146757}" type="sibTrans" cxnId="{930771E4-321E-4911-AB5B-5204C5BA7A9E}">
      <dgm:prSet/>
      <dgm:spPr/>
      <dgm:t>
        <a:bodyPr/>
        <a:lstStyle/>
        <a:p>
          <a:endParaRPr lang="es-ES" sz="1800"/>
        </a:p>
      </dgm:t>
    </dgm:pt>
    <dgm:pt modelId="{69AFD89D-AED5-4C54-89D4-62609C82613D}">
      <dgm:prSet custT="1"/>
      <dgm:spPr/>
      <dgm:t>
        <a:bodyPr>
          <a:scene3d>
            <a:camera prst="orthographicFront"/>
            <a:lightRig rig="threePt" dir="t"/>
          </a:scene3d>
          <a:sp3d extrusionH="57150">
            <a:bevelT w="38100" h="38100"/>
          </a:sp3d>
        </a:bodyPr>
        <a:lstStyle/>
        <a:p>
          <a:r>
            <a:rPr lang="en-US" sz="1800" b="1">
              <a:solidFill>
                <a:srgbClr val="7030A0"/>
              </a:solidFill>
            </a:rPr>
            <a:t>With Jacob (Gn. 28:15)</a:t>
          </a:r>
          <a:endParaRPr lang="es-ES" sz="1800" dirty="0">
            <a:solidFill>
              <a:srgbClr val="7030A0"/>
            </a:solidFill>
          </a:endParaRPr>
        </a:p>
      </dgm:t>
    </dgm:pt>
    <dgm:pt modelId="{97D2B3E7-4565-4BE2-AF7B-EE16089A71E8}" type="parTrans" cxnId="{68CFD469-FDBB-4999-A22D-E5ED865F1673}">
      <dgm:prSet/>
      <dgm:spPr/>
      <dgm:t>
        <a:bodyPr/>
        <a:lstStyle/>
        <a:p>
          <a:endParaRPr lang="es-ES" sz="1800"/>
        </a:p>
      </dgm:t>
    </dgm:pt>
    <dgm:pt modelId="{B7BBCB6C-21DB-467A-9042-82905816D7D3}" type="sibTrans" cxnId="{68CFD469-FDBB-4999-A22D-E5ED865F1673}">
      <dgm:prSet/>
      <dgm:spPr/>
      <dgm:t>
        <a:bodyPr/>
        <a:lstStyle/>
        <a:p>
          <a:endParaRPr lang="es-ES" sz="1800"/>
        </a:p>
      </dgm:t>
    </dgm:pt>
    <dgm:pt modelId="{88F05862-2D76-44F2-A34A-4D2E7B2B96B4}">
      <dgm:prSet custT="1"/>
      <dgm:spPr/>
      <dgm:t>
        <a:bodyPr>
          <a:scene3d>
            <a:camera prst="orthographicFront"/>
            <a:lightRig rig="threePt" dir="t"/>
          </a:scene3d>
          <a:sp3d extrusionH="57150">
            <a:bevelT w="38100" h="38100"/>
          </a:sp3d>
        </a:bodyPr>
        <a:lstStyle/>
        <a:p>
          <a:r>
            <a:rPr lang="en-US" sz="1800" b="1">
              <a:solidFill>
                <a:srgbClr val="8D483C"/>
              </a:solidFill>
            </a:rPr>
            <a:t>With Joseph (Gn. 39:2)</a:t>
          </a:r>
          <a:endParaRPr lang="es-ES" sz="1800" dirty="0">
            <a:solidFill>
              <a:srgbClr val="8D483C"/>
            </a:solidFill>
          </a:endParaRPr>
        </a:p>
      </dgm:t>
    </dgm:pt>
    <dgm:pt modelId="{82068FA1-A0A2-4DAA-8E78-05563E63930D}" type="parTrans" cxnId="{733FE96B-A2CF-4420-95E2-3A035FC927C0}">
      <dgm:prSet/>
      <dgm:spPr/>
      <dgm:t>
        <a:bodyPr/>
        <a:lstStyle/>
        <a:p>
          <a:endParaRPr lang="es-ES" sz="1800"/>
        </a:p>
      </dgm:t>
    </dgm:pt>
    <dgm:pt modelId="{5EF78598-9B07-4ACD-B5CB-8DC408547B5F}" type="sibTrans" cxnId="{733FE96B-A2CF-4420-95E2-3A035FC927C0}">
      <dgm:prSet/>
      <dgm:spPr/>
      <dgm:t>
        <a:bodyPr/>
        <a:lstStyle/>
        <a:p>
          <a:endParaRPr lang="es-ES" sz="1800"/>
        </a:p>
      </dgm:t>
    </dgm:pt>
    <dgm:pt modelId="{0EA49055-E0D5-40F8-B9DE-561282DFCBFB}">
      <dgm:prSet custT="1"/>
      <dgm:spPr/>
      <dgm:t>
        <a:bodyPr>
          <a:scene3d>
            <a:camera prst="orthographicFront"/>
            <a:lightRig rig="threePt" dir="t"/>
          </a:scene3d>
          <a:sp3d extrusionH="57150">
            <a:bevelT w="38100" h="38100"/>
          </a:sp3d>
        </a:bodyPr>
        <a:lstStyle/>
        <a:p>
          <a:r>
            <a:rPr lang="en-US" sz="1800" b="1">
              <a:solidFill>
                <a:srgbClr val="D86B0E"/>
              </a:solidFill>
            </a:rPr>
            <a:t>With the people of Israel </a:t>
          </a:r>
          <a:br>
            <a:rPr lang="en-US" sz="1800" b="1">
              <a:solidFill>
                <a:srgbClr val="D86B0E"/>
              </a:solidFill>
            </a:rPr>
          </a:br>
          <a:r>
            <a:rPr lang="en-US" sz="1800" b="1">
              <a:solidFill>
                <a:srgbClr val="D86B0E"/>
              </a:solidFill>
            </a:rPr>
            <a:t>(Ex. 29:43-45)</a:t>
          </a:r>
          <a:endParaRPr lang="es-ES" sz="1800" dirty="0">
            <a:solidFill>
              <a:srgbClr val="D86B0E"/>
            </a:solidFill>
          </a:endParaRPr>
        </a:p>
      </dgm:t>
    </dgm:pt>
    <dgm:pt modelId="{1F15D071-02EC-4CA1-BAE0-E2F96FFC59F9}" type="parTrans" cxnId="{83CF20AC-594C-4E83-8075-ADEE0F778965}">
      <dgm:prSet/>
      <dgm:spPr/>
      <dgm:t>
        <a:bodyPr/>
        <a:lstStyle/>
        <a:p>
          <a:endParaRPr lang="es-ES" sz="1800"/>
        </a:p>
      </dgm:t>
    </dgm:pt>
    <dgm:pt modelId="{179D0CFC-CDD0-4300-BC3E-CAE37A44EBC7}" type="sibTrans" cxnId="{83CF20AC-594C-4E83-8075-ADEE0F778965}">
      <dgm:prSet/>
      <dgm:spPr/>
      <dgm:t>
        <a:bodyPr/>
        <a:lstStyle/>
        <a:p>
          <a:endParaRPr lang="es-ES" sz="1800"/>
        </a:p>
      </dgm:t>
    </dgm:pt>
    <dgm:pt modelId="{4DD39E1F-5D56-4B76-9007-82B301D5DC8F}" type="pres">
      <dgm:prSet presAssocID="{1FFAE847-3300-4E50-BD60-5B27AD962650}" presName="Name0" presStyleCnt="0">
        <dgm:presLayoutVars>
          <dgm:dir/>
          <dgm:resizeHandles val="exact"/>
        </dgm:presLayoutVars>
      </dgm:prSet>
      <dgm:spPr/>
    </dgm:pt>
    <dgm:pt modelId="{718801FF-C2DB-4295-AE95-5B534DB1A296}" type="pres">
      <dgm:prSet presAssocID="{BA1D2DC4-1BCA-4D43-A027-91FD1AC5D4FD}" presName="compNode" presStyleCnt="0"/>
      <dgm:spPr/>
    </dgm:pt>
    <dgm:pt modelId="{F77E8CB7-E503-4A84-B20B-9265D8BD9CEB}" type="pres">
      <dgm:prSet presAssocID="{BA1D2DC4-1BCA-4D43-A027-91FD1AC5D4FD}" presName="pictRect" presStyleLbl="node1" presStyleIdx="0" presStyleCnt="5" custLinFactNeighborX="-290" custLinFactNeighborY="-23696"/>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E3B2202A-5904-45AC-A60E-699583CC8B25}" type="pres">
      <dgm:prSet presAssocID="{BA1D2DC4-1BCA-4D43-A027-91FD1AC5D4FD}" presName="textRect" presStyleLbl="revTx" presStyleIdx="0" presStyleCnt="5" custScaleX="114453" custLinFactNeighborX="-290" custLinFactNeighborY="-44634">
        <dgm:presLayoutVars>
          <dgm:bulletEnabled val="1"/>
        </dgm:presLayoutVars>
      </dgm:prSet>
      <dgm:spPr/>
    </dgm:pt>
    <dgm:pt modelId="{4CDA7F63-44CA-48B3-AA1F-4F98C3C28614}" type="pres">
      <dgm:prSet presAssocID="{41ED0FCA-99FB-42AD-B134-F143DD8186CC}" presName="sibTrans" presStyleLbl="sibTrans2D1" presStyleIdx="0" presStyleCnt="0"/>
      <dgm:spPr/>
    </dgm:pt>
    <dgm:pt modelId="{C083AF91-DBE6-4688-92EC-BE8AB5C8C60C}" type="pres">
      <dgm:prSet presAssocID="{6E670D8B-CF12-40F7-AEEE-5A22AB4AEF47}" presName="compNode" presStyleCnt="0"/>
      <dgm:spPr/>
    </dgm:pt>
    <dgm:pt modelId="{D3D685B1-8308-4E83-BFD7-15D3416D6F74}" type="pres">
      <dgm:prSet presAssocID="{6E670D8B-CF12-40F7-AEEE-5A22AB4AEF47}" presName="pictRect" presStyleLbl="node1" presStyleIdx="1" presStyleCnt="5" custLinFactNeighborX="-290" custLinFactNeighborY="-23696"/>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61D403BF-1F8B-4AB2-8643-74E6C80EC051}" type="pres">
      <dgm:prSet presAssocID="{6E670D8B-CF12-40F7-AEEE-5A22AB4AEF47}" presName="textRect" presStyleLbl="revTx" presStyleIdx="1" presStyleCnt="5" custLinFactNeighborX="-290" custLinFactNeighborY="-44634">
        <dgm:presLayoutVars>
          <dgm:bulletEnabled val="1"/>
        </dgm:presLayoutVars>
      </dgm:prSet>
      <dgm:spPr/>
    </dgm:pt>
    <dgm:pt modelId="{4DA7A25F-3670-471D-8604-955DF74874B0}" type="pres">
      <dgm:prSet presAssocID="{E498388B-5DBF-4E40-98F7-563A94146757}" presName="sibTrans" presStyleLbl="sibTrans2D1" presStyleIdx="0" presStyleCnt="0"/>
      <dgm:spPr/>
    </dgm:pt>
    <dgm:pt modelId="{F99598E0-D2C8-409A-B3DF-02418E2D3D9B}" type="pres">
      <dgm:prSet presAssocID="{69AFD89D-AED5-4C54-89D4-62609C82613D}" presName="compNode" presStyleCnt="0"/>
      <dgm:spPr/>
    </dgm:pt>
    <dgm:pt modelId="{3BEFCE1E-E60B-47A5-9FF8-D3ED41D1F5AA}" type="pres">
      <dgm:prSet presAssocID="{69AFD89D-AED5-4C54-89D4-62609C82613D}" presName="pictRect" presStyleLbl="node1" presStyleIdx="2" presStyleCnt="5" custLinFactNeighborX="-290" custLinFactNeighborY="-23696"/>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290"/>
          </a:stretch>
        </a:blipFill>
        <a:effectLst>
          <a:outerShdw blurRad="50800" dist="38100" dir="2700000" algn="tl" rotWithShape="0">
            <a:prstClr val="black">
              <a:alpha val="40000"/>
            </a:prstClr>
          </a:outerShdw>
        </a:effectLst>
      </dgm:spPr>
    </dgm:pt>
    <dgm:pt modelId="{302BEDEB-0F45-4503-9356-844003101DA6}" type="pres">
      <dgm:prSet presAssocID="{69AFD89D-AED5-4C54-89D4-62609C82613D}" presName="textRect" presStyleLbl="revTx" presStyleIdx="2" presStyleCnt="5" custLinFactNeighborX="-290" custLinFactNeighborY="-44634">
        <dgm:presLayoutVars>
          <dgm:bulletEnabled val="1"/>
        </dgm:presLayoutVars>
      </dgm:prSet>
      <dgm:spPr/>
    </dgm:pt>
    <dgm:pt modelId="{0EC671FE-1322-4C64-8340-60C443A8E307}" type="pres">
      <dgm:prSet presAssocID="{B7BBCB6C-21DB-467A-9042-82905816D7D3}" presName="sibTrans" presStyleLbl="sibTrans2D1" presStyleIdx="0" presStyleCnt="0"/>
      <dgm:spPr/>
    </dgm:pt>
    <dgm:pt modelId="{BFACA64D-7FAF-49F7-A686-145DDEE5D2E1}" type="pres">
      <dgm:prSet presAssocID="{88F05862-2D76-44F2-A34A-4D2E7B2B96B4}" presName="compNode" presStyleCnt="0"/>
      <dgm:spPr/>
    </dgm:pt>
    <dgm:pt modelId="{FE753E26-069B-413F-A75F-A3BC40AD7986}" type="pres">
      <dgm:prSet presAssocID="{88F05862-2D76-44F2-A34A-4D2E7B2B96B4}" presName="pictRect" presStyleLbl="node1" presStyleIdx="3" presStyleCnt="5" custLinFactNeighborX="-290" custLinFactNeighborY="-23696"/>
      <dgm:spPr>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12803FD5-0CB8-42AE-A09A-8576830C212C}" type="pres">
      <dgm:prSet presAssocID="{88F05862-2D76-44F2-A34A-4D2E7B2B96B4}" presName="textRect" presStyleLbl="revTx" presStyleIdx="3" presStyleCnt="5" custLinFactNeighborX="-290" custLinFactNeighborY="-44634">
        <dgm:presLayoutVars>
          <dgm:bulletEnabled val="1"/>
        </dgm:presLayoutVars>
      </dgm:prSet>
      <dgm:spPr/>
    </dgm:pt>
    <dgm:pt modelId="{25E6B9A0-6CE8-40A2-BDA0-B1B2E5FA6619}" type="pres">
      <dgm:prSet presAssocID="{5EF78598-9B07-4ACD-B5CB-8DC408547B5F}" presName="sibTrans" presStyleLbl="sibTrans2D1" presStyleIdx="0" presStyleCnt="0"/>
      <dgm:spPr/>
    </dgm:pt>
    <dgm:pt modelId="{2825B812-D96E-4561-B046-55614B5F5F43}" type="pres">
      <dgm:prSet presAssocID="{0EA49055-E0D5-40F8-B9DE-561282DFCBFB}" presName="compNode" presStyleCnt="0"/>
      <dgm:spPr/>
    </dgm:pt>
    <dgm:pt modelId="{4AB15747-A8FF-4C2A-B215-F0FB53E96BE0}" type="pres">
      <dgm:prSet presAssocID="{0EA49055-E0D5-40F8-B9DE-561282DFCBFB}" presName="pictRect" presStyleLbl="node1" presStyleIdx="4" presStyleCnt="5" custLinFactNeighborX="-290" custLinFactNeighborY="-23696"/>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effectLst>
          <a:outerShdw blurRad="50800" dist="38100" dir="2700000" algn="tl" rotWithShape="0">
            <a:prstClr val="black">
              <a:alpha val="40000"/>
            </a:prstClr>
          </a:outerShdw>
        </a:effectLst>
      </dgm:spPr>
    </dgm:pt>
    <dgm:pt modelId="{B99A8A29-BE54-49CE-8936-2DE8A2DBADCD}" type="pres">
      <dgm:prSet presAssocID="{0EA49055-E0D5-40F8-B9DE-561282DFCBFB}" presName="textRect" presStyleLbl="revTx" presStyleIdx="4" presStyleCnt="5" custScaleX="119819" custLinFactNeighborX="-290" custLinFactNeighborY="-44634">
        <dgm:presLayoutVars>
          <dgm:bulletEnabled val="1"/>
        </dgm:presLayoutVars>
      </dgm:prSet>
      <dgm:spPr/>
    </dgm:pt>
  </dgm:ptLst>
  <dgm:cxnLst>
    <dgm:cxn modelId="{E7FDF00D-6481-40E3-B2E7-BCAA25527173}" type="presOf" srcId="{E498388B-5DBF-4E40-98F7-563A94146757}" destId="{4DA7A25F-3670-471D-8604-955DF74874B0}" srcOrd="0" destOrd="0" presId="urn:microsoft.com/office/officeart/2005/8/layout/pList1"/>
    <dgm:cxn modelId="{A5DD9412-F662-4934-9B0B-BFD2D0FF5DB1}" type="presOf" srcId="{5EF78598-9B07-4ACD-B5CB-8DC408547B5F}" destId="{25E6B9A0-6CE8-40A2-BDA0-B1B2E5FA6619}" srcOrd="0" destOrd="0" presId="urn:microsoft.com/office/officeart/2005/8/layout/pList1"/>
    <dgm:cxn modelId="{EF4BCD14-034E-4416-AC36-347592C6F97E}" srcId="{1FFAE847-3300-4E50-BD60-5B27AD962650}" destId="{BA1D2DC4-1BCA-4D43-A027-91FD1AC5D4FD}" srcOrd="0" destOrd="0" parTransId="{38D462F4-DC33-4A1B-9748-543DD7A32ACB}" sibTransId="{41ED0FCA-99FB-42AD-B134-F143DD8186CC}"/>
    <dgm:cxn modelId="{AB01AA39-57FE-4439-9646-14DAA954C85E}" type="presOf" srcId="{69AFD89D-AED5-4C54-89D4-62609C82613D}" destId="{302BEDEB-0F45-4503-9356-844003101DA6}" srcOrd="0" destOrd="0" presId="urn:microsoft.com/office/officeart/2005/8/layout/pList1"/>
    <dgm:cxn modelId="{0C480A43-871C-40A4-A6D2-0B485B49B8CB}" type="presOf" srcId="{6E670D8B-CF12-40F7-AEEE-5A22AB4AEF47}" destId="{61D403BF-1F8B-4AB2-8643-74E6C80EC051}" srcOrd="0" destOrd="0" presId="urn:microsoft.com/office/officeart/2005/8/layout/pList1"/>
    <dgm:cxn modelId="{68CFD469-FDBB-4999-A22D-E5ED865F1673}" srcId="{1FFAE847-3300-4E50-BD60-5B27AD962650}" destId="{69AFD89D-AED5-4C54-89D4-62609C82613D}" srcOrd="2" destOrd="0" parTransId="{97D2B3E7-4565-4BE2-AF7B-EE16089A71E8}" sibTransId="{B7BBCB6C-21DB-467A-9042-82905816D7D3}"/>
    <dgm:cxn modelId="{733FE96B-A2CF-4420-95E2-3A035FC927C0}" srcId="{1FFAE847-3300-4E50-BD60-5B27AD962650}" destId="{88F05862-2D76-44F2-A34A-4D2E7B2B96B4}" srcOrd="3" destOrd="0" parTransId="{82068FA1-A0A2-4DAA-8E78-05563E63930D}" sibTransId="{5EF78598-9B07-4ACD-B5CB-8DC408547B5F}"/>
    <dgm:cxn modelId="{BA222580-68AF-48EE-8B55-6D24C6770C3E}" type="presOf" srcId="{B7BBCB6C-21DB-467A-9042-82905816D7D3}" destId="{0EC671FE-1322-4C64-8340-60C443A8E307}" srcOrd="0" destOrd="0" presId="urn:microsoft.com/office/officeart/2005/8/layout/pList1"/>
    <dgm:cxn modelId="{EA3C9BA4-8BDD-4700-9A55-B411DAA1ECC4}" type="presOf" srcId="{0EA49055-E0D5-40F8-B9DE-561282DFCBFB}" destId="{B99A8A29-BE54-49CE-8936-2DE8A2DBADCD}" srcOrd="0" destOrd="0" presId="urn:microsoft.com/office/officeart/2005/8/layout/pList1"/>
    <dgm:cxn modelId="{5E27D9A5-E7C7-4F5D-AAA2-547DFE38ACC7}" type="presOf" srcId="{BA1D2DC4-1BCA-4D43-A027-91FD1AC5D4FD}" destId="{E3B2202A-5904-45AC-A60E-699583CC8B25}" srcOrd="0" destOrd="0" presId="urn:microsoft.com/office/officeart/2005/8/layout/pList1"/>
    <dgm:cxn modelId="{83CF20AC-594C-4E83-8075-ADEE0F778965}" srcId="{1FFAE847-3300-4E50-BD60-5B27AD962650}" destId="{0EA49055-E0D5-40F8-B9DE-561282DFCBFB}" srcOrd="4" destOrd="0" parTransId="{1F15D071-02EC-4CA1-BAE0-E2F96FFC59F9}" sibTransId="{179D0CFC-CDD0-4300-BC3E-CAE37A44EBC7}"/>
    <dgm:cxn modelId="{E1A71DB3-B380-49FB-97EA-64F05AE2EF9B}" type="presOf" srcId="{41ED0FCA-99FB-42AD-B134-F143DD8186CC}" destId="{4CDA7F63-44CA-48B3-AA1F-4F98C3C28614}" srcOrd="0" destOrd="0" presId="urn:microsoft.com/office/officeart/2005/8/layout/pList1"/>
    <dgm:cxn modelId="{B117B5D4-1661-4061-A2FB-173C607AB948}" type="presOf" srcId="{1FFAE847-3300-4E50-BD60-5B27AD962650}" destId="{4DD39E1F-5D56-4B76-9007-82B301D5DC8F}" srcOrd="0" destOrd="0" presId="urn:microsoft.com/office/officeart/2005/8/layout/pList1"/>
    <dgm:cxn modelId="{930771E4-321E-4911-AB5B-5204C5BA7A9E}" srcId="{1FFAE847-3300-4E50-BD60-5B27AD962650}" destId="{6E670D8B-CF12-40F7-AEEE-5A22AB4AEF47}" srcOrd="1" destOrd="0" parTransId="{862627E6-7CB6-4E0A-A470-3C3A323AA385}" sibTransId="{E498388B-5DBF-4E40-98F7-563A94146757}"/>
    <dgm:cxn modelId="{4C7ECBE6-C223-4A3C-8F2D-ABC75B49CDDC}" type="presOf" srcId="{88F05862-2D76-44F2-A34A-4D2E7B2B96B4}" destId="{12803FD5-0CB8-42AE-A09A-8576830C212C}" srcOrd="0" destOrd="0" presId="urn:microsoft.com/office/officeart/2005/8/layout/pList1"/>
    <dgm:cxn modelId="{E57C06DC-FF35-4DC0-BF51-4A9A840E0C1B}" type="presParOf" srcId="{4DD39E1F-5D56-4B76-9007-82B301D5DC8F}" destId="{718801FF-C2DB-4295-AE95-5B534DB1A296}" srcOrd="0" destOrd="0" presId="urn:microsoft.com/office/officeart/2005/8/layout/pList1"/>
    <dgm:cxn modelId="{E5BAE7ED-7DC7-41ED-B39A-BAD384043628}" type="presParOf" srcId="{718801FF-C2DB-4295-AE95-5B534DB1A296}" destId="{F77E8CB7-E503-4A84-B20B-9265D8BD9CEB}" srcOrd="0" destOrd="0" presId="urn:microsoft.com/office/officeart/2005/8/layout/pList1"/>
    <dgm:cxn modelId="{4F7C47C3-DE9A-42FF-8D52-EFF20D7824FB}" type="presParOf" srcId="{718801FF-C2DB-4295-AE95-5B534DB1A296}" destId="{E3B2202A-5904-45AC-A60E-699583CC8B25}" srcOrd="1" destOrd="0" presId="urn:microsoft.com/office/officeart/2005/8/layout/pList1"/>
    <dgm:cxn modelId="{E86D0126-3ADC-4755-AD49-67E146B42297}" type="presParOf" srcId="{4DD39E1F-5D56-4B76-9007-82B301D5DC8F}" destId="{4CDA7F63-44CA-48B3-AA1F-4F98C3C28614}" srcOrd="1" destOrd="0" presId="urn:microsoft.com/office/officeart/2005/8/layout/pList1"/>
    <dgm:cxn modelId="{B79F5903-873B-4022-A992-495A2382B33C}" type="presParOf" srcId="{4DD39E1F-5D56-4B76-9007-82B301D5DC8F}" destId="{C083AF91-DBE6-4688-92EC-BE8AB5C8C60C}" srcOrd="2" destOrd="0" presId="urn:microsoft.com/office/officeart/2005/8/layout/pList1"/>
    <dgm:cxn modelId="{AD14396E-0632-4B64-B94F-4FD443B8A9E1}" type="presParOf" srcId="{C083AF91-DBE6-4688-92EC-BE8AB5C8C60C}" destId="{D3D685B1-8308-4E83-BFD7-15D3416D6F74}" srcOrd="0" destOrd="0" presId="urn:microsoft.com/office/officeart/2005/8/layout/pList1"/>
    <dgm:cxn modelId="{BB32788F-F70C-4C45-BB49-4A9C3306C7AE}" type="presParOf" srcId="{C083AF91-DBE6-4688-92EC-BE8AB5C8C60C}" destId="{61D403BF-1F8B-4AB2-8643-74E6C80EC051}" srcOrd="1" destOrd="0" presId="urn:microsoft.com/office/officeart/2005/8/layout/pList1"/>
    <dgm:cxn modelId="{81C5DE29-DAC9-431C-8D05-B9AB4FBA1396}" type="presParOf" srcId="{4DD39E1F-5D56-4B76-9007-82B301D5DC8F}" destId="{4DA7A25F-3670-471D-8604-955DF74874B0}" srcOrd="3" destOrd="0" presId="urn:microsoft.com/office/officeart/2005/8/layout/pList1"/>
    <dgm:cxn modelId="{E5234B31-ED9F-4D03-A043-D168B397FF0F}" type="presParOf" srcId="{4DD39E1F-5D56-4B76-9007-82B301D5DC8F}" destId="{F99598E0-D2C8-409A-B3DF-02418E2D3D9B}" srcOrd="4" destOrd="0" presId="urn:microsoft.com/office/officeart/2005/8/layout/pList1"/>
    <dgm:cxn modelId="{7C7FAFAE-9EE1-48BE-A79A-9CBDB8FCAEEB}" type="presParOf" srcId="{F99598E0-D2C8-409A-B3DF-02418E2D3D9B}" destId="{3BEFCE1E-E60B-47A5-9FF8-D3ED41D1F5AA}" srcOrd="0" destOrd="0" presId="urn:microsoft.com/office/officeart/2005/8/layout/pList1"/>
    <dgm:cxn modelId="{E3533CFB-58EE-4BB9-9080-A1DE66B6AABD}" type="presParOf" srcId="{F99598E0-D2C8-409A-B3DF-02418E2D3D9B}" destId="{302BEDEB-0F45-4503-9356-844003101DA6}" srcOrd="1" destOrd="0" presId="urn:microsoft.com/office/officeart/2005/8/layout/pList1"/>
    <dgm:cxn modelId="{D5E93665-5D11-44EF-8E7A-44D5BA859C20}" type="presParOf" srcId="{4DD39E1F-5D56-4B76-9007-82B301D5DC8F}" destId="{0EC671FE-1322-4C64-8340-60C443A8E307}" srcOrd="5" destOrd="0" presId="urn:microsoft.com/office/officeart/2005/8/layout/pList1"/>
    <dgm:cxn modelId="{4A32B4C4-EAA1-4BB0-9616-E90E6DDF3564}" type="presParOf" srcId="{4DD39E1F-5D56-4B76-9007-82B301D5DC8F}" destId="{BFACA64D-7FAF-49F7-A686-145DDEE5D2E1}" srcOrd="6" destOrd="0" presId="urn:microsoft.com/office/officeart/2005/8/layout/pList1"/>
    <dgm:cxn modelId="{22F7F7EA-6033-47BD-8C7E-8C1EF0A2DE05}" type="presParOf" srcId="{BFACA64D-7FAF-49F7-A686-145DDEE5D2E1}" destId="{FE753E26-069B-413F-A75F-A3BC40AD7986}" srcOrd="0" destOrd="0" presId="urn:microsoft.com/office/officeart/2005/8/layout/pList1"/>
    <dgm:cxn modelId="{F2FC18A3-35C1-455E-84AB-C7A2FD45A026}" type="presParOf" srcId="{BFACA64D-7FAF-49F7-A686-145DDEE5D2E1}" destId="{12803FD5-0CB8-42AE-A09A-8576830C212C}" srcOrd="1" destOrd="0" presId="urn:microsoft.com/office/officeart/2005/8/layout/pList1"/>
    <dgm:cxn modelId="{B429050B-DFCD-4891-96ED-A16097C2ADAC}" type="presParOf" srcId="{4DD39E1F-5D56-4B76-9007-82B301D5DC8F}" destId="{25E6B9A0-6CE8-40A2-BDA0-B1B2E5FA6619}" srcOrd="7" destOrd="0" presId="urn:microsoft.com/office/officeart/2005/8/layout/pList1"/>
    <dgm:cxn modelId="{21586F76-8743-4B13-9F0D-1629E92CC63F}" type="presParOf" srcId="{4DD39E1F-5D56-4B76-9007-82B301D5DC8F}" destId="{2825B812-D96E-4561-B046-55614B5F5F43}" srcOrd="8" destOrd="0" presId="urn:microsoft.com/office/officeart/2005/8/layout/pList1"/>
    <dgm:cxn modelId="{E6B7FE70-1A83-4813-8FF3-DED3ADE63C34}" type="presParOf" srcId="{2825B812-D96E-4561-B046-55614B5F5F43}" destId="{4AB15747-A8FF-4C2A-B215-F0FB53E96BE0}" srcOrd="0" destOrd="0" presId="urn:microsoft.com/office/officeart/2005/8/layout/pList1"/>
    <dgm:cxn modelId="{CCB0361B-3DE1-43C4-A23E-BF7C4E8734AF}" type="presParOf" srcId="{2825B812-D96E-4561-B046-55614B5F5F43}" destId="{B99A8A29-BE54-49CE-8936-2DE8A2DBADC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7E8CB7-E503-4A84-B20B-9265D8BD9CEB}">
      <dsp:nvSpPr>
        <dsp:cNvPr id="0" name=""/>
        <dsp:cNvSpPr/>
      </dsp:nvSpPr>
      <dsp:spPr>
        <a:xfrm>
          <a:off x="108195" y="116307"/>
          <a:ext cx="1513263" cy="1042638"/>
        </a:xfrm>
        <a:prstGeom prst="round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E3B2202A-5904-45AC-A60E-699583CC8B25}">
      <dsp:nvSpPr>
        <dsp:cNvPr id="0" name=""/>
        <dsp:cNvSpPr/>
      </dsp:nvSpPr>
      <dsp:spPr>
        <a:xfrm>
          <a:off x="0" y="1155424"/>
          <a:ext cx="1731975" cy="561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en-US" sz="1800" b="1" kern="1200">
              <a:solidFill>
                <a:srgbClr val="9C2D03"/>
              </a:solidFill>
            </a:rPr>
            <a:t>With Abraham </a:t>
          </a:r>
          <a:br>
            <a:rPr lang="en-US" sz="1800" b="1" kern="1200">
              <a:solidFill>
                <a:srgbClr val="9C2D03"/>
              </a:solidFill>
            </a:rPr>
          </a:br>
          <a:r>
            <a:rPr lang="en-US" sz="1800" b="1" kern="1200">
              <a:solidFill>
                <a:srgbClr val="9C2D03"/>
              </a:solidFill>
            </a:rPr>
            <a:t>(Gn. 17:7)</a:t>
          </a:r>
          <a:endParaRPr lang="es-ES" sz="1800" kern="1200" dirty="0">
            <a:solidFill>
              <a:srgbClr val="9C2D03"/>
            </a:solidFill>
          </a:endParaRPr>
        </a:p>
      </dsp:txBody>
      <dsp:txXfrm>
        <a:off x="0" y="1155424"/>
        <a:ext cx="1731975" cy="561420"/>
      </dsp:txXfrm>
    </dsp:sp>
    <dsp:sp modelId="{D3D685B1-8308-4E83-BFD7-15D3416D6F74}">
      <dsp:nvSpPr>
        <dsp:cNvPr id="0" name=""/>
        <dsp:cNvSpPr/>
      </dsp:nvSpPr>
      <dsp:spPr>
        <a:xfrm>
          <a:off x="1882204" y="116307"/>
          <a:ext cx="1513263" cy="1042638"/>
        </a:xfrm>
        <a:prstGeom prst="round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61D403BF-1F8B-4AB2-8643-74E6C80EC051}">
      <dsp:nvSpPr>
        <dsp:cNvPr id="0" name=""/>
        <dsp:cNvSpPr/>
      </dsp:nvSpPr>
      <dsp:spPr>
        <a:xfrm>
          <a:off x="1882204" y="1155424"/>
          <a:ext cx="1513263" cy="561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en-US" sz="1800" b="1" kern="1200">
              <a:solidFill>
                <a:srgbClr val="526A7E"/>
              </a:solidFill>
            </a:rPr>
            <a:t>With Isaac (Gn. 26:3)</a:t>
          </a:r>
          <a:endParaRPr lang="es-ES" sz="1800" kern="1200" dirty="0">
            <a:solidFill>
              <a:srgbClr val="526A7E"/>
            </a:solidFill>
          </a:endParaRPr>
        </a:p>
      </dsp:txBody>
      <dsp:txXfrm>
        <a:off x="1882204" y="1155424"/>
        <a:ext cx="1513263" cy="561420"/>
      </dsp:txXfrm>
    </dsp:sp>
    <dsp:sp modelId="{3BEFCE1E-E60B-47A5-9FF8-D3ED41D1F5AA}">
      <dsp:nvSpPr>
        <dsp:cNvPr id="0" name=""/>
        <dsp:cNvSpPr/>
      </dsp:nvSpPr>
      <dsp:spPr>
        <a:xfrm>
          <a:off x="3546858" y="116307"/>
          <a:ext cx="1513263" cy="1042638"/>
        </a:xfrm>
        <a:prstGeom prst="round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l="290"/>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302BEDEB-0F45-4503-9356-844003101DA6}">
      <dsp:nvSpPr>
        <dsp:cNvPr id="0" name=""/>
        <dsp:cNvSpPr/>
      </dsp:nvSpPr>
      <dsp:spPr>
        <a:xfrm>
          <a:off x="3546858" y="1155424"/>
          <a:ext cx="1513263" cy="561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en-US" sz="1800" b="1" kern="1200">
              <a:solidFill>
                <a:srgbClr val="7030A0"/>
              </a:solidFill>
            </a:rPr>
            <a:t>With Jacob (Gn. 28:15)</a:t>
          </a:r>
          <a:endParaRPr lang="es-ES" sz="1800" kern="1200" dirty="0">
            <a:solidFill>
              <a:srgbClr val="7030A0"/>
            </a:solidFill>
          </a:endParaRPr>
        </a:p>
      </dsp:txBody>
      <dsp:txXfrm>
        <a:off x="3546858" y="1155424"/>
        <a:ext cx="1513263" cy="561420"/>
      </dsp:txXfrm>
    </dsp:sp>
    <dsp:sp modelId="{FE753E26-069B-413F-A75F-A3BC40AD7986}">
      <dsp:nvSpPr>
        <dsp:cNvPr id="0" name=""/>
        <dsp:cNvSpPr/>
      </dsp:nvSpPr>
      <dsp:spPr>
        <a:xfrm>
          <a:off x="5211511" y="116307"/>
          <a:ext cx="1513263" cy="1042638"/>
        </a:xfrm>
        <a:prstGeom prst="roundRect">
          <a:avLst/>
        </a:prstGeom>
        <a:blipFill dpi="0"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12803FD5-0CB8-42AE-A09A-8576830C212C}">
      <dsp:nvSpPr>
        <dsp:cNvPr id="0" name=""/>
        <dsp:cNvSpPr/>
      </dsp:nvSpPr>
      <dsp:spPr>
        <a:xfrm>
          <a:off x="5211511" y="1155424"/>
          <a:ext cx="1513263" cy="561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en-US" sz="1800" b="1" kern="1200">
              <a:solidFill>
                <a:srgbClr val="8D483C"/>
              </a:solidFill>
            </a:rPr>
            <a:t>With Joseph (Gn. 39:2)</a:t>
          </a:r>
          <a:endParaRPr lang="es-ES" sz="1800" kern="1200" dirty="0">
            <a:solidFill>
              <a:srgbClr val="8D483C"/>
            </a:solidFill>
          </a:endParaRPr>
        </a:p>
      </dsp:txBody>
      <dsp:txXfrm>
        <a:off x="5211511" y="1155424"/>
        <a:ext cx="1513263" cy="561420"/>
      </dsp:txXfrm>
    </dsp:sp>
    <dsp:sp modelId="{4AB15747-A8FF-4C2A-B215-F0FB53E96BE0}">
      <dsp:nvSpPr>
        <dsp:cNvPr id="0" name=""/>
        <dsp:cNvSpPr/>
      </dsp:nvSpPr>
      <dsp:spPr>
        <a:xfrm>
          <a:off x="7026122" y="116307"/>
          <a:ext cx="1513263" cy="1042638"/>
        </a:xfrm>
        <a:prstGeom prst="round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sp>
    <dsp:sp modelId="{B99A8A29-BE54-49CE-8936-2DE8A2DBADCD}">
      <dsp:nvSpPr>
        <dsp:cNvPr id="0" name=""/>
        <dsp:cNvSpPr/>
      </dsp:nvSpPr>
      <dsp:spPr>
        <a:xfrm>
          <a:off x="6876165" y="1155424"/>
          <a:ext cx="1813177" cy="561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scene3d>
            <a:camera prst="orthographicFront"/>
            <a:lightRig rig="threePt" dir="t"/>
          </a:scene3d>
          <a:sp3d extrusionH="57150">
            <a:bevelT w="38100" h="38100"/>
          </a:sp3d>
        </a:bodyPr>
        <a:lstStyle/>
        <a:p>
          <a:pPr marL="0" lvl="0" indent="0" algn="ctr" defTabSz="800100">
            <a:lnSpc>
              <a:spcPct val="90000"/>
            </a:lnSpc>
            <a:spcBef>
              <a:spcPct val="0"/>
            </a:spcBef>
            <a:spcAft>
              <a:spcPct val="35000"/>
            </a:spcAft>
            <a:buNone/>
          </a:pPr>
          <a:r>
            <a:rPr lang="en-US" sz="1800" b="1" kern="1200">
              <a:solidFill>
                <a:srgbClr val="D86B0E"/>
              </a:solidFill>
            </a:rPr>
            <a:t>With the people of Israel </a:t>
          </a:r>
          <a:br>
            <a:rPr lang="en-US" sz="1800" b="1" kern="1200">
              <a:solidFill>
                <a:srgbClr val="D86B0E"/>
              </a:solidFill>
            </a:rPr>
          </a:br>
          <a:r>
            <a:rPr lang="en-US" sz="1800" b="1" kern="1200">
              <a:solidFill>
                <a:srgbClr val="D86B0E"/>
              </a:solidFill>
            </a:rPr>
            <a:t>(Ex. 29:43-45)</a:t>
          </a:r>
          <a:endParaRPr lang="es-ES" sz="1800" kern="1200" dirty="0">
            <a:solidFill>
              <a:srgbClr val="D86B0E"/>
            </a:solidFill>
          </a:endParaRPr>
        </a:p>
      </dsp:txBody>
      <dsp:txXfrm>
        <a:off x="6876165" y="1155424"/>
        <a:ext cx="1813177" cy="561420"/>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18/09/2023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756336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18/09/2023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81141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18/09/2023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33486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D3E986-4723-A86B-28CC-E96D7E43AAD7}"/>
              </a:ext>
            </a:extLst>
          </p:cNvPr>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0DA6A3B2-856B-2BD9-9E45-B0942A5AE07A}"/>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901F46B-66E9-008F-4942-EF6BEDB33316}"/>
              </a:ext>
            </a:extLst>
          </p:cNvPr>
          <p:cNvSpPr>
            <a:spLocks noGrp="1"/>
          </p:cNvSpPr>
          <p:nvPr>
            <p:ph type="dt" sz="half" idx="10"/>
          </p:nvPr>
        </p:nvSpPr>
        <p:spPr/>
        <p:txBody>
          <a:bodyPr/>
          <a:lstStyle/>
          <a:p>
            <a:fld id="{E3289AF3-E621-40E7-A387-C6F602C533B9}" type="datetimeFigureOut">
              <a:rPr lang="es-ES" smtClean="0"/>
              <a:t>18/09/2023</a:t>
            </a:fld>
            <a:endParaRPr lang="es-ES"/>
          </a:p>
        </p:txBody>
      </p:sp>
      <p:sp>
        <p:nvSpPr>
          <p:cNvPr id="5" name="Marcador de pie de página 4">
            <a:extLst>
              <a:ext uri="{FF2B5EF4-FFF2-40B4-BE49-F238E27FC236}">
                <a16:creationId xmlns:a16="http://schemas.microsoft.com/office/drawing/2014/main" id="{F01019ED-5F29-C2FF-0CF4-74B894FC16F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D56B57-929A-1110-2148-3F0CBF41391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488610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538FA1-D4BE-4B21-45F9-3A0059AD0BF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5753F6-3363-DDF1-A4BD-2A2C1BCF02CE}"/>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102DA4-5DF2-4D6A-9EAB-C0DA46123EBC}"/>
              </a:ext>
            </a:extLst>
          </p:cNvPr>
          <p:cNvSpPr>
            <a:spLocks noGrp="1"/>
          </p:cNvSpPr>
          <p:nvPr>
            <p:ph type="dt" sz="half" idx="10"/>
          </p:nvPr>
        </p:nvSpPr>
        <p:spPr/>
        <p:txBody>
          <a:bodyPr/>
          <a:lstStyle/>
          <a:p>
            <a:fld id="{E3289AF3-E621-40E7-A387-C6F602C533B9}" type="datetimeFigureOut">
              <a:rPr lang="es-ES" smtClean="0"/>
              <a:t>18/09/2023</a:t>
            </a:fld>
            <a:endParaRPr lang="es-ES"/>
          </a:p>
        </p:txBody>
      </p:sp>
      <p:sp>
        <p:nvSpPr>
          <p:cNvPr id="5" name="Marcador de pie de página 4">
            <a:extLst>
              <a:ext uri="{FF2B5EF4-FFF2-40B4-BE49-F238E27FC236}">
                <a16:creationId xmlns:a16="http://schemas.microsoft.com/office/drawing/2014/main" id="{CCCB13C6-4FB5-8B98-00F5-43F2E6CA8AF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514C4A-DC43-CE46-9043-A8DBFDEC7E96}"/>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37142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DDE0AE-7745-7B7A-4CE7-D08F8B3C8204}"/>
              </a:ext>
            </a:extLst>
          </p:cNvPr>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0590DF5-5A6C-6E43-C751-1E1C1B02AF6B}"/>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CFA7DAF-7E05-9B6E-B270-BE04F38EEB38}"/>
              </a:ext>
            </a:extLst>
          </p:cNvPr>
          <p:cNvSpPr>
            <a:spLocks noGrp="1"/>
          </p:cNvSpPr>
          <p:nvPr>
            <p:ph type="dt" sz="half" idx="10"/>
          </p:nvPr>
        </p:nvSpPr>
        <p:spPr/>
        <p:txBody>
          <a:bodyPr/>
          <a:lstStyle/>
          <a:p>
            <a:fld id="{E3289AF3-E621-40E7-A387-C6F602C533B9}" type="datetimeFigureOut">
              <a:rPr lang="es-ES" smtClean="0"/>
              <a:t>18/09/2023</a:t>
            </a:fld>
            <a:endParaRPr lang="es-ES"/>
          </a:p>
        </p:txBody>
      </p:sp>
      <p:sp>
        <p:nvSpPr>
          <p:cNvPr id="5" name="Marcador de pie de página 4">
            <a:extLst>
              <a:ext uri="{FF2B5EF4-FFF2-40B4-BE49-F238E27FC236}">
                <a16:creationId xmlns:a16="http://schemas.microsoft.com/office/drawing/2014/main" id="{01B0C7BF-5E5A-5A9E-C267-BFC3805FA03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A243DE0-3513-E8B4-C1EE-FDCFC0EE8D18}"/>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2849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98664B-24F3-5508-B589-1050487C876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AE27094-520A-059A-3432-3E42415C5F9A}"/>
              </a:ext>
            </a:extLst>
          </p:cNvPr>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5368604-A9FD-7FAC-D83D-DD7FA421571F}"/>
              </a:ext>
            </a:extLst>
          </p:cNvPr>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AE094B7-6A9A-1243-1981-E782F7BB0D3F}"/>
              </a:ext>
            </a:extLst>
          </p:cNvPr>
          <p:cNvSpPr>
            <a:spLocks noGrp="1"/>
          </p:cNvSpPr>
          <p:nvPr>
            <p:ph type="dt" sz="half" idx="10"/>
          </p:nvPr>
        </p:nvSpPr>
        <p:spPr/>
        <p:txBody>
          <a:bodyPr/>
          <a:lstStyle/>
          <a:p>
            <a:fld id="{E3289AF3-E621-40E7-A387-C6F602C533B9}" type="datetimeFigureOut">
              <a:rPr lang="es-ES" smtClean="0"/>
              <a:t>18/09/2023</a:t>
            </a:fld>
            <a:endParaRPr lang="es-ES"/>
          </a:p>
        </p:txBody>
      </p:sp>
      <p:sp>
        <p:nvSpPr>
          <p:cNvPr id="6" name="Marcador de pie de página 5">
            <a:extLst>
              <a:ext uri="{FF2B5EF4-FFF2-40B4-BE49-F238E27FC236}">
                <a16:creationId xmlns:a16="http://schemas.microsoft.com/office/drawing/2014/main" id="{2832A4F3-F9CB-19A0-B834-5F8F911610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73E0FF-2F3F-3FCB-ACE8-3B076A9FAF3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420647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9C3F80-A6E3-BCBE-DC1D-A38B011F3FFB}"/>
              </a:ext>
            </a:extLst>
          </p:cNvPr>
          <p:cNvSpPr>
            <a:spLocks noGrp="1"/>
          </p:cNvSpPr>
          <p:nvPr>
            <p:ph type="title"/>
          </p:nvPr>
        </p:nvSpPr>
        <p:spPr>
          <a:xfrm>
            <a:off x="629841" y="273844"/>
            <a:ext cx="7886700" cy="994172"/>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06AA994-4EC0-CB00-8598-60689E260653}"/>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426397-070F-1870-07D3-4EB7E3E374E1}"/>
              </a:ext>
            </a:extLst>
          </p:cNvPr>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2E1A30AE-C148-0344-55C3-58D0596BCB65}"/>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601682-877A-E151-11D2-F0510F7E4C51}"/>
              </a:ext>
            </a:extLst>
          </p:cNvPr>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218B1EE-1CCB-6769-904C-8935156BC3BA}"/>
              </a:ext>
            </a:extLst>
          </p:cNvPr>
          <p:cNvSpPr>
            <a:spLocks noGrp="1"/>
          </p:cNvSpPr>
          <p:nvPr>
            <p:ph type="dt" sz="half" idx="10"/>
          </p:nvPr>
        </p:nvSpPr>
        <p:spPr/>
        <p:txBody>
          <a:bodyPr/>
          <a:lstStyle/>
          <a:p>
            <a:fld id="{E3289AF3-E621-40E7-A387-C6F602C533B9}" type="datetimeFigureOut">
              <a:rPr lang="es-ES" smtClean="0"/>
              <a:t>18/09/2023</a:t>
            </a:fld>
            <a:endParaRPr lang="es-ES"/>
          </a:p>
        </p:txBody>
      </p:sp>
      <p:sp>
        <p:nvSpPr>
          <p:cNvPr id="8" name="Marcador de pie de página 7">
            <a:extLst>
              <a:ext uri="{FF2B5EF4-FFF2-40B4-BE49-F238E27FC236}">
                <a16:creationId xmlns:a16="http://schemas.microsoft.com/office/drawing/2014/main" id="{E6099AA0-C9E5-55B5-1346-6B8614989FA0}"/>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EF22BD22-1842-1E3F-CD53-C0CB579F73A1}"/>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968111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845665-70FF-07CB-98F8-A2D72EB50C0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89E6B1F-56B8-AC91-FD28-C08E050D6E62}"/>
              </a:ext>
            </a:extLst>
          </p:cNvPr>
          <p:cNvSpPr>
            <a:spLocks noGrp="1"/>
          </p:cNvSpPr>
          <p:nvPr>
            <p:ph type="dt" sz="half" idx="10"/>
          </p:nvPr>
        </p:nvSpPr>
        <p:spPr/>
        <p:txBody>
          <a:bodyPr/>
          <a:lstStyle/>
          <a:p>
            <a:fld id="{E3289AF3-E621-40E7-A387-C6F602C533B9}" type="datetimeFigureOut">
              <a:rPr lang="es-ES" smtClean="0"/>
              <a:t>18/09/2023</a:t>
            </a:fld>
            <a:endParaRPr lang="es-ES"/>
          </a:p>
        </p:txBody>
      </p:sp>
      <p:sp>
        <p:nvSpPr>
          <p:cNvPr id="4" name="Marcador de pie de página 3">
            <a:extLst>
              <a:ext uri="{FF2B5EF4-FFF2-40B4-BE49-F238E27FC236}">
                <a16:creationId xmlns:a16="http://schemas.microsoft.com/office/drawing/2014/main" id="{882603A0-7BE0-3C86-A64D-C6FDD592B7D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544B794-181A-2F92-9721-842285165330}"/>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15803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D6E28C7-CC2B-0A7A-5CEE-3A8F9952DF94}"/>
              </a:ext>
            </a:extLst>
          </p:cNvPr>
          <p:cNvSpPr>
            <a:spLocks noGrp="1"/>
          </p:cNvSpPr>
          <p:nvPr>
            <p:ph type="dt" sz="half" idx="10"/>
          </p:nvPr>
        </p:nvSpPr>
        <p:spPr/>
        <p:txBody>
          <a:bodyPr/>
          <a:lstStyle/>
          <a:p>
            <a:fld id="{E3289AF3-E621-40E7-A387-C6F602C533B9}" type="datetimeFigureOut">
              <a:rPr lang="es-ES" smtClean="0"/>
              <a:t>18/09/2023</a:t>
            </a:fld>
            <a:endParaRPr lang="es-ES"/>
          </a:p>
        </p:txBody>
      </p:sp>
      <p:sp>
        <p:nvSpPr>
          <p:cNvPr id="3" name="Marcador de pie de página 2">
            <a:extLst>
              <a:ext uri="{FF2B5EF4-FFF2-40B4-BE49-F238E27FC236}">
                <a16:creationId xmlns:a16="http://schemas.microsoft.com/office/drawing/2014/main" id="{DBCCF962-D1F2-DCF7-BC9A-9B071165402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A178783-1F51-155A-9779-F9A8BA9C024F}"/>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54458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94763D-09C4-CF55-C06D-8A1E135E0BF2}"/>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7BD812-3281-EB96-956F-FD885F8361B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2D25F5A-98CD-47F3-494D-1432F54C0AD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215BD9-DAB2-F8CF-64F5-5B94EA5B2C05}"/>
              </a:ext>
            </a:extLst>
          </p:cNvPr>
          <p:cNvSpPr>
            <a:spLocks noGrp="1"/>
          </p:cNvSpPr>
          <p:nvPr>
            <p:ph type="dt" sz="half" idx="10"/>
          </p:nvPr>
        </p:nvSpPr>
        <p:spPr/>
        <p:txBody>
          <a:bodyPr/>
          <a:lstStyle/>
          <a:p>
            <a:fld id="{E3289AF3-E621-40E7-A387-C6F602C533B9}" type="datetimeFigureOut">
              <a:rPr lang="es-ES" smtClean="0"/>
              <a:t>18/09/2023</a:t>
            </a:fld>
            <a:endParaRPr lang="es-ES"/>
          </a:p>
        </p:txBody>
      </p:sp>
      <p:sp>
        <p:nvSpPr>
          <p:cNvPr id="6" name="Marcador de pie de página 5">
            <a:extLst>
              <a:ext uri="{FF2B5EF4-FFF2-40B4-BE49-F238E27FC236}">
                <a16:creationId xmlns:a16="http://schemas.microsoft.com/office/drawing/2014/main" id="{1C1D8E78-4321-C403-DECB-D73BF0C34D6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DFD8D8E-E189-26E0-CD12-44C4CD582CE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823658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FD3450FF-BC1A-4871-ACF7-0512E9BB0A96}" type="datetimeFigureOut">
              <a:rPr lang="es-ES" smtClean="0"/>
              <a:t>18/09/2023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421979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031832-3688-FF0A-030F-E48539EE40C0}"/>
              </a:ext>
            </a:extLst>
          </p:cNvPr>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A76C441-DDE6-D3E4-98C5-6F520C9F2691}"/>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4" name="Marcador de texto 3">
            <a:extLst>
              <a:ext uri="{FF2B5EF4-FFF2-40B4-BE49-F238E27FC236}">
                <a16:creationId xmlns:a16="http://schemas.microsoft.com/office/drawing/2014/main" id="{7210B3A4-E040-BA75-3CE1-1067E866C22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3422D3-D07A-9672-00E5-54F4CEDB4EA8}"/>
              </a:ext>
            </a:extLst>
          </p:cNvPr>
          <p:cNvSpPr>
            <a:spLocks noGrp="1"/>
          </p:cNvSpPr>
          <p:nvPr>
            <p:ph type="dt" sz="half" idx="10"/>
          </p:nvPr>
        </p:nvSpPr>
        <p:spPr/>
        <p:txBody>
          <a:bodyPr/>
          <a:lstStyle/>
          <a:p>
            <a:fld id="{E3289AF3-E621-40E7-A387-C6F602C533B9}" type="datetimeFigureOut">
              <a:rPr lang="es-ES" smtClean="0"/>
              <a:t>18/09/2023</a:t>
            </a:fld>
            <a:endParaRPr lang="es-ES"/>
          </a:p>
        </p:txBody>
      </p:sp>
      <p:sp>
        <p:nvSpPr>
          <p:cNvPr id="6" name="Marcador de pie de página 5">
            <a:extLst>
              <a:ext uri="{FF2B5EF4-FFF2-40B4-BE49-F238E27FC236}">
                <a16:creationId xmlns:a16="http://schemas.microsoft.com/office/drawing/2014/main" id="{524E208E-027E-3EE7-CCCF-E1F2E90D8A8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E64C2EE-243F-4255-BAC5-19EB9C16CA6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377314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E140A2-D27C-190D-CD98-596AA68FB62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F2A35B7-5050-B741-E2A4-48868858C4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813D8A-BA6B-2B28-400F-6368340F72D5}"/>
              </a:ext>
            </a:extLst>
          </p:cNvPr>
          <p:cNvSpPr>
            <a:spLocks noGrp="1"/>
          </p:cNvSpPr>
          <p:nvPr>
            <p:ph type="dt" sz="half" idx="10"/>
          </p:nvPr>
        </p:nvSpPr>
        <p:spPr/>
        <p:txBody>
          <a:bodyPr/>
          <a:lstStyle/>
          <a:p>
            <a:fld id="{E3289AF3-E621-40E7-A387-C6F602C533B9}" type="datetimeFigureOut">
              <a:rPr lang="es-ES" smtClean="0"/>
              <a:t>18/09/2023</a:t>
            </a:fld>
            <a:endParaRPr lang="es-ES"/>
          </a:p>
        </p:txBody>
      </p:sp>
      <p:sp>
        <p:nvSpPr>
          <p:cNvPr id="5" name="Marcador de pie de página 4">
            <a:extLst>
              <a:ext uri="{FF2B5EF4-FFF2-40B4-BE49-F238E27FC236}">
                <a16:creationId xmlns:a16="http://schemas.microsoft.com/office/drawing/2014/main" id="{8FBFB3D0-0A33-FDE0-16F5-6795C76E688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F4C940-0A45-5D16-322A-F2A730ED021D}"/>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1403731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2F4091F-5490-0D88-5FE8-AD616097A8E5}"/>
              </a:ext>
            </a:extLst>
          </p:cNvPr>
          <p:cNvSpPr>
            <a:spLocks noGrp="1"/>
          </p:cNvSpPr>
          <p:nvPr>
            <p:ph type="title" orient="vert"/>
          </p:nvPr>
        </p:nvSpPr>
        <p:spPr>
          <a:xfrm>
            <a:off x="6543675" y="273844"/>
            <a:ext cx="1971675" cy="4358879"/>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53AE447-4D53-BC71-FD27-46AE9524B37E}"/>
              </a:ext>
            </a:extLst>
          </p:cNvPr>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3DFF2B0-7807-0C0A-8BC1-BA8C0A774DF8}"/>
              </a:ext>
            </a:extLst>
          </p:cNvPr>
          <p:cNvSpPr>
            <a:spLocks noGrp="1"/>
          </p:cNvSpPr>
          <p:nvPr>
            <p:ph type="dt" sz="half" idx="10"/>
          </p:nvPr>
        </p:nvSpPr>
        <p:spPr/>
        <p:txBody>
          <a:bodyPr/>
          <a:lstStyle/>
          <a:p>
            <a:fld id="{E3289AF3-E621-40E7-A387-C6F602C533B9}" type="datetimeFigureOut">
              <a:rPr lang="es-ES" smtClean="0"/>
              <a:t>18/09/2023</a:t>
            </a:fld>
            <a:endParaRPr lang="es-ES"/>
          </a:p>
        </p:txBody>
      </p:sp>
      <p:sp>
        <p:nvSpPr>
          <p:cNvPr id="5" name="Marcador de pie de página 4">
            <a:extLst>
              <a:ext uri="{FF2B5EF4-FFF2-40B4-BE49-F238E27FC236}">
                <a16:creationId xmlns:a16="http://schemas.microsoft.com/office/drawing/2014/main" id="{D74D5E9E-8402-7020-A583-0ED030BE2D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6D61E75-551F-FDD9-3DEA-C62D313B6C3A}"/>
              </a:ext>
            </a:extLst>
          </p:cNvPr>
          <p:cNvSpPr>
            <a:spLocks noGrp="1"/>
          </p:cNvSpPr>
          <p:nvPr>
            <p:ph type="sldNum" sz="quarter" idx="12"/>
          </p:nvPr>
        </p:nvSpPr>
        <p:spPr/>
        <p:txBody>
          <a:bodyPr/>
          <a:lstStyle/>
          <a:p>
            <a:fld id="{7E7C631C-3946-4E5D-B5C8-98567C3D55E0}" type="slidenum">
              <a:rPr lang="es-ES" smtClean="0"/>
              <a:t>‹Nº›</a:t>
            </a:fld>
            <a:endParaRPr lang="es-ES"/>
          </a:p>
        </p:txBody>
      </p:sp>
    </p:spTree>
    <p:extLst>
      <p:ext uri="{BB962C8B-B14F-4D97-AF65-F5344CB8AC3E}">
        <p14:creationId xmlns:p14="http://schemas.microsoft.com/office/powerpoint/2010/main" val="2716588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D3450FF-BC1A-4871-ACF7-0512E9BB0A96}" type="datetimeFigureOut">
              <a:rPr lang="es-ES" smtClean="0"/>
              <a:t>18/09/2023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69025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FD3450FF-BC1A-4871-ACF7-0512E9BB0A96}" type="datetimeFigureOut">
              <a:rPr lang="es-ES" smtClean="0"/>
              <a:t>18/09/2023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316508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FD3450FF-BC1A-4871-ACF7-0512E9BB0A96}" type="datetimeFigureOut">
              <a:rPr lang="es-ES" smtClean="0"/>
              <a:t>18/09/2023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030440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FD3450FF-BC1A-4871-ACF7-0512E9BB0A96}" type="datetimeFigureOut">
              <a:rPr lang="es-ES" smtClean="0"/>
              <a:t>18/09/2023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11395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3450FF-BC1A-4871-ACF7-0512E9BB0A96}" type="datetimeFigureOut">
              <a:rPr lang="es-ES" smtClean="0"/>
              <a:t>18/09/2023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197430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18/09/2023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1821633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FD3450FF-BC1A-4871-ACF7-0512E9BB0A96}" type="datetimeFigureOut">
              <a:rPr lang="es-ES" smtClean="0"/>
              <a:t>18/09/2023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6AFBE55E-43F3-4006-9598-535EFFB40E8C}" type="slidenum">
              <a:rPr lang="es-ES" smtClean="0"/>
              <a:t>‹Nº›</a:t>
            </a:fld>
            <a:endParaRPr lang="es-ES"/>
          </a:p>
        </p:txBody>
      </p:sp>
    </p:spTree>
    <p:extLst>
      <p:ext uri="{BB962C8B-B14F-4D97-AF65-F5344CB8AC3E}">
        <p14:creationId xmlns:p14="http://schemas.microsoft.com/office/powerpoint/2010/main" val="261570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D3450FF-BC1A-4871-ACF7-0512E9BB0A96}" type="datetimeFigureOut">
              <a:rPr lang="es-ES" smtClean="0"/>
              <a:t>18/09/2023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AFBE55E-43F3-4006-9598-535EFFB40E8C}" type="slidenum">
              <a:rPr lang="es-ES" smtClean="0"/>
              <a:t>‹Nº›</a:t>
            </a:fld>
            <a:endParaRPr lang="es-ES"/>
          </a:p>
        </p:txBody>
      </p:sp>
    </p:spTree>
    <p:extLst>
      <p:ext uri="{BB962C8B-B14F-4D97-AF65-F5344CB8AC3E}">
        <p14:creationId xmlns:p14="http://schemas.microsoft.com/office/powerpoint/2010/main" val="3129353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649F015-76DE-CC84-F2C4-B66EE55F7CA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DF9CC49-6500-C6D2-107E-5DAD531AB156}"/>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E168A5F-714C-EDFA-E69B-9DEBA1E6ADF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3289AF3-E621-40E7-A387-C6F602C533B9}" type="datetimeFigureOut">
              <a:rPr lang="es-ES" smtClean="0"/>
              <a:t>18/09/2023</a:t>
            </a:fld>
            <a:endParaRPr lang="es-ES"/>
          </a:p>
        </p:txBody>
      </p:sp>
      <p:sp>
        <p:nvSpPr>
          <p:cNvPr id="5" name="Marcador de pie de página 4">
            <a:extLst>
              <a:ext uri="{FF2B5EF4-FFF2-40B4-BE49-F238E27FC236}">
                <a16:creationId xmlns:a16="http://schemas.microsoft.com/office/drawing/2014/main" id="{4DAF6E2D-C894-8405-D98D-35781B1DD8B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1F64ED5-6FF5-4E22-1F7E-CE33E24DBE5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E7C631C-3946-4E5D-B5C8-98567C3D55E0}" type="slidenum">
              <a:rPr lang="es-ES" smtClean="0"/>
              <a:t>‹Nº›</a:t>
            </a:fld>
            <a:endParaRPr lang="es-ES"/>
          </a:p>
        </p:txBody>
      </p:sp>
    </p:spTree>
    <p:extLst>
      <p:ext uri="{BB962C8B-B14F-4D97-AF65-F5344CB8AC3E}">
        <p14:creationId xmlns:p14="http://schemas.microsoft.com/office/powerpoint/2010/main" val="12439213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E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g"/><Relationship Id="rId5" Type="http://schemas.openxmlformats.org/officeDocument/2006/relationships/image" Target="../media/image37.jpeg"/><Relationship Id="rId4" Type="http://schemas.openxmlformats.org/officeDocument/2006/relationships/image" Target="../media/image36.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bwMode="ltGray">
          <a:xfrm>
            <a:off x="3195918" y="3433481"/>
            <a:ext cx="5654511" cy="1424870"/>
          </a:xfrm>
          <a:prstGeom prst="rect">
            <a:avLst/>
          </a:prstGeom>
          <a:solidFill>
            <a:schemeClr val="accent5">
              <a:lumMod val="40000"/>
              <a:lumOff val="60000"/>
            </a:schemeClr>
          </a:solidFill>
          <a:ln w="127000" cap="sq" cmpd="thinThick">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Imagen 6">
            <a:extLst>
              <a:ext uri="{FF2B5EF4-FFF2-40B4-BE49-F238E27FC236}">
                <a16:creationId xmlns:a16="http://schemas.microsoft.com/office/drawing/2014/main" id="{25C94A78-6904-EB67-A23B-13780B899FC2}"/>
              </a:ext>
            </a:extLst>
          </p:cNvPr>
          <p:cNvPicPr>
            <a:picLocks noGrp="1" noRot="1" noChangeAspect="1" noMove="1" noResize="1" noEditPoints="1" noAdjustHandles="1" noChangeArrowheads="1" noChangeShapeType="1" noCrop="1"/>
          </p:cNvPicPr>
          <p:nvPr/>
        </p:nvPicPr>
        <p:blipFill rotWithShape="1">
          <a:blip r:embed="rId2" cstate="hqprint">
            <a:extLst>
              <a:ext uri="{28A0092B-C50C-407E-A947-70E740481C1C}">
                <a14:useLocalDpi xmlns:a14="http://schemas.microsoft.com/office/drawing/2010/main"/>
              </a:ext>
            </a:extLst>
          </a:blip>
          <a:srcRect r="-17"/>
          <a:stretch/>
        </p:blipFill>
        <p:spPr>
          <a:xfrm>
            <a:off x="230880" y="3394286"/>
            <a:ext cx="2846070" cy="1507913"/>
          </a:xfrm>
          <a:prstGeom prst="rect">
            <a:avLst/>
          </a:prstGeom>
          <a:ln w="19050" cap="sq" cmpd="thickThin">
            <a:solidFill>
              <a:schemeClr val="accent5">
                <a:lumMod val="50000"/>
              </a:schemeClr>
            </a:solidFill>
            <a:prstDash val="solid"/>
            <a:miter lim="800000"/>
          </a:ln>
          <a:effectLst>
            <a:innerShdw blurRad="76200">
              <a:srgbClr val="000000"/>
            </a:innerShdw>
          </a:effectLst>
        </p:spPr>
      </p:pic>
      <p:pic>
        <p:nvPicPr>
          <p:cNvPr id="11" name="Imagen 10" descr="Una persona con un turbante en la cabeza&#10;&#10;Descripción generada automáticamente con confianza media">
            <a:extLst>
              <a:ext uri="{FF2B5EF4-FFF2-40B4-BE49-F238E27FC236}">
                <a16:creationId xmlns:a16="http://schemas.microsoft.com/office/drawing/2014/main" id="{B25ED0FD-FBEC-77E2-FE8C-01ED19A523E0}"/>
              </a:ext>
            </a:extLst>
          </p:cNvPr>
          <p:cNvPicPr>
            <a:picLocks noGrp="1" noRot="1" noChangeAspect="1" noMove="1" noResize="1" noEditPoints="1" noAdjustHandles="1" noChangeArrowheads="1" noChangeShapeType="1" noCrop="1"/>
          </p:cNvPicPr>
          <p:nvPr/>
        </p:nvPicPr>
        <p:blipFill rotWithShape="1">
          <a:blip r:embed="rId3" cstate="hqprint">
            <a:extLst>
              <a:ext uri="{28A0092B-C50C-407E-A947-70E740481C1C}">
                <a14:useLocalDpi xmlns:a14="http://schemas.microsoft.com/office/drawing/2010/main"/>
              </a:ext>
            </a:extLst>
          </a:blip>
          <a:srcRect r="-1"/>
          <a:stretch/>
        </p:blipFill>
        <p:spPr>
          <a:xfrm>
            <a:off x="230880" y="241299"/>
            <a:ext cx="2845104" cy="3083492"/>
          </a:xfrm>
          <a:prstGeom prst="rect">
            <a:avLst/>
          </a:prstGeom>
          <a:ln w="19050" cap="sq" cmpd="thickThin">
            <a:solidFill>
              <a:schemeClr val="accent5">
                <a:lumMod val="50000"/>
              </a:schemeClr>
            </a:solidFill>
            <a:prstDash val="solid"/>
            <a:miter lim="800000"/>
          </a:ln>
          <a:effectLst>
            <a:innerShdw blurRad="76200">
              <a:srgbClr val="000000"/>
            </a:innerShdw>
          </a:effectLst>
        </p:spPr>
      </p:pic>
      <p:pic>
        <p:nvPicPr>
          <p:cNvPr id="15" name="Imagen 14">
            <a:extLst>
              <a:ext uri="{FF2B5EF4-FFF2-40B4-BE49-F238E27FC236}">
                <a16:creationId xmlns:a16="http://schemas.microsoft.com/office/drawing/2014/main" id="{5C557420-4885-AE4F-1CD6-9E2B942D31A0}"/>
              </a:ext>
            </a:extLst>
          </p:cNvPr>
          <p:cNvPicPr>
            <a:picLocks noGrp="1" noRot="1" noChangeAspect="1" noMove="1" noResize="1" noEditPoints="1" noAdjustHandles="1" noChangeArrowheads="1" noChangeShapeType="1" noCrop="1"/>
          </p:cNvPicPr>
          <p:nvPr/>
        </p:nvPicPr>
        <p:blipFill rotWithShape="1">
          <a:blip r:embed="rId4" cstate="hqprint">
            <a:extLst>
              <a:ext uri="{28A0092B-C50C-407E-A947-70E740481C1C}">
                <a14:useLocalDpi xmlns:a14="http://schemas.microsoft.com/office/drawing/2010/main"/>
              </a:ext>
            </a:extLst>
          </a:blip>
          <a:srcRect r="-126"/>
          <a:stretch/>
        </p:blipFill>
        <p:spPr>
          <a:xfrm>
            <a:off x="3146219" y="241300"/>
            <a:ext cx="2848177" cy="1507913"/>
          </a:xfrm>
          <a:prstGeom prst="rect">
            <a:avLst/>
          </a:prstGeom>
          <a:ln w="19050" cap="sq" cmpd="thickThin">
            <a:solidFill>
              <a:schemeClr val="accent5">
                <a:lumMod val="50000"/>
              </a:schemeClr>
            </a:solidFill>
            <a:prstDash val="solid"/>
            <a:miter lim="800000"/>
          </a:ln>
          <a:effectLst>
            <a:innerShdw blurRad="76200">
              <a:srgbClr val="000000"/>
            </a:innerShdw>
          </a:effectLst>
        </p:spPr>
      </p:pic>
      <p:pic>
        <p:nvPicPr>
          <p:cNvPr id="13" name="Imagen 12" descr="Un grupo de personas de pie&#10;&#10;Descripción generada automáticamente">
            <a:extLst>
              <a:ext uri="{FF2B5EF4-FFF2-40B4-BE49-F238E27FC236}">
                <a16:creationId xmlns:a16="http://schemas.microsoft.com/office/drawing/2014/main" id="{6EED7B5D-7E6E-7C81-DD12-05F00EDA90D3}"/>
              </a:ext>
            </a:extLst>
          </p:cNvPr>
          <p:cNvPicPr>
            <a:picLocks noGrp="1" noRot="1" noChangeAspect="1" noMove="1" noResize="1" noEditPoints="1" noAdjustHandles="1" noChangeArrowheads="1" noChangeShapeType="1" noCrop="1"/>
          </p:cNvPicPr>
          <p:nvPr/>
        </p:nvPicPr>
        <p:blipFill rotWithShape="1">
          <a:blip r:embed="rId5" cstate="hqprint">
            <a:extLst>
              <a:ext uri="{28A0092B-C50C-407E-A947-70E740481C1C}">
                <a14:useLocalDpi xmlns:a14="http://schemas.microsoft.com/office/drawing/2010/main"/>
              </a:ext>
            </a:extLst>
          </a:blip>
          <a:srcRect l="-126"/>
          <a:stretch/>
        </p:blipFill>
        <p:spPr>
          <a:xfrm>
            <a:off x="3142635" y="1816572"/>
            <a:ext cx="2846070" cy="1510353"/>
          </a:xfrm>
          <a:prstGeom prst="rect">
            <a:avLst/>
          </a:prstGeom>
          <a:ln w="19050" cap="sq" cmpd="thickThin">
            <a:solidFill>
              <a:schemeClr val="accent5">
                <a:lumMod val="50000"/>
              </a:schemeClr>
            </a:solidFill>
            <a:prstDash val="solid"/>
            <a:miter lim="800000"/>
          </a:ln>
          <a:effectLst>
            <a:innerShdw blurRad="76200">
              <a:srgbClr val="000000"/>
            </a:innerShdw>
          </a:effectLst>
        </p:spPr>
      </p:pic>
      <p:pic>
        <p:nvPicPr>
          <p:cNvPr id="3" name="Imagen 2">
            <a:extLst>
              <a:ext uri="{FF2B5EF4-FFF2-40B4-BE49-F238E27FC236}">
                <a16:creationId xmlns:a16="http://schemas.microsoft.com/office/drawing/2014/main" id="{DC877257-7A5E-00C0-587D-232C9B9D9D14}"/>
              </a:ext>
            </a:extLst>
          </p:cNvPr>
          <p:cNvPicPr>
            <a:picLocks noGrp="1" noRot="1" noChangeAspect="1" noMove="1" noResize="1" noEditPoints="1" noAdjustHandles="1" noChangeArrowheads="1" noChangeShapeType="1" noCrop="1"/>
          </p:cNvPicPr>
          <p:nvPr/>
        </p:nvPicPr>
        <p:blipFill rotWithShape="1">
          <a:blip r:embed="rId6" cstate="hqprint">
            <a:extLst>
              <a:ext uri="{28A0092B-C50C-407E-A947-70E740481C1C}">
                <a14:useLocalDpi xmlns:a14="http://schemas.microsoft.com/office/drawing/2010/main"/>
              </a:ext>
            </a:extLst>
          </a:blip>
          <a:srcRect/>
          <a:stretch/>
        </p:blipFill>
        <p:spPr>
          <a:xfrm>
            <a:off x="6064632" y="241299"/>
            <a:ext cx="2848488" cy="3083491"/>
          </a:xfrm>
          <a:prstGeom prst="rect">
            <a:avLst/>
          </a:prstGeom>
          <a:ln w="19050" cap="sq" cmpd="thickThin">
            <a:solidFill>
              <a:schemeClr val="accent5">
                <a:lumMod val="50000"/>
              </a:schemeClr>
            </a:solidFill>
            <a:prstDash val="solid"/>
            <a:miter lim="800000"/>
          </a:ln>
          <a:effectLst>
            <a:innerShdw blurRad="76200">
              <a:srgbClr val="000000"/>
            </a:innerShdw>
          </a:effectLst>
        </p:spPr>
      </p:pic>
      <p:sp>
        <p:nvSpPr>
          <p:cNvPr id="2" name="CuadroTexto 1">
            <a:extLst>
              <a:ext uri="{FF2B5EF4-FFF2-40B4-BE49-F238E27FC236}">
                <a16:creationId xmlns:a16="http://schemas.microsoft.com/office/drawing/2014/main" id="{E2DDEA81-C9A8-4845-EF2C-FA08692D79FE}"/>
              </a:ext>
            </a:extLst>
          </p:cNvPr>
          <p:cNvSpPr txBox="1"/>
          <p:nvPr/>
        </p:nvSpPr>
        <p:spPr>
          <a:xfrm>
            <a:off x="3260651" y="3845455"/>
            <a:ext cx="5521842" cy="569387"/>
          </a:xfrm>
          <a:prstGeom prst="rect">
            <a:avLst/>
          </a:prstGeom>
          <a:noFill/>
        </p:spPr>
        <p:txBody>
          <a:bodyPr wrap="square" rtlCol="0">
            <a:spAutoFit/>
          </a:bodyPr>
          <a:lstStyle/>
          <a:p>
            <a:pPr algn="ctr"/>
            <a:r>
              <a:rPr lang="en-US" sz="31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GOD’S MISSION TO US: PART 1</a:t>
            </a:r>
            <a:endParaRPr lang="es-ES" sz="31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5" name="CuadroTexto 4">
            <a:extLst>
              <a:ext uri="{FF2B5EF4-FFF2-40B4-BE49-F238E27FC236}">
                <a16:creationId xmlns:a16="http://schemas.microsoft.com/office/drawing/2014/main" id="{2C4F6897-65FE-7FE8-D403-A80C36A4A8DC}"/>
              </a:ext>
            </a:extLst>
          </p:cNvPr>
          <p:cNvSpPr txBox="1"/>
          <p:nvPr/>
        </p:nvSpPr>
        <p:spPr>
          <a:xfrm>
            <a:off x="6705852" y="-21281"/>
            <a:ext cx="2299412" cy="307777"/>
          </a:xfrm>
          <a:prstGeom prst="rect">
            <a:avLst/>
          </a:prstGeom>
          <a:noFill/>
        </p:spPr>
        <p:txBody>
          <a:bodyPr wrap="none" rtlCol="0">
            <a:spAutoFit/>
          </a:bodyPr>
          <a:lstStyle/>
          <a:p>
            <a:pPr algn="r"/>
            <a:r>
              <a:rPr lang="en-US" sz="1400" b="1">
                <a:solidFill>
                  <a:schemeClr val="accent5">
                    <a:lumMod val="75000"/>
                  </a:schemeClr>
                </a:solidFill>
              </a:rPr>
              <a:t>Lesson 1 for October 7, 2023</a:t>
            </a:r>
            <a:endParaRPr lang="es-ES" sz="1400" b="1" dirty="0">
              <a:solidFill>
                <a:schemeClr val="accent5">
                  <a:lumMod val="75000"/>
                </a:schemeClr>
              </a:solidFill>
            </a:endParaRPr>
          </a:p>
        </p:txBody>
      </p:sp>
    </p:spTree>
    <p:extLst>
      <p:ext uri="{BB962C8B-B14F-4D97-AF65-F5344CB8AC3E}">
        <p14:creationId xmlns:p14="http://schemas.microsoft.com/office/powerpoint/2010/main" val="336604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0612CC6-2BA7-D42B-3BC4-F22BCDF7B845}"/>
              </a:ext>
            </a:extLst>
          </p:cNvPr>
          <p:cNvSpPr txBox="1"/>
          <p:nvPr/>
        </p:nvSpPr>
        <p:spPr>
          <a:xfrm>
            <a:off x="0" y="1915179"/>
            <a:ext cx="9144000" cy="769441"/>
          </a:xfrm>
          <a:prstGeom prst="rect">
            <a:avLst/>
          </a:prstGeom>
          <a:noFill/>
        </p:spPr>
        <p:txBody>
          <a:bodyPr wrap="square">
            <a:spAutoFit/>
          </a:bodyPr>
          <a:lstStyle>
            <a:defPPr>
              <a:defRPr lang="en-US"/>
            </a:defPPr>
            <a:lvl1pPr algn="ctr">
              <a:defRPr sz="4400" b="1">
                <a:ln/>
                <a:solidFill>
                  <a:schemeClr val="accent4"/>
                </a:solidFill>
                <a:effectLst>
                  <a:glow rad="1574800">
                    <a:srgbClr val="F81F66">
                      <a:alpha val="71000"/>
                    </a:srgbClr>
                  </a:glow>
                </a:effectLst>
              </a:defRPr>
            </a:lvl1pPr>
          </a:lstStyle>
          <a:p>
            <a:r>
              <a:rPr lang="en-US" dirty="0">
                <a:ln w="6600">
                  <a:solidFill>
                    <a:schemeClr val="accent6">
                      <a:lumMod val="75000"/>
                    </a:schemeClr>
                  </a:solidFill>
                  <a:prstDash val="solid"/>
                </a:ln>
                <a:solidFill>
                  <a:srgbClr val="FFFFFF"/>
                </a:solidFill>
                <a:effectLst>
                  <a:outerShdw dist="38100" dir="2700000" algn="tl" rotWithShape="0">
                    <a:schemeClr val="accent6">
                      <a:lumMod val="60000"/>
                      <a:lumOff val="40000"/>
                    </a:schemeClr>
                  </a:outerShdw>
                </a:effectLst>
              </a:rPr>
              <a:t>THE FULFILLED MISSION OF GOD</a:t>
            </a:r>
            <a:endParaRPr lang="es-ES" dirty="0">
              <a:ln w="6600">
                <a:solidFill>
                  <a:schemeClr val="accent6">
                    <a:lumMod val="75000"/>
                  </a:schemeClr>
                </a:solidFill>
                <a:prstDash val="solid"/>
              </a:ln>
              <a:solidFill>
                <a:srgbClr val="FFFFFF"/>
              </a:solidFill>
              <a:effectLst>
                <a:outerShdw dist="38100" dir="2700000" algn="tl" rotWithShape="0">
                  <a:schemeClr val="accent6">
                    <a:lumMod val="60000"/>
                    <a:lumOff val="40000"/>
                  </a:schemeClr>
                </a:outerShdw>
              </a:effectLst>
            </a:endParaRPr>
          </a:p>
        </p:txBody>
      </p:sp>
    </p:spTree>
    <p:extLst>
      <p:ext uri="{BB962C8B-B14F-4D97-AF65-F5344CB8AC3E}">
        <p14:creationId xmlns:p14="http://schemas.microsoft.com/office/powerpoint/2010/main" val="13462952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6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1CF931D-0D38-93F7-0AC4-D059EB29EFC2}"/>
              </a:ext>
            </a:extLst>
          </p:cNvPr>
          <p:cNvSpPr txBox="1"/>
          <p:nvPr/>
        </p:nvSpPr>
        <p:spPr>
          <a:xfrm>
            <a:off x="2690954" y="0"/>
            <a:ext cx="6453045" cy="64633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3600" b="1">
                <a:ln w="12700">
                  <a:solidFill>
                    <a:schemeClr val="accent5">
                      <a:lumMod val="75000"/>
                    </a:schemeClr>
                  </a:solidFill>
                  <a:prstDash val="solid"/>
                </a:ln>
                <a:pattFill prst="dkUpDiag">
                  <a:fgClr>
                    <a:schemeClr val="accent5"/>
                  </a:fgClr>
                  <a:bgClr>
                    <a:schemeClr val="accent5">
                      <a:lumMod val="20000"/>
                      <a:lumOff val="80000"/>
                    </a:schemeClr>
                  </a:bgClr>
                </a:pattFill>
                <a:effectLst>
                  <a:outerShdw dist="38100" dir="2640000" algn="bl" rotWithShape="0">
                    <a:schemeClr val="accent5">
                      <a:lumMod val="75000"/>
                    </a:schemeClr>
                  </a:outerShdw>
                </a:effectLst>
              </a:rPr>
              <a:t>GOD WILL ERADICATE SIN</a:t>
            </a:r>
            <a:endParaRPr lang="es-ES" sz="3600" b="1" dirty="0">
              <a:ln w="12700">
                <a:solidFill>
                  <a:schemeClr val="accent5">
                    <a:lumMod val="75000"/>
                  </a:schemeClr>
                </a:solidFill>
                <a:prstDash val="solid"/>
              </a:ln>
              <a:pattFill prst="dkUpDiag">
                <a:fgClr>
                  <a:schemeClr val="accent5"/>
                </a:fgClr>
                <a:bgClr>
                  <a:schemeClr val="accent5">
                    <a:lumMod val="20000"/>
                    <a:lumOff val="80000"/>
                  </a:schemeClr>
                </a:bgClr>
              </a:pattFill>
              <a:effectLst>
                <a:outerShdw dist="38100" dir="2640000" algn="bl" rotWithShape="0">
                  <a:schemeClr val="accent5">
                    <a:lumMod val="75000"/>
                  </a:schemeClr>
                </a:outerShdw>
              </a:effectLst>
            </a:endParaRPr>
          </a:p>
        </p:txBody>
      </p:sp>
      <p:sp>
        <p:nvSpPr>
          <p:cNvPr id="5" name="CuadroTexto 4">
            <a:extLst>
              <a:ext uri="{FF2B5EF4-FFF2-40B4-BE49-F238E27FC236}">
                <a16:creationId xmlns:a16="http://schemas.microsoft.com/office/drawing/2014/main" id="{364B67C5-B2D6-4FA5-7698-E9ADED9A1C5A}"/>
              </a:ext>
            </a:extLst>
          </p:cNvPr>
          <p:cNvSpPr txBox="1"/>
          <p:nvPr/>
        </p:nvSpPr>
        <p:spPr>
          <a:xfrm>
            <a:off x="2690954" y="587203"/>
            <a:ext cx="6453046" cy="830997"/>
          </a:xfrm>
          <a:prstGeom prst="rect">
            <a:avLst/>
          </a:prstGeom>
          <a:noFill/>
        </p:spPr>
        <p:txBody>
          <a:bodyPr wrap="square">
            <a:spAutoFit/>
          </a:bodyPr>
          <a:lstStyle/>
          <a:p>
            <a:pPr algn="ctr"/>
            <a:r>
              <a:rPr lang="en-US" sz="1600" b="1">
                <a:solidFill>
                  <a:srgbClr val="9FE8FF"/>
                </a:solidFill>
                <a:effectLst>
                  <a:outerShdw blurRad="38100" dist="38100" dir="2700000" algn="tl">
                    <a:srgbClr val="000000">
                      <a:alpha val="43137"/>
                    </a:srgbClr>
                  </a:outerShdw>
                </a:effectLst>
                <a:latin typeface="Comic Sans MS" panose="030F0702030302020204" pitchFamily="66" charset="0"/>
              </a:rPr>
              <a:t>"so Christ was offered once to bear the sins of many. To those who eagerly wait for Him, He will appear a second time, apart from sin, for salvation."</a:t>
            </a:r>
            <a:r>
              <a:rPr lang="es-ES" sz="1600" b="1">
                <a:solidFill>
                  <a:srgbClr val="9FE8FF"/>
                </a:solidFill>
                <a:effectLst>
                  <a:outerShdw blurRad="38100" dist="38100" dir="2700000" algn="tl">
                    <a:srgbClr val="000000">
                      <a:alpha val="43137"/>
                    </a:srgbClr>
                  </a:outerShdw>
                </a:effectLst>
                <a:latin typeface="Comic Sans MS" panose="030F0702030302020204" pitchFamily="66" charset="0"/>
              </a:rPr>
              <a:t> </a:t>
            </a:r>
            <a:r>
              <a:rPr lang="es-ES" sz="1200" b="1">
                <a:solidFill>
                  <a:srgbClr val="9FE8FF"/>
                </a:solidFill>
                <a:effectLst>
                  <a:outerShdw blurRad="38100" dist="38100" dir="2700000" algn="tl">
                    <a:srgbClr val="000000">
                      <a:alpha val="43137"/>
                    </a:srgbClr>
                  </a:outerShdw>
                </a:effectLst>
                <a:latin typeface="Comic Sans MS" panose="030F0702030302020204" pitchFamily="66" charset="0"/>
              </a:rPr>
              <a:t>(Hebrews 9:28</a:t>
            </a:r>
            <a:r>
              <a:rPr lang="es-ES" sz="1200" b="1" dirty="0">
                <a:solidFill>
                  <a:srgbClr val="9FE8FF"/>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DA716472-9C8E-6BAE-15DC-7502F9D393B9}"/>
              </a:ext>
            </a:extLst>
          </p:cNvPr>
          <p:cNvSpPr txBox="1"/>
          <p:nvPr/>
        </p:nvSpPr>
        <p:spPr>
          <a:xfrm>
            <a:off x="2690955" y="1463425"/>
            <a:ext cx="6453045" cy="923330"/>
          </a:xfrm>
          <a:prstGeom prst="rect">
            <a:avLst/>
          </a:prstGeom>
          <a:noFill/>
        </p:spPr>
        <p:txBody>
          <a:bodyPr wrap="square" rtlCol="0">
            <a:spAutoFit/>
          </a:bodyPr>
          <a:lstStyle/>
          <a:p>
            <a:pPr>
              <a:spcBef>
                <a:spcPts val="600"/>
              </a:spcBef>
            </a:pPr>
            <a:r>
              <a:rPr lang="en-US" b="1"/>
              <a:t>Jesus promised that He would come for us (John 14:1-3). This is known as the "blessed hope" (Titus 2:13). When this happens, God's mission will have been completed.</a:t>
            </a:r>
            <a:endParaRPr lang="es-ES" b="1" dirty="0"/>
          </a:p>
        </p:txBody>
      </p:sp>
      <p:pic>
        <p:nvPicPr>
          <p:cNvPr id="4" name="Imagen 3" descr="Un grupo de personas en un florero&#10;&#10;Descripción generada automáticamente con confianza media">
            <a:extLst>
              <a:ext uri="{FF2B5EF4-FFF2-40B4-BE49-F238E27FC236}">
                <a16:creationId xmlns:a16="http://schemas.microsoft.com/office/drawing/2014/main" id="{B2BC6D9B-6C69-04AD-1B4A-344112CA980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486400" y="2408196"/>
            <a:ext cx="3537600" cy="2653200"/>
          </a:xfrm>
          <a:prstGeom prst="rect">
            <a:avLst/>
          </a:prstGeom>
          <a:ln w="38100" cap="sq">
            <a:solidFill>
              <a:srgbClr val="AF63D5"/>
            </a:solidFill>
            <a:prstDash val="solid"/>
            <a:miter lim="800000"/>
          </a:ln>
          <a:effectLst>
            <a:outerShdw blurRad="50800" dist="38100" dir="2700000" algn="tl" rotWithShape="0">
              <a:srgbClr val="000000">
                <a:alpha val="43000"/>
              </a:srgbClr>
            </a:outerShdw>
          </a:effectLst>
        </p:spPr>
      </p:pic>
      <p:pic>
        <p:nvPicPr>
          <p:cNvPr id="10" name="Imagen 9" descr="Imagen de la pantalla de un video juego&#10;&#10;Descripción generada automáticamente con confianza baja">
            <a:extLst>
              <a:ext uri="{FF2B5EF4-FFF2-40B4-BE49-F238E27FC236}">
                <a16:creationId xmlns:a16="http://schemas.microsoft.com/office/drawing/2014/main" id="{919BD749-A304-DE23-A405-E8A417BC71A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7523" y="129600"/>
            <a:ext cx="2545819" cy="2214545"/>
          </a:xfrm>
          <a:prstGeom prst="rect">
            <a:avLst/>
          </a:prstGeom>
          <a:solidFill>
            <a:srgbClr val="FFFFFF">
              <a:shade val="85000"/>
            </a:srgbClr>
          </a:solidFill>
          <a:ln w="88900" cap="sq">
            <a:gradFill>
              <a:gsLst>
                <a:gs pos="0">
                  <a:srgbClr val="D6BDF8"/>
                </a:gs>
                <a:gs pos="58000">
                  <a:srgbClr val="D6BDF8"/>
                </a:gs>
                <a:gs pos="62000">
                  <a:srgbClr val="B265D5"/>
                </a:gs>
                <a:gs pos="100000">
                  <a:srgbClr val="B265D5"/>
                </a:gs>
              </a:gsLst>
              <a:lin ang="5400000" scaled="1"/>
            </a:gra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1BF4E671-B239-2FDC-3015-8F40E2416EC4}"/>
              </a:ext>
            </a:extLst>
          </p:cNvPr>
          <p:cNvSpPr txBox="1"/>
          <p:nvPr/>
        </p:nvSpPr>
        <p:spPr>
          <a:xfrm>
            <a:off x="97522" y="3310000"/>
            <a:ext cx="5331277" cy="923330"/>
          </a:xfrm>
          <a:prstGeom prst="rect">
            <a:avLst/>
          </a:prstGeom>
          <a:noFill/>
        </p:spPr>
        <p:txBody>
          <a:bodyPr wrap="square">
            <a:spAutoFit/>
          </a:bodyPr>
          <a:lstStyle/>
          <a:p>
            <a:pPr>
              <a:spcBef>
                <a:spcPts val="600"/>
              </a:spcBef>
            </a:pPr>
            <a:r>
              <a:rPr lang="en-US" b="1"/>
              <a:t>We will be able to see Him face to face again (Revelation 22:4). We will talk with Him and worship Him in person.</a:t>
            </a:r>
            <a:endParaRPr lang="es-ES" b="1" dirty="0"/>
          </a:p>
        </p:txBody>
      </p:sp>
      <p:sp>
        <p:nvSpPr>
          <p:cNvPr id="14" name="CuadroTexto 13">
            <a:extLst>
              <a:ext uri="{FF2B5EF4-FFF2-40B4-BE49-F238E27FC236}">
                <a16:creationId xmlns:a16="http://schemas.microsoft.com/office/drawing/2014/main" id="{C4BFBF64-E3B6-0277-2653-9CF253085367}"/>
              </a:ext>
            </a:extLst>
          </p:cNvPr>
          <p:cNvSpPr txBox="1"/>
          <p:nvPr/>
        </p:nvSpPr>
        <p:spPr>
          <a:xfrm>
            <a:off x="120000" y="2401745"/>
            <a:ext cx="5308800" cy="923330"/>
          </a:xfrm>
          <a:prstGeom prst="rect">
            <a:avLst/>
          </a:prstGeom>
          <a:noFill/>
        </p:spPr>
        <p:txBody>
          <a:bodyPr wrap="square">
            <a:spAutoFit/>
          </a:bodyPr>
          <a:lstStyle/>
          <a:p>
            <a:pPr>
              <a:spcBef>
                <a:spcPts val="600"/>
              </a:spcBef>
            </a:pPr>
            <a:r>
              <a:rPr lang="en-US" b="1"/>
              <a:t>At that moment, "the tabernacle of God" (the real one, not in images or symbols) will be with us, and God will dwell with us for eternity (Revelation 21:3).</a:t>
            </a:r>
            <a:endParaRPr lang="es-ES" b="1" dirty="0"/>
          </a:p>
        </p:txBody>
      </p:sp>
      <p:sp>
        <p:nvSpPr>
          <p:cNvPr id="7" name="CuadroTexto 6">
            <a:extLst>
              <a:ext uri="{FF2B5EF4-FFF2-40B4-BE49-F238E27FC236}">
                <a16:creationId xmlns:a16="http://schemas.microsoft.com/office/drawing/2014/main" id="{3D6021DB-FFE2-3BBF-AD6D-8ADF90F9C29F}"/>
              </a:ext>
            </a:extLst>
          </p:cNvPr>
          <p:cNvSpPr txBox="1"/>
          <p:nvPr/>
        </p:nvSpPr>
        <p:spPr>
          <a:xfrm>
            <a:off x="97521" y="4218255"/>
            <a:ext cx="5308800" cy="923330"/>
          </a:xfrm>
          <a:prstGeom prst="rect">
            <a:avLst/>
          </a:prstGeom>
          <a:noFill/>
        </p:spPr>
        <p:txBody>
          <a:bodyPr wrap="square">
            <a:spAutoFit/>
          </a:bodyPr>
          <a:lstStyle/>
          <a:p>
            <a:pPr>
              <a:spcBef>
                <a:spcPts val="600"/>
              </a:spcBef>
            </a:pPr>
            <a:r>
              <a:rPr lang="en-US" b="1"/>
              <a:t>The God of mission will finally fulfill His desire to be with His children eternally. What a tremendous privilege to be part of this reality!</a:t>
            </a:r>
            <a:endParaRPr lang="es-ES" b="1" dirty="0"/>
          </a:p>
        </p:txBody>
      </p:sp>
    </p:spTree>
    <p:extLst>
      <p:ext uri="{BB962C8B-B14F-4D97-AF65-F5344CB8AC3E}">
        <p14:creationId xmlns:p14="http://schemas.microsoft.com/office/powerpoint/2010/main" val="1065109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3"/>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randombar(horizontal)">
                                      <p:cBhvr>
                                        <p:cTn id="23" dur="500"/>
                                        <p:tgtEl>
                                          <p:spTgt spid="10"/>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style.rotation</p:attrName>
                                        </p:attrNameLst>
                                      </p:cBhvr>
                                      <p:tavLst>
                                        <p:tav tm="0">
                                          <p:val>
                                            <p:fltVal val="90"/>
                                          </p:val>
                                        </p:tav>
                                        <p:tav tm="100000">
                                          <p:val>
                                            <p:fltVal val="0"/>
                                          </p:val>
                                        </p:tav>
                                      </p:tavLst>
                                    </p:anim>
                                    <p:animEffect transition="in" filter="fade">
                                      <p:cBhvr>
                                        <p:cTn id="40" dur="1000"/>
                                        <p:tgtEl>
                                          <p:spTgt spid="4"/>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31F722C-9372-626A-4519-CCB7774E4940}"/>
              </a:ext>
            </a:extLst>
          </p:cNvPr>
          <p:cNvSpPr txBox="1"/>
          <p:nvPr/>
        </p:nvSpPr>
        <p:spPr>
          <a:xfrm>
            <a:off x="2193080" y="345324"/>
            <a:ext cx="6950920" cy="3554819"/>
          </a:xfrm>
          <a:prstGeom prst="rect">
            <a:avLst/>
          </a:prstGeom>
          <a:noFill/>
        </p:spPr>
        <p:txBody>
          <a:bodyPr wrap="square">
            <a:spAutoFit/>
          </a:bodyPr>
          <a:lstStyle/>
          <a:p>
            <a:pPr>
              <a:spcBef>
                <a:spcPts val="600"/>
              </a:spcBef>
            </a:pPr>
            <a:r>
              <a:rPr lang="en-US" sz="2500" b="1">
                <a:latin typeface="Constantia" panose="02030602050306030303" pitchFamily="18" charset="0"/>
              </a:rPr>
              <a:t>"Since Jesus came to dwell with us, we know that God is acquainted with our trials, and sympathizes with our griefs. Every son and daughter of Adam may understand that our Creator is the friend of sinners. For in every doctrine of grace, every promise of joy, every deed of love, every divine attraction presented in the Saviour's life on earth, we see 'God with us.'"</a:t>
            </a:r>
            <a:endParaRPr lang="es-ES" sz="2500" b="1" dirty="0">
              <a:latin typeface="Constantia" panose="02030602050306030303" pitchFamily="18" charset="0"/>
            </a:endParaRPr>
          </a:p>
        </p:txBody>
      </p:sp>
      <p:sp>
        <p:nvSpPr>
          <p:cNvPr id="4" name="CuadroTexto 3">
            <a:extLst>
              <a:ext uri="{FF2B5EF4-FFF2-40B4-BE49-F238E27FC236}">
                <a16:creationId xmlns:a16="http://schemas.microsoft.com/office/drawing/2014/main" id="{5938919C-22A3-72F6-C895-CC99E255F61C}"/>
              </a:ext>
            </a:extLst>
          </p:cNvPr>
          <p:cNvSpPr txBox="1"/>
          <p:nvPr/>
        </p:nvSpPr>
        <p:spPr>
          <a:xfrm>
            <a:off x="5515849" y="4491150"/>
            <a:ext cx="3194977" cy="307777"/>
          </a:xfrm>
          <a:prstGeom prst="rect">
            <a:avLst/>
          </a:prstGeom>
          <a:noFill/>
        </p:spPr>
        <p:txBody>
          <a:bodyPr wrap="none" rtlCol="0">
            <a:spAutoFit/>
          </a:bodyPr>
          <a:lstStyle/>
          <a:p>
            <a:pPr algn="r"/>
            <a:r>
              <a:rPr lang="en-US" sz="1400" b="1">
                <a:solidFill>
                  <a:schemeClr val="accent5">
                    <a:lumMod val="20000"/>
                    <a:lumOff val="80000"/>
                  </a:schemeClr>
                </a:solidFill>
                <a:effectLst>
                  <a:outerShdw blurRad="38100" dist="38100" dir="2700000" algn="tl">
                    <a:srgbClr val="000000">
                      <a:alpha val="43137"/>
                    </a:srgbClr>
                  </a:outerShdw>
                </a:effectLst>
              </a:rPr>
              <a:t>E. G. W. (The Desire of Ages, Cp. 1, p. 24)</a:t>
            </a:r>
            <a:endParaRPr lang="es-ES" sz="1400" b="1" dirty="0">
              <a:solidFill>
                <a:schemeClr val="accent5">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2434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Forma&#10;&#10;Descripción generada automáticamente">
            <a:extLst>
              <a:ext uri="{FF2B5EF4-FFF2-40B4-BE49-F238E27FC236}">
                <a16:creationId xmlns:a16="http://schemas.microsoft.com/office/drawing/2014/main" id="{89165EF4-5337-A2C5-50AE-53553FDDE3C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flipH="1">
            <a:off x="-1" y="2571750"/>
            <a:ext cx="9143999" cy="2571750"/>
          </a:xfrm>
          <a:prstGeom prst="rect">
            <a:avLst/>
          </a:prstGeom>
        </p:spPr>
      </p:pic>
      <p:pic>
        <p:nvPicPr>
          <p:cNvPr id="7" name="Imagen 6" descr="Forma, Rectángulo&#10;&#10;Descripción generada automáticamente">
            <a:extLst>
              <a:ext uri="{FF2B5EF4-FFF2-40B4-BE49-F238E27FC236}">
                <a16:creationId xmlns:a16="http://schemas.microsoft.com/office/drawing/2014/main" id="{0D0F2BF2-F602-3DCC-32F8-DC6DCB2AA4A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tretch>
            <a:fillRect/>
          </a:stretch>
        </p:blipFill>
        <p:spPr>
          <a:xfrm>
            <a:off x="0" y="0"/>
            <a:ext cx="9144000" cy="2571750"/>
          </a:xfrm>
          <a:prstGeom prst="rect">
            <a:avLst/>
          </a:prstGeom>
        </p:spPr>
      </p:pic>
      <p:sp>
        <p:nvSpPr>
          <p:cNvPr id="2" name="CuadroTexto 1">
            <a:extLst>
              <a:ext uri="{FF2B5EF4-FFF2-40B4-BE49-F238E27FC236}">
                <a16:creationId xmlns:a16="http://schemas.microsoft.com/office/drawing/2014/main" id="{482C16D6-0D6F-3A0B-399E-A423C4B6FBAE}"/>
              </a:ext>
            </a:extLst>
          </p:cNvPr>
          <p:cNvSpPr txBox="1"/>
          <p:nvPr/>
        </p:nvSpPr>
        <p:spPr>
          <a:xfrm>
            <a:off x="2293373" y="109726"/>
            <a:ext cx="6582493" cy="769441"/>
          </a:xfrm>
          <a:prstGeom prst="rect">
            <a:avLst/>
          </a:prstGeom>
          <a:noFill/>
        </p:spPr>
        <p:txBody>
          <a:bodyPr wrap="square" rtlCol="0">
            <a:spAutoFit/>
          </a:bodyPr>
          <a:lstStyle/>
          <a:p>
            <a:pPr algn="ctr"/>
            <a:r>
              <a:rPr lang="es-ES" sz="4400" b="1">
                <a:ln w="0"/>
                <a:solidFill>
                  <a:schemeClr val="accent1">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WEEKLY CHALLENGE</a:t>
            </a:r>
            <a:endParaRPr lang="es-ES" sz="4400" b="1" dirty="0">
              <a:ln w="0"/>
              <a:solidFill>
                <a:schemeClr val="accent1">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CuadroTexto 2">
            <a:extLst>
              <a:ext uri="{FF2B5EF4-FFF2-40B4-BE49-F238E27FC236}">
                <a16:creationId xmlns:a16="http://schemas.microsoft.com/office/drawing/2014/main" id="{B63CF8FF-F34A-C647-9DEC-0F2744052064}"/>
              </a:ext>
            </a:extLst>
          </p:cNvPr>
          <p:cNvSpPr txBox="1"/>
          <p:nvPr/>
        </p:nvSpPr>
        <p:spPr>
          <a:xfrm>
            <a:off x="279450" y="2691342"/>
            <a:ext cx="7021002" cy="769441"/>
          </a:xfrm>
          <a:prstGeom prst="rect">
            <a:avLst/>
          </a:prstGeom>
          <a:noFill/>
        </p:spPr>
        <p:txBody>
          <a:bodyPr wrap="square" rtlCol="0">
            <a:spAutoFit/>
          </a:bodyPr>
          <a:lstStyle>
            <a:defPPr>
              <a:defRPr lang="en-US"/>
            </a:defPPr>
            <a:lvl1pPr algn="ctr">
              <a:defRPr sz="4400" b="1">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defRPr>
            </a:lvl1pPr>
          </a:lstStyle>
          <a:p>
            <a:r>
              <a:rPr lang="es-ES">
                <a:solidFill>
                  <a:srgbClr val="0E625E"/>
                </a:solidFill>
              </a:rPr>
              <a:t>ADVANCED CHALLENGE</a:t>
            </a:r>
            <a:endParaRPr lang="es-ES" dirty="0">
              <a:solidFill>
                <a:srgbClr val="0E625E"/>
              </a:solidFill>
            </a:endParaRPr>
          </a:p>
        </p:txBody>
      </p:sp>
      <p:sp>
        <p:nvSpPr>
          <p:cNvPr id="4" name="CuadroTexto 3">
            <a:extLst>
              <a:ext uri="{FF2B5EF4-FFF2-40B4-BE49-F238E27FC236}">
                <a16:creationId xmlns:a16="http://schemas.microsoft.com/office/drawing/2014/main" id="{01D1B634-A315-5202-0AC1-4DE5E4DB611D}"/>
              </a:ext>
            </a:extLst>
          </p:cNvPr>
          <p:cNvSpPr txBox="1"/>
          <p:nvPr/>
        </p:nvSpPr>
        <p:spPr>
          <a:xfrm>
            <a:off x="3186604" y="1055021"/>
            <a:ext cx="4796030" cy="1015663"/>
          </a:xfrm>
          <a:prstGeom prst="rect">
            <a:avLst/>
          </a:prstGeom>
          <a:noFill/>
        </p:spPr>
        <p:txBody>
          <a:bodyPr wrap="square" rtlCol="0">
            <a:spAutoFit/>
          </a:bodyPr>
          <a:lstStyle/>
          <a:p>
            <a:pPr algn="ctr">
              <a:spcBef>
                <a:spcPts val="600"/>
              </a:spcBef>
            </a:pPr>
            <a:r>
              <a:rPr lang="en-US" sz="2000" b="1">
                <a:latin typeface="Comic Sans MS" panose="030F0702030302020204" pitchFamily="66" charset="0"/>
                <a:cs typeface="Times New Roman" panose="02020603050405020304" pitchFamily="18" charset="0"/>
              </a:rPr>
              <a:t>Pray every day of the coming week for God to open your heart to be part of His mission.</a:t>
            </a:r>
            <a:endParaRPr lang="es-ES" sz="2000" b="1" dirty="0">
              <a:latin typeface="Comic Sans MS" panose="030F0702030302020204" pitchFamily="66" charset="0"/>
              <a:cs typeface="Times New Roman" panose="02020603050405020304" pitchFamily="18" charset="0"/>
            </a:endParaRPr>
          </a:p>
        </p:txBody>
      </p:sp>
      <p:sp>
        <p:nvSpPr>
          <p:cNvPr id="5" name="CuadroTexto 4">
            <a:extLst>
              <a:ext uri="{FF2B5EF4-FFF2-40B4-BE49-F238E27FC236}">
                <a16:creationId xmlns:a16="http://schemas.microsoft.com/office/drawing/2014/main" id="{31A3BD76-4DBE-546B-00B0-64160E588448}"/>
              </a:ext>
            </a:extLst>
          </p:cNvPr>
          <p:cNvSpPr txBox="1"/>
          <p:nvPr/>
        </p:nvSpPr>
        <p:spPr>
          <a:xfrm>
            <a:off x="497123" y="3474180"/>
            <a:ext cx="6575112" cy="1323439"/>
          </a:xfrm>
          <a:prstGeom prst="rect">
            <a:avLst/>
          </a:prstGeom>
          <a:noFill/>
        </p:spPr>
        <p:txBody>
          <a:bodyPr wrap="square" rtlCol="0">
            <a:spAutoFit/>
          </a:bodyPr>
          <a:lstStyle/>
          <a:p>
            <a:pPr algn="ctr">
              <a:spcBef>
                <a:spcPts val="600"/>
              </a:spcBef>
            </a:pPr>
            <a:r>
              <a:rPr lang="en-US" sz="2000" b="1">
                <a:latin typeface="Comic Sans MS" panose="030F0702030302020204" pitchFamily="66" charset="0"/>
              </a:rPr>
              <a:t>Learn the name of someone in your life you don’t already know—a neighbor, coworker, shopkeeper, bus driver, janitor, etc. Begin praying for him or her each day.</a:t>
            </a:r>
            <a:endParaRPr lang="es-ES" sz="2000" b="1" dirty="0">
              <a:latin typeface="Comic Sans MS" panose="030F0702030302020204" pitchFamily="66" charset="0"/>
            </a:endParaRPr>
          </a:p>
        </p:txBody>
      </p:sp>
      <p:pic>
        <p:nvPicPr>
          <p:cNvPr id="13" name="Imagen 12" descr="Mujer hablando por teléfono&#10;&#10;Descripción generada automáticamente">
            <a:extLst>
              <a:ext uri="{FF2B5EF4-FFF2-40B4-BE49-F238E27FC236}">
                <a16:creationId xmlns:a16="http://schemas.microsoft.com/office/drawing/2014/main" id="{88D4C628-A9A9-7A73-B092-157E9DBE777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47547" y="705768"/>
            <a:ext cx="2049066" cy="1668023"/>
          </a:xfrm>
          <a:prstGeom prst="rect">
            <a:avLst/>
          </a:prstGeom>
          <a:ln>
            <a:noFill/>
          </a:ln>
          <a:effectLst>
            <a:softEdge rad="112500"/>
          </a:effectLst>
        </p:spPr>
      </p:pic>
      <p:pic>
        <p:nvPicPr>
          <p:cNvPr id="15" name="Imagen 14" descr="Mano de una persona&#10;&#10;Descripción generada automáticamente con confianza media">
            <a:extLst>
              <a:ext uri="{FF2B5EF4-FFF2-40B4-BE49-F238E27FC236}">
                <a16:creationId xmlns:a16="http://schemas.microsoft.com/office/drawing/2014/main" id="{FDB5F0D5-63BB-4E44-CEEC-92B683B39C69}"/>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b="-1130"/>
          <a:stretch/>
        </p:blipFill>
        <p:spPr>
          <a:xfrm>
            <a:off x="7211960" y="3215148"/>
            <a:ext cx="1523141" cy="1786293"/>
          </a:xfrm>
          <a:prstGeom prst="rect">
            <a:avLst/>
          </a:prstGeom>
          <a:ln>
            <a:noFill/>
          </a:ln>
          <a:effectLst>
            <a:softEdge rad="112500"/>
          </a:effectLst>
        </p:spPr>
      </p:pic>
    </p:spTree>
    <p:extLst>
      <p:ext uri="{BB962C8B-B14F-4D97-AF65-F5344CB8AC3E}">
        <p14:creationId xmlns:p14="http://schemas.microsoft.com/office/powerpoint/2010/main" val="1802167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3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800" decel="100000"/>
                                        <p:tgtEl>
                                          <p:spTgt spid="3"/>
                                        </p:tgtEl>
                                      </p:cBhvr>
                                    </p:animEffect>
                                    <p:anim calcmode="lin" valueType="num">
                                      <p:cBhvr>
                                        <p:cTn id="30" dur="800" decel="100000" fill="hold"/>
                                        <p:tgtEl>
                                          <p:spTgt spid="3"/>
                                        </p:tgtEl>
                                        <p:attrNameLst>
                                          <p:attrName>style.rotation</p:attrName>
                                        </p:attrNameLst>
                                      </p:cBhvr>
                                      <p:tavLst>
                                        <p:tav tm="0">
                                          <p:val>
                                            <p:fltVal val="-90"/>
                                          </p:val>
                                        </p:tav>
                                        <p:tav tm="100000">
                                          <p:val>
                                            <p:fltVal val="0"/>
                                          </p:val>
                                        </p:tav>
                                      </p:tavLst>
                                    </p:anim>
                                    <p:anim calcmode="lin" valueType="num">
                                      <p:cBhvr>
                                        <p:cTn id="31" dur="800" decel="100000" fill="hold"/>
                                        <p:tgtEl>
                                          <p:spTgt spid="3"/>
                                        </p:tgtEl>
                                        <p:attrNameLst>
                                          <p:attrName>ppt_x</p:attrName>
                                        </p:attrNameLst>
                                      </p:cBhvr>
                                      <p:tavLst>
                                        <p:tav tm="0">
                                          <p:val>
                                            <p:strVal val="#ppt_x+0.4"/>
                                          </p:val>
                                        </p:tav>
                                        <p:tav tm="100000">
                                          <p:val>
                                            <p:strVal val="#ppt_x-0.05"/>
                                          </p:val>
                                        </p:tav>
                                      </p:tavLst>
                                    </p:anim>
                                    <p:anim calcmode="lin" valueType="num">
                                      <p:cBhvr>
                                        <p:cTn id="32" dur="800" decel="100000" fill="hold"/>
                                        <p:tgtEl>
                                          <p:spTgt spid="3"/>
                                        </p:tgtEl>
                                        <p:attrNameLst>
                                          <p:attrName>ppt_y</p:attrName>
                                        </p:attrNameLst>
                                      </p:cBhvr>
                                      <p:tavLst>
                                        <p:tav tm="0">
                                          <p:val>
                                            <p:strVal val="#ppt_y-0.4"/>
                                          </p:val>
                                        </p:tav>
                                        <p:tav tm="100000">
                                          <p:val>
                                            <p:strVal val="#ppt_y+0.1"/>
                                          </p:val>
                                        </p:tav>
                                      </p:tavLst>
                                    </p:anim>
                                    <p:anim calcmode="lin" valueType="num">
                                      <p:cBhvr>
                                        <p:cTn id="3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3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ppt_w</p:attrName>
                                        </p:attrNameLst>
                                      </p:cBhvr>
                                      <p:tavLst>
                                        <p:tav tm="0">
                                          <p:val>
                                            <p:fltVal val="0"/>
                                          </p:val>
                                        </p:tav>
                                        <p:tav tm="100000">
                                          <p:val>
                                            <p:strVal val="#ppt_w"/>
                                          </p:val>
                                        </p:tav>
                                      </p:tavLst>
                                    </p:anim>
                                    <p:anim calcmode="lin" valueType="num">
                                      <p:cBhvr>
                                        <p:cTn id="40" dur="500" fill="hold"/>
                                        <p:tgtEl>
                                          <p:spTgt spid="5"/>
                                        </p:tgtEl>
                                        <p:attrNameLst>
                                          <p:attrName>ppt_h</p:attrName>
                                        </p:attrNameLst>
                                      </p:cBhvr>
                                      <p:tavLst>
                                        <p:tav tm="0">
                                          <p:val>
                                            <p:fltVal val="0"/>
                                          </p:val>
                                        </p:tav>
                                        <p:tav tm="100000">
                                          <p:val>
                                            <p:strVal val="#ppt_h"/>
                                          </p:val>
                                        </p:tav>
                                      </p:tavLst>
                                    </p:anim>
                                    <p:animEffect transition="in" filter="fade">
                                      <p:cBhvr>
                                        <p:cTn id="41" dur="500"/>
                                        <p:tgtEl>
                                          <p:spTgt spid="5"/>
                                        </p:tgtEl>
                                      </p:cBhvr>
                                    </p:animEffect>
                                  </p:childTnLst>
                                </p:cTn>
                              </p:par>
                              <p:par>
                                <p:cTn id="42" presetID="53" presetClass="entr" presetSubtype="16"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116DBCE-8C5E-D255-5F52-C8850A84617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a:ext>
            </a:extLst>
          </a:blip>
          <a:srcRect/>
          <a:stretch/>
        </p:blipFill>
        <p:spPr bwMode="auto">
          <a:xfrm>
            <a:off x="15" y="7"/>
            <a:ext cx="9143985" cy="5143493"/>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3990106"/>
            <a:ext cx="9144000" cy="86403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3931487"/>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907558"/>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3" name="CuadroTexto 2">
            <a:extLst>
              <a:ext uri="{FF2B5EF4-FFF2-40B4-BE49-F238E27FC236}">
                <a16:creationId xmlns:a16="http://schemas.microsoft.com/office/drawing/2014/main" id="{EC53B41A-8E16-B0FF-E443-D81F3432BA09}"/>
              </a:ext>
            </a:extLst>
          </p:cNvPr>
          <p:cNvSpPr txBox="1"/>
          <p:nvPr/>
        </p:nvSpPr>
        <p:spPr>
          <a:xfrm>
            <a:off x="0" y="3953897"/>
            <a:ext cx="9144000" cy="923330"/>
          </a:xfrm>
          <a:prstGeom prst="rect">
            <a:avLst/>
          </a:prstGeom>
          <a:noFill/>
        </p:spPr>
        <p:txBody>
          <a:bodyPr wrap="square">
            <a:spAutoFit/>
            <a:scene3d>
              <a:camera prst="orthographicFront"/>
              <a:lightRig rig="threePt" dir="t"/>
            </a:scene3d>
            <a:sp3d extrusionH="57150">
              <a:bevelT w="38100" h="38100"/>
            </a:sp3d>
          </a:bodyPr>
          <a:lstStyle>
            <a:defPPr>
              <a:defRPr lang="es-ES"/>
            </a:defPPr>
            <a:lvl1pPr algn="ctr">
              <a:defRPr sz="3600" b="1">
                <a:solidFill>
                  <a:srgbClr val="32528C"/>
                </a:solidFill>
                <a:latin typeface="Comic Sans MS" panose="030F0702030302020204" pitchFamily="66" charset="0"/>
              </a:defRPr>
            </a:lvl1pPr>
            <a:lvl2pPr>
              <a:defRPr/>
            </a:lvl2pPr>
            <a:lvl3pPr>
              <a:defRPr/>
            </a:lvl3pPr>
            <a:lvl4pPr>
              <a:defRPr/>
            </a:lvl4pPr>
            <a:lvl5pPr>
              <a:defRPr/>
            </a:lvl5pPr>
            <a:lvl6pPr>
              <a:defRPr/>
            </a:lvl6pPr>
            <a:lvl7pPr>
              <a:defRPr/>
            </a:lvl7pPr>
            <a:lvl8pPr>
              <a:defRPr/>
            </a:lvl8pPr>
            <a:lvl9pPr>
              <a:defRPr/>
            </a:lvl9pPr>
          </a:lstStyle>
          <a:p>
            <a:pPr defTabSz="685800"/>
            <a:r>
              <a:rPr lang="en-US" sz="2700">
                <a:solidFill>
                  <a:srgbClr val="AD4F0F"/>
                </a:solidFill>
              </a:rPr>
              <a:t>"But the Lord God called to the man and said to him, 'Where are you?'"</a:t>
            </a:r>
            <a:r>
              <a:rPr lang="es-ES" sz="2700">
                <a:solidFill>
                  <a:srgbClr val="AD4F0F"/>
                </a:solidFill>
              </a:rPr>
              <a:t> </a:t>
            </a:r>
            <a:r>
              <a:rPr lang="es-ES" sz="1800">
                <a:solidFill>
                  <a:srgbClr val="AD4F0F"/>
                </a:solidFill>
              </a:rPr>
              <a:t>(Genesis </a:t>
            </a:r>
            <a:r>
              <a:rPr lang="es-ES" sz="1800" dirty="0">
                <a:solidFill>
                  <a:srgbClr val="AD4F0F"/>
                </a:solidFill>
              </a:rPr>
              <a:t>3:9)</a:t>
            </a:r>
            <a:endParaRPr lang="es-ES" sz="2700" dirty="0">
              <a:solidFill>
                <a:srgbClr val="AD4F0F"/>
              </a:solidFill>
            </a:endParaRPr>
          </a:p>
        </p:txBody>
      </p:sp>
    </p:spTree>
    <p:extLst>
      <p:ext uri="{BB962C8B-B14F-4D97-AF65-F5344CB8AC3E}">
        <p14:creationId xmlns:p14="http://schemas.microsoft.com/office/powerpoint/2010/main" val="388390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FC9BB6D-37E8-D9CC-F0BD-61202E8F59B4}"/>
              </a:ext>
            </a:extLst>
          </p:cNvPr>
          <p:cNvSpPr txBox="1"/>
          <p:nvPr/>
        </p:nvSpPr>
        <p:spPr>
          <a:xfrm>
            <a:off x="4307831" y="2564159"/>
            <a:ext cx="4836170" cy="2462213"/>
          </a:xfrm>
          <a:prstGeom prst="rect">
            <a:avLst/>
          </a:prstGeom>
          <a:noFill/>
        </p:spPr>
        <p:txBody>
          <a:bodyPr wrap="square" rtlCol="0">
            <a:spAutoFit/>
            <a:scene3d>
              <a:camera prst="orthographicFront"/>
              <a:lightRig rig="threePt" dir="t"/>
            </a:scene3d>
            <a:sp3d extrusionH="57150">
              <a:bevelT w="38100" h="38100"/>
            </a:sp3d>
          </a:bodyPr>
          <a:lstStyle/>
          <a:p>
            <a:r>
              <a:rPr lang="en-US" b="1">
                <a:solidFill>
                  <a:srgbClr val="893543"/>
                </a:solidFill>
              </a:rPr>
              <a:t>The announced mission of God:</a:t>
            </a:r>
            <a:endParaRPr lang="es-ES" b="1" dirty="0">
              <a:solidFill>
                <a:srgbClr val="893543"/>
              </a:solidFill>
            </a:endParaRPr>
          </a:p>
          <a:p>
            <a:r>
              <a:rPr lang="es-ES" b="1"/>
              <a:t>	God reacts to sin</a:t>
            </a:r>
            <a:endParaRPr lang="es-ES" b="1" dirty="0"/>
          </a:p>
          <a:p>
            <a:pPr>
              <a:spcBef>
                <a:spcPts val="600"/>
              </a:spcBef>
            </a:pPr>
            <a:r>
              <a:rPr lang="en-US" b="1">
                <a:solidFill>
                  <a:srgbClr val="3E4E9C"/>
                </a:solidFill>
              </a:rPr>
              <a:t>The active mission of God:</a:t>
            </a:r>
            <a:endParaRPr lang="es-ES" b="1" dirty="0">
              <a:solidFill>
                <a:srgbClr val="3E4E9C"/>
              </a:solidFill>
            </a:endParaRPr>
          </a:p>
          <a:p>
            <a:r>
              <a:rPr lang="es-ES" b="1"/>
              <a:t>	</a:t>
            </a:r>
            <a:r>
              <a:rPr lang="en-US" b="1"/>
              <a:t>God was with us in the past</a:t>
            </a:r>
            <a:endParaRPr lang="es-ES" b="1" dirty="0"/>
          </a:p>
          <a:p>
            <a:r>
              <a:rPr lang="es-ES" b="1"/>
              <a:t>	God dwelt with us</a:t>
            </a:r>
            <a:endParaRPr lang="es-ES" b="1" dirty="0"/>
          </a:p>
          <a:p>
            <a:r>
              <a:rPr lang="es-ES" b="1"/>
              <a:t>	</a:t>
            </a:r>
            <a:r>
              <a:rPr lang="en-US" b="1"/>
              <a:t>God is with us today</a:t>
            </a:r>
            <a:endParaRPr lang="es-ES" b="1" dirty="0"/>
          </a:p>
          <a:p>
            <a:pPr>
              <a:spcBef>
                <a:spcPts val="600"/>
              </a:spcBef>
            </a:pPr>
            <a:r>
              <a:rPr lang="en-US" b="1">
                <a:solidFill>
                  <a:srgbClr val="4D9537"/>
                </a:solidFill>
              </a:rPr>
              <a:t>The fulfilled mission of God:</a:t>
            </a:r>
            <a:endParaRPr lang="es-ES" b="1" dirty="0">
              <a:solidFill>
                <a:srgbClr val="4D9537"/>
              </a:solidFill>
            </a:endParaRPr>
          </a:p>
          <a:p>
            <a:r>
              <a:rPr lang="es-ES" b="1"/>
              <a:t>	God will eradicate sin</a:t>
            </a:r>
            <a:endParaRPr lang="es-ES" b="1" dirty="0"/>
          </a:p>
        </p:txBody>
      </p:sp>
      <p:sp>
        <p:nvSpPr>
          <p:cNvPr id="3" name="CuadroTexto 2">
            <a:extLst>
              <a:ext uri="{FF2B5EF4-FFF2-40B4-BE49-F238E27FC236}">
                <a16:creationId xmlns:a16="http://schemas.microsoft.com/office/drawing/2014/main" id="{E749FFB3-1C4F-3B30-5AAF-E28FE2CEB128}"/>
              </a:ext>
            </a:extLst>
          </p:cNvPr>
          <p:cNvSpPr txBox="1"/>
          <p:nvPr/>
        </p:nvSpPr>
        <p:spPr>
          <a:xfrm>
            <a:off x="127360" y="73928"/>
            <a:ext cx="5201920" cy="923330"/>
          </a:xfrm>
          <a:prstGeom prst="rect">
            <a:avLst/>
          </a:prstGeom>
          <a:noFill/>
        </p:spPr>
        <p:txBody>
          <a:bodyPr wrap="square" rtlCol="0">
            <a:spAutoFit/>
          </a:bodyPr>
          <a:lstStyle/>
          <a:p>
            <a:pPr>
              <a:spcBef>
                <a:spcPts val="600"/>
              </a:spcBef>
            </a:pPr>
            <a:r>
              <a:rPr lang="en-US" b="1"/>
              <a:t>We were created to live eternally with God. However, sin created a gap that completely separated us from His presence.</a:t>
            </a:r>
            <a:endParaRPr lang="es-ES" b="1" dirty="0"/>
          </a:p>
        </p:txBody>
      </p:sp>
      <p:pic>
        <p:nvPicPr>
          <p:cNvPr id="5" name="Imagen 4" descr="Imagen que contiene persona, exterior, pasto, hombre&#10;&#10;Descripción generada automáticamente">
            <a:extLst>
              <a:ext uri="{FF2B5EF4-FFF2-40B4-BE49-F238E27FC236}">
                <a16:creationId xmlns:a16="http://schemas.microsoft.com/office/drawing/2014/main" id="{F1C0BA65-15D5-3187-F706-683DBE8ADB7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70560" y="2291802"/>
            <a:ext cx="3184640" cy="2705186"/>
          </a:xfrm>
          <a:prstGeom prst="round2DiagRect">
            <a:avLst>
              <a:gd name="adj1" fmla="val 16667"/>
              <a:gd name="adj2" fmla="val 0"/>
            </a:avLst>
          </a:prstGeom>
          <a:ln w="38100" cap="sq">
            <a:solidFill>
              <a:srgbClr val="4FBDD5"/>
            </a:solidFill>
            <a:miter lim="800000"/>
          </a:ln>
          <a:effectLst>
            <a:outerShdw blurRad="254000" algn="tl" rotWithShape="0">
              <a:srgbClr val="000000">
                <a:alpha val="43000"/>
              </a:srgbClr>
            </a:outerShdw>
          </a:effectLst>
        </p:spPr>
      </p:pic>
      <p:pic>
        <p:nvPicPr>
          <p:cNvPr id="11" name="Imagen 10" descr="Un grupo de personas disfrazadas&#10;&#10;Descripción generada automáticamente con confianza media">
            <a:extLst>
              <a:ext uri="{FF2B5EF4-FFF2-40B4-BE49-F238E27FC236}">
                <a16:creationId xmlns:a16="http://schemas.microsoft.com/office/drawing/2014/main" id="{8A6A794E-5148-8042-A701-A2D7F666118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flipH="1">
            <a:off x="5545280" y="181927"/>
            <a:ext cx="3413761" cy="2167475"/>
          </a:xfrm>
          <a:prstGeom prst="round2DiagRect">
            <a:avLst>
              <a:gd name="adj1" fmla="val 16667"/>
              <a:gd name="adj2" fmla="val 0"/>
            </a:avLst>
          </a:prstGeom>
          <a:ln w="38100" cap="sq">
            <a:solidFill>
              <a:srgbClr val="265777"/>
            </a:solidFill>
            <a:miter lim="800000"/>
          </a:ln>
          <a:effectLst>
            <a:outerShdw blurRad="254000" algn="tl" rotWithShape="0">
              <a:srgbClr val="000000">
                <a:alpha val="43000"/>
              </a:srgbClr>
            </a:outerShdw>
          </a:effectLst>
        </p:spPr>
      </p:pic>
      <p:pic>
        <p:nvPicPr>
          <p:cNvPr id="13" name="Imagen 12" descr="Imagen que contiene computer, computadora, tabla, interior&#10;&#10;Descripción generada automáticamente">
            <a:extLst>
              <a:ext uri="{FF2B5EF4-FFF2-40B4-BE49-F238E27FC236}">
                <a16:creationId xmlns:a16="http://schemas.microsoft.com/office/drawing/2014/main" id="{09E949DF-B3B3-4F36-5D56-FBE5C8FA55E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rot="16200000">
            <a:off x="3975294" y="3132653"/>
            <a:ext cx="217768" cy="483402"/>
          </a:xfrm>
          <a:prstGeom prst="rect">
            <a:avLst/>
          </a:prstGeom>
          <a:effectLst>
            <a:outerShdw blurRad="50800" dist="38100" dir="10800000" algn="r" rotWithShape="0">
              <a:prstClr val="black">
                <a:alpha val="40000"/>
              </a:prstClr>
            </a:outerShdw>
          </a:effectLst>
        </p:spPr>
      </p:pic>
      <p:pic>
        <p:nvPicPr>
          <p:cNvPr id="16" name="Imagen 15" descr="Patrón de fondo&#10;&#10;Descripción generada automáticamente con confianza media">
            <a:extLst>
              <a:ext uri="{FF2B5EF4-FFF2-40B4-BE49-F238E27FC236}">
                <a16:creationId xmlns:a16="http://schemas.microsoft.com/office/drawing/2014/main" id="{2BA37313-E339-25F6-F80E-044C8A5A4BE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16200000">
            <a:off x="3975294" y="2500132"/>
            <a:ext cx="217768" cy="483402"/>
          </a:xfrm>
          <a:prstGeom prst="rect">
            <a:avLst/>
          </a:prstGeom>
          <a:effectLst>
            <a:outerShdw blurRad="50800" dist="38100" dir="10800000" algn="r" rotWithShape="0">
              <a:prstClr val="black">
                <a:alpha val="40000"/>
              </a:prstClr>
            </a:outerShdw>
          </a:effectLst>
        </p:spPr>
      </p:pic>
      <p:pic>
        <p:nvPicPr>
          <p:cNvPr id="19" name="Imagen 18" descr="Forma&#10;&#10;Descripción generada automáticamente">
            <a:extLst>
              <a:ext uri="{FF2B5EF4-FFF2-40B4-BE49-F238E27FC236}">
                <a16:creationId xmlns:a16="http://schemas.microsoft.com/office/drawing/2014/main" id="{537F9502-D14C-4A46-3119-03E462CF8825}"/>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16200000">
            <a:off x="3975294" y="4303209"/>
            <a:ext cx="217768" cy="483402"/>
          </a:xfrm>
          <a:prstGeom prst="rect">
            <a:avLst/>
          </a:prstGeom>
          <a:effectLst>
            <a:outerShdw blurRad="50800" dist="38100" dir="10800000" algn="r" rotWithShape="0">
              <a:prstClr val="black">
                <a:alpha val="40000"/>
              </a:prstClr>
            </a:outerShdw>
          </a:effectLst>
        </p:spPr>
      </p:pic>
      <p:pic>
        <p:nvPicPr>
          <p:cNvPr id="23" name="Imagen 22" descr="Pantalla azul con letras blancas&#10;&#10;Descripción generada automáticamente con confianza media">
            <a:extLst>
              <a:ext uri="{FF2B5EF4-FFF2-40B4-BE49-F238E27FC236}">
                <a16:creationId xmlns:a16="http://schemas.microsoft.com/office/drawing/2014/main" id="{B08DAAC6-DFFE-55CC-0849-8BB9EF75C27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16200000">
            <a:off x="4555598" y="4722263"/>
            <a:ext cx="202912" cy="202912"/>
          </a:xfrm>
          <a:prstGeom prst="rect">
            <a:avLst/>
          </a:prstGeom>
          <a:effectLst>
            <a:outerShdw blurRad="50800" dist="38100" dir="10800000" algn="r" rotWithShape="0">
              <a:prstClr val="black">
                <a:alpha val="40000"/>
              </a:prstClr>
            </a:outerShdw>
          </a:effectLst>
        </p:spPr>
      </p:pic>
      <p:pic>
        <p:nvPicPr>
          <p:cNvPr id="24" name="Imagen 23" descr="Icono&#10;&#10;Descripción generada automáticamente">
            <a:extLst>
              <a:ext uri="{FF2B5EF4-FFF2-40B4-BE49-F238E27FC236}">
                <a16:creationId xmlns:a16="http://schemas.microsoft.com/office/drawing/2014/main" id="{91F70304-ADFA-D1DC-951C-C71C8F86D03E}"/>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16200000">
            <a:off x="4555598" y="2921825"/>
            <a:ext cx="202912" cy="202912"/>
          </a:xfrm>
          <a:prstGeom prst="rect">
            <a:avLst/>
          </a:prstGeom>
          <a:effectLst>
            <a:outerShdw blurRad="50800" dist="38100" dir="10800000" algn="r" rotWithShape="0">
              <a:prstClr val="black">
                <a:alpha val="40000"/>
              </a:prstClr>
            </a:outerShdw>
          </a:effectLst>
        </p:spPr>
      </p:pic>
      <p:pic>
        <p:nvPicPr>
          <p:cNvPr id="25" name="Imagen 24" descr="Icono&#10;&#10;Descripción generada automáticamente">
            <a:extLst>
              <a:ext uri="{FF2B5EF4-FFF2-40B4-BE49-F238E27FC236}">
                <a16:creationId xmlns:a16="http://schemas.microsoft.com/office/drawing/2014/main" id="{193CA519-A6B2-B541-1B60-8CEF67BD480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16200000">
            <a:off x="4555598" y="4099072"/>
            <a:ext cx="202912" cy="202912"/>
          </a:xfrm>
          <a:prstGeom prst="rect">
            <a:avLst/>
          </a:prstGeom>
          <a:effectLst>
            <a:outerShdw blurRad="50800" dist="38100" dir="10800000" algn="r" rotWithShape="0">
              <a:prstClr val="black">
                <a:alpha val="40000"/>
              </a:prstClr>
            </a:outerShdw>
          </a:effectLst>
        </p:spPr>
      </p:pic>
      <p:pic>
        <p:nvPicPr>
          <p:cNvPr id="26" name="Imagen 25" descr="Icono&#10;&#10;Descripción generada automáticamente">
            <a:extLst>
              <a:ext uri="{FF2B5EF4-FFF2-40B4-BE49-F238E27FC236}">
                <a16:creationId xmlns:a16="http://schemas.microsoft.com/office/drawing/2014/main" id="{906B6705-BCD3-4034-7B4A-52DBE731CFEC}"/>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rot="16200000">
            <a:off x="4555598" y="3545245"/>
            <a:ext cx="202912" cy="202912"/>
          </a:xfrm>
          <a:prstGeom prst="rect">
            <a:avLst/>
          </a:prstGeom>
          <a:effectLst>
            <a:outerShdw blurRad="50800" dist="38100" dir="10800000" algn="r" rotWithShape="0">
              <a:prstClr val="black">
                <a:alpha val="40000"/>
              </a:prstClr>
            </a:outerShdw>
          </a:effectLst>
        </p:spPr>
      </p:pic>
      <p:pic>
        <p:nvPicPr>
          <p:cNvPr id="27" name="Imagen 26" descr="Icono&#10;&#10;Descripción generada automáticamente">
            <a:extLst>
              <a:ext uri="{FF2B5EF4-FFF2-40B4-BE49-F238E27FC236}">
                <a16:creationId xmlns:a16="http://schemas.microsoft.com/office/drawing/2014/main" id="{5056331A-4FBC-080D-815D-9DF530C754DC}"/>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rot="16200000">
            <a:off x="4555598" y="3822158"/>
            <a:ext cx="202912" cy="202912"/>
          </a:xfrm>
          <a:prstGeom prst="rect">
            <a:avLst/>
          </a:prstGeom>
          <a:effectLst>
            <a:outerShdw blurRad="50800" dist="38100" dir="10800000" algn="r" rotWithShape="0">
              <a:prstClr val="black">
                <a:alpha val="40000"/>
              </a:prstClr>
            </a:outerShdw>
          </a:effectLst>
        </p:spPr>
      </p:pic>
      <p:sp>
        <p:nvSpPr>
          <p:cNvPr id="6" name="CuadroTexto 5">
            <a:extLst>
              <a:ext uri="{FF2B5EF4-FFF2-40B4-BE49-F238E27FC236}">
                <a16:creationId xmlns:a16="http://schemas.microsoft.com/office/drawing/2014/main" id="{4C7D394A-B004-8F6F-3234-198E1EE224EA}"/>
              </a:ext>
            </a:extLst>
          </p:cNvPr>
          <p:cNvSpPr txBox="1"/>
          <p:nvPr/>
        </p:nvSpPr>
        <p:spPr>
          <a:xfrm>
            <a:off x="127360" y="997258"/>
            <a:ext cx="5201920" cy="1200329"/>
          </a:xfrm>
          <a:prstGeom prst="rect">
            <a:avLst/>
          </a:prstGeom>
          <a:noFill/>
        </p:spPr>
        <p:txBody>
          <a:bodyPr wrap="square">
            <a:spAutoFit/>
          </a:bodyPr>
          <a:lstStyle/>
          <a:p>
            <a:pPr>
              <a:spcBef>
                <a:spcPts val="600"/>
              </a:spcBef>
            </a:pPr>
            <a:r>
              <a:rPr lang="en-US" b="1"/>
              <a:t>But God did not give up on His original plan. He refused to be separated from us. Thus, a mission was set: to eradicate sin and restore humanity to its original condition.</a:t>
            </a:r>
            <a:endParaRPr lang="es-ES" b="1" dirty="0"/>
          </a:p>
        </p:txBody>
      </p:sp>
    </p:spTree>
    <p:extLst>
      <p:ext uri="{BB962C8B-B14F-4D97-AF65-F5344CB8AC3E}">
        <p14:creationId xmlns:p14="http://schemas.microsoft.com/office/powerpoint/2010/main" val="72600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upRigh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strips(downLeft)">
                                      <p:cBhvr>
                                        <p:cTn id="16" dur="500"/>
                                        <p:tgtEl>
                                          <p:spTgt spid="11"/>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 calcmode="lin" valueType="num">
                                      <p:cBhvr>
                                        <p:cTn id="27" dur="500" fill="hold"/>
                                        <p:tgtEl>
                                          <p:spTgt spid="16"/>
                                        </p:tgtEl>
                                        <p:attrNameLst>
                                          <p:attrName>style.rotation</p:attrName>
                                        </p:attrNameLst>
                                      </p:cBhvr>
                                      <p:tavLst>
                                        <p:tav tm="0">
                                          <p:val>
                                            <p:fltVal val="90"/>
                                          </p:val>
                                        </p:tav>
                                        <p:tav tm="100000">
                                          <p:val>
                                            <p:fltVal val="0"/>
                                          </p:val>
                                        </p:tav>
                                      </p:tavLst>
                                    </p:anim>
                                    <p:animEffect transition="in" filter="fade">
                                      <p:cBhvr>
                                        <p:cTn id="28" dur="500"/>
                                        <p:tgtEl>
                                          <p:spTgt spid="16"/>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
                                            <p:txEl>
                                              <p:pRg st="0" end="0"/>
                                            </p:txEl>
                                          </p:spTgt>
                                        </p:tgtEl>
                                        <p:attrNameLst>
                                          <p:attrName>style.visibility</p:attrName>
                                        </p:attrNameLst>
                                      </p:cBhvr>
                                      <p:to>
                                        <p:strVal val="visible"/>
                                      </p:to>
                                    </p:set>
                                    <p:animEffect transition="in" filter="wipe(left)">
                                      <p:cBhvr>
                                        <p:cTn id="32" dur="500"/>
                                        <p:tgtEl>
                                          <p:spTgt spid="2">
                                            <p:txEl>
                                              <p:pRg st="0" end="0"/>
                                            </p:txEl>
                                          </p:spTgt>
                                        </p:tgtEl>
                                      </p:cBhvr>
                                    </p:animEffect>
                                  </p:childTnLst>
                                </p:cTn>
                              </p:par>
                            </p:childTnLst>
                          </p:cTn>
                        </p:par>
                        <p:par>
                          <p:cTn id="33" fill="hold">
                            <p:stCondLst>
                              <p:cond delay="1000"/>
                            </p:stCondLst>
                            <p:childTnLst>
                              <p:par>
                                <p:cTn id="34" presetID="53" presetClass="entr" presetSubtype="16"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wipe(left)">
                                      <p:cBhvr>
                                        <p:cTn id="42" dur="500"/>
                                        <p:tgtEl>
                                          <p:spTgt spid="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 calcmode="lin" valueType="num">
                                      <p:cBhvr>
                                        <p:cTn id="49" dur="500" fill="hold"/>
                                        <p:tgtEl>
                                          <p:spTgt spid="13"/>
                                        </p:tgtEl>
                                        <p:attrNameLst>
                                          <p:attrName>style.rotation</p:attrName>
                                        </p:attrNameLst>
                                      </p:cBhvr>
                                      <p:tavLst>
                                        <p:tav tm="0">
                                          <p:val>
                                            <p:fltVal val="90"/>
                                          </p:val>
                                        </p:tav>
                                        <p:tav tm="100000">
                                          <p:val>
                                            <p:fltVal val="0"/>
                                          </p:val>
                                        </p:tav>
                                      </p:tavLst>
                                    </p:anim>
                                    <p:animEffect transition="in" filter="fade">
                                      <p:cBhvr>
                                        <p:cTn id="50" dur="500"/>
                                        <p:tgtEl>
                                          <p:spTgt spid="13"/>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
                                            <p:txEl>
                                              <p:pRg st="2" end="2"/>
                                            </p:txEl>
                                          </p:spTgt>
                                        </p:tgtEl>
                                        <p:attrNameLst>
                                          <p:attrName>style.visibility</p:attrName>
                                        </p:attrNameLst>
                                      </p:cBhvr>
                                      <p:to>
                                        <p:strVal val="visible"/>
                                      </p:to>
                                    </p:set>
                                    <p:animEffect transition="in" filter="wipe(left)">
                                      <p:cBhvr>
                                        <p:cTn id="54" dur="500"/>
                                        <p:tgtEl>
                                          <p:spTgt spid="2">
                                            <p:txEl>
                                              <p:pRg st="2" end="2"/>
                                            </p:txEl>
                                          </p:spTgt>
                                        </p:tgtEl>
                                      </p:cBhvr>
                                    </p:animEffect>
                                  </p:childTnLst>
                                </p:cTn>
                              </p:par>
                            </p:childTnLst>
                          </p:cTn>
                        </p:par>
                        <p:par>
                          <p:cTn id="55" fill="hold">
                            <p:stCondLst>
                              <p:cond delay="1000"/>
                            </p:stCondLst>
                            <p:childTnLst>
                              <p:par>
                                <p:cTn id="56" presetID="53" presetClass="entr" presetSubtype="16" fill="hold" nodeType="afterEffect">
                                  <p:stCondLst>
                                    <p:cond delay="0"/>
                                  </p:stCondLst>
                                  <p:childTnLst>
                                    <p:set>
                                      <p:cBhvr>
                                        <p:cTn id="57" dur="1" fill="hold">
                                          <p:stCondLst>
                                            <p:cond delay="0"/>
                                          </p:stCondLst>
                                        </p:cTn>
                                        <p:tgtEl>
                                          <p:spTgt spid="26"/>
                                        </p:tgtEl>
                                        <p:attrNameLst>
                                          <p:attrName>style.visibility</p:attrName>
                                        </p:attrNameLst>
                                      </p:cBhvr>
                                      <p:to>
                                        <p:strVal val="visible"/>
                                      </p:to>
                                    </p:set>
                                    <p:anim calcmode="lin" valueType="num">
                                      <p:cBhvr>
                                        <p:cTn id="58" dur="500" fill="hold"/>
                                        <p:tgtEl>
                                          <p:spTgt spid="26"/>
                                        </p:tgtEl>
                                        <p:attrNameLst>
                                          <p:attrName>ppt_w</p:attrName>
                                        </p:attrNameLst>
                                      </p:cBhvr>
                                      <p:tavLst>
                                        <p:tav tm="0">
                                          <p:val>
                                            <p:fltVal val="0"/>
                                          </p:val>
                                        </p:tav>
                                        <p:tav tm="100000">
                                          <p:val>
                                            <p:strVal val="#ppt_w"/>
                                          </p:val>
                                        </p:tav>
                                      </p:tavLst>
                                    </p:anim>
                                    <p:anim calcmode="lin" valueType="num">
                                      <p:cBhvr>
                                        <p:cTn id="59" dur="500" fill="hold"/>
                                        <p:tgtEl>
                                          <p:spTgt spid="26"/>
                                        </p:tgtEl>
                                        <p:attrNameLst>
                                          <p:attrName>ppt_h</p:attrName>
                                        </p:attrNameLst>
                                      </p:cBhvr>
                                      <p:tavLst>
                                        <p:tav tm="0">
                                          <p:val>
                                            <p:fltVal val="0"/>
                                          </p:val>
                                        </p:tav>
                                        <p:tav tm="100000">
                                          <p:val>
                                            <p:strVal val="#ppt_h"/>
                                          </p:val>
                                        </p:tav>
                                      </p:tavLst>
                                    </p:anim>
                                    <p:animEffect transition="in" filter="fade">
                                      <p:cBhvr>
                                        <p:cTn id="60" dur="500"/>
                                        <p:tgtEl>
                                          <p:spTgt spid="26"/>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2">
                                            <p:txEl>
                                              <p:pRg st="3" end="3"/>
                                            </p:txEl>
                                          </p:spTgt>
                                        </p:tgtEl>
                                        <p:attrNameLst>
                                          <p:attrName>style.visibility</p:attrName>
                                        </p:attrNameLst>
                                      </p:cBhvr>
                                      <p:to>
                                        <p:strVal val="visible"/>
                                      </p:to>
                                    </p:set>
                                    <p:animEffect transition="in" filter="wipe(left)">
                                      <p:cBhvr>
                                        <p:cTn id="64" dur="500"/>
                                        <p:tgtEl>
                                          <p:spTgt spid="2">
                                            <p:txEl>
                                              <p:pRg st="3" end="3"/>
                                            </p:txEl>
                                          </p:spTgt>
                                        </p:tgtEl>
                                      </p:cBhvr>
                                    </p:animEffect>
                                  </p:childTnLst>
                                </p:cTn>
                              </p:par>
                            </p:childTnLst>
                          </p:cTn>
                        </p:par>
                        <p:par>
                          <p:cTn id="65" fill="hold">
                            <p:stCondLst>
                              <p:cond delay="2000"/>
                            </p:stCondLst>
                            <p:childTnLst>
                              <p:par>
                                <p:cTn id="66" presetID="53" presetClass="entr" presetSubtype="16" fill="hold" nodeType="afterEffect">
                                  <p:stCondLst>
                                    <p:cond delay="0"/>
                                  </p:stCondLst>
                                  <p:childTnLst>
                                    <p:set>
                                      <p:cBhvr>
                                        <p:cTn id="67" dur="1" fill="hold">
                                          <p:stCondLst>
                                            <p:cond delay="0"/>
                                          </p:stCondLst>
                                        </p:cTn>
                                        <p:tgtEl>
                                          <p:spTgt spid="27"/>
                                        </p:tgtEl>
                                        <p:attrNameLst>
                                          <p:attrName>style.visibility</p:attrName>
                                        </p:attrNameLst>
                                      </p:cBhvr>
                                      <p:to>
                                        <p:strVal val="visible"/>
                                      </p:to>
                                    </p:set>
                                    <p:anim calcmode="lin" valueType="num">
                                      <p:cBhvr>
                                        <p:cTn id="68" dur="500" fill="hold"/>
                                        <p:tgtEl>
                                          <p:spTgt spid="27"/>
                                        </p:tgtEl>
                                        <p:attrNameLst>
                                          <p:attrName>ppt_w</p:attrName>
                                        </p:attrNameLst>
                                      </p:cBhvr>
                                      <p:tavLst>
                                        <p:tav tm="0">
                                          <p:val>
                                            <p:fltVal val="0"/>
                                          </p:val>
                                        </p:tav>
                                        <p:tav tm="100000">
                                          <p:val>
                                            <p:strVal val="#ppt_w"/>
                                          </p:val>
                                        </p:tav>
                                      </p:tavLst>
                                    </p:anim>
                                    <p:anim calcmode="lin" valueType="num">
                                      <p:cBhvr>
                                        <p:cTn id="69" dur="500" fill="hold"/>
                                        <p:tgtEl>
                                          <p:spTgt spid="27"/>
                                        </p:tgtEl>
                                        <p:attrNameLst>
                                          <p:attrName>ppt_h</p:attrName>
                                        </p:attrNameLst>
                                      </p:cBhvr>
                                      <p:tavLst>
                                        <p:tav tm="0">
                                          <p:val>
                                            <p:fltVal val="0"/>
                                          </p:val>
                                        </p:tav>
                                        <p:tav tm="100000">
                                          <p:val>
                                            <p:strVal val="#ppt_h"/>
                                          </p:val>
                                        </p:tav>
                                      </p:tavLst>
                                    </p:anim>
                                    <p:animEffect transition="in" filter="fade">
                                      <p:cBhvr>
                                        <p:cTn id="70" dur="500"/>
                                        <p:tgtEl>
                                          <p:spTgt spid="27"/>
                                        </p:tgtEl>
                                      </p:cBhvr>
                                    </p:animEffect>
                                  </p:childTnLst>
                                </p:cTn>
                              </p:par>
                            </p:childTnLst>
                          </p:cTn>
                        </p:par>
                        <p:par>
                          <p:cTn id="71" fill="hold">
                            <p:stCondLst>
                              <p:cond delay="2500"/>
                            </p:stCondLst>
                            <p:childTnLst>
                              <p:par>
                                <p:cTn id="72" presetID="22" presetClass="entr" presetSubtype="8" fill="hold" grpId="0" nodeType="afterEffect">
                                  <p:stCondLst>
                                    <p:cond delay="0"/>
                                  </p:stCondLst>
                                  <p:childTnLst>
                                    <p:set>
                                      <p:cBhvr>
                                        <p:cTn id="73" dur="1" fill="hold">
                                          <p:stCondLst>
                                            <p:cond delay="0"/>
                                          </p:stCondLst>
                                        </p:cTn>
                                        <p:tgtEl>
                                          <p:spTgt spid="2">
                                            <p:txEl>
                                              <p:pRg st="4" end="4"/>
                                            </p:txEl>
                                          </p:spTgt>
                                        </p:tgtEl>
                                        <p:attrNameLst>
                                          <p:attrName>style.visibility</p:attrName>
                                        </p:attrNameLst>
                                      </p:cBhvr>
                                      <p:to>
                                        <p:strVal val="visible"/>
                                      </p:to>
                                    </p:set>
                                    <p:animEffect transition="in" filter="wipe(left)">
                                      <p:cBhvr>
                                        <p:cTn id="74" dur="500"/>
                                        <p:tgtEl>
                                          <p:spTgt spid="2">
                                            <p:txEl>
                                              <p:pRg st="4" end="4"/>
                                            </p:txEl>
                                          </p:spTgt>
                                        </p:tgtEl>
                                      </p:cBhvr>
                                    </p:animEffect>
                                  </p:childTnLst>
                                </p:cTn>
                              </p:par>
                            </p:childTnLst>
                          </p:cTn>
                        </p:par>
                        <p:par>
                          <p:cTn id="75" fill="hold">
                            <p:stCondLst>
                              <p:cond delay="3000"/>
                            </p:stCondLst>
                            <p:childTnLst>
                              <p:par>
                                <p:cTn id="76" presetID="53" presetClass="entr" presetSubtype="16" fill="hold" nodeType="afterEffect">
                                  <p:stCondLst>
                                    <p:cond delay="0"/>
                                  </p:stCondLst>
                                  <p:childTnLst>
                                    <p:set>
                                      <p:cBhvr>
                                        <p:cTn id="77" dur="1" fill="hold">
                                          <p:stCondLst>
                                            <p:cond delay="0"/>
                                          </p:stCondLst>
                                        </p:cTn>
                                        <p:tgtEl>
                                          <p:spTgt spid="25"/>
                                        </p:tgtEl>
                                        <p:attrNameLst>
                                          <p:attrName>style.visibility</p:attrName>
                                        </p:attrNameLst>
                                      </p:cBhvr>
                                      <p:to>
                                        <p:strVal val="visible"/>
                                      </p:to>
                                    </p:set>
                                    <p:anim calcmode="lin" valueType="num">
                                      <p:cBhvr>
                                        <p:cTn id="78" dur="500" fill="hold"/>
                                        <p:tgtEl>
                                          <p:spTgt spid="25"/>
                                        </p:tgtEl>
                                        <p:attrNameLst>
                                          <p:attrName>ppt_w</p:attrName>
                                        </p:attrNameLst>
                                      </p:cBhvr>
                                      <p:tavLst>
                                        <p:tav tm="0">
                                          <p:val>
                                            <p:fltVal val="0"/>
                                          </p:val>
                                        </p:tav>
                                        <p:tav tm="100000">
                                          <p:val>
                                            <p:strVal val="#ppt_w"/>
                                          </p:val>
                                        </p:tav>
                                      </p:tavLst>
                                    </p:anim>
                                    <p:anim calcmode="lin" valueType="num">
                                      <p:cBhvr>
                                        <p:cTn id="79" dur="500" fill="hold"/>
                                        <p:tgtEl>
                                          <p:spTgt spid="25"/>
                                        </p:tgtEl>
                                        <p:attrNameLst>
                                          <p:attrName>ppt_h</p:attrName>
                                        </p:attrNameLst>
                                      </p:cBhvr>
                                      <p:tavLst>
                                        <p:tav tm="0">
                                          <p:val>
                                            <p:fltVal val="0"/>
                                          </p:val>
                                        </p:tav>
                                        <p:tav tm="100000">
                                          <p:val>
                                            <p:strVal val="#ppt_h"/>
                                          </p:val>
                                        </p:tav>
                                      </p:tavLst>
                                    </p:anim>
                                    <p:animEffect transition="in" filter="fade">
                                      <p:cBhvr>
                                        <p:cTn id="80" dur="500"/>
                                        <p:tgtEl>
                                          <p:spTgt spid="25"/>
                                        </p:tgtEl>
                                      </p:cBhvr>
                                    </p:animEffect>
                                  </p:childTnLst>
                                </p:cTn>
                              </p:par>
                            </p:childTnLst>
                          </p:cTn>
                        </p:par>
                        <p:par>
                          <p:cTn id="81" fill="hold">
                            <p:stCondLst>
                              <p:cond delay="3500"/>
                            </p:stCondLst>
                            <p:childTnLst>
                              <p:par>
                                <p:cTn id="82" presetID="22" presetClass="entr" presetSubtype="8" fill="hold" grpId="0" nodeType="afterEffect">
                                  <p:stCondLst>
                                    <p:cond delay="0"/>
                                  </p:stCondLst>
                                  <p:childTnLst>
                                    <p:set>
                                      <p:cBhvr>
                                        <p:cTn id="83" dur="1" fill="hold">
                                          <p:stCondLst>
                                            <p:cond delay="0"/>
                                          </p:stCondLst>
                                        </p:cTn>
                                        <p:tgtEl>
                                          <p:spTgt spid="2">
                                            <p:txEl>
                                              <p:pRg st="5" end="5"/>
                                            </p:txEl>
                                          </p:spTgt>
                                        </p:tgtEl>
                                        <p:attrNameLst>
                                          <p:attrName>style.visibility</p:attrName>
                                        </p:attrNameLst>
                                      </p:cBhvr>
                                      <p:to>
                                        <p:strVal val="visible"/>
                                      </p:to>
                                    </p:set>
                                    <p:animEffect transition="in" filter="wipe(left)">
                                      <p:cBhvr>
                                        <p:cTn id="84" dur="500"/>
                                        <p:tgtEl>
                                          <p:spTgt spid="2">
                                            <p:txEl>
                                              <p:pRg st="5" end="5"/>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31" presetClass="entr" presetSubtype="0" fill="hold" nodeType="click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p:cTn id="89" dur="500" fill="hold"/>
                                        <p:tgtEl>
                                          <p:spTgt spid="19"/>
                                        </p:tgtEl>
                                        <p:attrNameLst>
                                          <p:attrName>ppt_w</p:attrName>
                                        </p:attrNameLst>
                                      </p:cBhvr>
                                      <p:tavLst>
                                        <p:tav tm="0">
                                          <p:val>
                                            <p:fltVal val="0"/>
                                          </p:val>
                                        </p:tav>
                                        <p:tav tm="100000">
                                          <p:val>
                                            <p:strVal val="#ppt_w"/>
                                          </p:val>
                                        </p:tav>
                                      </p:tavLst>
                                    </p:anim>
                                    <p:anim calcmode="lin" valueType="num">
                                      <p:cBhvr>
                                        <p:cTn id="90" dur="500" fill="hold"/>
                                        <p:tgtEl>
                                          <p:spTgt spid="19"/>
                                        </p:tgtEl>
                                        <p:attrNameLst>
                                          <p:attrName>ppt_h</p:attrName>
                                        </p:attrNameLst>
                                      </p:cBhvr>
                                      <p:tavLst>
                                        <p:tav tm="0">
                                          <p:val>
                                            <p:fltVal val="0"/>
                                          </p:val>
                                        </p:tav>
                                        <p:tav tm="100000">
                                          <p:val>
                                            <p:strVal val="#ppt_h"/>
                                          </p:val>
                                        </p:tav>
                                      </p:tavLst>
                                    </p:anim>
                                    <p:anim calcmode="lin" valueType="num">
                                      <p:cBhvr>
                                        <p:cTn id="91" dur="500" fill="hold"/>
                                        <p:tgtEl>
                                          <p:spTgt spid="19"/>
                                        </p:tgtEl>
                                        <p:attrNameLst>
                                          <p:attrName>style.rotation</p:attrName>
                                        </p:attrNameLst>
                                      </p:cBhvr>
                                      <p:tavLst>
                                        <p:tav tm="0">
                                          <p:val>
                                            <p:fltVal val="90"/>
                                          </p:val>
                                        </p:tav>
                                        <p:tav tm="100000">
                                          <p:val>
                                            <p:fltVal val="0"/>
                                          </p:val>
                                        </p:tav>
                                      </p:tavLst>
                                    </p:anim>
                                    <p:animEffect transition="in" filter="fade">
                                      <p:cBhvr>
                                        <p:cTn id="92" dur="500"/>
                                        <p:tgtEl>
                                          <p:spTgt spid="19"/>
                                        </p:tgtEl>
                                      </p:cBhvr>
                                    </p:animEffect>
                                  </p:childTnLst>
                                </p:cTn>
                              </p:par>
                            </p:childTnLst>
                          </p:cTn>
                        </p:par>
                        <p:par>
                          <p:cTn id="93" fill="hold">
                            <p:stCondLst>
                              <p:cond delay="500"/>
                            </p:stCondLst>
                            <p:childTnLst>
                              <p:par>
                                <p:cTn id="94" presetID="22" presetClass="entr" presetSubtype="8" fill="hold" grpId="0" nodeType="afterEffect">
                                  <p:stCondLst>
                                    <p:cond delay="0"/>
                                  </p:stCondLst>
                                  <p:childTnLst>
                                    <p:set>
                                      <p:cBhvr>
                                        <p:cTn id="95" dur="1" fill="hold">
                                          <p:stCondLst>
                                            <p:cond delay="0"/>
                                          </p:stCondLst>
                                        </p:cTn>
                                        <p:tgtEl>
                                          <p:spTgt spid="2">
                                            <p:txEl>
                                              <p:pRg st="6" end="6"/>
                                            </p:txEl>
                                          </p:spTgt>
                                        </p:tgtEl>
                                        <p:attrNameLst>
                                          <p:attrName>style.visibility</p:attrName>
                                        </p:attrNameLst>
                                      </p:cBhvr>
                                      <p:to>
                                        <p:strVal val="visible"/>
                                      </p:to>
                                    </p:set>
                                    <p:animEffect transition="in" filter="wipe(left)">
                                      <p:cBhvr>
                                        <p:cTn id="96" dur="500"/>
                                        <p:tgtEl>
                                          <p:spTgt spid="2">
                                            <p:txEl>
                                              <p:pRg st="6" end="6"/>
                                            </p:txEl>
                                          </p:spTgt>
                                        </p:tgtEl>
                                      </p:cBhvr>
                                    </p:animEffect>
                                  </p:childTnLst>
                                </p:cTn>
                              </p:par>
                            </p:childTnLst>
                          </p:cTn>
                        </p:par>
                        <p:par>
                          <p:cTn id="97" fill="hold">
                            <p:stCondLst>
                              <p:cond delay="1000"/>
                            </p:stCondLst>
                            <p:childTnLst>
                              <p:par>
                                <p:cTn id="98" presetID="53" presetClass="entr" presetSubtype="16" fill="hold" nodeType="afterEffect">
                                  <p:stCondLst>
                                    <p:cond delay="0"/>
                                  </p:stCondLst>
                                  <p:childTnLst>
                                    <p:set>
                                      <p:cBhvr>
                                        <p:cTn id="99" dur="1" fill="hold">
                                          <p:stCondLst>
                                            <p:cond delay="0"/>
                                          </p:stCondLst>
                                        </p:cTn>
                                        <p:tgtEl>
                                          <p:spTgt spid="23"/>
                                        </p:tgtEl>
                                        <p:attrNameLst>
                                          <p:attrName>style.visibility</p:attrName>
                                        </p:attrNameLst>
                                      </p:cBhvr>
                                      <p:to>
                                        <p:strVal val="visible"/>
                                      </p:to>
                                    </p:set>
                                    <p:anim calcmode="lin" valueType="num">
                                      <p:cBhvr>
                                        <p:cTn id="100" dur="500" fill="hold"/>
                                        <p:tgtEl>
                                          <p:spTgt spid="23"/>
                                        </p:tgtEl>
                                        <p:attrNameLst>
                                          <p:attrName>ppt_w</p:attrName>
                                        </p:attrNameLst>
                                      </p:cBhvr>
                                      <p:tavLst>
                                        <p:tav tm="0">
                                          <p:val>
                                            <p:fltVal val="0"/>
                                          </p:val>
                                        </p:tav>
                                        <p:tav tm="100000">
                                          <p:val>
                                            <p:strVal val="#ppt_w"/>
                                          </p:val>
                                        </p:tav>
                                      </p:tavLst>
                                    </p:anim>
                                    <p:anim calcmode="lin" valueType="num">
                                      <p:cBhvr>
                                        <p:cTn id="101" dur="500" fill="hold"/>
                                        <p:tgtEl>
                                          <p:spTgt spid="23"/>
                                        </p:tgtEl>
                                        <p:attrNameLst>
                                          <p:attrName>ppt_h</p:attrName>
                                        </p:attrNameLst>
                                      </p:cBhvr>
                                      <p:tavLst>
                                        <p:tav tm="0">
                                          <p:val>
                                            <p:fltVal val="0"/>
                                          </p:val>
                                        </p:tav>
                                        <p:tav tm="100000">
                                          <p:val>
                                            <p:strVal val="#ppt_h"/>
                                          </p:val>
                                        </p:tav>
                                      </p:tavLst>
                                    </p:anim>
                                    <p:animEffect transition="in" filter="fade">
                                      <p:cBhvr>
                                        <p:cTn id="102" dur="500"/>
                                        <p:tgtEl>
                                          <p:spTgt spid="23"/>
                                        </p:tgtEl>
                                      </p:cBhvr>
                                    </p:animEffect>
                                  </p:childTnLst>
                                </p:cTn>
                              </p:par>
                            </p:childTnLst>
                          </p:cTn>
                        </p:par>
                        <p:par>
                          <p:cTn id="103" fill="hold">
                            <p:stCondLst>
                              <p:cond delay="1500"/>
                            </p:stCondLst>
                            <p:childTnLst>
                              <p:par>
                                <p:cTn id="104" presetID="22" presetClass="entr" presetSubtype="8" fill="hold" grpId="0" nodeType="afterEffect">
                                  <p:stCondLst>
                                    <p:cond delay="0"/>
                                  </p:stCondLst>
                                  <p:childTnLst>
                                    <p:set>
                                      <p:cBhvr>
                                        <p:cTn id="105" dur="1" fill="hold">
                                          <p:stCondLst>
                                            <p:cond delay="0"/>
                                          </p:stCondLst>
                                        </p:cTn>
                                        <p:tgtEl>
                                          <p:spTgt spid="2">
                                            <p:txEl>
                                              <p:pRg st="7" end="7"/>
                                            </p:txEl>
                                          </p:spTgt>
                                        </p:tgtEl>
                                        <p:attrNameLst>
                                          <p:attrName>style.visibility</p:attrName>
                                        </p:attrNameLst>
                                      </p:cBhvr>
                                      <p:to>
                                        <p:strVal val="visible"/>
                                      </p:to>
                                    </p:set>
                                    <p:animEffect transition="in" filter="wipe(left)">
                                      <p:cBhvr>
                                        <p:cTn id="10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41BFE0B-4618-3378-C4A2-7D600912F500}"/>
              </a:ext>
            </a:extLst>
          </p:cNvPr>
          <p:cNvSpPr txBox="1"/>
          <p:nvPr/>
        </p:nvSpPr>
        <p:spPr>
          <a:xfrm>
            <a:off x="0" y="1931942"/>
            <a:ext cx="9143999" cy="738664"/>
          </a:xfrm>
          <a:prstGeom prst="rect">
            <a:avLst/>
          </a:prstGeom>
          <a:noFill/>
        </p:spPr>
        <p:txBody>
          <a:bodyPr wrap="square">
            <a:spAutoFit/>
          </a:bodyPr>
          <a:lstStyle/>
          <a:p>
            <a:pPr algn="ctr"/>
            <a:r>
              <a:rPr lang="en-US" sz="4200" b="1" dirty="0">
                <a:ln w="6600">
                  <a:solidFill>
                    <a:schemeClr val="accent2">
                      <a:lumMod val="75000"/>
                    </a:schemeClr>
                  </a:solidFill>
                  <a:prstDash val="solid"/>
                </a:ln>
                <a:solidFill>
                  <a:srgbClr val="FFFFFF"/>
                </a:solidFill>
                <a:effectLst>
                  <a:outerShdw dist="38100" dir="2700000" algn="tl" rotWithShape="0">
                    <a:schemeClr val="accent2"/>
                  </a:outerShdw>
                </a:effectLst>
              </a:rPr>
              <a:t>THE ANNOUNCED MISSION OF GOD</a:t>
            </a:r>
            <a:endParaRPr lang="es-ES" sz="4200" b="1" dirty="0">
              <a:ln w="6600">
                <a:solidFill>
                  <a:schemeClr val="accent2">
                    <a:lumMod val="75000"/>
                  </a:schemeClr>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5746773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FCB1FB5-8C53-A7B8-B5D3-D43B6F46ACC1}"/>
              </a:ext>
            </a:extLst>
          </p:cNvPr>
          <p:cNvSpPr txBox="1"/>
          <p:nvPr/>
        </p:nvSpPr>
        <p:spPr>
          <a:xfrm>
            <a:off x="0" y="-43200"/>
            <a:ext cx="9144000" cy="769441"/>
          </a:xfrm>
          <a:prstGeom prst="rect">
            <a:avLst/>
          </a:prstGeom>
          <a:noFill/>
        </p:spPr>
        <p:txBody>
          <a:bodyPr wrap="square">
            <a:spAutoFit/>
            <a:scene3d>
              <a:camera prst="orthographicFront"/>
              <a:lightRig rig="chilly" dir="t"/>
            </a:scene3d>
            <a:sp3d extrusionH="57150">
              <a:bevelT w="69850" h="38100" prst="cross"/>
            </a:sp3d>
          </a:bodyPr>
          <a:lstStyle/>
          <a:p>
            <a:pPr algn="ctr"/>
            <a:r>
              <a:rPr lang="es-ES" sz="4400" b="1">
                <a:ln w="12700" cmpd="sng">
                  <a:solidFill>
                    <a:schemeClr val="accent4"/>
                  </a:solidFill>
                  <a:prstDash val="solid"/>
                </a:ln>
                <a:gradFill>
                  <a:gsLst>
                    <a:gs pos="0">
                      <a:srgbClr val="FFFF00"/>
                    </a:gs>
                    <a:gs pos="40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GOD REACTS TO SIN</a:t>
            </a:r>
            <a:endParaRPr lang="es-ES" sz="4400" b="1" dirty="0">
              <a:ln w="12700" cmpd="sng">
                <a:solidFill>
                  <a:schemeClr val="accent4"/>
                </a:solidFill>
                <a:prstDash val="solid"/>
              </a:ln>
              <a:gradFill>
                <a:gsLst>
                  <a:gs pos="0">
                    <a:srgbClr val="FFFF00"/>
                  </a:gs>
                  <a:gs pos="40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72533AFC-9108-E778-49E9-3EAC88ABBAD4}"/>
              </a:ext>
            </a:extLst>
          </p:cNvPr>
          <p:cNvSpPr txBox="1"/>
          <p:nvPr/>
        </p:nvSpPr>
        <p:spPr>
          <a:xfrm>
            <a:off x="249382" y="563359"/>
            <a:ext cx="8645236" cy="338554"/>
          </a:xfrm>
          <a:prstGeom prst="rect">
            <a:avLst/>
          </a:prstGeom>
          <a:noFill/>
        </p:spPr>
        <p:txBody>
          <a:bodyPr wrap="square">
            <a:spAutoFit/>
          </a:bodyPr>
          <a:lstStyle/>
          <a:p>
            <a:pPr algn="ctr"/>
            <a:r>
              <a:rPr lang="en-US" sz="1600" b="1">
                <a:solidFill>
                  <a:schemeClr val="bg1"/>
                </a:solidFill>
                <a:effectLst>
                  <a:outerShdw blurRad="38100" dist="38100" dir="2700000" algn="tl">
                    <a:srgbClr val="000000">
                      <a:alpha val="43137"/>
                    </a:srgbClr>
                  </a:outerShdw>
                </a:effectLst>
                <a:latin typeface="Comic Sans MS" panose="030F0702030302020204" pitchFamily="66" charset="0"/>
              </a:rPr>
              <a:t>"But the Lord God called to the man, and said to him, 'Where are you?'"</a:t>
            </a:r>
            <a:r>
              <a:rPr lang="es-ES" sz="1600" b="1">
                <a:solidFill>
                  <a:schemeClr val="bg1"/>
                </a:solidFill>
                <a:effectLst>
                  <a:outerShdw blurRad="38100" dist="38100" dir="2700000" algn="tl">
                    <a:srgbClr val="000000">
                      <a:alpha val="43137"/>
                    </a:srgbClr>
                  </a:outerShdw>
                </a:effectLst>
                <a:latin typeface="Comic Sans MS" panose="030F0702030302020204" pitchFamily="66" charset="0"/>
              </a:rPr>
              <a:t> </a:t>
            </a:r>
            <a:r>
              <a:rPr lang="es-ES" sz="1200" b="1">
                <a:solidFill>
                  <a:schemeClr val="bg1"/>
                </a:solidFill>
                <a:effectLst>
                  <a:outerShdw blurRad="38100" dist="38100" dir="2700000" algn="tl">
                    <a:srgbClr val="000000">
                      <a:alpha val="43137"/>
                    </a:srgbClr>
                  </a:outerShdw>
                </a:effectLst>
                <a:latin typeface="Comic Sans MS" panose="030F0702030302020204" pitchFamily="66" charset="0"/>
              </a:rPr>
              <a:t>(Genesis </a:t>
            </a:r>
            <a:r>
              <a:rPr lang="es-ES" sz="1200" b="1" dirty="0">
                <a:solidFill>
                  <a:schemeClr val="bg1"/>
                </a:solidFill>
                <a:effectLst>
                  <a:outerShdw blurRad="38100" dist="38100" dir="2700000" algn="tl">
                    <a:srgbClr val="000000">
                      <a:alpha val="43137"/>
                    </a:srgbClr>
                  </a:outerShdw>
                </a:effectLst>
                <a:latin typeface="Comic Sans MS" panose="030F0702030302020204" pitchFamily="66" charset="0"/>
              </a:rPr>
              <a:t>3:9)</a:t>
            </a:r>
          </a:p>
        </p:txBody>
      </p:sp>
      <p:sp>
        <p:nvSpPr>
          <p:cNvPr id="6" name="CuadroTexto 5">
            <a:extLst>
              <a:ext uri="{FF2B5EF4-FFF2-40B4-BE49-F238E27FC236}">
                <a16:creationId xmlns:a16="http://schemas.microsoft.com/office/drawing/2014/main" id="{375EDD9D-15A3-AE3F-3568-9E632E78FB73}"/>
              </a:ext>
            </a:extLst>
          </p:cNvPr>
          <p:cNvSpPr txBox="1"/>
          <p:nvPr/>
        </p:nvSpPr>
        <p:spPr>
          <a:xfrm>
            <a:off x="1855892" y="910210"/>
            <a:ext cx="5432214" cy="923330"/>
          </a:xfrm>
          <a:prstGeom prst="rect">
            <a:avLst/>
          </a:prstGeom>
          <a:noFill/>
        </p:spPr>
        <p:txBody>
          <a:bodyPr wrap="square" rtlCol="0">
            <a:spAutoFit/>
          </a:bodyPr>
          <a:lstStyle/>
          <a:p>
            <a:pPr>
              <a:spcBef>
                <a:spcPts val="600"/>
              </a:spcBef>
            </a:pPr>
            <a:r>
              <a:rPr lang="en-US" b="1"/>
              <a:t>From the beginning, God's relationship with humanity is based on love, a divine attribute that He shared with us (1 John 4:16).</a:t>
            </a:r>
            <a:endParaRPr lang="es-ES" b="1" dirty="0"/>
          </a:p>
        </p:txBody>
      </p:sp>
      <p:pic>
        <p:nvPicPr>
          <p:cNvPr id="4" name="Imagen 3" descr="Imagen que contiene pasto, hombre, parado, frente&#10;&#10;Descripción generada automáticamente">
            <a:extLst>
              <a:ext uri="{FF2B5EF4-FFF2-40B4-BE49-F238E27FC236}">
                <a16:creationId xmlns:a16="http://schemas.microsoft.com/office/drawing/2014/main" id="{C3AEE657-8E4E-9AF0-C5C4-A141B671A35D}"/>
              </a:ext>
            </a:extLst>
          </p:cNvPr>
          <p:cNvPicPr>
            <a:picLocks noChangeAspect="1"/>
          </p:cNvPicPr>
          <p:nvPr/>
        </p:nvPicPr>
        <p:blipFill>
          <a:blip r:embed="rId3" cstate="hq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439282" y="3010221"/>
            <a:ext cx="1551340" cy="2069100"/>
          </a:xfrm>
          <a:prstGeom prst="snip2DiagRect">
            <a:avLst>
              <a:gd name="adj1" fmla="val 13459"/>
              <a:gd name="adj2" fmla="val 0"/>
            </a:avLst>
          </a:prstGeom>
          <a:solidFill>
            <a:srgbClr val="FFFFFF">
              <a:shade val="85000"/>
            </a:srgbClr>
          </a:solidFill>
          <a:ln w="38100" cap="sq">
            <a:solidFill>
              <a:schemeClr val="accent5">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dibujo de una mujer con una flor en la cabeza&#10;&#10;Descripción generada automáticamente con confianza media">
            <a:extLst>
              <a:ext uri="{FF2B5EF4-FFF2-40B4-BE49-F238E27FC236}">
                <a16:creationId xmlns:a16="http://schemas.microsoft.com/office/drawing/2014/main" id="{E0B24BE4-6302-8E6A-407B-61497BF4FF5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279925" y="1035544"/>
            <a:ext cx="1710697" cy="1857600"/>
          </a:xfrm>
          <a:prstGeom prst="rect">
            <a:avLst/>
          </a:prstGeom>
          <a:ln w="38100" cap="sq">
            <a:solidFill>
              <a:schemeClr val="accent3">
                <a:lumMod val="75000"/>
              </a:schemeClr>
            </a:solidFill>
            <a:prstDash val="solid"/>
            <a:miter lim="800000"/>
          </a:ln>
          <a:effectLst>
            <a:outerShdw blurRad="50800" dist="38100" dir="2700000" algn="tl" rotWithShape="0">
              <a:srgbClr val="000000">
                <a:alpha val="43000"/>
              </a:srgbClr>
            </a:outerShdw>
          </a:effectLst>
        </p:spPr>
      </p:pic>
      <p:pic>
        <p:nvPicPr>
          <p:cNvPr id="10" name="Imagen 9" descr="Un grupo de personas de pie sobre pasto&#10;&#10;Descripción generada automáticamente con confianza baja">
            <a:extLst>
              <a:ext uri="{FF2B5EF4-FFF2-40B4-BE49-F238E27FC236}">
                <a16:creationId xmlns:a16="http://schemas.microsoft.com/office/drawing/2014/main" id="{83C00234-7992-27E8-C0C2-15FE0BA06D0F}"/>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b="-68"/>
          <a:stretch/>
        </p:blipFill>
        <p:spPr>
          <a:xfrm>
            <a:off x="153378" y="1036800"/>
            <a:ext cx="1680150" cy="185760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descr="Dibujo de una persona&#10;&#10;Descripción generada automáticamente con confianza baja">
            <a:extLst>
              <a:ext uri="{FF2B5EF4-FFF2-40B4-BE49-F238E27FC236}">
                <a16:creationId xmlns:a16="http://schemas.microsoft.com/office/drawing/2014/main" id="{FD44B952-EAFB-CF3C-108D-EC4D9782E771}"/>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889991" y="3015235"/>
            <a:ext cx="1383300" cy="2074950"/>
          </a:xfrm>
          <a:prstGeom prst="snip2DiagRect">
            <a:avLst/>
          </a:prstGeom>
          <a:solidFill>
            <a:srgbClr val="FFFFFF">
              <a:shade val="85000"/>
            </a:srgbClr>
          </a:solidFill>
          <a:ln w="38100" cap="sq">
            <a:solidFill>
              <a:schemeClr val="accent6">
                <a:lumMod val="40000"/>
                <a:lumOff val="6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4" name="CuadroTexto 13">
            <a:extLst>
              <a:ext uri="{FF2B5EF4-FFF2-40B4-BE49-F238E27FC236}">
                <a16:creationId xmlns:a16="http://schemas.microsoft.com/office/drawing/2014/main" id="{5346DCC3-9028-26C2-68BC-79EA9F64647C}"/>
              </a:ext>
            </a:extLst>
          </p:cNvPr>
          <p:cNvSpPr txBox="1"/>
          <p:nvPr/>
        </p:nvSpPr>
        <p:spPr>
          <a:xfrm>
            <a:off x="108000" y="3004371"/>
            <a:ext cx="5767176" cy="923330"/>
          </a:xfrm>
          <a:prstGeom prst="rect">
            <a:avLst/>
          </a:prstGeom>
          <a:noFill/>
        </p:spPr>
        <p:txBody>
          <a:bodyPr wrap="square">
            <a:spAutoFit/>
          </a:bodyPr>
          <a:lstStyle/>
          <a:p>
            <a:pPr>
              <a:spcBef>
                <a:spcPts val="600"/>
              </a:spcBef>
            </a:pPr>
            <a:r>
              <a:rPr lang="en-US" b="1"/>
              <a:t>But God refused to distance Himself from us. He decided to carry out a mission that was planned to be executed in the case of disobedience (Ephesians 1:4).</a:t>
            </a:r>
            <a:endParaRPr lang="es-ES" b="1" dirty="0"/>
          </a:p>
        </p:txBody>
      </p:sp>
      <p:sp>
        <p:nvSpPr>
          <p:cNvPr id="7" name="CuadroTexto 6">
            <a:extLst>
              <a:ext uri="{FF2B5EF4-FFF2-40B4-BE49-F238E27FC236}">
                <a16:creationId xmlns:a16="http://schemas.microsoft.com/office/drawing/2014/main" id="{8C975180-FD03-622A-709C-71432E3590E2}"/>
              </a:ext>
            </a:extLst>
          </p:cNvPr>
          <p:cNvSpPr txBox="1"/>
          <p:nvPr/>
        </p:nvSpPr>
        <p:spPr>
          <a:xfrm>
            <a:off x="1855891" y="1831283"/>
            <a:ext cx="5401669" cy="1200329"/>
          </a:xfrm>
          <a:prstGeom prst="rect">
            <a:avLst/>
          </a:prstGeom>
          <a:noFill/>
        </p:spPr>
        <p:txBody>
          <a:bodyPr wrap="square">
            <a:spAutoFit/>
          </a:bodyPr>
          <a:lstStyle/>
          <a:p>
            <a:pPr>
              <a:spcBef>
                <a:spcPts val="600"/>
              </a:spcBef>
            </a:pPr>
            <a:r>
              <a:rPr lang="en-US" b="1"/>
              <a:t>This love must be offered willingly and is manifested in obedience to divine laws (John 14:15). Therefore, Adam and Eve's disobedience disrupted our relationship with God (Genesis 2:16-17; 3:12).</a:t>
            </a:r>
            <a:endParaRPr lang="es-ES" b="1" dirty="0"/>
          </a:p>
        </p:txBody>
      </p:sp>
      <p:sp>
        <p:nvSpPr>
          <p:cNvPr id="11" name="CuadroTexto 10">
            <a:extLst>
              <a:ext uri="{FF2B5EF4-FFF2-40B4-BE49-F238E27FC236}">
                <a16:creationId xmlns:a16="http://schemas.microsoft.com/office/drawing/2014/main" id="{129DFF3D-C823-79DE-5E92-0FF43F0B489F}"/>
              </a:ext>
            </a:extLst>
          </p:cNvPr>
          <p:cNvSpPr txBox="1"/>
          <p:nvPr/>
        </p:nvSpPr>
        <p:spPr>
          <a:xfrm>
            <a:off x="107999" y="3896386"/>
            <a:ext cx="5767175" cy="1200329"/>
          </a:xfrm>
          <a:prstGeom prst="rect">
            <a:avLst/>
          </a:prstGeom>
          <a:noFill/>
        </p:spPr>
        <p:txBody>
          <a:bodyPr wrap="square">
            <a:spAutoFit/>
          </a:bodyPr>
          <a:lstStyle/>
          <a:p>
            <a:pPr>
              <a:spcBef>
                <a:spcPts val="600"/>
              </a:spcBef>
            </a:pPr>
            <a:r>
              <a:rPr lang="en-US" b="1"/>
              <a:t>Approaching with questions that would make Adam and Eve reflect on their mistake, He encouraged them to acknowledge their error (Gn. 3:9-13). Immediately, He presented His redemptive mission to them (Gn. 3:14-15).</a:t>
            </a:r>
            <a:endParaRPr lang="es-ES" b="1" dirty="0"/>
          </a:p>
        </p:txBody>
      </p:sp>
    </p:spTree>
    <p:extLst>
      <p:ext uri="{BB962C8B-B14F-4D97-AF65-F5344CB8AC3E}">
        <p14:creationId xmlns:p14="http://schemas.microsoft.com/office/powerpoint/2010/main" val="112292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0"/>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down)">
                                      <p:cBhvr>
                                        <p:cTn id="46" dur="217">
                                          <p:stCondLst>
                                            <p:cond delay="0"/>
                                          </p:stCondLst>
                                        </p:cTn>
                                        <p:tgtEl>
                                          <p:spTgt spid="12"/>
                                        </p:tgtEl>
                                      </p:cBhvr>
                                    </p:animEffect>
                                    <p:anim calcmode="lin" valueType="num">
                                      <p:cBhvr>
                                        <p:cTn id="47" dur="683"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8" dur="249"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9" dur="249" tmFilter="0, 0; 0.125,0.2665; 0.25,0.4; 0.375,0.465; 0.5,0.5;  0.625,0.535; 0.75,0.6; 0.875,0.7335; 1,1">
                                          <p:stCondLst>
                                            <p:cond delay="249"/>
                                          </p:stCondLst>
                                        </p:cTn>
                                        <p:tgtEl>
                                          <p:spTgt spid="12"/>
                                        </p:tgtEl>
                                        <p:attrNameLst>
                                          <p:attrName>ppt_y</p:attrName>
                                        </p:attrNameLst>
                                      </p:cBhvr>
                                      <p:tavLst>
                                        <p:tav tm="0" fmla="#ppt_y-sin(pi*$)/9">
                                          <p:val>
                                            <p:fltVal val="0"/>
                                          </p:val>
                                        </p:tav>
                                        <p:tav tm="100000">
                                          <p:val>
                                            <p:fltVal val="1"/>
                                          </p:val>
                                        </p:tav>
                                      </p:tavLst>
                                    </p:anim>
                                    <p:anim calcmode="lin" valueType="num">
                                      <p:cBhvr>
                                        <p:cTn id="50" dur="124" tmFilter="0, 0; 0.125,0.2665; 0.25,0.4; 0.375,0.465; 0.5,0.5;  0.625,0.535; 0.75,0.6; 0.875,0.7335; 1,1">
                                          <p:stCondLst>
                                            <p:cond delay="497"/>
                                          </p:stCondLst>
                                        </p:cTn>
                                        <p:tgtEl>
                                          <p:spTgt spid="12"/>
                                        </p:tgtEl>
                                        <p:attrNameLst>
                                          <p:attrName>ppt_y</p:attrName>
                                        </p:attrNameLst>
                                      </p:cBhvr>
                                      <p:tavLst>
                                        <p:tav tm="0" fmla="#ppt_y-sin(pi*$)/27">
                                          <p:val>
                                            <p:fltVal val="0"/>
                                          </p:val>
                                        </p:tav>
                                        <p:tav tm="100000">
                                          <p:val>
                                            <p:fltVal val="1"/>
                                          </p:val>
                                        </p:tav>
                                      </p:tavLst>
                                    </p:anim>
                                    <p:anim calcmode="lin" valueType="num">
                                      <p:cBhvr>
                                        <p:cTn id="51" dur="62" tmFilter="0, 0; 0.125,0.2665; 0.25,0.4; 0.375,0.465; 0.5,0.5;  0.625,0.535; 0.75,0.6; 0.875,0.7335; 1,1">
                                          <p:stCondLst>
                                            <p:cond delay="621"/>
                                          </p:stCondLst>
                                        </p:cTn>
                                        <p:tgtEl>
                                          <p:spTgt spid="12"/>
                                        </p:tgtEl>
                                        <p:attrNameLst>
                                          <p:attrName>ppt_y</p:attrName>
                                        </p:attrNameLst>
                                      </p:cBhvr>
                                      <p:tavLst>
                                        <p:tav tm="0" fmla="#ppt_y-sin(pi*$)/81">
                                          <p:val>
                                            <p:fltVal val="0"/>
                                          </p:val>
                                        </p:tav>
                                        <p:tav tm="100000">
                                          <p:val>
                                            <p:fltVal val="1"/>
                                          </p:val>
                                        </p:tav>
                                      </p:tavLst>
                                    </p:anim>
                                    <p:animScale>
                                      <p:cBhvr>
                                        <p:cTn id="52" dur="10">
                                          <p:stCondLst>
                                            <p:cond delay="244"/>
                                          </p:stCondLst>
                                        </p:cTn>
                                        <p:tgtEl>
                                          <p:spTgt spid="12"/>
                                        </p:tgtEl>
                                      </p:cBhvr>
                                      <p:to x="100000" y="60000"/>
                                    </p:animScale>
                                    <p:animScale>
                                      <p:cBhvr>
                                        <p:cTn id="53" dur="62" decel="50000">
                                          <p:stCondLst>
                                            <p:cond delay="254"/>
                                          </p:stCondLst>
                                        </p:cTn>
                                        <p:tgtEl>
                                          <p:spTgt spid="12"/>
                                        </p:tgtEl>
                                      </p:cBhvr>
                                      <p:to x="100000" y="100000"/>
                                    </p:animScale>
                                    <p:animScale>
                                      <p:cBhvr>
                                        <p:cTn id="54" dur="10">
                                          <p:stCondLst>
                                            <p:cond delay="492"/>
                                          </p:stCondLst>
                                        </p:cTn>
                                        <p:tgtEl>
                                          <p:spTgt spid="12"/>
                                        </p:tgtEl>
                                      </p:cBhvr>
                                      <p:to x="100000" y="80000"/>
                                    </p:animScale>
                                    <p:animScale>
                                      <p:cBhvr>
                                        <p:cTn id="55" dur="62" decel="50000">
                                          <p:stCondLst>
                                            <p:cond delay="502"/>
                                          </p:stCondLst>
                                        </p:cTn>
                                        <p:tgtEl>
                                          <p:spTgt spid="12"/>
                                        </p:tgtEl>
                                      </p:cBhvr>
                                      <p:to x="100000" y="100000"/>
                                    </p:animScale>
                                    <p:animScale>
                                      <p:cBhvr>
                                        <p:cTn id="56" dur="10">
                                          <p:stCondLst>
                                            <p:cond delay="616"/>
                                          </p:stCondLst>
                                        </p:cTn>
                                        <p:tgtEl>
                                          <p:spTgt spid="12"/>
                                        </p:tgtEl>
                                      </p:cBhvr>
                                      <p:to x="100000" y="90000"/>
                                    </p:animScale>
                                    <p:animScale>
                                      <p:cBhvr>
                                        <p:cTn id="57" dur="62" decel="50000">
                                          <p:stCondLst>
                                            <p:cond delay="625"/>
                                          </p:stCondLst>
                                        </p:cTn>
                                        <p:tgtEl>
                                          <p:spTgt spid="12"/>
                                        </p:tgtEl>
                                      </p:cBhvr>
                                      <p:to x="100000" y="100000"/>
                                    </p:animScale>
                                    <p:animScale>
                                      <p:cBhvr>
                                        <p:cTn id="58" dur="10">
                                          <p:stCondLst>
                                            <p:cond delay="678"/>
                                          </p:stCondLst>
                                        </p:cTn>
                                        <p:tgtEl>
                                          <p:spTgt spid="12"/>
                                        </p:tgtEl>
                                      </p:cBhvr>
                                      <p:to x="100000" y="95000"/>
                                    </p:animScale>
                                    <p:animScale>
                                      <p:cBhvr>
                                        <p:cTn id="59" dur="62" decel="50000">
                                          <p:stCondLst>
                                            <p:cond delay="688"/>
                                          </p:stCondLst>
                                        </p:cTn>
                                        <p:tgtEl>
                                          <p:spTgt spid="12"/>
                                        </p:tgtEl>
                                      </p:cBhvr>
                                      <p:to x="100000" y="100000"/>
                                    </p:animScale>
                                  </p:childTnLst>
                                </p:cTn>
                              </p:par>
                            </p:childTnLst>
                          </p:cTn>
                        </p:par>
                        <p:par>
                          <p:cTn id="60" fill="hold">
                            <p:stCondLst>
                              <p:cond delay="750"/>
                            </p:stCondLst>
                            <p:childTnLst>
                              <p:par>
                                <p:cTn id="61" presetID="22" presetClass="entr" presetSubtype="8"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left)">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ntr" presetSubtype="0" fill="hold" nodeType="clickEffect">
                                  <p:stCondLst>
                                    <p:cond delay="0"/>
                                  </p:stCondLst>
                                  <p:childTnLst>
                                    <p:set>
                                      <p:cBhvr>
                                        <p:cTn id="67" dur="1" fill="hold">
                                          <p:stCondLst>
                                            <p:cond delay="0"/>
                                          </p:stCondLst>
                                        </p:cTn>
                                        <p:tgtEl>
                                          <p:spTgt spid="4"/>
                                        </p:tgtEl>
                                        <p:attrNameLst>
                                          <p:attrName>style.visibility</p:attrName>
                                        </p:attrNameLst>
                                      </p:cBhvr>
                                      <p:to>
                                        <p:strVal val="visible"/>
                                      </p:to>
                                    </p:set>
                                    <p:animEffect transition="in" filter="wipe(down)">
                                      <p:cBhvr>
                                        <p:cTn id="68" dur="217">
                                          <p:stCondLst>
                                            <p:cond delay="0"/>
                                          </p:stCondLst>
                                        </p:cTn>
                                        <p:tgtEl>
                                          <p:spTgt spid="4"/>
                                        </p:tgtEl>
                                      </p:cBhvr>
                                    </p:animEffect>
                                    <p:anim calcmode="lin" valueType="num">
                                      <p:cBhvr>
                                        <p:cTn id="69"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70"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71"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72"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73"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74" dur="10">
                                          <p:stCondLst>
                                            <p:cond delay="244"/>
                                          </p:stCondLst>
                                        </p:cTn>
                                        <p:tgtEl>
                                          <p:spTgt spid="4"/>
                                        </p:tgtEl>
                                      </p:cBhvr>
                                      <p:to x="100000" y="60000"/>
                                    </p:animScale>
                                    <p:animScale>
                                      <p:cBhvr>
                                        <p:cTn id="75" dur="62" decel="50000">
                                          <p:stCondLst>
                                            <p:cond delay="254"/>
                                          </p:stCondLst>
                                        </p:cTn>
                                        <p:tgtEl>
                                          <p:spTgt spid="4"/>
                                        </p:tgtEl>
                                      </p:cBhvr>
                                      <p:to x="100000" y="100000"/>
                                    </p:animScale>
                                    <p:animScale>
                                      <p:cBhvr>
                                        <p:cTn id="76" dur="10">
                                          <p:stCondLst>
                                            <p:cond delay="492"/>
                                          </p:stCondLst>
                                        </p:cTn>
                                        <p:tgtEl>
                                          <p:spTgt spid="4"/>
                                        </p:tgtEl>
                                      </p:cBhvr>
                                      <p:to x="100000" y="80000"/>
                                    </p:animScale>
                                    <p:animScale>
                                      <p:cBhvr>
                                        <p:cTn id="77" dur="62" decel="50000">
                                          <p:stCondLst>
                                            <p:cond delay="502"/>
                                          </p:stCondLst>
                                        </p:cTn>
                                        <p:tgtEl>
                                          <p:spTgt spid="4"/>
                                        </p:tgtEl>
                                      </p:cBhvr>
                                      <p:to x="100000" y="100000"/>
                                    </p:animScale>
                                    <p:animScale>
                                      <p:cBhvr>
                                        <p:cTn id="78" dur="10">
                                          <p:stCondLst>
                                            <p:cond delay="616"/>
                                          </p:stCondLst>
                                        </p:cTn>
                                        <p:tgtEl>
                                          <p:spTgt spid="4"/>
                                        </p:tgtEl>
                                      </p:cBhvr>
                                      <p:to x="100000" y="90000"/>
                                    </p:animScale>
                                    <p:animScale>
                                      <p:cBhvr>
                                        <p:cTn id="79" dur="62" decel="50000">
                                          <p:stCondLst>
                                            <p:cond delay="625"/>
                                          </p:stCondLst>
                                        </p:cTn>
                                        <p:tgtEl>
                                          <p:spTgt spid="4"/>
                                        </p:tgtEl>
                                      </p:cBhvr>
                                      <p:to x="100000" y="100000"/>
                                    </p:animScale>
                                    <p:animScale>
                                      <p:cBhvr>
                                        <p:cTn id="80" dur="10">
                                          <p:stCondLst>
                                            <p:cond delay="678"/>
                                          </p:stCondLst>
                                        </p:cTn>
                                        <p:tgtEl>
                                          <p:spTgt spid="4"/>
                                        </p:tgtEl>
                                      </p:cBhvr>
                                      <p:to x="100000" y="95000"/>
                                    </p:animScale>
                                    <p:animScale>
                                      <p:cBhvr>
                                        <p:cTn id="81" dur="62" decel="50000">
                                          <p:stCondLst>
                                            <p:cond delay="688"/>
                                          </p:stCondLst>
                                        </p:cTn>
                                        <p:tgtEl>
                                          <p:spTgt spid="4"/>
                                        </p:tgtEl>
                                      </p:cBhvr>
                                      <p:to x="100000" y="100000"/>
                                    </p:animScale>
                                  </p:childTnLst>
                                </p:cTn>
                              </p:par>
                            </p:childTnLst>
                          </p:cTn>
                        </p:par>
                        <p:par>
                          <p:cTn id="82" fill="hold">
                            <p:stCondLst>
                              <p:cond delay="750"/>
                            </p:stCondLst>
                            <p:childTnLst>
                              <p:par>
                                <p:cTn id="83" presetID="22" presetClass="entr" presetSubtype="8" fill="hold" grpId="0" nodeType="after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FCF449-99AE-9C95-B9D1-DF72A27CA3E5}"/>
              </a:ext>
            </a:extLst>
          </p:cNvPr>
          <p:cNvSpPr txBox="1"/>
          <p:nvPr/>
        </p:nvSpPr>
        <p:spPr>
          <a:xfrm>
            <a:off x="1" y="2187029"/>
            <a:ext cx="9143999" cy="769441"/>
          </a:xfrm>
          <a:prstGeom prst="rect">
            <a:avLst/>
          </a:prstGeom>
          <a:noFill/>
        </p:spPr>
        <p:txBody>
          <a:bodyPr wrap="square">
            <a:spAutoFit/>
          </a:bodyPr>
          <a:lstStyle>
            <a:defPPr>
              <a:defRPr lang="en-US"/>
            </a:defPPr>
            <a:lvl1pPr algn="ctr">
              <a:defRPr sz="4400" b="1">
                <a:ln/>
                <a:solidFill>
                  <a:schemeClr val="accent4"/>
                </a:solidFill>
                <a:effectLst>
                  <a:glow rad="1574800">
                    <a:srgbClr val="F81F66">
                      <a:alpha val="71000"/>
                    </a:srgbClr>
                  </a:glow>
                </a:effectLst>
              </a:defRPr>
            </a:lvl1pPr>
          </a:lstStyle>
          <a:p>
            <a:r>
              <a:rPr lang="en-US">
                <a:ln w="6600">
                  <a:solidFill>
                    <a:schemeClr val="accent1">
                      <a:lumMod val="75000"/>
                    </a:schemeClr>
                  </a:solidFill>
                  <a:prstDash val="solid"/>
                </a:ln>
                <a:solidFill>
                  <a:srgbClr val="FFFFFF"/>
                </a:solidFill>
                <a:effectLst>
                  <a:outerShdw dist="38100" dir="2700000" algn="tl" rotWithShape="0">
                    <a:schemeClr val="accent1">
                      <a:lumMod val="60000"/>
                      <a:lumOff val="40000"/>
                    </a:schemeClr>
                  </a:outerShdw>
                </a:effectLst>
              </a:rPr>
              <a:t>THE ACTIVE MISSION OF GOD</a:t>
            </a:r>
            <a:endParaRPr lang="es-ES" dirty="0">
              <a:ln w="6600">
                <a:solidFill>
                  <a:schemeClr val="accent1">
                    <a:lumMod val="75000"/>
                  </a:schemeClr>
                </a:solidFill>
                <a:prstDash val="solid"/>
              </a:ln>
              <a:solidFill>
                <a:srgbClr val="FFFFFF"/>
              </a:solidFill>
              <a:effectLst>
                <a:outerShdw dist="38100" dir="2700000" algn="tl" rotWithShape="0">
                  <a:schemeClr val="accent1">
                    <a:lumMod val="60000"/>
                    <a:lumOff val="40000"/>
                  </a:schemeClr>
                </a:outerShdw>
              </a:effectLst>
            </a:endParaRPr>
          </a:p>
        </p:txBody>
      </p:sp>
    </p:spTree>
    <p:extLst>
      <p:ext uri="{BB962C8B-B14F-4D97-AF65-F5344CB8AC3E}">
        <p14:creationId xmlns:p14="http://schemas.microsoft.com/office/powerpoint/2010/main" val="11727022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931E83A-F332-1E9B-4E5E-E3912EB3573E}"/>
              </a:ext>
            </a:extLst>
          </p:cNvPr>
          <p:cNvSpPr txBox="1"/>
          <p:nvPr/>
        </p:nvSpPr>
        <p:spPr>
          <a:xfrm>
            <a:off x="0" y="-36000"/>
            <a:ext cx="9143999" cy="64633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a:ln/>
                <a:solidFill>
                  <a:schemeClr val="accent3"/>
                </a:solidFill>
              </a:rPr>
              <a:t>GOD WAS WITH US IN THE PAST</a:t>
            </a:r>
            <a:endParaRPr lang="es-ES" sz="3600" b="1" dirty="0">
              <a:ln/>
              <a:solidFill>
                <a:schemeClr val="accent3"/>
              </a:solidFill>
            </a:endParaRPr>
          </a:p>
        </p:txBody>
      </p:sp>
      <p:sp>
        <p:nvSpPr>
          <p:cNvPr id="5" name="CuadroTexto 4">
            <a:extLst>
              <a:ext uri="{FF2B5EF4-FFF2-40B4-BE49-F238E27FC236}">
                <a16:creationId xmlns:a16="http://schemas.microsoft.com/office/drawing/2014/main" id="{7A714F9E-11CE-405D-70C0-921EF9470627}"/>
              </a:ext>
            </a:extLst>
          </p:cNvPr>
          <p:cNvSpPr txBox="1"/>
          <p:nvPr/>
        </p:nvSpPr>
        <p:spPr>
          <a:xfrm>
            <a:off x="223519" y="500075"/>
            <a:ext cx="8696960" cy="769441"/>
          </a:xfrm>
          <a:prstGeom prst="rect">
            <a:avLst/>
          </a:prstGeom>
          <a:noFill/>
        </p:spPr>
        <p:txBody>
          <a:bodyPr wrap="square">
            <a:spAutoFit/>
          </a:bodyPr>
          <a:lstStyle/>
          <a:p>
            <a:pPr algn="ctr"/>
            <a:r>
              <a:rPr lang="en-US" sz="1600" b="1">
                <a:solidFill>
                  <a:srgbClr val="F6E776"/>
                </a:solidFill>
                <a:effectLst>
                  <a:outerShdw blurRad="38100" dist="38100" dir="2700000" algn="tl">
                    <a:srgbClr val="000000">
                      <a:alpha val="43137"/>
                    </a:srgbClr>
                  </a:outerShdw>
                </a:effectLst>
                <a:latin typeface="Comic Sans MS" panose="030F0702030302020204" pitchFamily="66" charset="0"/>
              </a:rPr>
              <a:t>"Behold, I am with you and will keep you wherever you go, and will bring you back to this land. For I will not leave you until I have done what I have promised you."</a:t>
            </a:r>
            <a:r>
              <a:rPr lang="es-ES" sz="1600" b="1">
                <a:solidFill>
                  <a:srgbClr val="F6E776"/>
                </a:solidFill>
                <a:effectLst>
                  <a:outerShdw blurRad="38100" dist="38100" dir="2700000" algn="tl">
                    <a:srgbClr val="000000">
                      <a:alpha val="43137"/>
                    </a:srgbClr>
                  </a:outerShdw>
                </a:effectLst>
                <a:latin typeface="Comic Sans MS" panose="030F0702030302020204" pitchFamily="66" charset="0"/>
              </a:rPr>
              <a:t> </a:t>
            </a:r>
            <a:r>
              <a:rPr lang="es-ES" sz="1200" b="1">
                <a:solidFill>
                  <a:srgbClr val="F6E776"/>
                </a:solidFill>
                <a:effectLst>
                  <a:outerShdw blurRad="38100" dist="38100" dir="2700000" algn="tl">
                    <a:srgbClr val="000000">
                      <a:alpha val="43137"/>
                    </a:srgbClr>
                  </a:outerShdw>
                </a:effectLst>
                <a:latin typeface="Comic Sans MS" panose="030F0702030302020204" pitchFamily="66" charset="0"/>
              </a:rPr>
              <a:t>(Genesis </a:t>
            </a:r>
            <a:r>
              <a:rPr lang="es-ES" sz="1200" b="1" dirty="0">
                <a:solidFill>
                  <a:srgbClr val="F6E776"/>
                </a:solidFill>
                <a:effectLst>
                  <a:outerShdw blurRad="38100" dist="38100" dir="2700000" algn="tl">
                    <a:srgbClr val="000000">
                      <a:alpha val="43137"/>
                    </a:srgbClr>
                  </a:outerShdw>
                </a:effectLst>
                <a:latin typeface="Comic Sans MS" panose="030F0702030302020204" pitchFamily="66" charset="0"/>
              </a:rPr>
              <a:t>28:15)</a:t>
            </a:r>
          </a:p>
        </p:txBody>
      </p:sp>
      <p:sp>
        <p:nvSpPr>
          <p:cNvPr id="6" name="CuadroTexto 5">
            <a:extLst>
              <a:ext uri="{FF2B5EF4-FFF2-40B4-BE49-F238E27FC236}">
                <a16:creationId xmlns:a16="http://schemas.microsoft.com/office/drawing/2014/main" id="{046B7FB8-E27A-4783-844D-1C48BB189580}"/>
              </a:ext>
            </a:extLst>
          </p:cNvPr>
          <p:cNvSpPr txBox="1"/>
          <p:nvPr/>
        </p:nvSpPr>
        <p:spPr>
          <a:xfrm>
            <a:off x="223519" y="1229303"/>
            <a:ext cx="8862881" cy="923330"/>
          </a:xfrm>
          <a:prstGeom prst="rect">
            <a:avLst/>
          </a:prstGeom>
          <a:noFill/>
        </p:spPr>
        <p:txBody>
          <a:bodyPr wrap="square" rtlCol="0">
            <a:spAutoFit/>
          </a:bodyPr>
          <a:lstStyle/>
          <a:p>
            <a:pPr>
              <a:spcBef>
                <a:spcPts val="600"/>
              </a:spcBef>
            </a:pPr>
            <a:r>
              <a:rPr lang="en-US" b="1"/>
              <a:t>The Bible records several occasions when God Himself came down to see humankind (Genesis 11:5; 18:20-21; Exodus 3:7-8). But apart from these specific events, we see that God desired to be personally with us:</a:t>
            </a:r>
            <a:endParaRPr lang="es-ES" b="1" dirty="0"/>
          </a:p>
        </p:txBody>
      </p:sp>
      <p:graphicFrame>
        <p:nvGraphicFramePr>
          <p:cNvPr id="2" name="Diagrama 1">
            <a:extLst>
              <a:ext uri="{FF2B5EF4-FFF2-40B4-BE49-F238E27FC236}">
                <a16:creationId xmlns:a16="http://schemas.microsoft.com/office/drawing/2014/main" id="{94492ED4-7BD3-E229-E38D-7F0C0003F94B}"/>
              </a:ext>
            </a:extLst>
          </p:cNvPr>
          <p:cNvGraphicFramePr/>
          <p:nvPr>
            <p:extLst>
              <p:ext uri="{D42A27DB-BD31-4B8C-83A1-F6EECF244321}">
                <p14:modId xmlns:p14="http://schemas.microsoft.com/office/powerpoint/2010/main" val="32090264"/>
              </p:ext>
            </p:extLst>
          </p:nvPr>
        </p:nvGraphicFramePr>
        <p:xfrm>
          <a:off x="223519" y="2101567"/>
          <a:ext cx="8696959" cy="23308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DED657C3-83C9-C460-3F72-58E39AC83E22}"/>
              </a:ext>
            </a:extLst>
          </p:cNvPr>
          <p:cNvSpPr txBox="1"/>
          <p:nvPr/>
        </p:nvSpPr>
        <p:spPr>
          <a:xfrm>
            <a:off x="2353756" y="4176970"/>
            <a:ext cx="6587999" cy="923330"/>
          </a:xfrm>
          <a:prstGeom prst="rect">
            <a:avLst/>
          </a:prstGeom>
          <a:noFill/>
        </p:spPr>
        <p:txBody>
          <a:bodyPr wrap="square" rtlCol="0">
            <a:spAutoFit/>
          </a:bodyPr>
          <a:lstStyle/>
          <a:p>
            <a:pPr>
              <a:spcBef>
                <a:spcPts val="600"/>
              </a:spcBef>
            </a:pPr>
            <a:r>
              <a:rPr lang="en-US" b="1"/>
              <a:t>God dwelt in the Sanctuary, but through symbols (1 Kings 8:27-30). This was only part of the mission, anticipating its ultimate fulfillment.</a:t>
            </a:r>
            <a:endParaRPr lang="es-ES" b="1" dirty="0"/>
          </a:p>
        </p:txBody>
      </p:sp>
      <p:pic>
        <p:nvPicPr>
          <p:cNvPr id="11" name="Imagen 10" descr="Imagen que contiene pequeño, grande, tabla, hombre&#10;&#10;Descripción generada automáticamente">
            <a:extLst>
              <a:ext uri="{FF2B5EF4-FFF2-40B4-BE49-F238E27FC236}">
                <a16:creationId xmlns:a16="http://schemas.microsoft.com/office/drawing/2014/main" id="{F9630267-A3E7-99AB-C5BA-15614E24D056}"/>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87842" y="3961912"/>
            <a:ext cx="2029758" cy="1051506"/>
          </a:xfrm>
          <a:prstGeom prst="ellipse">
            <a:avLst/>
          </a:prstGeom>
          <a:ln w="28575" cap="rnd">
            <a:solidFill>
              <a:schemeClr val="accent3">
                <a:lumMod val="75000"/>
              </a:schemeClr>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7374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528" fill="hold" grpId="0" nodeType="clickEffect">
                                  <p:stCondLst>
                                    <p:cond delay="0"/>
                                  </p:stCondLst>
                                  <p:childTnLst>
                                    <p:set>
                                      <p:cBhvr>
                                        <p:cTn id="25" dur="1" fill="hold">
                                          <p:stCondLst>
                                            <p:cond delay="0"/>
                                          </p:stCondLst>
                                        </p:cTn>
                                        <p:tgtEl>
                                          <p:spTgt spid="2">
                                            <p:graphicEl>
                                              <a:dgm id="{F77E8CB7-E503-4A84-B20B-9265D8BD9CEB}"/>
                                            </p:graphicEl>
                                          </p:spTgt>
                                        </p:tgtEl>
                                        <p:attrNameLst>
                                          <p:attrName>style.visibility</p:attrName>
                                        </p:attrNameLst>
                                      </p:cBhvr>
                                      <p:to>
                                        <p:strVal val="visible"/>
                                      </p:to>
                                    </p:set>
                                    <p:anim calcmode="lin" valueType="num">
                                      <p:cBhvr>
                                        <p:cTn id="26" dur="500" fill="hold"/>
                                        <p:tgtEl>
                                          <p:spTgt spid="2">
                                            <p:graphicEl>
                                              <a:dgm id="{F77E8CB7-E503-4A84-B20B-9265D8BD9CEB}"/>
                                            </p:graphicEl>
                                          </p:spTgt>
                                        </p:tgtEl>
                                        <p:attrNameLst>
                                          <p:attrName>ppt_w</p:attrName>
                                        </p:attrNameLst>
                                      </p:cBhvr>
                                      <p:tavLst>
                                        <p:tav tm="0">
                                          <p:val>
                                            <p:fltVal val="0"/>
                                          </p:val>
                                        </p:tav>
                                        <p:tav tm="100000">
                                          <p:val>
                                            <p:strVal val="#ppt_w"/>
                                          </p:val>
                                        </p:tav>
                                      </p:tavLst>
                                    </p:anim>
                                    <p:anim calcmode="lin" valueType="num">
                                      <p:cBhvr>
                                        <p:cTn id="27" dur="500" fill="hold"/>
                                        <p:tgtEl>
                                          <p:spTgt spid="2">
                                            <p:graphicEl>
                                              <a:dgm id="{F77E8CB7-E503-4A84-B20B-9265D8BD9CEB}"/>
                                            </p:graphicEl>
                                          </p:spTgt>
                                        </p:tgtEl>
                                        <p:attrNameLst>
                                          <p:attrName>ppt_h</p:attrName>
                                        </p:attrNameLst>
                                      </p:cBhvr>
                                      <p:tavLst>
                                        <p:tav tm="0">
                                          <p:val>
                                            <p:fltVal val="0"/>
                                          </p:val>
                                        </p:tav>
                                        <p:tav tm="100000">
                                          <p:val>
                                            <p:strVal val="#ppt_h"/>
                                          </p:val>
                                        </p:tav>
                                      </p:tavLst>
                                    </p:anim>
                                    <p:animEffect transition="in" filter="fade">
                                      <p:cBhvr>
                                        <p:cTn id="28" dur="500"/>
                                        <p:tgtEl>
                                          <p:spTgt spid="2">
                                            <p:graphicEl>
                                              <a:dgm id="{F77E8CB7-E503-4A84-B20B-9265D8BD9CEB}"/>
                                            </p:graphicEl>
                                          </p:spTgt>
                                        </p:tgtEl>
                                      </p:cBhvr>
                                    </p:animEffect>
                                    <p:anim calcmode="lin" valueType="num">
                                      <p:cBhvr>
                                        <p:cTn id="29" dur="500" fill="hold"/>
                                        <p:tgtEl>
                                          <p:spTgt spid="2">
                                            <p:graphicEl>
                                              <a:dgm id="{F77E8CB7-E503-4A84-B20B-9265D8BD9CEB}"/>
                                            </p:graphicEl>
                                          </p:spTgt>
                                        </p:tgtEl>
                                        <p:attrNameLst>
                                          <p:attrName>ppt_x</p:attrName>
                                        </p:attrNameLst>
                                      </p:cBhvr>
                                      <p:tavLst>
                                        <p:tav tm="0">
                                          <p:val>
                                            <p:fltVal val="0.5"/>
                                          </p:val>
                                        </p:tav>
                                        <p:tav tm="100000">
                                          <p:val>
                                            <p:strVal val="#ppt_x"/>
                                          </p:val>
                                        </p:tav>
                                      </p:tavLst>
                                    </p:anim>
                                    <p:anim calcmode="lin" valueType="num">
                                      <p:cBhvr>
                                        <p:cTn id="30" dur="500" fill="hold"/>
                                        <p:tgtEl>
                                          <p:spTgt spid="2">
                                            <p:graphicEl>
                                              <a:dgm id="{F77E8CB7-E503-4A84-B20B-9265D8BD9CEB}"/>
                                            </p:graphicEl>
                                          </p:spTgt>
                                        </p:tgtEl>
                                        <p:attrNameLst>
                                          <p:attrName>ppt_y</p:attrName>
                                        </p:attrNameLst>
                                      </p:cBhvr>
                                      <p:tavLst>
                                        <p:tav tm="0">
                                          <p:val>
                                            <p:fltVal val="0.5"/>
                                          </p:val>
                                        </p:tav>
                                        <p:tav tm="100000">
                                          <p:val>
                                            <p:strVal val="#ppt_y"/>
                                          </p:val>
                                        </p:tav>
                                      </p:tavLst>
                                    </p:anim>
                                  </p:childTnLst>
                                </p:cTn>
                              </p:par>
                              <p:par>
                                <p:cTn id="31" presetID="53" presetClass="entr" presetSubtype="528" fill="hold" grpId="0" nodeType="withEffect">
                                  <p:stCondLst>
                                    <p:cond delay="0"/>
                                  </p:stCondLst>
                                  <p:childTnLst>
                                    <p:set>
                                      <p:cBhvr>
                                        <p:cTn id="32" dur="1" fill="hold">
                                          <p:stCondLst>
                                            <p:cond delay="0"/>
                                          </p:stCondLst>
                                        </p:cTn>
                                        <p:tgtEl>
                                          <p:spTgt spid="2">
                                            <p:graphicEl>
                                              <a:dgm id="{E3B2202A-5904-45AC-A60E-699583CC8B25}"/>
                                            </p:graphicEl>
                                          </p:spTgt>
                                        </p:tgtEl>
                                        <p:attrNameLst>
                                          <p:attrName>style.visibility</p:attrName>
                                        </p:attrNameLst>
                                      </p:cBhvr>
                                      <p:to>
                                        <p:strVal val="visible"/>
                                      </p:to>
                                    </p:set>
                                    <p:anim calcmode="lin" valueType="num">
                                      <p:cBhvr>
                                        <p:cTn id="33" dur="500" fill="hold"/>
                                        <p:tgtEl>
                                          <p:spTgt spid="2">
                                            <p:graphicEl>
                                              <a:dgm id="{E3B2202A-5904-45AC-A60E-699583CC8B25}"/>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E3B2202A-5904-45AC-A60E-699583CC8B25}"/>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E3B2202A-5904-45AC-A60E-699583CC8B25}"/>
                                            </p:graphicEl>
                                          </p:spTgt>
                                        </p:tgtEl>
                                      </p:cBhvr>
                                    </p:animEffect>
                                    <p:anim calcmode="lin" valueType="num">
                                      <p:cBhvr>
                                        <p:cTn id="36" dur="500" fill="hold"/>
                                        <p:tgtEl>
                                          <p:spTgt spid="2">
                                            <p:graphicEl>
                                              <a:dgm id="{E3B2202A-5904-45AC-A60E-699583CC8B25}"/>
                                            </p:graphicEl>
                                          </p:spTgt>
                                        </p:tgtEl>
                                        <p:attrNameLst>
                                          <p:attrName>ppt_x</p:attrName>
                                        </p:attrNameLst>
                                      </p:cBhvr>
                                      <p:tavLst>
                                        <p:tav tm="0">
                                          <p:val>
                                            <p:fltVal val="0.5"/>
                                          </p:val>
                                        </p:tav>
                                        <p:tav tm="100000">
                                          <p:val>
                                            <p:strVal val="#ppt_x"/>
                                          </p:val>
                                        </p:tav>
                                      </p:tavLst>
                                    </p:anim>
                                    <p:anim calcmode="lin" valueType="num">
                                      <p:cBhvr>
                                        <p:cTn id="37" dur="500" fill="hold"/>
                                        <p:tgtEl>
                                          <p:spTgt spid="2">
                                            <p:graphicEl>
                                              <a:dgm id="{E3B2202A-5904-45AC-A60E-699583CC8B25}"/>
                                            </p:graphicEl>
                                          </p:spTgt>
                                        </p:tgtEl>
                                        <p:attrNameLst>
                                          <p:attrName>ppt_y</p:attrName>
                                        </p:attrNameLst>
                                      </p:cBhvr>
                                      <p:tavLst>
                                        <p:tav tm="0">
                                          <p:val>
                                            <p:fltVal val="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528" fill="hold" grpId="0" nodeType="clickEffect">
                                  <p:stCondLst>
                                    <p:cond delay="0"/>
                                  </p:stCondLst>
                                  <p:childTnLst>
                                    <p:set>
                                      <p:cBhvr>
                                        <p:cTn id="41" dur="1" fill="hold">
                                          <p:stCondLst>
                                            <p:cond delay="0"/>
                                          </p:stCondLst>
                                        </p:cTn>
                                        <p:tgtEl>
                                          <p:spTgt spid="2">
                                            <p:graphicEl>
                                              <a:dgm id="{D3D685B1-8308-4E83-BFD7-15D3416D6F74}"/>
                                            </p:graphicEl>
                                          </p:spTgt>
                                        </p:tgtEl>
                                        <p:attrNameLst>
                                          <p:attrName>style.visibility</p:attrName>
                                        </p:attrNameLst>
                                      </p:cBhvr>
                                      <p:to>
                                        <p:strVal val="visible"/>
                                      </p:to>
                                    </p:set>
                                    <p:anim calcmode="lin" valueType="num">
                                      <p:cBhvr>
                                        <p:cTn id="42" dur="500" fill="hold"/>
                                        <p:tgtEl>
                                          <p:spTgt spid="2">
                                            <p:graphicEl>
                                              <a:dgm id="{D3D685B1-8308-4E83-BFD7-15D3416D6F74}"/>
                                            </p:graphicEl>
                                          </p:spTgt>
                                        </p:tgtEl>
                                        <p:attrNameLst>
                                          <p:attrName>ppt_w</p:attrName>
                                        </p:attrNameLst>
                                      </p:cBhvr>
                                      <p:tavLst>
                                        <p:tav tm="0">
                                          <p:val>
                                            <p:fltVal val="0"/>
                                          </p:val>
                                        </p:tav>
                                        <p:tav tm="100000">
                                          <p:val>
                                            <p:strVal val="#ppt_w"/>
                                          </p:val>
                                        </p:tav>
                                      </p:tavLst>
                                    </p:anim>
                                    <p:anim calcmode="lin" valueType="num">
                                      <p:cBhvr>
                                        <p:cTn id="43" dur="500" fill="hold"/>
                                        <p:tgtEl>
                                          <p:spTgt spid="2">
                                            <p:graphicEl>
                                              <a:dgm id="{D3D685B1-8308-4E83-BFD7-15D3416D6F74}"/>
                                            </p:graphicEl>
                                          </p:spTgt>
                                        </p:tgtEl>
                                        <p:attrNameLst>
                                          <p:attrName>ppt_h</p:attrName>
                                        </p:attrNameLst>
                                      </p:cBhvr>
                                      <p:tavLst>
                                        <p:tav tm="0">
                                          <p:val>
                                            <p:fltVal val="0"/>
                                          </p:val>
                                        </p:tav>
                                        <p:tav tm="100000">
                                          <p:val>
                                            <p:strVal val="#ppt_h"/>
                                          </p:val>
                                        </p:tav>
                                      </p:tavLst>
                                    </p:anim>
                                    <p:animEffect transition="in" filter="fade">
                                      <p:cBhvr>
                                        <p:cTn id="44" dur="500"/>
                                        <p:tgtEl>
                                          <p:spTgt spid="2">
                                            <p:graphicEl>
                                              <a:dgm id="{D3D685B1-8308-4E83-BFD7-15D3416D6F74}"/>
                                            </p:graphicEl>
                                          </p:spTgt>
                                        </p:tgtEl>
                                      </p:cBhvr>
                                    </p:animEffect>
                                    <p:anim calcmode="lin" valueType="num">
                                      <p:cBhvr>
                                        <p:cTn id="45" dur="500" fill="hold"/>
                                        <p:tgtEl>
                                          <p:spTgt spid="2">
                                            <p:graphicEl>
                                              <a:dgm id="{D3D685B1-8308-4E83-BFD7-15D3416D6F74}"/>
                                            </p:graphicEl>
                                          </p:spTgt>
                                        </p:tgtEl>
                                        <p:attrNameLst>
                                          <p:attrName>ppt_x</p:attrName>
                                        </p:attrNameLst>
                                      </p:cBhvr>
                                      <p:tavLst>
                                        <p:tav tm="0">
                                          <p:val>
                                            <p:fltVal val="0.5"/>
                                          </p:val>
                                        </p:tav>
                                        <p:tav tm="100000">
                                          <p:val>
                                            <p:strVal val="#ppt_x"/>
                                          </p:val>
                                        </p:tav>
                                      </p:tavLst>
                                    </p:anim>
                                    <p:anim calcmode="lin" valueType="num">
                                      <p:cBhvr>
                                        <p:cTn id="46" dur="500" fill="hold"/>
                                        <p:tgtEl>
                                          <p:spTgt spid="2">
                                            <p:graphicEl>
                                              <a:dgm id="{D3D685B1-8308-4E83-BFD7-15D3416D6F74}"/>
                                            </p:graphicEl>
                                          </p:spTgt>
                                        </p:tgtEl>
                                        <p:attrNameLst>
                                          <p:attrName>ppt_y</p:attrName>
                                        </p:attrNameLst>
                                      </p:cBhvr>
                                      <p:tavLst>
                                        <p:tav tm="0">
                                          <p:val>
                                            <p:fltVal val="0.5"/>
                                          </p:val>
                                        </p:tav>
                                        <p:tav tm="100000">
                                          <p:val>
                                            <p:strVal val="#ppt_y"/>
                                          </p:val>
                                        </p:tav>
                                      </p:tavLst>
                                    </p:anim>
                                  </p:childTnLst>
                                </p:cTn>
                              </p:par>
                              <p:par>
                                <p:cTn id="47" presetID="53" presetClass="entr" presetSubtype="528" fill="hold" grpId="0" nodeType="withEffect">
                                  <p:stCondLst>
                                    <p:cond delay="0"/>
                                  </p:stCondLst>
                                  <p:childTnLst>
                                    <p:set>
                                      <p:cBhvr>
                                        <p:cTn id="48" dur="1" fill="hold">
                                          <p:stCondLst>
                                            <p:cond delay="0"/>
                                          </p:stCondLst>
                                        </p:cTn>
                                        <p:tgtEl>
                                          <p:spTgt spid="2">
                                            <p:graphicEl>
                                              <a:dgm id="{61D403BF-1F8B-4AB2-8643-74E6C80EC051}"/>
                                            </p:graphicEl>
                                          </p:spTgt>
                                        </p:tgtEl>
                                        <p:attrNameLst>
                                          <p:attrName>style.visibility</p:attrName>
                                        </p:attrNameLst>
                                      </p:cBhvr>
                                      <p:to>
                                        <p:strVal val="visible"/>
                                      </p:to>
                                    </p:set>
                                    <p:anim calcmode="lin" valueType="num">
                                      <p:cBhvr>
                                        <p:cTn id="49" dur="500" fill="hold"/>
                                        <p:tgtEl>
                                          <p:spTgt spid="2">
                                            <p:graphicEl>
                                              <a:dgm id="{61D403BF-1F8B-4AB2-8643-74E6C80EC051}"/>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61D403BF-1F8B-4AB2-8643-74E6C80EC051}"/>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61D403BF-1F8B-4AB2-8643-74E6C80EC051}"/>
                                            </p:graphicEl>
                                          </p:spTgt>
                                        </p:tgtEl>
                                      </p:cBhvr>
                                    </p:animEffect>
                                    <p:anim calcmode="lin" valueType="num">
                                      <p:cBhvr>
                                        <p:cTn id="52" dur="500" fill="hold"/>
                                        <p:tgtEl>
                                          <p:spTgt spid="2">
                                            <p:graphicEl>
                                              <a:dgm id="{61D403BF-1F8B-4AB2-8643-74E6C80EC051}"/>
                                            </p:graphicEl>
                                          </p:spTgt>
                                        </p:tgtEl>
                                        <p:attrNameLst>
                                          <p:attrName>ppt_x</p:attrName>
                                        </p:attrNameLst>
                                      </p:cBhvr>
                                      <p:tavLst>
                                        <p:tav tm="0">
                                          <p:val>
                                            <p:fltVal val="0.5"/>
                                          </p:val>
                                        </p:tav>
                                        <p:tav tm="100000">
                                          <p:val>
                                            <p:strVal val="#ppt_x"/>
                                          </p:val>
                                        </p:tav>
                                      </p:tavLst>
                                    </p:anim>
                                    <p:anim calcmode="lin" valueType="num">
                                      <p:cBhvr>
                                        <p:cTn id="53" dur="500" fill="hold"/>
                                        <p:tgtEl>
                                          <p:spTgt spid="2">
                                            <p:graphicEl>
                                              <a:dgm id="{61D403BF-1F8B-4AB2-8643-74E6C80EC051}"/>
                                            </p:graphicEl>
                                          </p:spTgt>
                                        </p:tgtEl>
                                        <p:attrNameLst>
                                          <p:attrName>ppt_y</p:attrName>
                                        </p:attrNameLst>
                                      </p:cBhvr>
                                      <p:tavLst>
                                        <p:tav tm="0">
                                          <p:val>
                                            <p:fltVal val="0.5"/>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53" presetClass="entr" presetSubtype="528" fill="hold" grpId="0" nodeType="clickEffect">
                                  <p:stCondLst>
                                    <p:cond delay="0"/>
                                  </p:stCondLst>
                                  <p:childTnLst>
                                    <p:set>
                                      <p:cBhvr>
                                        <p:cTn id="57" dur="1" fill="hold">
                                          <p:stCondLst>
                                            <p:cond delay="0"/>
                                          </p:stCondLst>
                                        </p:cTn>
                                        <p:tgtEl>
                                          <p:spTgt spid="2">
                                            <p:graphicEl>
                                              <a:dgm id="{3BEFCE1E-E60B-47A5-9FF8-D3ED41D1F5AA}"/>
                                            </p:graphicEl>
                                          </p:spTgt>
                                        </p:tgtEl>
                                        <p:attrNameLst>
                                          <p:attrName>style.visibility</p:attrName>
                                        </p:attrNameLst>
                                      </p:cBhvr>
                                      <p:to>
                                        <p:strVal val="visible"/>
                                      </p:to>
                                    </p:set>
                                    <p:anim calcmode="lin" valueType="num">
                                      <p:cBhvr>
                                        <p:cTn id="58" dur="500" fill="hold"/>
                                        <p:tgtEl>
                                          <p:spTgt spid="2">
                                            <p:graphicEl>
                                              <a:dgm id="{3BEFCE1E-E60B-47A5-9FF8-D3ED41D1F5AA}"/>
                                            </p:graphicEl>
                                          </p:spTgt>
                                        </p:tgtEl>
                                        <p:attrNameLst>
                                          <p:attrName>ppt_w</p:attrName>
                                        </p:attrNameLst>
                                      </p:cBhvr>
                                      <p:tavLst>
                                        <p:tav tm="0">
                                          <p:val>
                                            <p:fltVal val="0"/>
                                          </p:val>
                                        </p:tav>
                                        <p:tav tm="100000">
                                          <p:val>
                                            <p:strVal val="#ppt_w"/>
                                          </p:val>
                                        </p:tav>
                                      </p:tavLst>
                                    </p:anim>
                                    <p:anim calcmode="lin" valueType="num">
                                      <p:cBhvr>
                                        <p:cTn id="59" dur="500" fill="hold"/>
                                        <p:tgtEl>
                                          <p:spTgt spid="2">
                                            <p:graphicEl>
                                              <a:dgm id="{3BEFCE1E-E60B-47A5-9FF8-D3ED41D1F5AA}"/>
                                            </p:graphicEl>
                                          </p:spTgt>
                                        </p:tgtEl>
                                        <p:attrNameLst>
                                          <p:attrName>ppt_h</p:attrName>
                                        </p:attrNameLst>
                                      </p:cBhvr>
                                      <p:tavLst>
                                        <p:tav tm="0">
                                          <p:val>
                                            <p:fltVal val="0"/>
                                          </p:val>
                                        </p:tav>
                                        <p:tav tm="100000">
                                          <p:val>
                                            <p:strVal val="#ppt_h"/>
                                          </p:val>
                                        </p:tav>
                                      </p:tavLst>
                                    </p:anim>
                                    <p:animEffect transition="in" filter="fade">
                                      <p:cBhvr>
                                        <p:cTn id="60" dur="500"/>
                                        <p:tgtEl>
                                          <p:spTgt spid="2">
                                            <p:graphicEl>
                                              <a:dgm id="{3BEFCE1E-E60B-47A5-9FF8-D3ED41D1F5AA}"/>
                                            </p:graphicEl>
                                          </p:spTgt>
                                        </p:tgtEl>
                                      </p:cBhvr>
                                    </p:animEffect>
                                    <p:anim calcmode="lin" valueType="num">
                                      <p:cBhvr>
                                        <p:cTn id="61" dur="500" fill="hold"/>
                                        <p:tgtEl>
                                          <p:spTgt spid="2">
                                            <p:graphicEl>
                                              <a:dgm id="{3BEFCE1E-E60B-47A5-9FF8-D3ED41D1F5AA}"/>
                                            </p:graphicEl>
                                          </p:spTgt>
                                        </p:tgtEl>
                                        <p:attrNameLst>
                                          <p:attrName>ppt_x</p:attrName>
                                        </p:attrNameLst>
                                      </p:cBhvr>
                                      <p:tavLst>
                                        <p:tav tm="0">
                                          <p:val>
                                            <p:fltVal val="0.5"/>
                                          </p:val>
                                        </p:tav>
                                        <p:tav tm="100000">
                                          <p:val>
                                            <p:strVal val="#ppt_x"/>
                                          </p:val>
                                        </p:tav>
                                      </p:tavLst>
                                    </p:anim>
                                    <p:anim calcmode="lin" valueType="num">
                                      <p:cBhvr>
                                        <p:cTn id="62" dur="500" fill="hold"/>
                                        <p:tgtEl>
                                          <p:spTgt spid="2">
                                            <p:graphicEl>
                                              <a:dgm id="{3BEFCE1E-E60B-47A5-9FF8-D3ED41D1F5AA}"/>
                                            </p:graphicEl>
                                          </p:spTgt>
                                        </p:tgtEl>
                                        <p:attrNameLst>
                                          <p:attrName>ppt_y</p:attrName>
                                        </p:attrNameLst>
                                      </p:cBhvr>
                                      <p:tavLst>
                                        <p:tav tm="0">
                                          <p:val>
                                            <p:fltVal val="0.5"/>
                                          </p:val>
                                        </p:tav>
                                        <p:tav tm="100000">
                                          <p:val>
                                            <p:strVal val="#ppt_y"/>
                                          </p:val>
                                        </p:tav>
                                      </p:tavLst>
                                    </p:anim>
                                  </p:childTnLst>
                                </p:cTn>
                              </p:par>
                              <p:par>
                                <p:cTn id="63" presetID="53" presetClass="entr" presetSubtype="528" fill="hold" grpId="0" nodeType="withEffect">
                                  <p:stCondLst>
                                    <p:cond delay="0"/>
                                  </p:stCondLst>
                                  <p:childTnLst>
                                    <p:set>
                                      <p:cBhvr>
                                        <p:cTn id="64" dur="1" fill="hold">
                                          <p:stCondLst>
                                            <p:cond delay="0"/>
                                          </p:stCondLst>
                                        </p:cTn>
                                        <p:tgtEl>
                                          <p:spTgt spid="2">
                                            <p:graphicEl>
                                              <a:dgm id="{302BEDEB-0F45-4503-9356-844003101DA6}"/>
                                            </p:graphicEl>
                                          </p:spTgt>
                                        </p:tgtEl>
                                        <p:attrNameLst>
                                          <p:attrName>style.visibility</p:attrName>
                                        </p:attrNameLst>
                                      </p:cBhvr>
                                      <p:to>
                                        <p:strVal val="visible"/>
                                      </p:to>
                                    </p:set>
                                    <p:anim calcmode="lin" valueType="num">
                                      <p:cBhvr>
                                        <p:cTn id="65" dur="500" fill="hold"/>
                                        <p:tgtEl>
                                          <p:spTgt spid="2">
                                            <p:graphicEl>
                                              <a:dgm id="{302BEDEB-0F45-4503-9356-844003101DA6}"/>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302BEDEB-0F45-4503-9356-844003101DA6}"/>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302BEDEB-0F45-4503-9356-844003101DA6}"/>
                                            </p:graphicEl>
                                          </p:spTgt>
                                        </p:tgtEl>
                                      </p:cBhvr>
                                    </p:animEffect>
                                    <p:anim calcmode="lin" valueType="num">
                                      <p:cBhvr>
                                        <p:cTn id="68" dur="500" fill="hold"/>
                                        <p:tgtEl>
                                          <p:spTgt spid="2">
                                            <p:graphicEl>
                                              <a:dgm id="{302BEDEB-0F45-4503-9356-844003101DA6}"/>
                                            </p:graphicEl>
                                          </p:spTgt>
                                        </p:tgtEl>
                                        <p:attrNameLst>
                                          <p:attrName>ppt_x</p:attrName>
                                        </p:attrNameLst>
                                      </p:cBhvr>
                                      <p:tavLst>
                                        <p:tav tm="0">
                                          <p:val>
                                            <p:fltVal val="0.5"/>
                                          </p:val>
                                        </p:tav>
                                        <p:tav tm="100000">
                                          <p:val>
                                            <p:strVal val="#ppt_x"/>
                                          </p:val>
                                        </p:tav>
                                      </p:tavLst>
                                    </p:anim>
                                    <p:anim calcmode="lin" valueType="num">
                                      <p:cBhvr>
                                        <p:cTn id="69" dur="500" fill="hold"/>
                                        <p:tgtEl>
                                          <p:spTgt spid="2">
                                            <p:graphicEl>
                                              <a:dgm id="{302BEDEB-0F45-4503-9356-844003101DA6}"/>
                                            </p:graphicEl>
                                          </p:spTgt>
                                        </p:tgtEl>
                                        <p:attrNameLst>
                                          <p:attrName>ppt_y</p:attrName>
                                        </p:attrNameLst>
                                      </p:cBhvr>
                                      <p:tavLst>
                                        <p:tav tm="0">
                                          <p:val>
                                            <p:fltVal val="0.5"/>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53" presetClass="entr" presetSubtype="528" fill="hold" grpId="0" nodeType="clickEffect">
                                  <p:stCondLst>
                                    <p:cond delay="0"/>
                                  </p:stCondLst>
                                  <p:childTnLst>
                                    <p:set>
                                      <p:cBhvr>
                                        <p:cTn id="73" dur="1" fill="hold">
                                          <p:stCondLst>
                                            <p:cond delay="0"/>
                                          </p:stCondLst>
                                        </p:cTn>
                                        <p:tgtEl>
                                          <p:spTgt spid="2">
                                            <p:graphicEl>
                                              <a:dgm id="{FE753E26-069B-413F-A75F-A3BC40AD7986}"/>
                                            </p:graphicEl>
                                          </p:spTgt>
                                        </p:tgtEl>
                                        <p:attrNameLst>
                                          <p:attrName>style.visibility</p:attrName>
                                        </p:attrNameLst>
                                      </p:cBhvr>
                                      <p:to>
                                        <p:strVal val="visible"/>
                                      </p:to>
                                    </p:set>
                                    <p:anim calcmode="lin" valueType="num">
                                      <p:cBhvr>
                                        <p:cTn id="74" dur="500" fill="hold"/>
                                        <p:tgtEl>
                                          <p:spTgt spid="2">
                                            <p:graphicEl>
                                              <a:dgm id="{FE753E26-069B-413F-A75F-A3BC40AD7986}"/>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FE753E26-069B-413F-A75F-A3BC40AD7986}"/>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FE753E26-069B-413F-A75F-A3BC40AD7986}"/>
                                            </p:graphicEl>
                                          </p:spTgt>
                                        </p:tgtEl>
                                      </p:cBhvr>
                                    </p:animEffect>
                                    <p:anim calcmode="lin" valueType="num">
                                      <p:cBhvr>
                                        <p:cTn id="77" dur="500" fill="hold"/>
                                        <p:tgtEl>
                                          <p:spTgt spid="2">
                                            <p:graphicEl>
                                              <a:dgm id="{FE753E26-069B-413F-A75F-A3BC40AD7986}"/>
                                            </p:graphicEl>
                                          </p:spTgt>
                                        </p:tgtEl>
                                        <p:attrNameLst>
                                          <p:attrName>ppt_x</p:attrName>
                                        </p:attrNameLst>
                                      </p:cBhvr>
                                      <p:tavLst>
                                        <p:tav tm="0">
                                          <p:val>
                                            <p:fltVal val="0.5"/>
                                          </p:val>
                                        </p:tav>
                                        <p:tav tm="100000">
                                          <p:val>
                                            <p:strVal val="#ppt_x"/>
                                          </p:val>
                                        </p:tav>
                                      </p:tavLst>
                                    </p:anim>
                                    <p:anim calcmode="lin" valueType="num">
                                      <p:cBhvr>
                                        <p:cTn id="78" dur="500" fill="hold"/>
                                        <p:tgtEl>
                                          <p:spTgt spid="2">
                                            <p:graphicEl>
                                              <a:dgm id="{FE753E26-069B-413F-A75F-A3BC40AD7986}"/>
                                            </p:graphicEl>
                                          </p:spTgt>
                                        </p:tgtEl>
                                        <p:attrNameLst>
                                          <p:attrName>ppt_y</p:attrName>
                                        </p:attrNameLst>
                                      </p:cBhvr>
                                      <p:tavLst>
                                        <p:tav tm="0">
                                          <p:val>
                                            <p:fltVal val="0.5"/>
                                          </p:val>
                                        </p:tav>
                                        <p:tav tm="100000">
                                          <p:val>
                                            <p:strVal val="#ppt_y"/>
                                          </p:val>
                                        </p:tav>
                                      </p:tavLst>
                                    </p:anim>
                                  </p:childTnLst>
                                </p:cTn>
                              </p:par>
                              <p:par>
                                <p:cTn id="79" presetID="53" presetClass="entr" presetSubtype="528" fill="hold" grpId="0" nodeType="withEffect">
                                  <p:stCondLst>
                                    <p:cond delay="0"/>
                                  </p:stCondLst>
                                  <p:childTnLst>
                                    <p:set>
                                      <p:cBhvr>
                                        <p:cTn id="80" dur="1" fill="hold">
                                          <p:stCondLst>
                                            <p:cond delay="0"/>
                                          </p:stCondLst>
                                        </p:cTn>
                                        <p:tgtEl>
                                          <p:spTgt spid="2">
                                            <p:graphicEl>
                                              <a:dgm id="{12803FD5-0CB8-42AE-A09A-8576830C212C}"/>
                                            </p:graphicEl>
                                          </p:spTgt>
                                        </p:tgtEl>
                                        <p:attrNameLst>
                                          <p:attrName>style.visibility</p:attrName>
                                        </p:attrNameLst>
                                      </p:cBhvr>
                                      <p:to>
                                        <p:strVal val="visible"/>
                                      </p:to>
                                    </p:set>
                                    <p:anim calcmode="lin" valueType="num">
                                      <p:cBhvr>
                                        <p:cTn id="81" dur="500" fill="hold"/>
                                        <p:tgtEl>
                                          <p:spTgt spid="2">
                                            <p:graphicEl>
                                              <a:dgm id="{12803FD5-0CB8-42AE-A09A-8576830C212C}"/>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12803FD5-0CB8-42AE-A09A-8576830C212C}"/>
                                            </p:graphicEl>
                                          </p:spTgt>
                                        </p:tgtEl>
                                        <p:attrNameLst>
                                          <p:attrName>ppt_h</p:attrName>
                                        </p:attrNameLst>
                                      </p:cBhvr>
                                      <p:tavLst>
                                        <p:tav tm="0">
                                          <p:val>
                                            <p:fltVal val="0"/>
                                          </p:val>
                                        </p:tav>
                                        <p:tav tm="100000">
                                          <p:val>
                                            <p:strVal val="#ppt_h"/>
                                          </p:val>
                                        </p:tav>
                                      </p:tavLst>
                                    </p:anim>
                                    <p:animEffect transition="in" filter="fade">
                                      <p:cBhvr>
                                        <p:cTn id="83" dur="500"/>
                                        <p:tgtEl>
                                          <p:spTgt spid="2">
                                            <p:graphicEl>
                                              <a:dgm id="{12803FD5-0CB8-42AE-A09A-8576830C212C}"/>
                                            </p:graphicEl>
                                          </p:spTgt>
                                        </p:tgtEl>
                                      </p:cBhvr>
                                    </p:animEffect>
                                    <p:anim calcmode="lin" valueType="num">
                                      <p:cBhvr>
                                        <p:cTn id="84" dur="500" fill="hold"/>
                                        <p:tgtEl>
                                          <p:spTgt spid="2">
                                            <p:graphicEl>
                                              <a:dgm id="{12803FD5-0CB8-42AE-A09A-8576830C212C}"/>
                                            </p:graphicEl>
                                          </p:spTgt>
                                        </p:tgtEl>
                                        <p:attrNameLst>
                                          <p:attrName>ppt_x</p:attrName>
                                        </p:attrNameLst>
                                      </p:cBhvr>
                                      <p:tavLst>
                                        <p:tav tm="0">
                                          <p:val>
                                            <p:fltVal val="0.5"/>
                                          </p:val>
                                        </p:tav>
                                        <p:tav tm="100000">
                                          <p:val>
                                            <p:strVal val="#ppt_x"/>
                                          </p:val>
                                        </p:tav>
                                      </p:tavLst>
                                    </p:anim>
                                    <p:anim calcmode="lin" valueType="num">
                                      <p:cBhvr>
                                        <p:cTn id="85" dur="500" fill="hold"/>
                                        <p:tgtEl>
                                          <p:spTgt spid="2">
                                            <p:graphicEl>
                                              <a:dgm id="{12803FD5-0CB8-42AE-A09A-8576830C212C}"/>
                                            </p:graphicEl>
                                          </p:spTgt>
                                        </p:tgtEl>
                                        <p:attrNameLst>
                                          <p:attrName>ppt_y</p:attrName>
                                        </p:attrNameLst>
                                      </p:cBhvr>
                                      <p:tavLst>
                                        <p:tav tm="0">
                                          <p:val>
                                            <p:fltVal val="0.5"/>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53" presetClass="entr" presetSubtype="528" fill="hold" grpId="0" nodeType="clickEffect">
                                  <p:stCondLst>
                                    <p:cond delay="0"/>
                                  </p:stCondLst>
                                  <p:childTnLst>
                                    <p:set>
                                      <p:cBhvr>
                                        <p:cTn id="89" dur="1" fill="hold">
                                          <p:stCondLst>
                                            <p:cond delay="0"/>
                                          </p:stCondLst>
                                        </p:cTn>
                                        <p:tgtEl>
                                          <p:spTgt spid="2">
                                            <p:graphicEl>
                                              <a:dgm id="{4AB15747-A8FF-4C2A-B215-F0FB53E96BE0}"/>
                                            </p:graphicEl>
                                          </p:spTgt>
                                        </p:tgtEl>
                                        <p:attrNameLst>
                                          <p:attrName>style.visibility</p:attrName>
                                        </p:attrNameLst>
                                      </p:cBhvr>
                                      <p:to>
                                        <p:strVal val="visible"/>
                                      </p:to>
                                    </p:set>
                                    <p:anim calcmode="lin" valueType="num">
                                      <p:cBhvr>
                                        <p:cTn id="90" dur="500" fill="hold"/>
                                        <p:tgtEl>
                                          <p:spTgt spid="2">
                                            <p:graphicEl>
                                              <a:dgm id="{4AB15747-A8FF-4C2A-B215-F0FB53E96BE0}"/>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4AB15747-A8FF-4C2A-B215-F0FB53E96BE0}"/>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4AB15747-A8FF-4C2A-B215-F0FB53E96BE0}"/>
                                            </p:graphicEl>
                                          </p:spTgt>
                                        </p:tgtEl>
                                      </p:cBhvr>
                                    </p:animEffect>
                                    <p:anim calcmode="lin" valueType="num">
                                      <p:cBhvr>
                                        <p:cTn id="93" dur="500" fill="hold"/>
                                        <p:tgtEl>
                                          <p:spTgt spid="2">
                                            <p:graphicEl>
                                              <a:dgm id="{4AB15747-A8FF-4C2A-B215-F0FB53E96BE0}"/>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4AB15747-A8FF-4C2A-B215-F0FB53E96BE0}"/>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2">
                                            <p:graphicEl>
                                              <a:dgm id="{B99A8A29-BE54-49CE-8936-2DE8A2DBADCD}"/>
                                            </p:graphicEl>
                                          </p:spTgt>
                                        </p:tgtEl>
                                        <p:attrNameLst>
                                          <p:attrName>style.visibility</p:attrName>
                                        </p:attrNameLst>
                                      </p:cBhvr>
                                      <p:to>
                                        <p:strVal val="visible"/>
                                      </p:to>
                                    </p:set>
                                    <p:anim calcmode="lin" valueType="num">
                                      <p:cBhvr>
                                        <p:cTn id="97" dur="500" fill="hold"/>
                                        <p:tgtEl>
                                          <p:spTgt spid="2">
                                            <p:graphicEl>
                                              <a:dgm id="{B99A8A29-BE54-49CE-8936-2DE8A2DBADCD}"/>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B99A8A29-BE54-49CE-8936-2DE8A2DBADCD}"/>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B99A8A29-BE54-49CE-8936-2DE8A2DBADCD}"/>
                                            </p:graphicEl>
                                          </p:spTgt>
                                        </p:tgtEl>
                                      </p:cBhvr>
                                    </p:animEffect>
                                    <p:anim calcmode="lin" valueType="num">
                                      <p:cBhvr>
                                        <p:cTn id="100" dur="500" fill="hold"/>
                                        <p:tgtEl>
                                          <p:spTgt spid="2">
                                            <p:graphicEl>
                                              <a:dgm id="{B99A8A29-BE54-49CE-8936-2DE8A2DBADCD}"/>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B99A8A29-BE54-49CE-8936-2DE8A2DBADCD}"/>
                                            </p:graphicEl>
                                          </p:spTgt>
                                        </p:tgtEl>
                                        <p:attrNameLst>
                                          <p:attrName>ppt_y</p:attrName>
                                        </p:attrNameLst>
                                      </p:cBhvr>
                                      <p:tavLst>
                                        <p:tav tm="0">
                                          <p:val>
                                            <p:fltVal val="0.5"/>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8" fill="hold" nodeType="clickEffect">
                                  <p:stCondLst>
                                    <p:cond delay="0"/>
                                  </p:stCondLst>
                                  <p:childTnLst>
                                    <p:set>
                                      <p:cBhvr>
                                        <p:cTn id="105" dur="1" fill="hold">
                                          <p:stCondLst>
                                            <p:cond delay="0"/>
                                          </p:stCondLst>
                                        </p:cTn>
                                        <p:tgtEl>
                                          <p:spTgt spid="11"/>
                                        </p:tgtEl>
                                        <p:attrNameLst>
                                          <p:attrName>style.visibility</p:attrName>
                                        </p:attrNameLst>
                                      </p:cBhvr>
                                      <p:to>
                                        <p:strVal val="visible"/>
                                      </p:to>
                                    </p:set>
                                    <p:anim calcmode="lin" valueType="num">
                                      <p:cBhvr additive="base">
                                        <p:cTn id="106" dur="500" fill="hold"/>
                                        <p:tgtEl>
                                          <p:spTgt spid="11"/>
                                        </p:tgtEl>
                                        <p:attrNameLst>
                                          <p:attrName>ppt_x</p:attrName>
                                        </p:attrNameLst>
                                      </p:cBhvr>
                                      <p:tavLst>
                                        <p:tav tm="0">
                                          <p:val>
                                            <p:strVal val="0-#ppt_w/2"/>
                                          </p:val>
                                        </p:tav>
                                        <p:tav tm="100000">
                                          <p:val>
                                            <p:strVal val="#ppt_x"/>
                                          </p:val>
                                        </p:tav>
                                      </p:tavLst>
                                    </p:anim>
                                    <p:anim calcmode="lin" valueType="num">
                                      <p:cBhvr additive="base">
                                        <p:cTn id="107" dur="500" fill="hold"/>
                                        <p:tgtEl>
                                          <p:spTgt spid="11"/>
                                        </p:tgtEl>
                                        <p:attrNameLst>
                                          <p:attrName>ppt_y</p:attrName>
                                        </p:attrNameLst>
                                      </p:cBhvr>
                                      <p:tavLst>
                                        <p:tav tm="0">
                                          <p:val>
                                            <p:strVal val="#ppt_y"/>
                                          </p:val>
                                        </p:tav>
                                        <p:tav tm="100000">
                                          <p:val>
                                            <p:strVal val="#ppt_y"/>
                                          </p:val>
                                        </p:tav>
                                      </p:tavLst>
                                    </p:anim>
                                  </p:childTnLst>
                                </p:cTn>
                              </p:par>
                              <p:par>
                                <p:cTn id="108" presetID="2" presetClass="entr" presetSubtype="8" fill="hold" grpId="0" nodeType="withEffect">
                                  <p:stCondLst>
                                    <p:cond delay="0"/>
                                  </p:stCondLst>
                                  <p:childTnLst>
                                    <p:set>
                                      <p:cBhvr>
                                        <p:cTn id="109" dur="1" fill="hold">
                                          <p:stCondLst>
                                            <p:cond delay="0"/>
                                          </p:stCondLst>
                                        </p:cTn>
                                        <p:tgtEl>
                                          <p:spTgt spid="8"/>
                                        </p:tgtEl>
                                        <p:attrNameLst>
                                          <p:attrName>style.visibility</p:attrName>
                                        </p:attrNameLst>
                                      </p:cBhvr>
                                      <p:to>
                                        <p:strVal val="visible"/>
                                      </p:to>
                                    </p:set>
                                    <p:anim calcmode="lin" valueType="num">
                                      <p:cBhvr additive="base">
                                        <p:cTn id="110" dur="500" fill="hold"/>
                                        <p:tgtEl>
                                          <p:spTgt spid="8"/>
                                        </p:tgtEl>
                                        <p:attrNameLst>
                                          <p:attrName>ppt_x</p:attrName>
                                        </p:attrNameLst>
                                      </p:cBhvr>
                                      <p:tavLst>
                                        <p:tav tm="0">
                                          <p:val>
                                            <p:strVal val="0-#ppt_w/2"/>
                                          </p:val>
                                        </p:tav>
                                        <p:tav tm="100000">
                                          <p:val>
                                            <p:strVal val="#ppt_x"/>
                                          </p:val>
                                        </p:tav>
                                      </p:tavLst>
                                    </p:anim>
                                    <p:anim calcmode="lin" valueType="num">
                                      <p:cBhvr additive="base">
                                        <p:cTn id="111"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81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B13A54D-1052-A1BE-9B61-F4AC4FD2E6B0}"/>
              </a:ext>
            </a:extLst>
          </p:cNvPr>
          <p:cNvSpPr txBox="1"/>
          <p:nvPr/>
        </p:nvSpPr>
        <p:spPr>
          <a:xfrm>
            <a:off x="0" y="0"/>
            <a:ext cx="9144000" cy="769441"/>
          </a:xfrm>
          <a:prstGeom prst="rect">
            <a:avLst/>
          </a:prstGeom>
          <a:noFill/>
        </p:spPr>
        <p:txBody>
          <a:bodyPr wrap="square">
            <a:spAutoFit/>
            <a:scene3d>
              <a:camera prst="orthographicFront"/>
              <a:lightRig rig="twoPt" dir="t"/>
            </a:scene3d>
            <a:sp3d extrusionH="57150" contourW="25400">
              <a:bevelT w="69850" h="38100" prst="cross"/>
              <a:contourClr>
                <a:schemeClr val="accent2"/>
              </a:contourClr>
            </a:sp3d>
          </a:bodyPr>
          <a:lstStyle/>
          <a:p>
            <a:pPr algn="ctr"/>
            <a:r>
              <a:rPr lang="es-ES" sz="4400" b="1">
                <a:ln w="22225">
                  <a:noFill/>
                  <a:prstDash val="solid"/>
                </a:ln>
                <a:solidFill>
                  <a:srgbClr val="9FE8FF"/>
                </a:solidFill>
              </a:rPr>
              <a:t>GOD DWELT WITH US</a:t>
            </a:r>
            <a:endParaRPr lang="es-ES" sz="4400" b="1" dirty="0">
              <a:ln w="22225">
                <a:noFill/>
                <a:prstDash val="solid"/>
              </a:ln>
              <a:solidFill>
                <a:srgbClr val="9FE8FF"/>
              </a:solidFill>
            </a:endParaRPr>
          </a:p>
        </p:txBody>
      </p:sp>
      <p:sp>
        <p:nvSpPr>
          <p:cNvPr id="5" name="CuadroTexto 4">
            <a:extLst>
              <a:ext uri="{FF2B5EF4-FFF2-40B4-BE49-F238E27FC236}">
                <a16:creationId xmlns:a16="http://schemas.microsoft.com/office/drawing/2014/main" id="{65FFF8E6-C1CF-2015-C946-257BB7E6AB6A}"/>
              </a:ext>
            </a:extLst>
          </p:cNvPr>
          <p:cNvSpPr txBox="1"/>
          <p:nvPr/>
        </p:nvSpPr>
        <p:spPr>
          <a:xfrm>
            <a:off x="880533" y="600164"/>
            <a:ext cx="7382934" cy="338554"/>
          </a:xfrm>
          <a:prstGeom prst="rect">
            <a:avLst/>
          </a:prstGeom>
          <a:noFill/>
        </p:spPr>
        <p:txBody>
          <a:bodyPr wrap="square">
            <a:spAutoFit/>
          </a:bodyPr>
          <a:lstStyle/>
          <a:p>
            <a:pPr algn="ctr"/>
            <a:r>
              <a:rPr lang="en-US" sz="1600" b="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"The Word became flesh and made his dwelling among us."</a:t>
            </a:r>
            <a:r>
              <a:rPr lang="es-ES" sz="1600" b="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2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(Juan </a:t>
            </a:r>
            <a:r>
              <a:rPr lang="es-ES" sz="1200" b="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1:14 </a:t>
            </a:r>
            <a:r>
              <a:rPr lang="es-ES" sz="1050" b="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NIV</a:t>
            </a:r>
            <a:r>
              <a:rPr lang="es-ES" sz="1200" b="1">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rPr>
              <a:t>)</a:t>
            </a:r>
            <a:endParaRPr lang="es-ES" sz="1200" b="1" dirty="0">
              <a:solidFill>
                <a:schemeClr val="accent5">
                  <a:lumMod val="40000"/>
                  <a:lumOff val="6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A901ABB4-8929-006F-6D7E-BFF6DEFBF494}"/>
              </a:ext>
            </a:extLst>
          </p:cNvPr>
          <p:cNvSpPr txBox="1"/>
          <p:nvPr/>
        </p:nvSpPr>
        <p:spPr>
          <a:xfrm>
            <a:off x="46184" y="1111518"/>
            <a:ext cx="5716000" cy="923330"/>
          </a:xfrm>
          <a:prstGeom prst="rect">
            <a:avLst/>
          </a:prstGeom>
          <a:noFill/>
        </p:spPr>
        <p:txBody>
          <a:bodyPr wrap="square" rtlCol="0">
            <a:spAutoFit/>
          </a:bodyPr>
          <a:lstStyle/>
          <a:p>
            <a:pPr>
              <a:spcBef>
                <a:spcPts val="600"/>
              </a:spcBef>
            </a:pPr>
            <a:r>
              <a:rPr lang="en-US" b="1"/>
              <a:t>God's missionary strategy progressed. It was time to become human and fulfill the promise given in Eden (Galatians 4:4-5).</a:t>
            </a:r>
            <a:endParaRPr lang="es-ES" b="1" dirty="0"/>
          </a:p>
        </p:txBody>
      </p:sp>
      <p:pic>
        <p:nvPicPr>
          <p:cNvPr id="4" name="Imagen 3" descr="Imagen que contiene azul&#10;&#10;Descripción generada automáticamente">
            <a:extLst>
              <a:ext uri="{FF2B5EF4-FFF2-40B4-BE49-F238E27FC236}">
                <a16:creationId xmlns:a16="http://schemas.microsoft.com/office/drawing/2014/main" id="{C8E82F2F-31C7-DFF7-448E-2DEDFC66BD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2708" y="1026706"/>
            <a:ext cx="3270073" cy="4015994"/>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28BC645B-83B7-6412-2F26-8F279C19FF15}"/>
              </a:ext>
            </a:extLst>
          </p:cNvPr>
          <p:cNvSpPr txBox="1"/>
          <p:nvPr/>
        </p:nvSpPr>
        <p:spPr>
          <a:xfrm>
            <a:off x="46183" y="4127728"/>
            <a:ext cx="5715999" cy="923330"/>
          </a:xfrm>
          <a:prstGeom prst="rect">
            <a:avLst/>
          </a:prstGeom>
          <a:noFill/>
        </p:spPr>
        <p:txBody>
          <a:bodyPr wrap="square">
            <a:spAutoFit/>
          </a:bodyPr>
          <a:lstStyle/>
          <a:p>
            <a:pPr>
              <a:spcBef>
                <a:spcPts val="600"/>
              </a:spcBef>
            </a:pPr>
            <a:r>
              <a:rPr lang="en-US" b="1"/>
              <a:t>On the cross, God's mission reached its climax. Now, the reunion of God with humanity is possible once again. But the mission was not yet complete.</a:t>
            </a:r>
            <a:endParaRPr lang="es-ES" b="1" dirty="0"/>
          </a:p>
        </p:txBody>
      </p:sp>
      <p:sp>
        <p:nvSpPr>
          <p:cNvPr id="9" name="CuadroTexto 8">
            <a:extLst>
              <a:ext uri="{FF2B5EF4-FFF2-40B4-BE49-F238E27FC236}">
                <a16:creationId xmlns:a16="http://schemas.microsoft.com/office/drawing/2014/main" id="{79A613AE-9DDC-EDF2-C9A5-C11CE466BB51}"/>
              </a:ext>
            </a:extLst>
          </p:cNvPr>
          <p:cNvSpPr txBox="1"/>
          <p:nvPr/>
        </p:nvSpPr>
        <p:spPr>
          <a:xfrm>
            <a:off x="46182" y="3219787"/>
            <a:ext cx="5715999" cy="923330"/>
          </a:xfrm>
          <a:prstGeom prst="rect">
            <a:avLst/>
          </a:prstGeom>
          <a:noFill/>
        </p:spPr>
        <p:txBody>
          <a:bodyPr wrap="square">
            <a:spAutoFit/>
          </a:bodyPr>
          <a:lstStyle/>
          <a:p>
            <a:pPr>
              <a:spcBef>
                <a:spcPts val="600"/>
              </a:spcBef>
            </a:pPr>
            <a:r>
              <a:rPr lang="en-US" b="1"/>
              <a:t>With His life, death, and resurrection, Jesus fulfilled the prophecies of the Old Testament, according to God's previously laid out plan.</a:t>
            </a:r>
            <a:endParaRPr lang="es-ES" b="1" dirty="0"/>
          </a:p>
        </p:txBody>
      </p:sp>
      <p:sp>
        <p:nvSpPr>
          <p:cNvPr id="11" name="CuadroTexto 10">
            <a:extLst>
              <a:ext uri="{FF2B5EF4-FFF2-40B4-BE49-F238E27FC236}">
                <a16:creationId xmlns:a16="http://schemas.microsoft.com/office/drawing/2014/main" id="{5F63B174-1FFB-D80E-FB87-5B78EAF81878}"/>
              </a:ext>
            </a:extLst>
          </p:cNvPr>
          <p:cNvSpPr txBox="1"/>
          <p:nvPr/>
        </p:nvSpPr>
        <p:spPr>
          <a:xfrm>
            <a:off x="46180" y="2034848"/>
            <a:ext cx="5715999" cy="1200329"/>
          </a:xfrm>
          <a:prstGeom prst="rect">
            <a:avLst/>
          </a:prstGeom>
          <a:noFill/>
        </p:spPr>
        <p:txBody>
          <a:bodyPr wrap="square">
            <a:spAutoFit/>
          </a:bodyPr>
          <a:lstStyle/>
          <a:p>
            <a:pPr>
              <a:spcBef>
                <a:spcPts val="600"/>
              </a:spcBef>
            </a:pPr>
            <a:r>
              <a:rPr lang="en-US" b="1"/>
              <a:t>By incarnating Himself, God presented Himself as "Emmanuel" ["God with us"] (Isaiah 7:14; Matthew 1:21-23). His love and desire to be with us materialized in Jesus, fully human and fully divine (1 John 5:20).</a:t>
            </a:r>
            <a:endParaRPr lang="es-ES" b="1" dirty="0"/>
          </a:p>
        </p:txBody>
      </p:sp>
    </p:spTree>
    <p:extLst>
      <p:ext uri="{BB962C8B-B14F-4D97-AF65-F5344CB8AC3E}">
        <p14:creationId xmlns:p14="http://schemas.microsoft.com/office/powerpoint/2010/main" val="1312717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13" presetClass="entr" presetSubtype="32"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plus(out)">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6EBF155-3EB9-E2D8-3E2A-FA07D76DFDD3}"/>
              </a:ext>
            </a:extLst>
          </p:cNvPr>
          <p:cNvSpPr txBox="1"/>
          <p:nvPr/>
        </p:nvSpPr>
        <p:spPr>
          <a:xfrm>
            <a:off x="2647996" y="0"/>
            <a:ext cx="6496003" cy="646331"/>
          </a:xfrm>
          <a:prstGeom prst="rect">
            <a:avLst/>
          </a:prstGeom>
          <a:noFill/>
        </p:spPr>
        <p:txBody>
          <a:bodyPr wrap="square">
            <a:spAutoFit/>
          </a:bodyPr>
          <a:lstStyle/>
          <a:p>
            <a:pPr algn="ctr"/>
            <a:r>
              <a:rPr lang="en-US" sz="3600" b="1">
                <a:ln w="10160">
                  <a:solidFill>
                    <a:schemeClr val="accent5"/>
                  </a:solidFill>
                  <a:prstDash val="solid"/>
                </a:ln>
                <a:solidFill>
                  <a:srgbClr val="FFFFFF"/>
                </a:solidFill>
                <a:effectLst>
                  <a:outerShdw blurRad="38100" dist="22860" dir="5400000" algn="tl" rotWithShape="0">
                    <a:srgbClr val="000000">
                      <a:alpha val="30000"/>
                    </a:srgbClr>
                  </a:outerShdw>
                </a:effectLst>
              </a:rPr>
              <a:t>GOD IS WITH US TODAY</a:t>
            </a:r>
            <a:endParaRPr lang="es-ES" sz="36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B3BC526B-CE53-E3E4-71AD-6D1C54609E12}"/>
              </a:ext>
            </a:extLst>
          </p:cNvPr>
          <p:cNvSpPr txBox="1"/>
          <p:nvPr/>
        </p:nvSpPr>
        <p:spPr>
          <a:xfrm>
            <a:off x="3328903" y="509595"/>
            <a:ext cx="5134187" cy="584775"/>
          </a:xfrm>
          <a:prstGeom prst="rect">
            <a:avLst/>
          </a:prstGeom>
          <a:noFill/>
        </p:spPr>
        <p:txBody>
          <a:bodyPr wrap="square">
            <a:spAutoFit/>
          </a:bodyPr>
          <a:lstStyle/>
          <a:p>
            <a:pPr algn="ctr"/>
            <a:r>
              <a:rPr lang="en-US" sz="1600" b="1">
                <a:solidFill>
                  <a:srgbClr val="7030A0"/>
                </a:solidFill>
                <a:effectLst>
                  <a:outerShdw blurRad="38100" dist="38100" dir="2700000" algn="tl">
                    <a:schemeClr val="bg1">
                      <a:alpha val="83000"/>
                    </a:schemeClr>
                  </a:outerShdw>
                </a:effectLst>
                <a:latin typeface="Comic Sans MS" panose="030F0702030302020204" pitchFamily="66" charset="0"/>
              </a:rPr>
              <a:t>"and lo, I am with you always, even to the end of the age. Amen."</a:t>
            </a:r>
            <a:r>
              <a:rPr lang="es-ES" sz="1600" b="1">
                <a:solidFill>
                  <a:srgbClr val="7030A0"/>
                </a:solidFill>
                <a:effectLst>
                  <a:outerShdw blurRad="38100" dist="38100" dir="2700000" algn="tl">
                    <a:schemeClr val="bg1">
                      <a:alpha val="83000"/>
                    </a:schemeClr>
                  </a:outerShdw>
                </a:effectLst>
                <a:latin typeface="Comic Sans MS" panose="030F0702030302020204" pitchFamily="66" charset="0"/>
              </a:rPr>
              <a:t> </a:t>
            </a:r>
            <a:r>
              <a:rPr lang="es-ES" sz="1200" b="1">
                <a:solidFill>
                  <a:srgbClr val="7030A0"/>
                </a:solidFill>
                <a:effectLst>
                  <a:outerShdw blurRad="38100" dist="38100" dir="2700000" algn="tl">
                    <a:schemeClr val="bg1">
                      <a:alpha val="83000"/>
                    </a:schemeClr>
                  </a:outerShdw>
                </a:effectLst>
                <a:latin typeface="Comic Sans MS" panose="030F0702030302020204" pitchFamily="66" charset="0"/>
              </a:rPr>
              <a:t>(Matthew 28:20</a:t>
            </a:r>
            <a:r>
              <a:rPr lang="es-ES" sz="1200" b="1" dirty="0">
                <a:solidFill>
                  <a:srgbClr val="7030A0"/>
                </a:solidFill>
                <a:effectLst>
                  <a:outerShdw blurRad="38100" dist="38100" dir="2700000" algn="tl">
                    <a:schemeClr val="bg1">
                      <a:alpha val="83000"/>
                    </a:schemeClr>
                  </a:outerShdw>
                </a:effectLst>
                <a:latin typeface="Comic Sans MS" panose="030F0702030302020204" pitchFamily="66" charset="0"/>
              </a:rPr>
              <a:t>)</a:t>
            </a:r>
            <a:endParaRPr lang="es-ES" sz="1600" b="1" dirty="0">
              <a:solidFill>
                <a:srgbClr val="7030A0"/>
              </a:solidFill>
              <a:effectLst>
                <a:outerShdw blurRad="38100" dist="38100" dir="2700000" algn="tl">
                  <a:schemeClr val="bg1">
                    <a:alpha val="83000"/>
                  </a:scheme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20C1FC85-3E91-AA0F-0794-73E67592D530}"/>
              </a:ext>
            </a:extLst>
          </p:cNvPr>
          <p:cNvSpPr txBox="1"/>
          <p:nvPr/>
        </p:nvSpPr>
        <p:spPr>
          <a:xfrm>
            <a:off x="2748798" y="1184806"/>
            <a:ext cx="4592809" cy="1477328"/>
          </a:xfrm>
          <a:prstGeom prst="rect">
            <a:avLst/>
          </a:prstGeom>
          <a:noFill/>
        </p:spPr>
        <p:txBody>
          <a:bodyPr wrap="square" rtlCol="0">
            <a:spAutoFit/>
          </a:bodyPr>
          <a:lstStyle/>
          <a:p>
            <a:pPr>
              <a:spcBef>
                <a:spcPts val="600"/>
              </a:spcBef>
            </a:pPr>
            <a:r>
              <a:rPr lang="en-US" b="1"/>
              <a:t>As the "image of the invisible God" (Colossians 1:15), during His ministry, Jesus showed us God's missionary nature: "For the Son of Man has come to seek and to save that which was lost" (Luke 19:10).</a:t>
            </a:r>
            <a:endParaRPr lang="es-ES" b="1" dirty="0"/>
          </a:p>
        </p:txBody>
      </p:sp>
      <p:pic>
        <p:nvPicPr>
          <p:cNvPr id="8" name="Imagen 7" descr="Un dibujo de una persona&#10;&#10;Descripción generada automáticamente con confianza media">
            <a:extLst>
              <a:ext uri="{FF2B5EF4-FFF2-40B4-BE49-F238E27FC236}">
                <a16:creationId xmlns:a16="http://schemas.microsoft.com/office/drawing/2014/main" id="{ED986782-711A-0345-7517-99E1318A107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4825" y="134778"/>
            <a:ext cx="2553172" cy="3682951"/>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Dibujo de una persona&#10;&#10;Descripción generada automáticamente con confianza baja">
            <a:extLst>
              <a:ext uri="{FF2B5EF4-FFF2-40B4-BE49-F238E27FC236}">
                <a16:creationId xmlns:a16="http://schemas.microsoft.com/office/drawing/2014/main" id="{9202A788-FF37-3833-B810-B18B67FAE08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341607" y="1169727"/>
            <a:ext cx="1707565" cy="1538239"/>
          </a:xfrm>
          <a:prstGeom prst="ellipse">
            <a:avLst/>
          </a:prstGeom>
          <a:ln w="63500" cap="rnd">
            <a:solidFill>
              <a:srgbClr val="9C5BCD"/>
            </a:solidFill>
          </a:ln>
          <a:effectLst/>
          <a:scene3d>
            <a:camera prst="orthographicFront"/>
            <a:lightRig rig="contrasting" dir="t">
              <a:rot lat="0" lon="0" rev="3000000"/>
            </a:lightRig>
          </a:scene3d>
          <a:sp3d contourW="7620">
            <a:bevelT w="95250" h="31750"/>
            <a:contourClr>
              <a:srgbClr val="333333"/>
            </a:contourClr>
          </a:sp3d>
        </p:spPr>
      </p:pic>
      <p:pic>
        <p:nvPicPr>
          <p:cNvPr id="12" name="Imagen 11" descr="Un grupo de personas en una estrella&#10;&#10;Descripción generada automáticamente con confianza media">
            <a:extLst>
              <a:ext uri="{FF2B5EF4-FFF2-40B4-BE49-F238E27FC236}">
                <a16:creationId xmlns:a16="http://schemas.microsoft.com/office/drawing/2014/main" id="{4F0FCD40-33EE-5245-C3D5-33641F2AA2E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4825" y="3895200"/>
            <a:ext cx="1258774" cy="11589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84591D53-8B66-A881-0D9A-37E85F87DB24}"/>
              </a:ext>
            </a:extLst>
          </p:cNvPr>
          <p:cNvSpPr txBox="1"/>
          <p:nvPr/>
        </p:nvSpPr>
        <p:spPr>
          <a:xfrm>
            <a:off x="1353600" y="4191272"/>
            <a:ext cx="5709598" cy="923330"/>
          </a:xfrm>
          <a:prstGeom prst="rect">
            <a:avLst/>
          </a:prstGeom>
          <a:noFill/>
        </p:spPr>
        <p:txBody>
          <a:bodyPr wrap="square">
            <a:spAutoFit/>
          </a:bodyPr>
          <a:lstStyle/>
          <a:p>
            <a:pPr>
              <a:spcBef>
                <a:spcPts val="600"/>
              </a:spcBef>
            </a:pPr>
            <a:r>
              <a:rPr lang="en-US" b="1"/>
              <a:t>Along with the promise of His presence, Jesus entrusted us to continue His mission: to seek the sinner and teach them the path of salvation (Matthew 28:18-20).</a:t>
            </a:r>
            <a:endParaRPr lang="es-ES" b="1" dirty="0"/>
          </a:p>
        </p:txBody>
      </p:sp>
      <p:sp>
        <p:nvSpPr>
          <p:cNvPr id="16" name="CuadroTexto 15">
            <a:extLst>
              <a:ext uri="{FF2B5EF4-FFF2-40B4-BE49-F238E27FC236}">
                <a16:creationId xmlns:a16="http://schemas.microsoft.com/office/drawing/2014/main" id="{C3419E8E-1254-B079-3434-25C0F3042EB0}"/>
              </a:ext>
            </a:extLst>
          </p:cNvPr>
          <p:cNvSpPr txBox="1"/>
          <p:nvPr/>
        </p:nvSpPr>
        <p:spPr>
          <a:xfrm>
            <a:off x="2748796" y="2549540"/>
            <a:ext cx="4592809" cy="1754326"/>
          </a:xfrm>
          <a:prstGeom prst="rect">
            <a:avLst/>
          </a:prstGeom>
          <a:noFill/>
        </p:spPr>
        <p:txBody>
          <a:bodyPr wrap="square">
            <a:spAutoFit/>
          </a:bodyPr>
          <a:lstStyle/>
          <a:p>
            <a:pPr>
              <a:spcBef>
                <a:spcPts val="600"/>
              </a:spcBef>
            </a:pPr>
            <a:r>
              <a:rPr lang="en-US" b="1"/>
              <a:t>When the time came for Him to return to Heaven, He resisted leaving us alone. He assured us that God would continue to be with us in the Person of the Holy Spirit </a:t>
            </a:r>
            <a:br>
              <a:rPr lang="en-US" b="1"/>
            </a:br>
            <a:r>
              <a:rPr lang="en-US" b="1"/>
              <a:t>(John 14:16). Thus, He Himself is with us "always, even to the end" (Matthew 28:20).</a:t>
            </a:r>
            <a:endParaRPr lang="es-ES" b="1" dirty="0"/>
          </a:p>
        </p:txBody>
      </p:sp>
      <p:pic>
        <p:nvPicPr>
          <p:cNvPr id="18" name="Imagen 17" descr="Un grupo de personas alrededor de una mesa con comida&#10;&#10;Descripción generada automáticamente con confianza baja">
            <a:extLst>
              <a:ext uri="{FF2B5EF4-FFF2-40B4-BE49-F238E27FC236}">
                <a16:creationId xmlns:a16="http://schemas.microsoft.com/office/drawing/2014/main" id="{216C6EAD-CCE1-C2D9-EA58-E3C87C8FEC4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341607" y="2777351"/>
            <a:ext cx="1707567" cy="22767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9159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900" decel="100000" fill="hold"/>
                                        <p:tgtEl>
                                          <p:spTgt spid="8"/>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par>
                          <p:cTn id="27" fill="hold">
                            <p:stCondLst>
                              <p:cond delay="10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heel(1)">
                                      <p:cBhvr>
                                        <p:cTn id="35" dur="1000"/>
                                        <p:tgtEl>
                                          <p:spTgt spid="10"/>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359</TotalTime>
  <Words>1111</Words>
  <Application>Microsoft Office PowerPoint</Application>
  <PresentationFormat>Presentación en pantalla (16:9)</PresentationFormat>
  <Paragraphs>54</Paragraphs>
  <Slides>13</Slides>
  <Notes>0</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13</vt:i4>
      </vt:variant>
    </vt:vector>
  </HeadingPairs>
  <TitlesOfParts>
    <vt:vector size="21" baseType="lpstr">
      <vt:lpstr>Comic Sans MS</vt:lpstr>
      <vt:lpstr>Times New Roman</vt:lpstr>
      <vt:lpstr>Constantia</vt:lpstr>
      <vt:lpstr>Calibri Light</vt:lpstr>
      <vt:lpstr>Arial</vt:lpstr>
      <vt:lpstr>Calibri</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63</cp:revision>
  <dcterms:created xsi:type="dcterms:W3CDTF">2023-09-16T15:32:04Z</dcterms:created>
  <dcterms:modified xsi:type="dcterms:W3CDTF">2023-09-18T07:07:48Z</dcterms:modified>
</cp:coreProperties>
</file>