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Lst>
  <p:sldIdLst>
    <p:sldId id="281" r:id="rId4"/>
    <p:sldId id="277" r:id="rId5"/>
    <p:sldId id="278" r:id="rId6"/>
    <p:sldId id="258" r:id="rId7"/>
    <p:sldId id="263" r:id="rId8"/>
    <p:sldId id="259" r:id="rId9"/>
    <p:sldId id="286" r:id="rId10"/>
    <p:sldId id="261" r:id="rId11"/>
    <p:sldId id="282" r:id="rId12"/>
    <p:sldId id="283" r:id="rId13"/>
    <p:sldId id="266" r:id="rId14"/>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386C"/>
    <a:srgbClr val="AD62AD"/>
    <a:srgbClr val="FE819C"/>
    <a:srgbClr val="23BBCB"/>
    <a:srgbClr val="2A5843"/>
    <a:srgbClr val="E2B700"/>
    <a:srgbClr val="A29E00"/>
    <a:srgbClr val="CCCC00"/>
    <a:srgbClr val="684078"/>
    <a:srgbClr val="A87C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41" d="100"/>
          <a:sy n="141" d="100"/>
        </p:scale>
        <p:origin x="70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393332-2556-4341-8E34-B639489B19FB}" type="doc">
      <dgm:prSet loTypeId="urn:microsoft.com/office/officeart/2005/8/layout/hProcess4" loCatId="process" qsTypeId="urn:microsoft.com/office/officeart/2005/8/quickstyle/3d1" qsCatId="3D" csTypeId="urn:microsoft.com/office/officeart/2005/8/colors/colorful1" csCatId="colorful" phldr="1"/>
      <dgm:spPr/>
      <dgm:t>
        <a:bodyPr/>
        <a:lstStyle/>
        <a:p>
          <a:endParaRPr lang="es-ES"/>
        </a:p>
      </dgm:t>
    </dgm:pt>
    <dgm:pt modelId="{F31A6C5C-BF15-424E-9350-44E943E20F84}">
      <dgm:prSet phldrT="[Texto]" custT="1"/>
      <dgm:spPr/>
      <dgm:t>
        <a:bodyPr/>
        <a:lstStyle/>
        <a:p>
          <a:r>
            <a:rPr lang="en-US" sz="1800" b="1">
              <a:effectLst>
                <a:outerShdw blurRad="38100" dist="38100" dir="2700000" algn="tl">
                  <a:srgbClr val="000000">
                    <a:alpha val="43137"/>
                  </a:srgbClr>
                </a:outerShdw>
              </a:effectLst>
            </a:rPr>
            <a:t>The Origin</a:t>
          </a:r>
          <a:endParaRPr lang="es-ES" sz="1800" b="1" dirty="0">
            <a:effectLst>
              <a:outerShdw blurRad="38100" dist="38100" dir="2700000" algn="tl">
                <a:srgbClr val="000000">
                  <a:alpha val="43137"/>
                </a:srgbClr>
              </a:outerShdw>
            </a:effectLst>
          </a:endParaRPr>
        </a:p>
      </dgm:t>
    </dgm:pt>
    <dgm:pt modelId="{D2621DA1-649E-4399-8F63-BEB31DEA5742}" type="parTrans" cxnId="{AA2E706E-B751-453B-B362-06A1C5015212}">
      <dgm:prSet/>
      <dgm:spPr/>
      <dgm:t>
        <a:bodyPr/>
        <a:lstStyle/>
        <a:p>
          <a:endParaRPr lang="es-ES" sz="1800" b="1"/>
        </a:p>
      </dgm:t>
    </dgm:pt>
    <dgm:pt modelId="{7513D843-5AFC-4FAD-AA4B-432D1DE808FE}" type="sibTrans" cxnId="{AA2E706E-B751-453B-B362-06A1C5015212}">
      <dgm:prSet custT="1"/>
      <dgm:spPr/>
      <dgm:t>
        <a:bodyPr/>
        <a:lstStyle/>
        <a:p>
          <a:endParaRPr lang="es-ES" sz="1800" b="1"/>
        </a:p>
      </dgm:t>
    </dgm:pt>
    <dgm:pt modelId="{888E788D-6432-402F-80CE-AE27E4060452}">
      <dgm:prSet phldrT="[Texto]" custT="1"/>
      <dgm:spPr/>
      <dgm:t>
        <a:bodyPr/>
        <a:lstStyle/>
        <a:p>
          <a:pPr marL="0" indent="0">
            <a:buNone/>
          </a:pPr>
          <a:r>
            <a:rPr lang="en-US" sz="1800" b="1"/>
            <a:t>The Triune God</a:t>
          </a:r>
          <a:endParaRPr lang="es-ES" sz="1800" b="1" dirty="0"/>
        </a:p>
      </dgm:t>
    </dgm:pt>
    <dgm:pt modelId="{FF5A264F-B57A-4624-81EE-7227FF0377FA}" type="parTrans" cxnId="{5468592A-8ABC-4CA7-87FB-207C09D1FA2B}">
      <dgm:prSet/>
      <dgm:spPr/>
      <dgm:t>
        <a:bodyPr/>
        <a:lstStyle/>
        <a:p>
          <a:endParaRPr lang="es-ES" sz="1800" b="1"/>
        </a:p>
      </dgm:t>
    </dgm:pt>
    <dgm:pt modelId="{604E4598-3FD6-4807-8593-644E4C563C34}" type="sibTrans" cxnId="{5468592A-8ABC-4CA7-87FB-207C09D1FA2B}">
      <dgm:prSet/>
      <dgm:spPr/>
      <dgm:t>
        <a:bodyPr/>
        <a:lstStyle/>
        <a:p>
          <a:endParaRPr lang="es-ES" sz="1800" b="1"/>
        </a:p>
      </dgm:t>
    </dgm:pt>
    <dgm:pt modelId="{AAF7A1BC-7433-4006-91A1-AB4030440405}">
      <dgm:prSet phldrT="[Texto]" custT="1"/>
      <dgm:spPr/>
      <dgm:t>
        <a:bodyPr/>
        <a:lstStyle/>
        <a:p>
          <a:r>
            <a:rPr lang="en-US" sz="1800" b="1">
              <a:solidFill>
                <a:schemeClr val="tx1"/>
              </a:solidFill>
            </a:rPr>
            <a:t>The Focus</a:t>
          </a:r>
          <a:endParaRPr lang="es-ES" sz="1800" b="1" dirty="0">
            <a:solidFill>
              <a:schemeClr val="tx1"/>
            </a:solidFill>
          </a:endParaRPr>
        </a:p>
      </dgm:t>
    </dgm:pt>
    <dgm:pt modelId="{1EB1F59B-9EC0-4C9A-89BC-578E0B3FC2C0}" type="parTrans" cxnId="{6845AB1B-978E-47CA-9CC3-B10A39DB27FA}">
      <dgm:prSet/>
      <dgm:spPr/>
      <dgm:t>
        <a:bodyPr/>
        <a:lstStyle/>
        <a:p>
          <a:endParaRPr lang="es-ES" sz="1800" b="1"/>
        </a:p>
      </dgm:t>
    </dgm:pt>
    <dgm:pt modelId="{F7942D23-4CB3-446B-ACDA-BC8BD9EEF53D}" type="sibTrans" cxnId="{6845AB1B-978E-47CA-9CC3-B10A39DB27FA}">
      <dgm:prSet custT="1"/>
      <dgm:spPr/>
      <dgm:t>
        <a:bodyPr/>
        <a:lstStyle/>
        <a:p>
          <a:endParaRPr lang="es-ES" sz="1800" b="1"/>
        </a:p>
      </dgm:t>
    </dgm:pt>
    <dgm:pt modelId="{0D3BC08B-F881-45DC-90F2-0C5B1EC9322E}">
      <dgm:prSet phldrT="[Texto]" custT="1"/>
      <dgm:spPr/>
      <dgm:t>
        <a:bodyPr/>
        <a:lstStyle/>
        <a:p>
          <a:pPr marL="0" indent="0">
            <a:buNone/>
          </a:pPr>
          <a:r>
            <a:rPr lang="en-US" sz="1800" b="1"/>
            <a:t>Making Disciples</a:t>
          </a:r>
          <a:endParaRPr lang="es-ES" sz="1800" b="1" dirty="0"/>
        </a:p>
      </dgm:t>
    </dgm:pt>
    <dgm:pt modelId="{5FC9D8A0-1DE2-41AE-AAD5-21F22229F44D}" type="parTrans" cxnId="{F6121EB8-1ED5-4638-AB8B-17773D995F72}">
      <dgm:prSet/>
      <dgm:spPr/>
      <dgm:t>
        <a:bodyPr/>
        <a:lstStyle/>
        <a:p>
          <a:endParaRPr lang="es-ES" sz="1800" b="1"/>
        </a:p>
      </dgm:t>
    </dgm:pt>
    <dgm:pt modelId="{7C93676A-1BD8-418A-BA31-0D5F526B04EE}" type="sibTrans" cxnId="{F6121EB8-1ED5-4638-AB8B-17773D995F72}">
      <dgm:prSet/>
      <dgm:spPr/>
      <dgm:t>
        <a:bodyPr/>
        <a:lstStyle/>
        <a:p>
          <a:endParaRPr lang="es-ES" sz="1800" b="1"/>
        </a:p>
      </dgm:t>
    </dgm:pt>
    <dgm:pt modelId="{02B9FC39-22FF-4A57-8CB4-4C8298BADCDC}">
      <dgm:prSet phldrT="[Texto]" custT="1"/>
      <dgm:spPr>
        <a:gradFill rotWithShape="0">
          <a:gsLst>
            <a:gs pos="0">
              <a:schemeClr val="accent1">
                <a:lumMod val="40000"/>
                <a:lumOff val="60000"/>
              </a:schemeClr>
            </a:gs>
            <a:gs pos="50000">
              <a:schemeClr val="accent1">
                <a:lumMod val="60000"/>
                <a:lumOff val="40000"/>
              </a:schemeClr>
            </a:gs>
            <a:gs pos="100000">
              <a:srgbClr val="23BBCB"/>
            </a:gs>
          </a:gsLst>
        </a:gradFill>
      </dgm:spPr>
      <dgm:t>
        <a:bodyPr/>
        <a:lstStyle/>
        <a:p>
          <a:r>
            <a:rPr lang="en-US" sz="1800" b="1">
              <a:solidFill>
                <a:schemeClr val="tx1"/>
              </a:solidFill>
            </a:rPr>
            <a:t>The Message</a:t>
          </a:r>
          <a:endParaRPr lang="es-ES" sz="1800" b="1" dirty="0">
            <a:solidFill>
              <a:schemeClr val="tx1"/>
            </a:solidFill>
          </a:endParaRPr>
        </a:p>
      </dgm:t>
    </dgm:pt>
    <dgm:pt modelId="{CB73A4BE-A283-4D67-970F-FA75740E5F28}" type="parTrans" cxnId="{F4A93A1F-1AA2-4FBD-AE59-3E0E3DF4F5F6}">
      <dgm:prSet/>
      <dgm:spPr/>
      <dgm:t>
        <a:bodyPr/>
        <a:lstStyle/>
        <a:p>
          <a:endParaRPr lang="es-ES" sz="1800" b="1"/>
        </a:p>
      </dgm:t>
    </dgm:pt>
    <dgm:pt modelId="{93C97A02-BB0E-416A-B9EF-9BEB0D795B8D}" type="sibTrans" cxnId="{F4A93A1F-1AA2-4FBD-AE59-3E0E3DF4F5F6}">
      <dgm:prSet custT="1"/>
      <dgm:spPr>
        <a:gradFill rotWithShape="0">
          <a:gsLst>
            <a:gs pos="0">
              <a:schemeClr val="accent1">
                <a:lumMod val="40000"/>
                <a:lumOff val="60000"/>
              </a:schemeClr>
            </a:gs>
            <a:gs pos="50000">
              <a:schemeClr val="accent1">
                <a:lumMod val="60000"/>
                <a:lumOff val="40000"/>
              </a:schemeClr>
            </a:gs>
            <a:gs pos="100000">
              <a:srgbClr val="23BBCB"/>
            </a:gs>
          </a:gsLst>
        </a:gradFill>
      </dgm:spPr>
      <dgm:t>
        <a:bodyPr/>
        <a:lstStyle/>
        <a:p>
          <a:endParaRPr lang="es-ES" sz="1800" b="1"/>
        </a:p>
      </dgm:t>
    </dgm:pt>
    <dgm:pt modelId="{26B279CD-0CF4-4B3B-BBE0-FE3D08F32E0B}">
      <dgm:prSet phldrT="[Texto]" custT="1"/>
      <dgm:spPr>
        <a:ln>
          <a:solidFill>
            <a:srgbClr val="23BBCB"/>
          </a:solidFill>
        </a:ln>
      </dgm:spPr>
      <dgm:t>
        <a:bodyPr/>
        <a:lstStyle/>
        <a:p>
          <a:pPr marL="0" indent="0">
            <a:buNone/>
          </a:pPr>
          <a:r>
            <a:rPr lang="en-US" sz="1800" b="1"/>
            <a:t>The Eternal Gospel</a:t>
          </a:r>
          <a:endParaRPr lang="es-ES" sz="1800" b="1" dirty="0"/>
        </a:p>
      </dgm:t>
    </dgm:pt>
    <dgm:pt modelId="{B0A19A4C-B12F-4C4C-ADD0-DDEC384885E8}" type="parTrans" cxnId="{94C9CCCE-B358-4569-920C-CC094CC151D5}">
      <dgm:prSet/>
      <dgm:spPr/>
      <dgm:t>
        <a:bodyPr/>
        <a:lstStyle/>
        <a:p>
          <a:endParaRPr lang="es-ES" sz="1800" b="1"/>
        </a:p>
      </dgm:t>
    </dgm:pt>
    <dgm:pt modelId="{239AAE90-ECF7-4B2A-9C03-0A6265D984E6}" type="sibTrans" cxnId="{94C9CCCE-B358-4569-920C-CC094CC151D5}">
      <dgm:prSet/>
      <dgm:spPr/>
      <dgm:t>
        <a:bodyPr/>
        <a:lstStyle/>
        <a:p>
          <a:endParaRPr lang="es-ES" sz="1800" b="1"/>
        </a:p>
      </dgm:t>
    </dgm:pt>
    <dgm:pt modelId="{8ED7CF52-4B6C-444B-B936-64882542B197}">
      <dgm:prSet phldrT="[Texto]" custT="1"/>
      <dgm:spPr/>
      <dgm:t>
        <a:bodyPr/>
        <a:lstStyle/>
        <a:p>
          <a:r>
            <a:rPr lang="en-US" sz="1800" b="1">
              <a:effectLst>
                <a:outerShdw blurRad="38100" dist="38100" dir="2700000" algn="tl">
                  <a:srgbClr val="000000">
                    <a:alpha val="43137"/>
                  </a:srgbClr>
                </a:outerShdw>
              </a:effectLst>
            </a:rPr>
            <a:t>The Channels</a:t>
          </a:r>
          <a:endParaRPr lang="es-ES" sz="1800" b="1" dirty="0">
            <a:effectLst>
              <a:outerShdw blurRad="38100" dist="38100" dir="2700000" algn="tl">
                <a:srgbClr val="000000">
                  <a:alpha val="43137"/>
                </a:srgbClr>
              </a:outerShdw>
            </a:effectLst>
          </a:endParaRPr>
        </a:p>
      </dgm:t>
    </dgm:pt>
    <dgm:pt modelId="{85CEB617-0093-47A5-AED8-B6F00307F8D8}" type="parTrans" cxnId="{BFE16CCA-43FC-42CD-BE52-BD665890EAF0}">
      <dgm:prSet/>
      <dgm:spPr/>
      <dgm:t>
        <a:bodyPr/>
        <a:lstStyle/>
        <a:p>
          <a:endParaRPr lang="es-ES" sz="1800" b="1"/>
        </a:p>
      </dgm:t>
    </dgm:pt>
    <dgm:pt modelId="{434B9A48-9E48-4622-A6EA-5DD79E1D110C}" type="sibTrans" cxnId="{BFE16CCA-43FC-42CD-BE52-BD665890EAF0}">
      <dgm:prSet custT="1"/>
      <dgm:spPr/>
      <dgm:t>
        <a:bodyPr/>
        <a:lstStyle/>
        <a:p>
          <a:endParaRPr lang="es-ES" sz="1800" b="1"/>
        </a:p>
      </dgm:t>
    </dgm:pt>
    <dgm:pt modelId="{FA5A2D2F-ED67-400E-A2F7-E95E4689412E}">
      <dgm:prSet phldrT="[Texto]" custT="1"/>
      <dgm:spPr/>
      <dgm:t>
        <a:bodyPr/>
        <a:lstStyle/>
        <a:p>
          <a:pPr marL="0" indent="0">
            <a:buNone/>
          </a:pPr>
          <a:r>
            <a:rPr lang="en-US" sz="1800" b="1"/>
            <a:t>The People of God</a:t>
          </a:r>
          <a:endParaRPr lang="es-ES" sz="1800" b="1" dirty="0"/>
        </a:p>
      </dgm:t>
    </dgm:pt>
    <dgm:pt modelId="{0FEAC5D7-CFFA-4849-AFBD-93CB26A72935}" type="parTrans" cxnId="{EAE1DCC4-80B9-4CB0-A48A-D0AFC2BDCC79}">
      <dgm:prSet/>
      <dgm:spPr/>
      <dgm:t>
        <a:bodyPr/>
        <a:lstStyle/>
        <a:p>
          <a:endParaRPr lang="es-ES" sz="1800" b="1"/>
        </a:p>
      </dgm:t>
    </dgm:pt>
    <dgm:pt modelId="{68C615E3-2A23-46C0-8F50-E2C2B839A32E}" type="sibTrans" cxnId="{EAE1DCC4-80B9-4CB0-A48A-D0AFC2BDCC79}">
      <dgm:prSet/>
      <dgm:spPr/>
      <dgm:t>
        <a:bodyPr/>
        <a:lstStyle/>
        <a:p>
          <a:endParaRPr lang="es-ES" sz="1800" b="1"/>
        </a:p>
      </dgm:t>
    </dgm:pt>
    <dgm:pt modelId="{8197240F-0128-459F-BF36-74018C291990}">
      <dgm:prSet phldrT="[Texto]" custT="1"/>
      <dgm:spPr/>
      <dgm:t>
        <a:bodyPr/>
        <a:lstStyle/>
        <a:p>
          <a:r>
            <a:rPr lang="en-US" sz="1800" b="1">
              <a:effectLst>
                <a:outerShdw blurRad="38100" dist="38100" dir="2700000" algn="tl">
                  <a:srgbClr val="000000">
                    <a:alpha val="43137"/>
                  </a:srgbClr>
                </a:outerShdw>
              </a:effectLst>
            </a:rPr>
            <a:t>The Recipients</a:t>
          </a:r>
          <a:endParaRPr lang="es-ES" sz="1800" b="1" dirty="0">
            <a:effectLst>
              <a:outerShdw blurRad="38100" dist="38100" dir="2700000" algn="tl">
                <a:srgbClr val="000000">
                  <a:alpha val="43137"/>
                </a:srgbClr>
              </a:outerShdw>
            </a:effectLst>
          </a:endParaRPr>
        </a:p>
      </dgm:t>
    </dgm:pt>
    <dgm:pt modelId="{49E2B28E-680A-4F5D-A047-98B115E6DB94}" type="parTrans" cxnId="{90B61D49-238C-4BE1-80F7-4D22A44C3212}">
      <dgm:prSet/>
      <dgm:spPr/>
      <dgm:t>
        <a:bodyPr/>
        <a:lstStyle/>
        <a:p>
          <a:endParaRPr lang="es-ES" sz="1800" b="1"/>
        </a:p>
      </dgm:t>
    </dgm:pt>
    <dgm:pt modelId="{B8BCD035-F656-4E74-B552-D448B1717309}" type="sibTrans" cxnId="{90B61D49-238C-4BE1-80F7-4D22A44C3212}">
      <dgm:prSet/>
      <dgm:spPr/>
      <dgm:t>
        <a:bodyPr/>
        <a:lstStyle/>
        <a:p>
          <a:endParaRPr lang="es-ES" sz="1800" b="1"/>
        </a:p>
      </dgm:t>
    </dgm:pt>
    <dgm:pt modelId="{93CE4CBA-6246-4888-B81E-B794DC14A78A}">
      <dgm:prSet phldrT="[Texto]" custT="1"/>
      <dgm:spPr/>
      <dgm:t>
        <a:bodyPr/>
        <a:lstStyle/>
        <a:p>
          <a:pPr marL="0" indent="0">
            <a:buNone/>
          </a:pPr>
          <a:r>
            <a:rPr lang="en-US" sz="1800" b="1"/>
            <a:t>The Whole World</a:t>
          </a:r>
          <a:endParaRPr lang="es-ES" sz="1800" b="1" dirty="0"/>
        </a:p>
      </dgm:t>
    </dgm:pt>
    <dgm:pt modelId="{039CC11C-293B-49CC-AF92-B4A8E9BDB3A3}" type="parTrans" cxnId="{CD02E378-F122-49DD-9E99-0C82BDCD033C}">
      <dgm:prSet/>
      <dgm:spPr/>
      <dgm:t>
        <a:bodyPr/>
        <a:lstStyle/>
        <a:p>
          <a:endParaRPr lang="es-ES" sz="1800" b="1"/>
        </a:p>
      </dgm:t>
    </dgm:pt>
    <dgm:pt modelId="{49B601B1-4523-4D81-9497-E72F6E8EE69C}" type="sibTrans" cxnId="{CD02E378-F122-49DD-9E99-0C82BDCD033C}">
      <dgm:prSet/>
      <dgm:spPr/>
      <dgm:t>
        <a:bodyPr/>
        <a:lstStyle/>
        <a:p>
          <a:endParaRPr lang="es-ES" sz="1800" b="1"/>
        </a:p>
      </dgm:t>
    </dgm:pt>
    <dgm:pt modelId="{9E7B7E25-BFD9-4594-9D51-188E51D25A9C}" type="pres">
      <dgm:prSet presAssocID="{82393332-2556-4341-8E34-B639489B19FB}" presName="Name0" presStyleCnt="0">
        <dgm:presLayoutVars>
          <dgm:dir/>
          <dgm:animLvl val="lvl"/>
          <dgm:resizeHandles val="exact"/>
        </dgm:presLayoutVars>
      </dgm:prSet>
      <dgm:spPr/>
    </dgm:pt>
    <dgm:pt modelId="{1861C88A-E059-400A-881A-C66626884C09}" type="pres">
      <dgm:prSet presAssocID="{82393332-2556-4341-8E34-B639489B19FB}" presName="tSp" presStyleCnt="0"/>
      <dgm:spPr/>
    </dgm:pt>
    <dgm:pt modelId="{29307F02-4F48-4913-AA13-1EA222898B5F}" type="pres">
      <dgm:prSet presAssocID="{82393332-2556-4341-8E34-B639489B19FB}" presName="bSp" presStyleCnt="0"/>
      <dgm:spPr/>
    </dgm:pt>
    <dgm:pt modelId="{A00CE29E-CE43-47B0-9CF1-D3E88776BFFF}" type="pres">
      <dgm:prSet presAssocID="{82393332-2556-4341-8E34-B639489B19FB}" presName="process" presStyleCnt="0"/>
      <dgm:spPr/>
    </dgm:pt>
    <dgm:pt modelId="{CF73D444-C9FB-4585-A612-15C962DF352B}" type="pres">
      <dgm:prSet presAssocID="{F31A6C5C-BF15-424E-9350-44E943E20F84}" presName="composite1" presStyleCnt="0"/>
      <dgm:spPr/>
    </dgm:pt>
    <dgm:pt modelId="{04FBB430-6D9E-41CF-B27C-337D23884522}" type="pres">
      <dgm:prSet presAssocID="{F31A6C5C-BF15-424E-9350-44E943E20F84}" presName="dummyNode1" presStyleLbl="node1" presStyleIdx="0" presStyleCnt="5"/>
      <dgm:spPr/>
    </dgm:pt>
    <dgm:pt modelId="{A1F8C616-7A06-46BD-AAC0-25A616E61CF8}" type="pres">
      <dgm:prSet presAssocID="{F31A6C5C-BF15-424E-9350-44E943E20F84}" presName="childNode1" presStyleLbl="bgAcc1" presStyleIdx="0" presStyleCnt="5" custScaleX="298250" custScaleY="188224">
        <dgm:presLayoutVars>
          <dgm:bulletEnabled val="1"/>
        </dgm:presLayoutVars>
      </dgm:prSet>
      <dgm:spPr/>
    </dgm:pt>
    <dgm:pt modelId="{41C4F3DA-D6FE-41F8-B176-017EE56EB6C1}" type="pres">
      <dgm:prSet presAssocID="{F31A6C5C-BF15-424E-9350-44E943E20F84}" presName="childNode1tx" presStyleLbl="bgAcc1" presStyleIdx="0" presStyleCnt="5">
        <dgm:presLayoutVars>
          <dgm:bulletEnabled val="1"/>
        </dgm:presLayoutVars>
      </dgm:prSet>
      <dgm:spPr/>
    </dgm:pt>
    <dgm:pt modelId="{3C88DAA4-9E4C-4D39-AB9C-FC239CCE5E91}" type="pres">
      <dgm:prSet presAssocID="{F31A6C5C-BF15-424E-9350-44E943E20F84}" presName="parentNode1" presStyleLbl="node1" presStyleIdx="0" presStyleCnt="5" custScaleX="296623" custScaleY="260142" custLinFactY="24327" custLinFactNeighborX="-21812" custLinFactNeighborY="100000">
        <dgm:presLayoutVars>
          <dgm:chMax val="1"/>
          <dgm:bulletEnabled val="1"/>
        </dgm:presLayoutVars>
      </dgm:prSet>
      <dgm:spPr/>
    </dgm:pt>
    <dgm:pt modelId="{4CA0B9C7-CC56-4DA0-BAC4-A1E9E6C8EEC3}" type="pres">
      <dgm:prSet presAssocID="{F31A6C5C-BF15-424E-9350-44E943E20F84}" presName="connSite1" presStyleCnt="0"/>
      <dgm:spPr/>
    </dgm:pt>
    <dgm:pt modelId="{01619C60-32A3-4023-B389-492559996D1B}" type="pres">
      <dgm:prSet presAssocID="{7513D843-5AFC-4FAD-AA4B-432D1DE808FE}" presName="Name9" presStyleLbl="sibTrans2D1" presStyleIdx="0" presStyleCnt="4"/>
      <dgm:spPr/>
    </dgm:pt>
    <dgm:pt modelId="{7F5F286F-ED39-4091-AA64-226F17149693}" type="pres">
      <dgm:prSet presAssocID="{AAF7A1BC-7433-4006-91A1-AB4030440405}" presName="composite2" presStyleCnt="0"/>
      <dgm:spPr/>
    </dgm:pt>
    <dgm:pt modelId="{53BDE7B2-7A3A-46B3-81A5-E39B3527C78B}" type="pres">
      <dgm:prSet presAssocID="{AAF7A1BC-7433-4006-91A1-AB4030440405}" presName="dummyNode2" presStyleLbl="node1" presStyleIdx="0" presStyleCnt="5"/>
      <dgm:spPr/>
    </dgm:pt>
    <dgm:pt modelId="{5EA52DC6-E79D-41D6-908D-F079649B32C2}" type="pres">
      <dgm:prSet presAssocID="{AAF7A1BC-7433-4006-91A1-AB4030440405}" presName="childNode2" presStyleLbl="bgAcc1" presStyleIdx="1" presStyleCnt="5" custScaleX="298250" custScaleY="188224">
        <dgm:presLayoutVars>
          <dgm:bulletEnabled val="1"/>
        </dgm:presLayoutVars>
      </dgm:prSet>
      <dgm:spPr/>
    </dgm:pt>
    <dgm:pt modelId="{0C534C59-1954-44EE-B62D-3788890198E4}" type="pres">
      <dgm:prSet presAssocID="{AAF7A1BC-7433-4006-91A1-AB4030440405}" presName="childNode2tx" presStyleLbl="bgAcc1" presStyleIdx="1" presStyleCnt="5">
        <dgm:presLayoutVars>
          <dgm:bulletEnabled val="1"/>
        </dgm:presLayoutVars>
      </dgm:prSet>
      <dgm:spPr/>
    </dgm:pt>
    <dgm:pt modelId="{7650274B-7245-4092-B759-C37739F4629D}" type="pres">
      <dgm:prSet presAssocID="{AAF7A1BC-7433-4006-91A1-AB4030440405}" presName="parentNode2" presStyleLbl="node1" presStyleIdx="1" presStyleCnt="5" custScaleX="296623" custScaleY="260142" custLinFactY="-9701" custLinFactNeighborX="-15996" custLinFactNeighborY="-100000">
        <dgm:presLayoutVars>
          <dgm:chMax val="0"/>
          <dgm:bulletEnabled val="1"/>
        </dgm:presLayoutVars>
      </dgm:prSet>
      <dgm:spPr/>
    </dgm:pt>
    <dgm:pt modelId="{357BF9CB-AFA0-43AF-ACAC-F843F3AF9F0C}" type="pres">
      <dgm:prSet presAssocID="{AAF7A1BC-7433-4006-91A1-AB4030440405}" presName="connSite2" presStyleCnt="0"/>
      <dgm:spPr/>
    </dgm:pt>
    <dgm:pt modelId="{B67B3828-1B02-4A18-AD6D-348789491733}" type="pres">
      <dgm:prSet presAssocID="{F7942D23-4CB3-446B-ACDA-BC8BD9EEF53D}" presName="Name18" presStyleLbl="sibTrans2D1" presStyleIdx="1" presStyleCnt="4"/>
      <dgm:spPr/>
    </dgm:pt>
    <dgm:pt modelId="{66E0F753-4494-408C-A440-9D0B9809005E}" type="pres">
      <dgm:prSet presAssocID="{02B9FC39-22FF-4A57-8CB4-4C8298BADCDC}" presName="composite1" presStyleCnt="0"/>
      <dgm:spPr/>
    </dgm:pt>
    <dgm:pt modelId="{B7572832-386B-4047-ABC7-D7E950D4DDA0}" type="pres">
      <dgm:prSet presAssocID="{02B9FC39-22FF-4A57-8CB4-4C8298BADCDC}" presName="dummyNode1" presStyleLbl="node1" presStyleIdx="1" presStyleCnt="5"/>
      <dgm:spPr/>
    </dgm:pt>
    <dgm:pt modelId="{821A381F-9142-45C1-832E-6132DF0D6537}" type="pres">
      <dgm:prSet presAssocID="{02B9FC39-22FF-4A57-8CB4-4C8298BADCDC}" presName="childNode1" presStyleLbl="bgAcc1" presStyleIdx="2" presStyleCnt="5" custScaleX="298250" custScaleY="188224">
        <dgm:presLayoutVars>
          <dgm:bulletEnabled val="1"/>
        </dgm:presLayoutVars>
      </dgm:prSet>
      <dgm:spPr/>
    </dgm:pt>
    <dgm:pt modelId="{0CAD2EBC-C697-49FD-B9CB-6C0E89F4CA5C}" type="pres">
      <dgm:prSet presAssocID="{02B9FC39-22FF-4A57-8CB4-4C8298BADCDC}" presName="childNode1tx" presStyleLbl="bgAcc1" presStyleIdx="2" presStyleCnt="5">
        <dgm:presLayoutVars>
          <dgm:bulletEnabled val="1"/>
        </dgm:presLayoutVars>
      </dgm:prSet>
      <dgm:spPr/>
    </dgm:pt>
    <dgm:pt modelId="{0E1384D1-65AF-42EF-B244-14959B2B1845}" type="pres">
      <dgm:prSet presAssocID="{02B9FC39-22FF-4A57-8CB4-4C8298BADCDC}" presName="parentNode1" presStyleLbl="node1" presStyleIdx="2" presStyleCnt="5" custScaleX="296623" custScaleY="260142" custLinFactY="38953" custLinFactNeighborX="-6336" custLinFactNeighborY="100000">
        <dgm:presLayoutVars>
          <dgm:chMax val="1"/>
          <dgm:bulletEnabled val="1"/>
        </dgm:presLayoutVars>
      </dgm:prSet>
      <dgm:spPr/>
    </dgm:pt>
    <dgm:pt modelId="{E76766F7-A25A-4E4C-8608-CB6B722FC3ED}" type="pres">
      <dgm:prSet presAssocID="{02B9FC39-22FF-4A57-8CB4-4C8298BADCDC}" presName="connSite1" presStyleCnt="0"/>
      <dgm:spPr/>
    </dgm:pt>
    <dgm:pt modelId="{8B8C5CB8-1228-4BA7-BA28-D189468CC733}" type="pres">
      <dgm:prSet presAssocID="{93C97A02-BB0E-416A-B9EF-9BEB0D795B8D}" presName="Name9" presStyleLbl="sibTrans2D1" presStyleIdx="2" presStyleCnt="4"/>
      <dgm:spPr/>
    </dgm:pt>
    <dgm:pt modelId="{D44F7458-11D3-4CB7-BB6B-BA71ABCBB00A}" type="pres">
      <dgm:prSet presAssocID="{8ED7CF52-4B6C-444B-B936-64882542B197}" presName="composite2" presStyleCnt="0"/>
      <dgm:spPr/>
    </dgm:pt>
    <dgm:pt modelId="{6A4561BC-F2CD-4704-AE42-05EB30C1DD43}" type="pres">
      <dgm:prSet presAssocID="{8ED7CF52-4B6C-444B-B936-64882542B197}" presName="dummyNode2" presStyleLbl="node1" presStyleIdx="2" presStyleCnt="5"/>
      <dgm:spPr/>
    </dgm:pt>
    <dgm:pt modelId="{37A866AF-2AF4-4AF2-A29E-C48383E35E09}" type="pres">
      <dgm:prSet presAssocID="{8ED7CF52-4B6C-444B-B936-64882542B197}" presName="childNode2" presStyleLbl="bgAcc1" presStyleIdx="3" presStyleCnt="5" custScaleX="298250" custScaleY="188224">
        <dgm:presLayoutVars>
          <dgm:bulletEnabled val="1"/>
        </dgm:presLayoutVars>
      </dgm:prSet>
      <dgm:spPr/>
    </dgm:pt>
    <dgm:pt modelId="{3EB16BF8-6E17-414D-9B83-4310A7B83CBE}" type="pres">
      <dgm:prSet presAssocID="{8ED7CF52-4B6C-444B-B936-64882542B197}" presName="childNode2tx" presStyleLbl="bgAcc1" presStyleIdx="3" presStyleCnt="5">
        <dgm:presLayoutVars>
          <dgm:bulletEnabled val="1"/>
        </dgm:presLayoutVars>
      </dgm:prSet>
      <dgm:spPr/>
    </dgm:pt>
    <dgm:pt modelId="{C42DED43-9B0E-4C19-AA1B-0CDE3ED834C7}" type="pres">
      <dgm:prSet presAssocID="{8ED7CF52-4B6C-444B-B936-64882542B197}" presName="parentNode2" presStyleLbl="node1" presStyleIdx="3" presStyleCnt="5" custScaleX="296623" custScaleY="260142" custLinFactY="-6044" custLinFactNeighborX="-6232" custLinFactNeighborY="-100000">
        <dgm:presLayoutVars>
          <dgm:chMax val="0"/>
          <dgm:bulletEnabled val="1"/>
        </dgm:presLayoutVars>
      </dgm:prSet>
      <dgm:spPr/>
    </dgm:pt>
    <dgm:pt modelId="{6E02A9FC-2DBA-4944-AD23-D5B7DBAACDA3}" type="pres">
      <dgm:prSet presAssocID="{8ED7CF52-4B6C-444B-B936-64882542B197}" presName="connSite2" presStyleCnt="0"/>
      <dgm:spPr/>
    </dgm:pt>
    <dgm:pt modelId="{A2BE07C8-26AD-4566-B5DD-F28F54642897}" type="pres">
      <dgm:prSet presAssocID="{434B9A48-9E48-4622-A6EA-5DD79E1D110C}" presName="Name18" presStyleLbl="sibTrans2D1" presStyleIdx="3" presStyleCnt="4"/>
      <dgm:spPr/>
    </dgm:pt>
    <dgm:pt modelId="{04FD1605-5B9D-4F8D-9AB9-E9ABD896A499}" type="pres">
      <dgm:prSet presAssocID="{8197240F-0128-459F-BF36-74018C291990}" presName="composite1" presStyleCnt="0"/>
      <dgm:spPr/>
    </dgm:pt>
    <dgm:pt modelId="{6E309057-7CA4-4644-8741-D04BDAD3B7FC}" type="pres">
      <dgm:prSet presAssocID="{8197240F-0128-459F-BF36-74018C291990}" presName="dummyNode1" presStyleLbl="node1" presStyleIdx="3" presStyleCnt="5"/>
      <dgm:spPr/>
    </dgm:pt>
    <dgm:pt modelId="{DA5C678F-8F9D-4E1D-BF1B-E8AE3455CE21}" type="pres">
      <dgm:prSet presAssocID="{8197240F-0128-459F-BF36-74018C291990}" presName="childNode1" presStyleLbl="bgAcc1" presStyleIdx="4" presStyleCnt="5" custScaleX="298250" custScaleY="188224">
        <dgm:presLayoutVars>
          <dgm:bulletEnabled val="1"/>
        </dgm:presLayoutVars>
      </dgm:prSet>
      <dgm:spPr/>
    </dgm:pt>
    <dgm:pt modelId="{FE25AB37-49A7-4029-B2D7-4EB7299093A9}" type="pres">
      <dgm:prSet presAssocID="{8197240F-0128-459F-BF36-74018C291990}" presName="childNode1tx" presStyleLbl="bgAcc1" presStyleIdx="4" presStyleCnt="5">
        <dgm:presLayoutVars>
          <dgm:bulletEnabled val="1"/>
        </dgm:presLayoutVars>
      </dgm:prSet>
      <dgm:spPr/>
    </dgm:pt>
    <dgm:pt modelId="{5FC65F9D-6D5F-44AB-AB72-67E17768AA42}" type="pres">
      <dgm:prSet presAssocID="{8197240F-0128-459F-BF36-74018C291990}" presName="parentNode1" presStyleLbl="node1" presStyleIdx="4" presStyleCnt="5" custScaleX="296623" custScaleY="260142" custLinFactY="46267" custLinFactNeighborX="-5730" custLinFactNeighborY="100000">
        <dgm:presLayoutVars>
          <dgm:chMax val="1"/>
          <dgm:bulletEnabled val="1"/>
        </dgm:presLayoutVars>
      </dgm:prSet>
      <dgm:spPr/>
    </dgm:pt>
    <dgm:pt modelId="{3C2C33FE-554B-4753-9BC9-B9F8206DA19F}" type="pres">
      <dgm:prSet presAssocID="{8197240F-0128-459F-BF36-74018C291990}" presName="connSite1" presStyleCnt="0"/>
      <dgm:spPr/>
    </dgm:pt>
  </dgm:ptLst>
  <dgm:cxnLst>
    <dgm:cxn modelId="{6DE08D0B-99C3-4EA2-8E17-E6ADD2B2A74B}" type="presOf" srcId="{7513D843-5AFC-4FAD-AA4B-432D1DE808FE}" destId="{01619C60-32A3-4023-B389-492559996D1B}" srcOrd="0" destOrd="0" presId="urn:microsoft.com/office/officeart/2005/8/layout/hProcess4"/>
    <dgm:cxn modelId="{6845AB1B-978E-47CA-9CC3-B10A39DB27FA}" srcId="{82393332-2556-4341-8E34-B639489B19FB}" destId="{AAF7A1BC-7433-4006-91A1-AB4030440405}" srcOrd="1" destOrd="0" parTransId="{1EB1F59B-9EC0-4C9A-89BC-578E0B3FC2C0}" sibTransId="{F7942D23-4CB3-446B-ACDA-BC8BD9EEF53D}"/>
    <dgm:cxn modelId="{F4A93A1F-1AA2-4FBD-AE59-3E0E3DF4F5F6}" srcId="{82393332-2556-4341-8E34-B639489B19FB}" destId="{02B9FC39-22FF-4A57-8CB4-4C8298BADCDC}" srcOrd="2" destOrd="0" parTransId="{CB73A4BE-A283-4D67-970F-FA75740E5F28}" sibTransId="{93C97A02-BB0E-416A-B9EF-9BEB0D795B8D}"/>
    <dgm:cxn modelId="{5468592A-8ABC-4CA7-87FB-207C09D1FA2B}" srcId="{F31A6C5C-BF15-424E-9350-44E943E20F84}" destId="{888E788D-6432-402F-80CE-AE27E4060452}" srcOrd="0" destOrd="0" parTransId="{FF5A264F-B57A-4624-81EE-7227FF0377FA}" sibTransId="{604E4598-3FD6-4807-8593-644E4C563C34}"/>
    <dgm:cxn modelId="{F9CA7D31-3FEA-4FBC-B15D-45EC151A2101}" type="presOf" srcId="{888E788D-6432-402F-80CE-AE27E4060452}" destId="{41C4F3DA-D6FE-41F8-B176-017EE56EB6C1}" srcOrd="1" destOrd="0" presId="urn:microsoft.com/office/officeart/2005/8/layout/hProcess4"/>
    <dgm:cxn modelId="{1C8E2339-EF18-44A0-9FE9-439A0B1B5308}" type="presOf" srcId="{02B9FC39-22FF-4A57-8CB4-4C8298BADCDC}" destId="{0E1384D1-65AF-42EF-B244-14959B2B1845}" srcOrd="0" destOrd="0" presId="urn:microsoft.com/office/officeart/2005/8/layout/hProcess4"/>
    <dgm:cxn modelId="{AD7D5666-0225-4F0E-8BDA-4A08475CDB7A}" type="presOf" srcId="{26B279CD-0CF4-4B3B-BBE0-FE3D08F32E0B}" destId="{821A381F-9142-45C1-832E-6132DF0D6537}" srcOrd="0" destOrd="0" presId="urn:microsoft.com/office/officeart/2005/8/layout/hProcess4"/>
    <dgm:cxn modelId="{25178F66-6865-4BD6-B161-FBA374995EEF}" type="presOf" srcId="{82393332-2556-4341-8E34-B639489B19FB}" destId="{9E7B7E25-BFD9-4594-9D51-188E51D25A9C}" srcOrd="0" destOrd="0" presId="urn:microsoft.com/office/officeart/2005/8/layout/hProcess4"/>
    <dgm:cxn modelId="{88301E48-FF17-4958-8E3D-8DDE98E8AF3B}" type="presOf" srcId="{93C97A02-BB0E-416A-B9EF-9BEB0D795B8D}" destId="{8B8C5CB8-1228-4BA7-BA28-D189468CC733}" srcOrd="0" destOrd="0" presId="urn:microsoft.com/office/officeart/2005/8/layout/hProcess4"/>
    <dgm:cxn modelId="{F15DE968-E14D-43EC-B178-869CE6A2785B}" type="presOf" srcId="{F31A6C5C-BF15-424E-9350-44E943E20F84}" destId="{3C88DAA4-9E4C-4D39-AB9C-FC239CCE5E91}" srcOrd="0" destOrd="0" presId="urn:microsoft.com/office/officeart/2005/8/layout/hProcess4"/>
    <dgm:cxn modelId="{90B61D49-238C-4BE1-80F7-4D22A44C3212}" srcId="{82393332-2556-4341-8E34-B639489B19FB}" destId="{8197240F-0128-459F-BF36-74018C291990}" srcOrd="4" destOrd="0" parTransId="{49E2B28E-680A-4F5D-A047-98B115E6DB94}" sibTransId="{B8BCD035-F656-4E74-B552-D448B1717309}"/>
    <dgm:cxn modelId="{AA2E706E-B751-453B-B362-06A1C5015212}" srcId="{82393332-2556-4341-8E34-B639489B19FB}" destId="{F31A6C5C-BF15-424E-9350-44E943E20F84}" srcOrd="0" destOrd="0" parTransId="{D2621DA1-649E-4399-8F63-BEB31DEA5742}" sibTransId="{7513D843-5AFC-4FAD-AA4B-432D1DE808FE}"/>
    <dgm:cxn modelId="{4C423455-8ACD-4E25-8BF0-3BCCCDBDF5F0}" type="presOf" srcId="{0D3BC08B-F881-45DC-90F2-0C5B1EC9322E}" destId="{0C534C59-1954-44EE-B62D-3788890198E4}" srcOrd="1" destOrd="0" presId="urn:microsoft.com/office/officeart/2005/8/layout/hProcess4"/>
    <dgm:cxn modelId="{CD02E378-F122-49DD-9E99-0C82BDCD033C}" srcId="{8197240F-0128-459F-BF36-74018C291990}" destId="{93CE4CBA-6246-4888-B81E-B794DC14A78A}" srcOrd="0" destOrd="0" parTransId="{039CC11C-293B-49CC-AF92-B4A8E9BDB3A3}" sibTransId="{49B601B1-4523-4D81-9497-E72F6E8EE69C}"/>
    <dgm:cxn modelId="{4EB4A59B-AEC4-4FFC-B35B-6CE9E1FBF6C4}" type="presOf" srcId="{434B9A48-9E48-4622-A6EA-5DD79E1D110C}" destId="{A2BE07C8-26AD-4566-B5DD-F28F54642897}" srcOrd="0" destOrd="0" presId="urn:microsoft.com/office/officeart/2005/8/layout/hProcess4"/>
    <dgm:cxn modelId="{00BB1EA6-BCC6-4D2F-96B0-5D31403DFB4B}" type="presOf" srcId="{F7942D23-4CB3-446B-ACDA-BC8BD9EEF53D}" destId="{B67B3828-1B02-4A18-AD6D-348789491733}" srcOrd="0" destOrd="0" presId="urn:microsoft.com/office/officeart/2005/8/layout/hProcess4"/>
    <dgm:cxn modelId="{5B299AB5-6C1D-40A3-983C-D29D7E216E7A}" type="presOf" srcId="{93CE4CBA-6246-4888-B81E-B794DC14A78A}" destId="{DA5C678F-8F9D-4E1D-BF1B-E8AE3455CE21}" srcOrd="0" destOrd="0" presId="urn:microsoft.com/office/officeart/2005/8/layout/hProcess4"/>
    <dgm:cxn modelId="{F6121EB8-1ED5-4638-AB8B-17773D995F72}" srcId="{AAF7A1BC-7433-4006-91A1-AB4030440405}" destId="{0D3BC08B-F881-45DC-90F2-0C5B1EC9322E}" srcOrd="0" destOrd="0" parTransId="{5FC9D8A0-1DE2-41AE-AAD5-21F22229F44D}" sibTransId="{7C93676A-1BD8-418A-BA31-0D5F526B04EE}"/>
    <dgm:cxn modelId="{2911E5BA-BF2E-46DD-91A9-4506EA16DE47}" type="presOf" srcId="{888E788D-6432-402F-80CE-AE27E4060452}" destId="{A1F8C616-7A06-46BD-AAC0-25A616E61CF8}" srcOrd="0" destOrd="0" presId="urn:microsoft.com/office/officeart/2005/8/layout/hProcess4"/>
    <dgm:cxn modelId="{EFA1E6BB-8216-4F52-9EDC-A151D9C088B7}" type="presOf" srcId="{FA5A2D2F-ED67-400E-A2F7-E95E4689412E}" destId="{37A866AF-2AF4-4AF2-A29E-C48383E35E09}" srcOrd="0" destOrd="0" presId="urn:microsoft.com/office/officeart/2005/8/layout/hProcess4"/>
    <dgm:cxn modelId="{CE967DC4-4DC2-44B7-B347-3761BF08F20B}" type="presOf" srcId="{93CE4CBA-6246-4888-B81E-B794DC14A78A}" destId="{FE25AB37-49A7-4029-B2D7-4EB7299093A9}" srcOrd="1" destOrd="0" presId="urn:microsoft.com/office/officeart/2005/8/layout/hProcess4"/>
    <dgm:cxn modelId="{EAE1DCC4-80B9-4CB0-A48A-D0AFC2BDCC79}" srcId="{8ED7CF52-4B6C-444B-B936-64882542B197}" destId="{FA5A2D2F-ED67-400E-A2F7-E95E4689412E}" srcOrd="0" destOrd="0" parTransId="{0FEAC5D7-CFFA-4849-AFBD-93CB26A72935}" sibTransId="{68C615E3-2A23-46C0-8F50-E2C2B839A32E}"/>
    <dgm:cxn modelId="{66A1E7C4-2B08-427A-B484-E32DFCA58E6D}" type="presOf" srcId="{FA5A2D2F-ED67-400E-A2F7-E95E4689412E}" destId="{3EB16BF8-6E17-414D-9B83-4310A7B83CBE}" srcOrd="1" destOrd="0" presId="urn:microsoft.com/office/officeart/2005/8/layout/hProcess4"/>
    <dgm:cxn modelId="{BFE16CCA-43FC-42CD-BE52-BD665890EAF0}" srcId="{82393332-2556-4341-8E34-B639489B19FB}" destId="{8ED7CF52-4B6C-444B-B936-64882542B197}" srcOrd="3" destOrd="0" parTransId="{85CEB617-0093-47A5-AED8-B6F00307F8D8}" sibTransId="{434B9A48-9E48-4622-A6EA-5DD79E1D110C}"/>
    <dgm:cxn modelId="{282704CE-792F-4A04-9A54-CA0F8C932B61}" type="presOf" srcId="{26B279CD-0CF4-4B3B-BBE0-FE3D08F32E0B}" destId="{0CAD2EBC-C697-49FD-B9CB-6C0E89F4CA5C}" srcOrd="1" destOrd="0" presId="urn:microsoft.com/office/officeart/2005/8/layout/hProcess4"/>
    <dgm:cxn modelId="{94C9CCCE-B358-4569-920C-CC094CC151D5}" srcId="{02B9FC39-22FF-4A57-8CB4-4C8298BADCDC}" destId="{26B279CD-0CF4-4B3B-BBE0-FE3D08F32E0B}" srcOrd="0" destOrd="0" parTransId="{B0A19A4C-B12F-4C4C-ADD0-DDEC384885E8}" sibTransId="{239AAE90-ECF7-4B2A-9C03-0A6265D984E6}"/>
    <dgm:cxn modelId="{88CBAFCF-B13D-4D92-B565-9481299E4518}" type="presOf" srcId="{8197240F-0128-459F-BF36-74018C291990}" destId="{5FC65F9D-6D5F-44AB-AB72-67E17768AA42}" srcOrd="0" destOrd="0" presId="urn:microsoft.com/office/officeart/2005/8/layout/hProcess4"/>
    <dgm:cxn modelId="{AEE8C0D9-1B75-411F-8806-1A250A0E3659}" type="presOf" srcId="{0D3BC08B-F881-45DC-90F2-0C5B1EC9322E}" destId="{5EA52DC6-E79D-41D6-908D-F079649B32C2}" srcOrd="0" destOrd="0" presId="urn:microsoft.com/office/officeart/2005/8/layout/hProcess4"/>
    <dgm:cxn modelId="{3405E4DB-7625-4706-A16C-9F4FD94E6904}" type="presOf" srcId="{AAF7A1BC-7433-4006-91A1-AB4030440405}" destId="{7650274B-7245-4092-B759-C37739F4629D}" srcOrd="0" destOrd="0" presId="urn:microsoft.com/office/officeart/2005/8/layout/hProcess4"/>
    <dgm:cxn modelId="{772E83EE-A21A-4CE0-82F3-F6A8E5B7425C}" type="presOf" srcId="{8ED7CF52-4B6C-444B-B936-64882542B197}" destId="{C42DED43-9B0E-4C19-AA1B-0CDE3ED834C7}" srcOrd="0" destOrd="0" presId="urn:microsoft.com/office/officeart/2005/8/layout/hProcess4"/>
    <dgm:cxn modelId="{EA12C3D9-8B9A-4F58-8B36-7723A3C468BB}" type="presParOf" srcId="{9E7B7E25-BFD9-4594-9D51-188E51D25A9C}" destId="{1861C88A-E059-400A-881A-C66626884C09}" srcOrd="0" destOrd="0" presId="urn:microsoft.com/office/officeart/2005/8/layout/hProcess4"/>
    <dgm:cxn modelId="{E8431714-F798-42B7-B1BD-BB8EC6818A7D}" type="presParOf" srcId="{9E7B7E25-BFD9-4594-9D51-188E51D25A9C}" destId="{29307F02-4F48-4913-AA13-1EA222898B5F}" srcOrd="1" destOrd="0" presId="urn:microsoft.com/office/officeart/2005/8/layout/hProcess4"/>
    <dgm:cxn modelId="{6A8C88D2-765C-4B5B-AB1A-A6BDD54BBA1D}" type="presParOf" srcId="{9E7B7E25-BFD9-4594-9D51-188E51D25A9C}" destId="{A00CE29E-CE43-47B0-9CF1-D3E88776BFFF}" srcOrd="2" destOrd="0" presId="urn:microsoft.com/office/officeart/2005/8/layout/hProcess4"/>
    <dgm:cxn modelId="{AA339C55-D5DA-414D-88A2-B11E6F6733C6}" type="presParOf" srcId="{A00CE29E-CE43-47B0-9CF1-D3E88776BFFF}" destId="{CF73D444-C9FB-4585-A612-15C962DF352B}" srcOrd="0" destOrd="0" presId="urn:microsoft.com/office/officeart/2005/8/layout/hProcess4"/>
    <dgm:cxn modelId="{9C821D0E-A51A-47F9-9560-4CBB94289AE9}" type="presParOf" srcId="{CF73D444-C9FB-4585-A612-15C962DF352B}" destId="{04FBB430-6D9E-41CF-B27C-337D23884522}" srcOrd="0" destOrd="0" presId="urn:microsoft.com/office/officeart/2005/8/layout/hProcess4"/>
    <dgm:cxn modelId="{A8FB9C2C-177B-4046-9DBB-9DCE8904F6AD}" type="presParOf" srcId="{CF73D444-C9FB-4585-A612-15C962DF352B}" destId="{A1F8C616-7A06-46BD-AAC0-25A616E61CF8}" srcOrd="1" destOrd="0" presId="urn:microsoft.com/office/officeart/2005/8/layout/hProcess4"/>
    <dgm:cxn modelId="{717589F9-DA84-44D5-A263-EE247F7D18F7}" type="presParOf" srcId="{CF73D444-C9FB-4585-A612-15C962DF352B}" destId="{41C4F3DA-D6FE-41F8-B176-017EE56EB6C1}" srcOrd="2" destOrd="0" presId="urn:microsoft.com/office/officeart/2005/8/layout/hProcess4"/>
    <dgm:cxn modelId="{69BB4821-E947-474F-B84A-FB75656D1C42}" type="presParOf" srcId="{CF73D444-C9FB-4585-A612-15C962DF352B}" destId="{3C88DAA4-9E4C-4D39-AB9C-FC239CCE5E91}" srcOrd="3" destOrd="0" presId="urn:microsoft.com/office/officeart/2005/8/layout/hProcess4"/>
    <dgm:cxn modelId="{75BCA61A-A9DA-4B1B-8450-64F667FD3A7D}" type="presParOf" srcId="{CF73D444-C9FB-4585-A612-15C962DF352B}" destId="{4CA0B9C7-CC56-4DA0-BAC4-A1E9E6C8EEC3}" srcOrd="4" destOrd="0" presId="urn:microsoft.com/office/officeart/2005/8/layout/hProcess4"/>
    <dgm:cxn modelId="{7ED7DF9F-3DC3-4781-92BE-391B71C61E39}" type="presParOf" srcId="{A00CE29E-CE43-47B0-9CF1-D3E88776BFFF}" destId="{01619C60-32A3-4023-B389-492559996D1B}" srcOrd="1" destOrd="0" presId="urn:microsoft.com/office/officeart/2005/8/layout/hProcess4"/>
    <dgm:cxn modelId="{B47CF340-CA78-48AF-81E7-3B1B383C197B}" type="presParOf" srcId="{A00CE29E-CE43-47B0-9CF1-D3E88776BFFF}" destId="{7F5F286F-ED39-4091-AA64-226F17149693}" srcOrd="2" destOrd="0" presId="urn:microsoft.com/office/officeart/2005/8/layout/hProcess4"/>
    <dgm:cxn modelId="{5A7BCECF-42A1-4D3A-98A8-66ECC4727615}" type="presParOf" srcId="{7F5F286F-ED39-4091-AA64-226F17149693}" destId="{53BDE7B2-7A3A-46B3-81A5-E39B3527C78B}" srcOrd="0" destOrd="0" presId="urn:microsoft.com/office/officeart/2005/8/layout/hProcess4"/>
    <dgm:cxn modelId="{5154103E-4AB8-4555-865F-59A53D825BF0}" type="presParOf" srcId="{7F5F286F-ED39-4091-AA64-226F17149693}" destId="{5EA52DC6-E79D-41D6-908D-F079649B32C2}" srcOrd="1" destOrd="0" presId="urn:microsoft.com/office/officeart/2005/8/layout/hProcess4"/>
    <dgm:cxn modelId="{C58398C4-4F54-4D4A-AB71-853F339CD6F9}" type="presParOf" srcId="{7F5F286F-ED39-4091-AA64-226F17149693}" destId="{0C534C59-1954-44EE-B62D-3788890198E4}" srcOrd="2" destOrd="0" presId="urn:microsoft.com/office/officeart/2005/8/layout/hProcess4"/>
    <dgm:cxn modelId="{7F34D606-D3C7-4534-85C7-F5B778B749EB}" type="presParOf" srcId="{7F5F286F-ED39-4091-AA64-226F17149693}" destId="{7650274B-7245-4092-B759-C37739F4629D}" srcOrd="3" destOrd="0" presId="urn:microsoft.com/office/officeart/2005/8/layout/hProcess4"/>
    <dgm:cxn modelId="{0754A72A-8D6E-4C66-9C7B-8C034397A03A}" type="presParOf" srcId="{7F5F286F-ED39-4091-AA64-226F17149693}" destId="{357BF9CB-AFA0-43AF-ACAC-F843F3AF9F0C}" srcOrd="4" destOrd="0" presId="urn:microsoft.com/office/officeart/2005/8/layout/hProcess4"/>
    <dgm:cxn modelId="{96C2A895-2D90-42C8-B914-7C31E94DC8B7}" type="presParOf" srcId="{A00CE29E-CE43-47B0-9CF1-D3E88776BFFF}" destId="{B67B3828-1B02-4A18-AD6D-348789491733}" srcOrd="3" destOrd="0" presId="urn:microsoft.com/office/officeart/2005/8/layout/hProcess4"/>
    <dgm:cxn modelId="{B0712AE8-EFDE-4D3C-BBD6-623C96AD3805}" type="presParOf" srcId="{A00CE29E-CE43-47B0-9CF1-D3E88776BFFF}" destId="{66E0F753-4494-408C-A440-9D0B9809005E}" srcOrd="4" destOrd="0" presId="urn:microsoft.com/office/officeart/2005/8/layout/hProcess4"/>
    <dgm:cxn modelId="{FB26FC56-66CC-4714-8064-354502596778}" type="presParOf" srcId="{66E0F753-4494-408C-A440-9D0B9809005E}" destId="{B7572832-386B-4047-ABC7-D7E950D4DDA0}" srcOrd="0" destOrd="0" presId="urn:microsoft.com/office/officeart/2005/8/layout/hProcess4"/>
    <dgm:cxn modelId="{6F3A200D-A746-48CE-8C81-3566BFD29341}" type="presParOf" srcId="{66E0F753-4494-408C-A440-9D0B9809005E}" destId="{821A381F-9142-45C1-832E-6132DF0D6537}" srcOrd="1" destOrd="0" presId="urn:microsoft.com/office/officeart/2005/8/layout/hProcess4"/>
    <dgm:cxn modelId="{CD7E1971-3C26-45ED-A131-CE47EC5BBA39}" type="presParOf" srcId="{66E0F753-4494-408C-A440-9D0B9809005E}" destId="{0CAD2EBC-C697-49FD-B9CB-6C0E89F4CA5C}" srcOrd="2" destOrd="0" presId="urn:microsoft.com/office/officeart/2005/8/layout/hProcess4"/>
    <dgm:cxn modelId="{49F3771F-B8DC-4EDE-B798-BC0825B0D87C}" type="presParOf" srcId="{66E0F753-4494-408C-A440-9D0B9809005E}" destId="{0E1384D1-65AF-42EF-B244-14959B2B1845}" srcOrd="3" destOrd="0" presId="urn:microsoft.com/office/officeart/2005/8/layout/hProcess4"/>
    <dgm:cxn modelId="{C5F2DA27-6AD2-4404-A6FD-744545EF46F4}" type="presParOf" srcId="{66E0F753-4494-408C-A440-9D0B9809005E}" destId="{E76766F7-A25A-4E4C-8608-CB6B722FC3ED}" srcOrd="4" destOrd="0" presId="urn:microsoft.com/office/officeart/2005/8/layout/hProcess4"/>
    <dgm:cxn modelId="{F2C08BEF-F629-49D0-89C6-260E910E6F4E}" type="presParOf" srcId="{A00CE29E-CE43-47B0-9CF1-D3E88776BFFF}" destId="{8B8C5CB8-1228-4BA7-BA28-D189468CC733}" srcOrd="5" destOrd="0" presId="urn:microsoft.com/office/officeart/2005/8/layout/hProcess4"/>
    <dgm:cxn modelId="{E074B9CD-A173-4E35-9D6B-E96ED4D8ED52}" type="presParOf" srcId="{A00CE29E-CE43-47B0-9CF1-D3E88776BFFF}" destId="{D44F7458-11D3-4CB7-BB6B-BA71ABCBB00A}" srcOrd="6" destOrd="0" presId="urn:microsoft.com/office/officeart/2005/8/layout/hProcess4"/>
    <dgm:cxn modelId="{6112187D-CC02-45D5-8162-431F451DE2B4}" type="presParOf" srcId="{D44F7458-11D3-4CB7-BB6B-BA71ABCBB00A}" destId="{6A4561BC-F2CD-4704-AE42-05EB30C1DD43}" srcOrd="0" destOrd="0" presId="urn:microsoft.com/office/officeart/2005/8/layout/hProcess4"/>
    <dgm:cxn modelId="{AFF46CF8-DC9D-40AD-B920-E97B33D60B8E}" type="presParOf" srcId="{D44F7458-11D3-4CB7-BB6B-BA71ABCBB00A}" destId="{37A866AF-2AF4-4AF2-A29E-C48383E35E09}" srcOrd="1" destOrd="0" presId="urn:microsoft.com/office/officeart/2005/8/layout/hProcess4"/>
    <dgm:cxn modelId="{AE202441-2575-49CB-AB5C-38DFA82406C8}" type="presParOf" srcId="{D44F7458-11D3-4CB7-BB6B-BA71ABCBB00A}" destId="{3EB16BF8-6E17-414D-9B83-4310A7B83CBE}" srcOrd="2" destOrd="0" presId="urn:microsoft.com/office/officeart/2005/8/layout/hProcess4"/>
    <dgm:cxn modelId="{8F4230F8-B5D9-41FC-B7FB-4EACA07495AC}" type="presParOf" srcId="{D44F7458-11D3-4CB7-BB6B-BA71ABCBB00A}" destId="{C42DED43-9B0E-4C19-AA1B-0CDE3ED834C7}" srcOrd="3" destOrd="0" presId="urn:microsoft.com/office/officeart/2005/8/layout/hProcess4"/>
    <dgm:cxn modelId="{31A66882-1F1D-4605-AF67-BB61AC9B2993}" type="presParOf" srcId="{D44F7458-11D3-4CB7-BB6B-BA71ABCBB00A}" destId="{6E02A9FC-2DBA-4944-AD23-D5B7DBAACDA3}" srcOrd="4" destOrd="0" presId="urn:microsoft.com/office/officeart/2005/8/layout/hProcess4"/>
    <dgm:cxn modelId="{6725683D-18D2-4B4A-B41B-16AE129FFC2B}" type="presParOf" srcId="{A00CE29E-CE43-47B0-9CF1-D3E88776BFFF}" destId="{A2BE07C8-26AD-4566-B5DD-F28F54642897}" srcOrd="7" destOrd="0" presId="urn:microsoft.com/office/officeart/2005/8/layout/hProcess4"/>
    <dgm:cxn modelId="{982800A3-E86C-4E1A-8219-B00945FDCA72}" type="presParOf" srcId="{A00CE29E-CE43-47B0-9CF1-D3E88776BFFF}" destId="{04FD1605-5B9D-4F8D-9AB9-E9ABD896A499}" srcOrd="8" destOrd="0" presId="urn:microsoft.com/office/officeart/2005/8/layout/hProcess4"/>
    <dgm:cxn modelId="{9942B3A5-D0DE-436A-9775-B2B609D623B8}" type="presParOf" srcId="{04FD1605-5B9D-4F8D-9AB9-E9ABD896A499}" destId="{6E309057-7CA4-4644-8741-D04BDAD3B7FC}" srcOrd="0" destOrd="0" presId="urn:microsoft.com/office/officeart/2005/8/layout/hProcess4"/>
    <dgm:cxn modelId="{8D345252-B2B9-4ABD-8C34-D12CC76D32E4}" type="presParOf" srcId="{04FD1605-5B9D-4F8D-9AB9-E9ABD896A499}" destId="{DA5C678F-8F9D-4E1D-BF1B-E8AE3455CE21}" srcOrd="1" destOrd="0" presId="urn:microsoft.com/office/officeart/2005/8/layout/hProcess4"/>
    <dgm:cxn modelId="{238C63E6-6BDB-4238-BB1C-82270B2EAEC1}" type="presParOf" srcId="{04FD1605-5B9D-4F8D-9AB9-E9ABD896A499}" destId="{FE25AB37-49A7-4029-B2D7-4EB7299093A9}" srcOrd="2" destOrd="0" presId="urn:microsoft.com/office/officeart/2005/8/layout/hProcess4"/>
    <dgm:cxn modelId="{E965F8E5-4108-4AD2-94B7-F593B1579514}" type="presParOf" srcId="{04FD1605-5B9D-4F8D-9AB9-E9ABD896A499}" destId="{5FC65F9D-6D5F-44AB-AB72-67E17768AA42}" srcOrd="3" destOrd="0" presId="urn:microsoft.com/office/officeart/2005/8/layout/hProcess4"/>
    <dgm:cxn modelId="{707BD906-3145-490D-BB03-3DF0B79170F6}" type="presParOf" srcId="{04FD1605-5B9D-4F8D-9AB9-E9ABD896A499}" destId="{3C2C33FE-554B-4753-9BC9-B9F8206DA19F}"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672E76-2385-48E7-B222-BF9CFEDCCB1E}" type="doc">
      <dgm:prSet loTypeId="urn:microsoft.com/office/officeart/2008/layout/PictureLineup" loCatId="picture" qsTypeId="urn:microsoft.com/office/officeart/2005/8/quickstyle/3d1" qsCatId="3D" csTypeId="urn:microsoft.com/office/officeart/2005/8/colors/colorful5" csCatId="colorful" phldr="1"/>
      <dgm:spPr/>
      <dgm:t>
        <a:bodyPr/>
        <a:lstStyle/>
        <a:p>
          <a:endParaRPr lang="es-ES"/>
        </a:p>
      </dgm:t>
    </dgm:pt>
    <dgm:pt modelId="{35632AB0-AEA8-4BF5-87CC-37C648E7D396}">
      <dgm:prSet custT="1"/>
      <dgm:spPr/>
      <dgm:t>
        <a:bodyPr/>
        <a:lstStyle/>
        <a:p>
          <a:r>
            <a:rPr lang="en-US" sz="1800" b="1"/>
            <a:t>The Father sends the Son to redeem us and promises to send us the Holy Spirit</a:t>
          </a:r>
          <a:br>
            <a:rPr lang="es-ES" sz="1800" b="1" dirty="0"/>
          </a:br>
          <a:r>
            <a:rPr lang="es-ES" sz="1400" b="1"/>
            <a:t>(John </a:t>
          </a:r>
          <a:r>
            <a:rPr lang="es-ES" sz="1400" b="1" dirty="0"/>
            <a:t>3:16</a:t>
          </a:r>
          <a:r>
            <a:rPr lang="es-ES" sz="1400" b="1"/>
            <a:t>; Luke </a:t>
          </a:r>
          <a:r>
            <a:rPr lang="es-ES" sz="1400" b="1" dirty="0"/>
            <a:t>24:49).</a:t>
          </a:r>
          <a:endParaRPr lang="es-ES" sz="1800" dirty="0"/>
        </a:p>
      </dgm:t>
    </dgm:pt>
    <dgm:pt modelId="{D479DC9E-FA69-43D4-AD3F-F2CFB82CE40B}" type="parTrans" cxnId="{8204E057-CD72-48A4-9307-A15CF27A89C8}">
      <dgm:prSet/>
      <dgm:spPr/>
      <dgm:t>
        <a:bodyPr/>
        <a:lstStyle/>
        <a:p>
          <a:endParaRPr lang="es-ES" sz="1800"/>
        </a:p>
      </dgm:t>
    </dgm:pt>
    <dgm:pt modelId="{0C719480-636F-41ED-A3E4-46EE8B71CD60}" type="sibTrans" cxnId="{8204E057-CD72-48A4-9307-A15CF27A89C8}">
      <dgm:prSet/>
      <dgm:spPr/>
      <dgm:t>
        <a:bodyPr/>
        <a:lstStyle/>
        <a:p>
          <a:endParaRPr lang="es-ES" sz="1800"/>
        </a:p>
      </dgm:t>
    </dgm:pt>
    <dgm:pt modelId="{803E3A4E-6718-44EA-936D-661C45DB8AC5}">
      <dgm:prSet custT="1"/>
      <dgm:spPr/>
      <dgm:t>
        <a:bodyPr/>
        <a:lstStyle/>
        <a:p>
          <a:r>
            <a:rPr lang="en-US" sz="1800" b="1"/>
            <a:t>The Son fulfills the Father's will and asks Him to send us the Holy Spirit</a:t>
          </a:r>
          <a:br>
            <a:rPr lang="es-ES" sz="1800" b="1"/>
          </a:br>
          <a:r>
            <a:rPr lang="es-ES" sz="1400" b="1"/>
            <a:t>(John </a:t>
          </a:r>
          <a:r>
            <a:rPr lang="es-ES" sz="1400" b="1" dirty="0"/>
            <a:t>4:34; 14:16).</a:t>
          </a:r>
          <a:endParaRPr lang="es-ES" sz="1800" dirty="0"/>
        </a:p>
      </dgm:t>
    </dgm:pt>
    <dgm:pt modelId="{433888AE-7D20-4CB4-B786-E65276B45E72}" type="parTrans" cxnId="{C8977E38-DDF4-490F-86D5-C06842AA04C7}">
      <dgm:prSet/>
      <dgm:spPr/>
      <dgm:t>
        <a:bodyPr/>
        <a:lstStyle/>
        <a:p>
          <a:endParaRPr lang="es-ES" sz="1800"/>
        </a:p>
      </dgm:t>
    </dgm:pt>
    <dgm:pt modelId="{9AF378BD-8CBF-493E-AF62-5CD8CA4F6DB4}" type="sibTrans" cxnId="{C8977E38-DDF4-490F-86D5-C06842AA04C7}">
      <dgm:prSet/>
      <dgm:spPr/>
      <dgm:t>
        <a:bodyPr/>
        <a:lstStyle/>
        <a:p>
          <a:endParaRPr lang="es-ES" sz="1800"/>
        </a:p>
      </dgm:t>
    </dgm:pt>
    <dgm:pt modelId="{E71B2E6C-8179-4451-9730-F49BDC64ED32}">
      <dgm:prSet custT="1"/>
      <dgm:spPr/>
      <dgm:t>
        <a:bodyPr/>
        <a:lstStyle/>
        <a:p>
          <a:r>
            <a:rPr lang="en-US" sz="1800" b="1"/>
            <a:t>The Holy Spirit continues the work initiated by the Father, leads us to the Son, and helps us fulfill our part in the mission</a:t>
          </a:r>
          <a:r>
            <a:rPr lang="es-ES" sz="1800" b="1"/>
            <a:t> </a:t>
          </a:r>
          <a:br>
            <a:rPr lang="es-ES" sz="1800" b="1"/>
          </a:br>
          <a:r>
            <a:rPr lang="es-ES" sz="1400" b="1"/>
            <a:t>(John </a:t>
          </a:r>
          <a:r>
            <a:rPr lang="es-ES" sz="1400" b="1" dirty="0"/>
            <a:t>14:26</a:t>
          </a:r>
          <a:r>
            <a:rPr lang="es-ES" sz="1400" b="1"/>
            <a:t>; Acts </a:t>
          </a:r>
          <a:r>
            <a:rPr lang="es-ES" sz="1400" b="1" dirty="0"/>
            <a:t>1:8).</a:t>
          </a:r>
          <a:endParaRPr lang="es-ES" sz="1800" dirty="0"/>
        </a:p>
      </dgm:t>
    </dgm:pt>
    <dgm:pt modelId="{87532D8E-5E80-4F3E-99C7-768A0540D884}" type="parTrans" cxnId="{049D0BD4-3C69-4F09-9622-B397E857B2C2}">
      <dgm:prSet/>
      <dgm:spPr/>
      <dgm:t>
        <a:bodyPr/>
        <a:lstStyle/>
        <a:p>
          <a:endParaRPr lang="es-ES" sz="1800"/>
        </a:p>
      </dgm:t>
    </dgm:pt>
    <dgm:pt modelId="{49355841-A2C2-48F9-BD86-106FCD3F436B}" type="sibTrans" cxnId="{049D0BD4-3C69-4F09-9622-B397E857B2C2}">
      <dgm:prSet/>
      <dgm:spPr/>
      <dgm:t>
        <a:bodyPr/>
        <a:lstStyle/>
        <a:p>
          <a:endParaRPr lang="es-ES" sz="1800"/>
        </a:p>
      </dgm:t>
    </dgm:pt>
    <dgm:pt modelId="{6ED2F433-6A07-4923-9BB5-A6EAD2FC8F1E}" type="pres">
      <dgm:prSet presAssocID="{8E672E76-2385-48E7-B222-BF9CFEDCCB1E}" presName="Name0" presStyleCnt="0">
        <dgm:presLayoutVars>
          <dgm:chMax/>
          <dgm:chPref/>
          <dgm:dir/>
          <dgm:animLvl val="lvl"/>
          <dgm:resizeHandles val="exact"/>
        </dgm:presLayoutVars>
      </dgm:prSet>
      <dgm:spPr/>
    </dgm:pt>
    <dgm:pt modelId="{A1F77E1A-A352-48F5-89F6-9A29E046CC04}" type="pres">
      <dgm:prSet presAssocID="{35632AB0-AEA8-4BF5-87CC-37C648E7D396}" presName="composite" presStyleCnt="0"/>
      <dgm:spPr/>
    </dgm:pt>
    <dgm:pt modelId="{5EC6564E-194E-49B3-A185-E72604FAD441}" type="pres">
      <dgm:prSet presAssocID="{35632AB0-AEA8-4BF5-87CC-37C648E7D396}" presName="Image" presStyleLbl="align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A85D88F3-625A-4A22-BB6C-D112DBE62BC8}" type="pres">
      <dgm:prSet presAssocID="{35632AB0-AEA8-4BF5-87CC-37C648E7D396}" presName="Accent" presStyleLbl="parChTrans1D1" presStyleIdx="0" presStyleCnt="3"/>
      <dgm:spPr/>
    </dgm:pt>
    <dgm:pt modelId="{DC7CEC23-70B9-404A-9DDE-12AC1F7E57CB}" type="pres">
      <dgm:prSet presAssocID="{35632AB0-AEA8-4BF5-87CC-37C648E7D396}" presName="Parent" presStyleLbl="revTx" presStyleIdx="0" presStyleCnt="3">
        <dgm:presLayoutVars>
          <dgm:chMax val="0"/>
          <dgm:chPref val="0"/>
          <dgm:bulletEnabled val="1"/>
        </dgm:presLayoutVars>
      </dgm:prSet>
      <dgm:spPr/>
    </dgm:pt>
    <dgm:pt modelId="{3BB5FC3C-D9ED-4CA4-9201-9C88A7D1B27B}" type="pres">
      <dgm:prSet presAssocID="{0C719480-636F-41ED-A3E4-46EE8B71CD60}" presName="sibTrans" presStyleCnt="0"/>
      <dgm:spPr/>
    </dgm:pt>
    <dgm:pt modelId="{A5F3F351-5816-452F-A12C-DD50A32D3F53}" type="pres">
      <dgm:prSet presAssocID="{803E3A4E-6718-44EA-936D-661C45DB8AC5}" presName="composite" presStyleCnt="0"/>
      <dgm:spPr/>
    </dgm:pt>
    <dgm:pt modelId="{5081488C-E5D8-4875-ABDA-A6DCAC2B218E}" type="pres">
      <dgm:prSet presAssocID="{803E3A4E-6718-44EA-936D-661C45DB8AC5}" presName="Image" presStyleLbl="alignNode1" presStyleIdx="1" presStyleCnt="3" custLinFactNeighborX="4067"/>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9C5D4B6B-7D89-4787-A7F8-C3E201AEC7D7}" type="pres">
      <dgm:prSet presAssocID="{803E3A4E-6718-44EA-936D-661C45DB8AC5}" presName="Accent" presStyleLbl="parChTrans1D1" presStyleIdx="1" presStyleCnt="3" custLinFactX="20300000" custLinFactNeighborX="20350455"/>
      <dgm:spPr>
        <a:ln>
          <a:solidFill>
            <a:schemeClr val="accent3">
              <a:lumMod val="50000"/>
            </a:schemeClr>
          </a:solidFill>
        </a:ln>
      </dgm:spPr>
    </dgm:pt>
    <dgm:pt modelId="{3E499154-5727-4376-8447-6AE2EB028120}" type="pres">
      <dgm:prSet presAssocID="{803E3A4E-6718-44EA-936D-661C45DB8AC5}" presName="Parent" presStyleLbl="revTx" presStyleIdx="1" presStyleCnt="3" custLinFactNeighborX="4067">
        <dgm:presLayoutVars>
          <dgm:chMax val="0"/>
          <dgm:chPref val="0"/>
          <dgm:bulletEnabled val="1"/>
        </dgm:presLayoutVars>
      </dgm:prSet>
      <dgm:spPr/>
    </dgm:pt>
    <dgm:pt modelId="{7761753F-A221-4D98-9058-D9BCDBD6042B}" type="pres">
      <dgm:prSet presAssocID="{9AF378BD-8CBF-493E-AF62-5CD8CA4F6DB4}" presName="sibTrans" presStyleCnt="0"/>
      <dgm:spPr/>
    </dgm:pt>
    <dgm:pt modelId="{B6BAA45F-D19E-4B1E-9A36-7C3624245512}" type="pres">
      <dgm:prSet presAssocID="{E71B2E6C-8179-4451-9730-F49BDC64ED32}" presName="composite" presStyleCnt="0"/>
      <dgm:spPr/>
    </dgm:pt>
    <dgm:pt modelId="{C51E8E45-2C29-41EE-A12E-82E9C715CCC6}" type="pres">
      <dgm:prSet presAssocID="{E71B2E6C-8179-4451-9730-F49BDC64ED32}" presName="Image" presStyleLbl="alignNode1" presStyleIdx="2" presStyleCnt="3" custScaleX="130927" custLinFactNeighborX="9652" custLinFactNeighborY="-98"/>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7DF8A47-2E0C-4091-8B48-43A83EE408F4}" type="pres">
      <dgm:prSet presAssocID="{E71B2E6C-8179-4451-9730-F49BDC64ED32}" presName="Accent" presStyleLbl="parChTrans1D1" presStyleIdx="2" presStyleCnt="3" custLinFactX="-31000000" custLinFactNeighborX="-31042676"/>
      <dgm:spPr>
        <a:ln>
          <a:solidFill>
            <a:schemeClr val="accent2">
              <a:lumMod val="50000"/>
            </a:schemeClr>
          </a:solidFill>
        </a:ln>
      </dgm:spPr>
    </dgm:pt>
    <dgm:pt modelId="{8587EE30-C25B-4A30-A15A-CAED0CB5E9C8}" type="pres">
      <dgm:prSet presAssocID="{E71B2E6C-8179-4451-9730-F49BDC64ED32}" presName="Parent" presStyleLbl="revTx" presStyleIdx="2" presStyleCnt="3" custScaleX="124160" custLinFactNeighborX="7665">
        <dgm:presLayoutVars>
          <dgm:chMax val="0"/>
          <dgm:chPref val="0"/>
          <dgm:bulletEnabled val="1"/>
        </dgm:presLayoutVars>
      </dgm:prSet>
      <dgm:spPr/>
    </dgm:pt>
  </dgm:ptLst>
  <dgm:cxnLst>
    <dgm:cxn modelId="{0A9F850B-18A6-4F17-AAC4-C16C07094715}" type="presOf" srcId="{35632AB0-AEA8-4BF5-87CC-37C648E7D396}" destId="{DC7CEC23-70B9-404A-9DDE-12AC1F7E57CB}" srcOrd="0" destOrd="0" presId="urn:microsoft.com/office/officeart/2008/layout/PictureLineup"/>
    <dgm:cxn modelId="{3FD4811F-FA49-4FFF-A490-D400579F0359}" type="presOf" srcId="{803E3A4E-6718-44EA-936D-661C45DB8AC5}" destId="{3E499154-5727-4376-8447-6AE2EB028120}" srcOrd="0" destOrd="0" presId="urn:microsoft.com/office/officeart/2008/layout/PictureLineup"/>
    <dgm:cxn modelId="{C8977E38-DDF4-490F-86D5-C06842AA04C7}" srcId="{8E672E76-2385-48E7-B222-BF9CFEDCCB1E}" destId="{803E3A4E-6718-44EA-936D-661C45DB8AC5}" srcOrd="1" destOrd="0" parTransId="{433888AE-7D20-4CB4-B786-E65276B45E72}" sibTransId="{9AF378BD-8CBF-493E-AF62-5CD8CA4F6DB4}"/>
    <dgm:cxn modelId="{8204E057-CD72-48A4-9307-A15CF27A89C8}" srcId="{8E672E76-2385-48E7-B222-BF9CFEDCCB1E}" destId="{35632AB0-AEA8-4BF5-87CC-37C648E7D396}" srcOrd="0" destOrd="0" parTransId="{D479DC9E-FA69-43D4-AD3F-F2CFB82CE40B}" sibTransId="{0C719480-636F-41ED-A3E4-46EE8B71CD60}"/>
    <dgm:cxn modelId="{3DC08582-B90A-431F-BD44-92FCD825C6C0}" type="presOf" srcId="{8E672E76-2385-48E7-B222-BF9CFEDCCB1E}" destId="{6ED2F433-6A07-4923-9BB5-A6EAD2FC8F1E}" srcOrd="0" destOrd="0" presId="urn:microsoft.com/office/officeart/2008/layout/PictureLineup"/>
    <dgm:cxn modelId="{5F64C2A4-08C0-46E6-AACF-7E230AEA7F8C}" type="presOf" srcId="{E71B2E6C-8179-4451-9730-F49BDC64ED32}" destId="{8587EE30-C25B-4A30-A15A-CAED0CB5E9C8}" srcOrd="0" destOrd="0" presId="urn:microsoft.com/office/officeart/2008/layout/PictureLineup"/>
    <dgm:cxn modelId="{049D0BD4-3C69-4F09-9622-B397E857B2C2}" srcId="{8E672E76-2385-48E7-B222-BF9CFEDCCB1E}" destId="{E71B2E6C-8179-4451-9730-F49BDC64ED32}" srcOrd="2" destOrd="0" parTransId="{87532D8E-5E80-4F3E-99C7-768A0540D884}" sibTransId="{49355841-A2C2-48F9-BD86-106FCD3F436B}"/>
    <dgm:cxn modelId="{7C13AAF5-E0C2-4FE5-9B15-17433F46DFA6}" type="presParOf" srcId="{6ED2F433-6A07-4923-9BB5-A6EAD2FC8F1E}" destId="{A1F77E1A-A352-48F5-89F6-9A29E046CC04}" srcOrd="0" destOrd="0" presId="urn:microsoft.com/office/officeart/2008/layout/PictureLineup"/>
    <dgm:cxn modelId="{949EAC1F-8427-495D-98B4-5E2F6E2D52FD}" type="presParOf" srcId="{A1F77E1A-A352-48F5-89F6-9A29E046CC04}" destId="{5EC6564E-194E-49B3-A185-E72604FAD441}" srcOrd="0" destOrd="0" presId="urn:microsoft.com/office/officeart/2008/layout/PictureLineup"/>
    <dgm:cxn modelId="{B4533A54-875E-435B-8486-021BB9CCDC5D}" type="presParOf" srcId="{A1F77E1A-A352-48F5-89F6-9A29E046CC04}" destId="{A85D88F3-625A-4A22-BB6C-D112DBE62BC8}" srcOrd="1" destOrd="0" presId="urn:microsoft.com/office/officeart/2008/layout/PictureLineup"/>
    <dgm:cxn modelId="{CEF395C2-FFF6-41CA-880F-B97E612F4247}" type="presParOf" srcId="{A1F77E1A-A352-48F5-89F6-9A29E046CC04}" destId="{DC7CEC23-70B9-404A-9DDE-12AC1F7E57CB}" srcOrd="2" destOrd="0" presId="urn:microsoft.com/office/officeart/2008/layout/PictureLineup"/>
    <dgm:cxn modelId="{ED82D8A7-6E09-45EC-B1C9-A41980BCDA0E}" type="presParOf" srcId="{6ED2F433-6A07-4923-9BB5-A6EAD2FC8F1E}" destId="{3BB5FC3C-D9ED-4CA4-9201-9C88A7D1B27B}" srcOrd="1" destOrd="0" presId="urn:microsoft.com/office/officeart/2008/layout/PictureLineup"/>
    <dgm:cxn modelId="{920D2F37-2166-43E8-A703-001F99804CF1}" type="presParOf" srcId="{6ED2F433-6A07-4923-9BB5-A6EAD2FC8F1E}" destId="{A5F3F351-5816-452F-A12C-DD50A32D3F53}" srcOrd="2" destOrd="0" presId="urn:microsoft.com/office/officeart/2008/layout/PictureLineup"/>
    <dgm:cxn modelId="{DF8DA816-F477-4286-9326-848574400C18}" type="presParOf" srcId="{A5F3F351-5816-452F-A12C-DD50A32D3F53}" destId="{5081488C-E5D8-4875-ABDA-A6DCAC2B218E}" srcOrd="0" destOrd="0" presId="urn:microsoft.com/office/officeart/2008/layout/PictureLineup"/>
    <dgm:cxn modelId="{559FA5FB-DB73-4E31-9619-889B697A1ADC}" type="presParOf" srcId="{A5F3F351-5816-452F-A12C-DD50A32D3F53}" destId="{9C5D4B6B-7D89-4787-A7F8-C3E201AEC7D7}" srcOrd="1" destOrd="0" presId="urn:microsoft.com/office/officeart/2008/layout/PictureLineup"/>
    <dgm:cxn modelId="{2A746373-8AB9-4280-8221-9D14F042E9DD}" type="presParOf" srcId="{A5F3F351-5816-452F-A12C-DD50A32D3F53}" destId="{3E499154-5727-4376-8447-6AE2EB028120}" srcOrd="2" destOrd="0" presId="urn:microsoft.com/office/officeart/2008/layout/PictureLineup"/>
    <dgm:cxn modelId="{1E3C4FBA-F367-4247-BDF3-59195E74E09A}" type="presParOf" srcId="{6ED2F433-6A07-4923-9BB5-A6EAD2FC8F1E}" destId="{7761753F-A221-4D98-9058-D9BCDBD6042B}" srcOrd="3" destOrd="0" presId="urn:microsoft.com/office/officeart/2008/layout/PictureLineup"/>
    <dgm:cxn modelId="{A2CF33F2-B187-48A1-A54A-ED5A2B9CBFE0}" type="presParOf" srcId="{6ED2F433-6A07-4923-9BB5-A6EAD2FC8F1E}" destId="{B6BAA45F-D19E-4B1E-9A36-7C3624245512}" srcOrd="4" destOrd="0" presId="urn:microsoft.com/office/officeart/2008/layout/PictureLineup"/>
    <dgm:cxn modelId="{11FD996C-110F-42E6-9C23-F914536F323D}" type="presParOf" srcId="{B6BAA45F-D19E-4B1E-9A36-7C3624245512}" destId="{C51E8E45-2C29-41EE-A12E-82E9C715CCC6}" srcOrd="0" destOrd="0" presId="urn:microsoft.com/office/officeart/2008/layout/PictureLineup"/>
    <dgm:cxn modelId="{6ED51BB8-C429-40D5-997A-E9C63B010F37}" type="presParOf" srcId="{B6BAA45F-D19E-4B1E-9A36-7C3624245512}" destId="{67DF8A47-2E0C-4091-8B48-43A83EE408F4}" srcOrd="1" destOrd="0" presId="urn:microsoft.com/office/officeart/2008/layout/PictureLineup"/>
    <dgm:cxn modelId="{386CF2AB-8952-4324-AA5E-F48A6400749A}" type="presParOf" srcId="{B6BAA45F-D19E-4B1E-9A36-7C3624245512}" destId="{8587EE30-C25B-4A30-A15A-CAED0CB5E9C8}"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F3D26F-2B5A-47F1-99E9-9B65CC2D0115}" type="doc">
      <dgm:prSet loTypeId="urn:microsoft.com/office/officeart/2008/layout/AccentedPicture" loCatId="picture" qsTypeId="urn:microsoft.com/office/officeart/2005/8/quickstyle/3d3" qsCatId="3D" csTypeId="urn:microsoft.com/office/officeart/2005/8/colors/accent0_3" csCatId="mainScheme" phldr="1"/>
      <dgm:spPr/>
      <dgm:t>
        <a:bodyPr/>
        <a:lstStyle/>
        <a:p>
          <a:endParaRPr lang="es-ES"/>
        </a:p>
      </dgm:t>
    </dgm:pt>
    <dgm:pt modelId="{3F71FECB-0989-46A5-8B72-FE3F389F1320}">
      <dgm:prSet custT="1"/>
      <dgm:spPr>
        <a:solidFill>
          <a:schemeClr val="accent1">
            <a:lumMod val="40000"/>
            <a:lumOff val="60000"/>
          </a:schemeClr>
        </a:solidFill>
        <a:scene3d>
          <a:camera prst="orthographicFront"/>
          <a:lightRig rig="threePt" dir="t"/>
        </a:scene3d>
        <a:sp3d>
          <a:bevelT/>
        </a:sp3d>
      </dgm:spPr>
      <dgm:t>
        <a:bodyPr/>
        <a:lstStyle/>
        <a:p>
          <a:r>
            <a:rPr lang="en-US" sz="1800" b="1"/>
            <a:t>Jesus came to our world and lived a perfect life (Acts 10:38)</a:t>
          </a:r>
          <a:endParaRPr lang="es-ES" sz="1800" dirty="0"/>
        </a:p>
      </dgm:t>
    </dgm:pt>
    <dgm:pt modelId="{181A612D-023B-41DF-B9A7-2646778F5E1E}" type="parTrans" cxnId="{15CAB607-0182-45A3-8DDF-816A9DA8E385}">
      <dgm:prSet/>
      <dgm:spPr/>
      <dgm:t>
        <a:bodyPr/>
        <a:lstStyle/>
        <a:p>
          <a:endParaRPr lang="es-ES" sz="1800"/>
        </a:p>
      </dgm:t>
    </dgm:pt>
    <dgm:pt modelId="{580DCA17-3D38-4662-A34F-358895CC2AEF}" type="sibTrans" cxnId="{15CAB607-0182-45A3-8DDF-816A9DA8E385}">
      <dgm:prSet/>
      <dgm:spPr/>
      <dgm:t>
        <a:bodyPr/>
        <a:lstStyle/>
        <a:p>
          <a:endParaRPr lang="es-ES" sz="1800"/>
        </a:p>
      </dgm:t>
    </dgm:pt>
    <dgm:pt modelId="{04A9E19E-2F65-4A2B-A026-1B1A86832267}">
      <dgm:prSet custT="1"/>
      <dgm:spPr>
        <a:solidFill>
          <a:schemeClr val="accent6">
            <a:lumMod val="40000"/>
            <a:lumOff val="60000"/>
          </a:schemeClr>
        </a:solidFill>
        <a:scene3d>
          <a:camera prst="orthographicFront"/>
          <a:lightRig rig="threePt" dir="t"/>
        </a:scene3d>
        <a:sp3d>
          <a:bevelT/>
        </a:sp3d>
      </dgm:spPr>
      <dgm:t>
        <a:bodyPr/>
        <a:lstStyle/>
        <a:p>
          <a:r>
            <a:rPr lang="en-US" sz="1800" b="1"/>
            <a:t>He died on the cross to bear our sins </a:t>
          </a:r>
          <a:br>
            <a:rPr lang="en-US" sz="1800" b="1"/>
          </a:br>
          <a:r>
            <a:rPr lang="en-US" sz="1800" b="1"/>
            <a:t>(Isaiah 53:5; 1 Peter 3:18)</a:t>
          </a:r>
          <a:endParaRPr lang="es-ES" sz="1800" dirty="0"/>
        </a:p>
      </dgm:t>
    </dgm:pt>
    <dgm:pt modelId="{74F60C6C-4454-402F-A796-112A9E6D6F42}" type="parTrans" cxnId="{B5DBF42D-7111-4789-8164-D60871474861}">
      <dgm:prSet/>
      <dgm:spPr/>
      <dgm:t>
        <a:bodyPr/>
        <a:lstStyle/>
        <a:p>
          <a:endParaRPr lang="es-ES" sz="1800"/>
        </a:p>
      </dgm:t>
    </dgm:pt>
    <dgm:pt modelId="{670E70AD-B2B9-4AB6-B820-8F8C260882F2}" type="sibTrans" cxnId="{B5DBF42D-7111-4789-8164-D60871474861}">
      <dgm:prSet/>
      <dgm:spPr/>
      <dgm:t>
        <a:bodyPr/>
        <a:lstStyle/>
        <a:p>
          <a:endParaRPr lang="es-ES" sz="1800"/>
        </a:p>
      </dgm:t>
    </dgm:pt>
    <dgm:pt modelId="{42AE55FF-AF7A-4B69-A2D6-8BBE6C744A12}">
      <dgm:prSet custT="1"/>
      <dgm:spPr>
        <a:solidFill>
          <a:schemeClr val="accent3">
            <a:lumMod val="40000"/>
            <a:lumOff val="60000"/>
          </a:schemeClr>
        </a:solidFill>
        <a:scene3d>
          <a:camera prst="orthographicFront"/>
          <a:lightRig rig="threePt" dir="t"/>
        </a:scene3d>
        <a:sp3d>
          <a:bevelT/>
        </a:sp3d>
      </dgm:spPr>
      <dgm:t>
        <a:bodyPr/>
        <a:lstStyle/>
        <a:p>
          <a:r>
            <a:rPr lang="en-US" sz="1800" b="1"/>
            <a:t>He rose, ascended to Heaven, and was exalted by the Father (Acts 2:32-33)</a:t>
          </a:r>
          <a:endParaRPr lang="es-ES" sz="1800"/>
        </a:p>
      </dgm:t>
    </dgm:pt>
    <dgm:pt modelId="{D20D7089-15B5-457A-AA15-928CB68FB006}" type="parTrans" cxnId="{B0216A28-5A03-492C-83A4-B37A800B29C7}">
      <dgm:prSet/>
      <dgm:spPr/>
      <dgm:t>
        <a:bodyPr/>
        <a:lstStyle/>
        <a:p>
          <a:endParaRPr lang="es-ES" sz="1800"/>
        </a:p>
      </dgm:t>
    </dgm:pt>
    <dgm:pt modelId="{817F8165-D702-45D4-BB13-F0AD62758D93}" type="sibTrans" cxnId="{B0216A28-5A03-492C-83A4-B37A800B29C7}">
      <dgm:prSet/>
      <dgm:spPr/>
      <dgm:t>
        <a:bodyPr/>
        <a:lstStyle/>
        <a:p>
          <a:endParaRPr lang="es-ES" sz="1800"/>
        </a:p>
      </dgm:t>
    </dgm:pt>
    <dgm:pt modelId="{26624817-8054-406E-872D-87E1A041B06D}">
      <dgm:prSet custT="1"/>
      <dgm:spPr>
        <a:solidFill>
          <a:schemeClr val="accent4">
            <a:lumMod val="40000"/>
            <a:lumOff val="60000"/>
          </a:schemeClr>
        </a:solidFill>
        <a:scene3d>
          <a:camera prst="orthographicFront"/>
          <a:lightRig rig="threePt" dir="t"/>
        </a:scene3d>
        <a:sp3d>
          <a:bevelT/>
        </a:sp3d>
      </dgm:spPr>
      <dgm:t>
        <a:bodyPr/>
        <a:lstStyle/>
        <a:p>
          <a:r>
            <a:rPr lang="en-US" sz="1800" b="1"/>
            <a:t>He currently intercedes for us in the heavenly sanctuary (Hebrews 7:25)</a:t>
          </a:r>
          <a:endParaRPr lang="es-ES" sz="1800" dirty="0"/>
        </a:p>
      </dgm:t>
    </dgm:pt>
    <dgm:pt modelId="{DDACF082-FA96-4417-B519-D22C57B35808}" type="parTrans" cxnId="{1CF89708-45D0-4032-B0CD-096DE229A681}">
      <dgm:prSet/>
      <dgm:spPr/>
      <dgm:t>
        <a:bodyPr/>
        <a:lstStyle/>
        <a:p>
          <a:endParaRPr lang="es-ES" sz="1800"/>
        </a:p>
      </dgm:t>
    </dgm:pt>
    <dgm:pt modelId="{1A5FFC5F-DE3E-4671-AB3A-26DE2CA77583}" type="sibTrans" cxnId="{1CF89708-45D0-4032-B0CD-096DE229A681}">
      <dgm:prSet/>
      <dgm:spPr/>
      <dgm:t>
        <a:bodyPr/>
        <a:lstStyle/>
        <a:p>
          <a:endParaRPr lang="es-ES" sz="1800"/>
        </a:p>
      </dgm:t>
    </dgm:pt>
    <dgm:pt modelId="{EDC73954-ACE9-44B8-BAD1-647B053A2AE6}">
      <dgm:prSet custT="1"/>
      <dgm:spPr>
        <a:solidFill>
          <a:schemeClr val="accent5">
            <a:lumMod val="40000"/>
            <a:lumOff val="60000"/>
          </a:schemeClr>
        </a:solidFill>
        <a:scene3d>
          <a:camera prst="orthographicFront"/>
          <a:lightRig rig="threePt" dir="t"/>
        </a:scene3d>
        <a:sp3d>
          <a:bevelT/>
        </a:sp3d>
      </dgm:spPr>
      <dgm:t>
        <a:bodyPr/>
        <a:lstStyle/>
        <a:p>
          <a:r>
            <a:rPr lang="en-US" sz="1800" b="1"/>
            <a:t>He will return to take us in glory to Heaven (1 Thessalonians 4:16-17)</a:t>
          </a:r>
          <a:endParaRPr lang="es-ES" sz="1800" dirty="0"/>
        </a:p>
      </dgm:t>
    </dgm:pt>
    <dgm:pt modelId="{9061049C-5DF5-4E29-AFC6-5F5A14848B37}" type="parTrans" cxnId="{4B5F6161-65FA-4984-A0E8-57BC6371892D}">
      <dgm:prSet/>
      <dgm:spPr/>
      <dgm:t>
        <a:bodyPr/>
        <a:lstStyle/>
        <a:p>
          <a:endParaRPr lang="es-ES" sz="1800"/>
        </a:p>
      </dgm:t>
    </dgm:pt>
    <dgm:pt modelId="{052EF368-0CA3-431D-AFF9-47FC72E6F665}" type="sibTrans" cxnId="{4B5F6161-65FA-4984-A0E8-57BC6371892D}">
      <dgm:prSet/>
      <dgm:spPr/>
      <dgm:t>
        <a:bodyPr/>
        <a:lstStyle/>
        <a:p>
          <a:endParaRPr lang="es-ES" sz="1800"/>
        </a:p>
      </dgm:t>
    </dgm:pt>
    <dgm:pt modelId="{60A534AD-C3F7-46C9-9AB9-9E5CA986F58E}">
      <dgm:prSet custT="1"/>
      <dgm:spPr>
        <a:solidFill>
          <a:schemeClr val="accent2">
            <a:lumMod val="40000"/>
            <a:lumOff val="60000"/>
          </a:schemeClr>
        </a:solidFill>
        <a:scene3d>
          <a:camera prst="orthographicFront"/>
          <a:lightRig rig="threePt" dir="t"/>
        </a:scene3d>
        <a:sp3d>
          <a:bevelT/>
        </a:sp3d>
      </dgm:spPr>
      <dgm:t>
        <a:bodyPr/>
        <a:lstStyle/>
        <a:p>
          <a:r>
            <a:rPr lang="en-US" sz="1800" b="1"/>
            <a:t>Finally, He will establish God's kingdom on Earth (Revelation 21:1-4)</a:t>
          </a:r>
          <a:endParaRPr lang="es-ES" sz="1800" dirty="0"/>
        </a:p>
      </dgm:t>
    </dgm:pt>
    <dgm:pt modelId="{C47DA052-E5AF-42E2-8CD2-F94BBFBAEAC9}" type="parTrans" cxnId="{8F3D79EB-015B-4BD3-B8CE-6F1509527568}">
      <dgm:prSet/>
      <dgm:spPr/>
      <dgm:t>
        <a:bodyPr/>
        <a:lstStyle/>
        <a:p>
          <a:endParaRPr lang="es-ES" sz="1800"/>
        </a:p>
      </dgm:t>
    </dgm:pt>
    <dgm:pt modelId="{B7F8636E-FC12-46CB-B0FF-A9FB6E2F5B67}" type="sibTrans" cxnId="{8F3D79EB-015B-4BD3-B8CE-6F1509527568}">
      <dgm:prSet/>
      <dgm:spPr/>
      <dgm:t>
        <a:bodyPr/>
        <a:lstStyle/>
        <a:p>
          <a:endParaRPr lang="es-ES" sz="1800"/>
        </a:p>
      </dgm:t>
    </dgm:pt>
    <dgm:pt modelId="{3AB49C45-B276-4A90-B447-8923BD107A79}">
      <dgm:prSet custT="1"/>
      <dgm:spPr/>
      <dgm:t>
        <a:bodyPr/>
        <a:lstStyle/>
        <a:p>
          <a:endParaRPr lang="es-ES" sz="1800" dirty="0"/>
        </a:p>
      </dgm:t>
    </dgm:pt>
    <dgm:pt modelId="{26EE8EA2-2A3D-41E5-9D56-D593EDE2BE58}" type="parTrans" cxnId="{5181AF98-099B-4B12-B6A4-8DA5D07CCEB9}">
      <dgm:prSet/>
      <dgm:spPr/>
      <dgm:t>
        <a:bodyPr/>
        <a:lstStyle/>
        <a:p>
          <a:endParaRPr lang="es-ES" sz="1800"/>
        </a:p>
      </dgm:t>
    </dgm:pt>
    <dgm:pt modelId="{7137663B-4F07-48F9-9C8B-6167CF55122D}" type="sibTrans" cxnId="{5181AF98-099B-4B12-B6A4-8DA5D07CCEB9}">
      <dgm:prSet/>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38100" prstMaterial="metal">
          <a:bevelT w="88900" h="203200"/>
          <a:bevelB w="165100" h="254000"/>
          <a:contourClr>
            <a:schemeClr val="bg1"/>
          </a:contourClr>
        </a:sp3d>
      </dgm:spPr>
      <dgm:t>
        <a:bodyPr/>
        <a:lstStyle/>
        <a:p>
          <a:endParaRPr lang="es-ES" sz="1800"/>
        </a:p>
      </dgm:t>
    </dgm:pt>
    <dgm:pt modelId="{7B04094D-E00F-4E8F-8F5F-590A6CF268F0}" type="pres">
      <dgm:prSet presAssocID="{89F3D26F-2B5A-47F1-99E9-9B65CC2D0115}" presName="Name0" presStyleCnt="0">
        <dgm:presLayoutVars>
          <dgm:dir/>
        </dgm:presLayoutVars>
      </dgm:prSet>
      <dgm:spPr/>
    </dgm:pt>
    <dgm:pt modelId="{66E3609F-D395-439C-9A0F-89579FCB7199}" type="pres">
      <dgm:prSet presAssocID="{7137663B-4F07-48F9-9C8B-6167CF55122D}" presName="picture_1" presStyleLbl="bgImgPlace1" presStyleIdx="0" presStyleCnt="1" custScaleY="110011" custLinFactNeighborX="-3408"/>
      <dgm:spPr/>
    </dgm:pt>
    <dgm:pt modelId="{FC746B75-8F98-43AD-9D8B-FC42DDB05E5F}" type="pres">
      <dgm:prSet presAssocID="{3AB49C45-B276-4A90-B447-8923BD107A79}" presName="text_1" presStyleLbl="node1" presStyleIdx="0" presStyleCnt="0">
        <dgm:presLayoutVars>
          <dgm:bulletEnabled val="1"/>
        </dgm:presLayoutVars>
      </dgm:prSet>
      <dgm:spPr/>
    </dgm:pt>
    <dgm:pt modelId="{69E9A333-5F27-4991-A828-A35C3F7B32C4}" type="pres">
      <dgm:prSet presAssocID="{89F3D26F-2B5A-47F1-99E9-9B65CC2D0115}" presName="linV" presStyleCnt="0"/>
      <dgm:spPr/>
    </dgm:pt>
    <dgm:pt modelId="{84F2460A-1153-4C0A-A835-F0FF70E2FE46}" type="pres">
      <dgm:prSet presAssocID="{3F71FECB-0989-46A5-8B72-FE3F389F1320}" presName="pair" presStyleCnt="0"/>
      <dgm:spPr/>
    </dgm:pt>
    <dgm:pt modelId="{63E80E7C-7640-45BF-8A79-B571AA349F62}" type="pres">
      <dgm:prSet presAssocID="{3F71FECB-0989-46A5-8B72-FE3F389F1320}" presName="spaceH" presStyleLbl="node1" presStyleIdx="0" presStyleCnt="0"/>
      <dgm:spPr/>
    </dgm:pt>
    <dgm:pt modelId="{46CDD3A4-C861-47E4-8144-6DAD5BAA9260}" type="pres">
      <dgm:prSet presAssocID="{3F71FECB-0989-46A5-8B72-FE3F389F1320}" presName="desPictures" presStyleLbl="alignImgPlace1" presStyleIdx="0" presStyleCnt="6" custScaleX="151702" custLinFactNeighborX="-41878"/>
      <dgm:spPr>
        <a:prstGeom prst="round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gm:spPr>
    </dgm:pt>
    <dgm:pt modelId="{3610D14F-EDD1-4E27-984A-FECFF2158315}" type="pres">
      <dgm:prSet presAssocID="{3F71FECB-0989-46A5-8B72-FE3F389F1320}" presName="desTextWrapper" presStyleCnt="0"/>
      <dgm:spPr/>
    </dgm:pt>
    <dgm:pt modelId="{2BF90FA4-19D6-4CE1-A3EF-24519A919810}" type="pres">
      <dgm:prSet presAssocID="{3F71FECB-0989-46A5-8B72-FE3F389F1320}" presName="desText" presStyleLbl="revTx" presStyleIdx="0" presStyleCnt="6" custScaleX="122874" custLinFactNeighborX="-1270">
        <dgm:presLayoutVars>
          <dgm:bulletEnabled val="1"/>
        </dgm:presLayoutVars>
      </dgm:prSet>
      <dgm:spPr/>
    </dgm:pt>
    <dgm:pt modelId="{0713FBED-18A3-47AB-A59D-7F8971BE6C14}" type="pres">
      <dgm:prSet presAssocID="{580DCA17-3D38-4662-A34F-358895CC2AEF}" presName="spaceV" presStyleCnt="0"/>
      <dgm:spPr/>
    </dgm:pt>
    <dgm:pt modelId="{2E401642-F01C-40C6-A9AE-1A986339EDF3}" type="pres">
      <dgm:prSet presAssocID="{04A9E19E-2F65-4A2B-A026-1B1A86832267}" presName="pair" presStyleCnt="0"/>
      <dgm:spPr/>
    </dgm:pt>
    <dgm:pt modelId="{46BECB54-280A-4C62-9BE0-C04B3BA12C65}" type="pres">
      <dgm:prSet presAssocID="{04A9E19E-2F65-4A2B-A026-1B1A86832267}" presName="spaceH" presStyleLbl="node1" presStyleIdx="0" presStyleCnt="0"/>
      <dgm:spPr/>
    </dgm:pt>
    <dgm:pt modelId="{BFED0B7A-277B-4ADF-9C1B-097B9BC7FDD9}" type="pres">
      <dgm:prSet presAssocID="{04A9E19E-2F65-4A2B-A026-1B1A86832267}" presName="desPictures" presStyleLbl="alignImgPlace1" presStyleIdx="1" presStyleCnt="6" custScaleX="151702" custLinFactNeighborX="-41878"/>
      <dgm:spPr>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gm:spPr>
    </dgm:pt>
    <dgm:pt modelId="{E577D27C-F0AF-4586-82D1-2E9FB65D09F0}" type="pres">
      <dgm:prSet presAssocID="{04A9E19E-2F65-4A2B-A026-1B1A86832267}" presName="desTextWrapper" presStyleCnt="0"/>
      <dgm:spPr/>
    </dgm:pt>
    <dgm:pt modelId="{7EFA49B7-80D4-49B9-ACB5-D0F5EC3C6EB3}" type="pres">
      <dgm:prSet presAssocID="{04A9E19E-2F65-4A2B-A026-1B1A86832267}" presName="desText" presStyleLbl="revTx" presStyleIdx="1" presStyleCnt="6" custScaleX="122874" custLinFactNeighborX="-1270">
        <dgm:presLayoutVars>
          <dgm:bulletEnabled val="1"/>
        </dgm:presLayoutVars>
      </dgm:prSet>
      <dgm:spPr/>
    </dgm:pt>
    <dgm:pt modelId="{CFB2E654-6E7F-493C-BEED-D68DCCDBB8AE}" type="pres">
      <dgm:prSet presAssocID="{670E70AD-B2B9-4AB6-B820-8F8C260882F2}" presName="spaceV" presStyleCnt="0"/>
      <dgm:spPr/>
    </dgm:pt>
    <dgm:pt modelId="{572FB686-B454-44D4-81D3-A30DCAEDA383}" type="pres">
      <dgm:prSet presAssocID="{42AE55FF-AF7A-4B69-A2D6-8BBE6C744A12}" presName="pair" presStyleCnt="0"/>
      <dgm:spPr/>
    </dgm:pt>
    <dgm:pt modelId="{7E908B4B-83A1-424C-80B7-6C50081C6C85}" type="pres">
      <dgm:prSet presAssocID="{42AE55FF-AF7A-4B69-A2D6-8BBE6C744A12}" presName="spaceH" presStyleLbl="node1" presStyleIdx="0" presStyleCnt="0"/>
      <dgm:spPr/>
    </dgm:pt>
    <dgm:pt modelId="{4F1E14C7-5EAE-4A39-887B-F0954D837ADB}" type="pres">
      <dgm:prSet presAssocID="{42AE55FF-AF7A-4B69-A2D6-8BBE6C744A12}" presName="desPictures" presStyleLbl="alignImgPlace1" presStyleIdx="2" presStyleCnt="6" custScaleX="151702" custLinFactNeighborX="-41878"/>
      <dgm:spPr>
        <a:prstGeom prst="round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gm:spPr>
    </dgm:pt>
    <dgm:pt modelId="{606CD1E6-00C1-4AEF-BCE3-588C2E5018AA}" type="pres">
      <dgm:prSet presAssocID="{42AE55FF-AF7A-4B69-A2D6-8BBE6C744A12}" presName="desTextWrapper" presStyleCnt="0"/>
      <dgm:spPr/>
    </dgm:pt>
    <dgm:pt modelId="{FC57CAF8-6ED2-4E81-A84D-070925692FEB}" type="pres">
      <dgm:prSet presAssocID="{42AE55FF-AF7A-4B69-A2D6-8BBE6C744A12}" presName="desText" presStyleLbl="revTx" presStyleIdx="2" presStyleCnt="6" custScaleX="122874" custLinFactNeighborX="-1270">
        <dgm:presLayoutVars>
          <dgm:bulletEnabled val="1"/>
        </dgm:presLayoutVars>
      </dgm:prSet>
      <dgm:spPr/>
    </dgm:pt>
    <dgm:pt modelId="{FD50F7D0-AAEC-4FBF-9B79-5EAFEDA649B6}" type="pres">
      <dgm:prSet presAssocID="{817F8165-D702-45D4-BB13-F0AD62758D93}" presName="spaceV" presStyleCnt="0"/>
      <dgm:spPr/>
    </dgm:pt>
    <dgm:pt modelId="{DB76D78C-9C28-4ADA-8E8B-3EADF3890136}" type="pres">
      <dgm:prSet presAssocID="{26624817-8054-406E-872D-87E1A041B06D}" presName="pair" presStyleCnt="0"/>
      <dgm:spPr/>
    </dgm:pt>
    <dgm:pt modelId="{338B9AD7-434B-4DFE-BA35-B141978EF0AC}" type="pres">
      <dgm:prSet presAssocID="{26624817-8054-406E-872D-87E1A041B06D}" presName="spaceH" presStyleLbl="node1" presStyleIdx="0" presStyleCnt="0"/>
      <dgm:spPr/>
    </dgm:pt>
    <dgm:pt modelId="{F84CD6D8-DD21-4ACD-B02A-7D8436D41D31}" type="pres">
      <dgm:prSet presAssocID="{26624817-8054-406E-872D-87E1A041B06D}" presName="desPictures" presStyleLbl="alignImgPlace1" presStyleIdx="3" presStyleCnt="6" custScaleX="151702" custLinFactNeighborX="-41878"/>
      <dgm:spPr>
        <a:prstGeom prst="round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gm:spPr>
    </dgm:pt>
    <dgm:pt modelId="{523EDD0E-A648-45B5-98E7-13C18B607FC6}" type="pres">
      <dgm:prSet presAssocID="{26624817-8054-406E-872D-87E1A041B06D}" presName="desTextWrapper" presStyleCnt="0"/>
      <dgm:spPr/>
    </dgm:pt>
    <dgm:pt modelId="{5D2B1095-B1DA-4A3E-8528-C9FC117B0B9F}" type="pres">
      <dgm:prSet presAssocID="{26624817-8054-406E-872D-87E1A041B06D}" presName="desText" presStyleLbl="revTx" presStyleIdx="3" presStyleCnt="6" custScaleX="122874" custLinFactNeighborX="-1270">
        <dgm:presLayoutVars>
          <dgm:bulletEnabled val="1"/>
        </dgm:presLayoutVars>
      </dgm:prSet>
      <dgm:spPr/>
    </dgm:pt>
    <dgm:pt modelId="{782B9A56-0E9F-42F9-94B1-75B5E9239C31}" type="pres">
      <dgm:prSet presAssocID="{1A5FFC5F-DE3E-4671-AB3A-26DE2CA77583}" presName="spaceV" presStyleCnt="0"/>
      <dgm:spPr/>
    </dgm:pt>
    <dgm:pt modelId="{028F1BBF-CE93-4F82-8A47-562A215D3AA9}" type="pres">
      <dgm:prSet presAssocID="{EDC73954-ACE9-44B8-BAD1-647B053A2AE6}" presName="pair" presStyleCnt="0"/>
      <dgm:spPr/>
    </dgm:pt>
    <dgm:pt modelId="{891DE55E-D355-45C8-80FB-82D8E1326644}" type="pres">
      <dgm:prSet presAssocID="{EDC73954-ACE9-44B8-BAD1-647B053A2AE6}" presName="spaceH" presStyleLbl="node1" presStyleIdx="0" presStyleCnt="0"/>
      <dgm:spPr/>
    </dgm:pt>
    <dgm:pt modelId="{B7559916-7828-4A77-A188-E06650CF3673}" type="pres">
      <dgm:prSet presAssocID="{EDC73954-ACE9-44B8-BAD1-647B053A2AE6}" presName="desPictures" presStyleLbl="alignImgPlace1" presStyleIdx="4" presStyleCnt="6" custScaleX="151702" custLinFactNeighborX="-41878"/>
      <dgm:spPr>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gm:spPr>
    </dgm:pt>
    <dgm:pt modelId="{8F82B8A7-568B-441B-AD40-40F75C43250B}" type="pres">
      <dgm:prSet presAssocID="{EDC73954-ACE9-44B8-BAD1-647B053A2AE6}" presName="desTextWrapper" presStyleCnt="0"/>
      <dgm:spPr/>
    </dgm:pt>
    <dgm:pt modelId="{1E46A1AC-A4D7-48C1-927B-B16E94372E9C}" type="pres">
      <dgm:prSet presAssocID="{EDC73954-ACE9-44B8-BAD1-647B053A2AE6}" presName="desText" presStyleLbl="revTx" presStyleIdx="4" presStyleCnt="6" custScaleX="122874" custLinFactNeighborX="-1270">
        <dgm:presLayoutVars>
          <dgm:bulletEnabled val="1"/>
        </dgm:presLayoutVars>
      </dgm:prSet>
      <dgm:spPr/>
    </dgm:pt>
    <dgm:pt modelId="{07DC481A-F2AF-4FF8-94C2-77F0F743BF1A}" type="pres">
      <dgm:prSet presAssocID="{052EF368-0CA3-431D-AFF9-47FC72E6F665}" presName="spaceV" presStyleCnt="0"/>
      <dgm:spPr/>
    </dgm:pt>
    <dgm:pt modelId="{43DCE1C0-42DB-4D83-B719-69FE5AE2E4FB}" type="pres">
      <dgm:prSet presAssocID="{60A534AD-C3F7-46C9-9AB9-9E5CA986F58E}" presName="pair" presStyleCnt="0"/>
      <dgm:spPr/>
    </dgm:pt>
    <dgm:pt modelId="{21313355-2E39-40A7-8F34-5C813ED97AAF}" type="pres">
      <dgm:prSet presAssocID="{60A534AD-C3F7-46C9-9AB9-9E5CA986F58E}" presName="spaceH" presStyleLbl="node1" presStyleIdx="0" presStyleCnt="0"/>
      <dgm:spPr/>
    </dgm:pt>
    <dgm:pt modelId="{B0F907A6-CE28-4455-8846-501C9CEC4EE7}" type="pres">
      <dgm:prSet presAssocID="{60A534AD-C3F7-46C9-9AB9-9E5CA986F58E}" presName="desPictures" presStyleLbl="alignImgPlace1" presStyleIdx="5" presStyleCnt="6" custScaleX="151702" custLinFactNeighborX="-41878"/>
      <dgm:spPr>
        <a:prstGeom prst="round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gm:spPr>
    </dgm:pt>
    <dgm:pt modelId="{B93B6888-AD07-41FA-94D3-6E68A12BE561}" type="pres">
      <dgm:prSet presAssocID="{60A534AD-C3F7-46C9-9AB9-9E5CA986F58E}" presName="desTextWrapper" presStyleCnt="0"/>
      <dgm:spPr/>
    </dgm:pt>
    <dgm:pt modelId="{F3188194-A6F5-4E64-8C19-B1738E632657}" type="pres">
      <dgm:prSet presAssocID="{60A534AD-C3F7-46C9-9AB9-9E5CA986F58E}" presName="desText" presStyleLbl="revTx" presStyleIdx="5" presStyleCnt="6" custScaleX="122874" custLinFactNeighborX="-1270">
        <dgm:presLayoutVars>
          <dgm:bulletEnabled val="1"/>
        </dgm:presLayoutVars>
      </dgm:prSet>
      <dgm:spPr/>
    </dgm:pt>
    <dgm:pt modelId="{9893037A-ACE7-4F00-9783-2C489C81901F}" type="pres">
      <dgm:prSet presAssocID="{89F3D26F-2B5A-47F1-99E9-9B65CC2D0115}" presName="maxNode" presStyleCnt="0"/>
      <dgm:spPr/>
    </dgm:pt>
    <dgm:pt modelId="{5BAADD0F-0967-47F8-96AC-E52BFEA4B176}" type="pres">
      <dgm:prSet presAssocID="{89F3D26F-2B5A-47F1-99E9-9B65CC2D0115}" presName="Name33" presStyleCnt="0"/>
      <dgm:spPr/>
    </dgm:pt>
  </dgm:ptLst>
  <dgm:cxnLst>
    <dgm:cxn modelId="{42BED201-793F-41B0-902A-FCBBF42425C5}" type="presOf" srcId="{04A9E19E-2F65-4A2B-A026-1B1A86832267}" destId="{7EFA49B7-80D4-49B9-ACB5-D0F5EC3C6EB3}" srcOrd="0" destOrd="0" presId="urn:microsoft.com/office/officeart/2008/layout/AccentedPicture"/>
    <dgm:cxn modelId="{15CAB607-0182-45A3-8DDF-816A9DA8E385}" srcId="{89F3D26F-2B5A-47F1-99E9-9B65CC2D0115}" destId="{3F71FECB-0989-46A5-8B72-FE3F389F1320}" srcOrd="1" destOrd="0" parTransId="{181A612D-023B-41DF-B9A7-2646778F5E1E}" sibTransId="{580DCA17-3D38-4662-A34F-358895CC2AEF}"/>
    <dgm:cxn modelId="{1CF89708-45D0-4032-B0CD-096DE229A681}" srcId="{89F3D26F-2B5A-47F1-99E9-9B65CC2D0115}" destId="{26624817-8054-406E-872D-87E1A041B06D}" srcOrd="4" destOrd="0" parTransId="{DDACF082-FA96-4417-B519-D22C57B35808}" sibTransId="{1A5FFC5F-DE3E-4671-AB3A-26DE2CA77583}"/>
    <dgm:cxn modelId="{BD120222-FDC2-4B09-91C4-F29E8802DCB5}" type="presOf" srcId="{42AE55FF-AF7A-4B69-A2D6-8BBE6C744A12}" destId="{FC57CAF8-6ED2-4E81-A84D-070925692FEB}" srcOrd="0" destOrd="0" presId="urn:microsoft.com/office/officeart/2008/layout/AccentedPicture"/>
    <dgm:cxn modelId="{B0216A28-5A03-492C-83A4-B37A800B29C7}" srcId="{89F3D26F-2B5A-47F1-99E9-9B65CC2D0115}" destId="{42AE55FF-AF7A-4B69-A2D6-8BBE6C744A12}" srcOrd="3" destOrd="0" parTransId="{D20D7089-15B5-457A-AA15-928CB68FB006}" sibTransId="{817F8165-D702-45D4-BB13-F0AD62758D93}"/>
    <dgm:cxn modelId="{B5DBF42D-7111-4789-8164-D60871474861}" srcId="{89F3D26F-2B5A-47F1-99E9-9B65CC2D0115}" destId="{04A9E19E-2F65-4A2B-A026-1B1A86832267}" srcOrd="2" destOrd="0" parTransId="{74F60C6C-4454-402F-A796-112A9E6D6F42}" sibTransId="{670E70AD-B2B9-4AB6-B820-8F8C260882F2}"/>
    <dgm:cxn modelId="{4B5F6161-65FA-4984-A0E8-57BC6371892D}" srcId="{89F3D26F-2B5A-47F1-99E9-9B65CC2D0115}" destId="{EDC73954-ACE9-44B8-BAD1-647B053A2AE6}" srcOrd="5" destOrd="0" parTransId="{9061049C-5DF5-4E29-AFC6-5F5A14848B37}" sibTransId="{052EF368-0CA3-431D-AFF9-47FC72E6F665}"/>
    <dgm:cxn modelId="{6FB5BF47-C7FD-4140-A3CF-704DE25043FE}" type="presOf" srcId="{26624817-8054-406E-872D-87E1A041B06D}" destId="{5D2B1095-B1DA-4A3E-8528-C9FC117B0B9F}" srcOrd="0" destOrd="0" presId="urn:microsoft.com/office/officeart/2008/layout/AccentedPicture"/>
    <dgm:cxn modelId="{7A55D448-87A8-4399-A06E-C851680FEEE1}" type="presOf" srcId="{3AB49C45-B276-4A90-B447-8923BD107A79}" destId="{FC746B75-8F98-43AD-9D8B-FC42DDB05E5F}" srcOrd="0" destOrd="0" presId="urn:microsoft.com/office/officeart/2008/layout/AccentedPicture"/>
    <dgm:cxn modelId="{7BE41C88-3FBE-480B-A6AD-A0CF0203DB78}" type="presOf" srcId="{60A534AD-C3F7-46C9-9AB9-9E5CA986F58E}" destId="{F3188194-A6F5-4E64-8C19-B1738E632657}" srcOrd="0" destOrd="0" presId="urn:microsoft.com/office/officeart/2008/layout/AccentedPicture"/>
    <dgm:cxn modelId="{F932F88C-0A4F-495B-AC5D-87DC6CA4D2DF}" type="presOf" srcId="{7137663B-4F07-48F9-9C8B-6167CF55122D}" destId="{66E3609F-D395-439C-9A0F-89579FCB7199}" srcOrd="0" destOrd="0" presId="urn:microsoft.com/office/officeart/2008/layout/AccentedPicture"/>
    <dgm:cxn modelId="{5181AF98-099B-4B12-B6A4-8DA5D07CCEB9}" srcId="{89F3D26F-2B5A-47F1-99E9-9B65CC2D0115}" destId="{3AB49C45-B276-4A90-B447-8923BD107A79}" srcOrd="0" destOrd="0" parTransId="{26EE8EA2-2A3D-41E5-9D56-D593EDE2BE58}" sibTransId="{7137663B-4F07-48F9-9C8B-6167CF55122D}"/>
    <dgm:cxn modelId="{049013A7-3559-4181-A917-183742CEF7CB}" type="presOf" srcId="{3F71FECB-0989-46A5-8B72-FE3F389F1320}" destId="{2BF90FA4-19D6-4CE1-A3EF-24519A919810}" srcOrd="0" destOrd="0" presId="urn:microsoft.com/office/officeart/2008/layout/AccentedPicture"/>
    <dgm:cxn modelId="{849C03CC-9E18-4223-9A0E-6030C8E669CA}" type="presOf" srcId="{89F3D26F-2B5A-47F1-99E9-9B65CC2D0115}" destId="{7B04094D-E00F-4E8F-8F5F-590A6CF268F0}" srcOrd="0" destOrd="0" presId="urn:microsoft.com/office/officeart/2008/layout/AccentedPicture"/>
    <dgm:cxn modelId="{8F3D79EB-015B-4BD3-B8CE-6F1509527568}" srcId="{89F3D26F-2B5A-47F1-99E9-9B65CC2D0115}" destId="{60A534AD-C3F7-46C9-9AB9-9E5CA986F58E}" srcOrd="6" destOrd="0" parTransId="{C47DA052-E5AF-42E2-8CD2-F94BBFBAEAC9}" sibTransId="{B7F8636E-FC12-46CB-B0FF-A9FB6E2F5B67}"/>
    <dgm:cxn modelId="{212B85F8-B611-44AC-A72B-893B321BD3DF}" type="presOf" srcId="{EDC73954-ACE9-44B8-BAD1-647B053A2AE6}" destId="{1E46A1AC-A4D7-48C1-927B-B16E94372E9C}" srcOrd="0" destOrd="0" presId="urn:microsoft.com/office/officeart/2008/layout/AccentedPicture"/>
    <dgm:cxn modelId="{7914DFE6-EBCE-484F-ABB7-180BB6620276}" type="presParOf" srcId="{7B04094D-E00F-4E8F-8F5F-590A6CF268F0}" destId="{66E3609F-D395-439C-9A0F-89579FCB7199}" srcOrd="0" destOrd="0" presId="urn:microsoft.com/office/officeart/2008/layout/AccentedPicture"/>
    <dgm:cxn modelId="{A614F3FA-8FD7-49F2-8592-BF535ECB55B2}" type="presParOf" srcId="{7B04094D-E00F-4E8F-8F5F-590A6CF268F0}" destId="{FC746B75-8F98-43AD-9D8B-FC42DDB05E5F}" srcOrd="1" destOrd="0" presId="urn:microsoft.com/office/officeart/2008/layout/AccentedPicture"/>
    <dgm:cxn modelId="{C1C0CF7F-728F-46E2-AFE7-D868381077D4}" type="presParOf" srcId="{7B04094D-E00F-4E8F-8F5F-590A6CF268F0}" destId="{69E9A333-5F27-4991-A828-A35C3F7B32C4}" srcOrd="2" destOrd="0" presId="urn:microsoft.com/office/officeart/2008/layout/AccentedPicture"/>
    <dgm:cxn modelId="{19A6BB3E-46BB-40EE-B771-789B806E4A85}" type="presParOf" srcId="{69E9A333-5F27-4991-A828-A35C3F7B32C4}" destId="{84F2460A-1153-4C0A-A835-F0FF70E2FE46}" srcOrd="0" destOrd="0" presId="urn:microsoft.com/office/officeart/2008/layout/AccentedPicture"/>
    <dgm:cxn modelId="{8DE8651B-E29F-4EDA-B1BA-BDA8531AA28D}" type="presParOf" srcId="{84F2460A-1153-4C0A-A835-F0FF70E2FE46}" destId="{63E80E7C-7640-45BF-8A79-B571AA349F62}" srcOrd="0" destOrd="0" presId="urn:microsoft.com/office/officeart/2008/layout/AccentedPicture"/>
    <dgm:cxn modelId="{A5A005BB-B7F9-4A1C-BD94-A849D09D4D5B}" type="presParOf" srcId="{84F2460A-1153-4C0A-A835-F0FF70E2FE46}" destId="{46CDD3A4-C861-47E4-8144-6DAD5BAA9260}" srcOrd="1" destOrd="0" presId="urn:microsoft.com/office/officeart/2008/layout/AccentedPicture"/>
    <dgm:cxn modelId="{89DBDE87-068F-4F3A-93E8-8197B8EAAF34}" type="presParOf" srcId="{84F2460A-1153-4C0A-A835-F0FF70E2FE46}" destId="{3610D14F-EDD1-4E27-984A-FECFF2158315}" srcOrd="2" destOrd="0" presId="urn:microsoft.com/office/officeart/2008/layout/AccentedPicture"/>
    <dgm:cxn modelId="{D7412F7D-1B66-4DE3-9DDC-E5BA1F3CB788}" type="presParOf" srcId="{3610D14F-EDD1-4E27-984A-FECFF2158315}" destId="{2BF90FA4-19D6-4CE1-A3EF-24519A919810}" srcOrd="0" destOrd="0" presId="urn:microsoft.com/office/officeart/2008/layout/AccentedPicture"/>
    <dgm:cxn modelId="{B8DE8D0F-12E1-43DD-A4DE-170B09FA2E90}" type="presParOf" srcId="{69E9A333-5F27-4991-A828-A35C3F7B32C4}" destId="{0713FBED-18A3-47AB-A59D-7F8971BE6C14}" srcOrd="1" destOrd="0" presId="urn:microsoft.com/office/officeart/2008/layout/AccentedPicture"/>
    <dgm:cxn modelId="{8BB381FD-05CD-467C-9A83-EA406F0CD668}" type="presParOf" srcId="{69E9A333-5F27-4991-A828-A35C3F7B32C4}" destId="{2E401642-F01C-40C6-A9AE-1A986339EDF3}" srcOrd="2" destOrd="0" presId="urn:microsoft.com/office/officeart/2008/layout/AccentedPicture"/>
    <dgm:cxn modelId="{50B34F1F-C3C3-4042-B60E-F96AE4AB5C69}" type="presParOf" srcId="{2E401642-F01C-40C6-A9AE-1A986339EDF3}" destId="{46BECB54-280A-4C62-9BE0-C04B3BA12C65}" srcOrd="0" destOrd="0" presId="urn:microsoft.com/office/officeart/2008/layout/AccentedPicture"/>
    <dgm:cxn modelId="{FE23CBD8-FB06-4DD7-9215-4390DF50F6CE}" type="presParOf" srcId="{2E401642-F01C-40C6-A9AE-1A986339EDF3}" destId="{BFED0B7A-277B-4ADF-9C1B-097B9BC7FDD9}" srcOrd="1" destOrd="0" presId="urn:microsoft.com/office/officeart/2008/layout/AccentedPicture"/>
    <dgm:cxn modelId="{F06993AA-8D9C-49A6-BEF3-34B2B08203B1}" type="presParOf" srcId="{2E401642-F01C-40C6-A9AE-1A986339EDF3}" destId="{E577D27C-F0AF-4586-82D1-2E9FB65D09F0}" srcOrd="2" destOrd="0" presId="urn:microsoft.com/office/officeart/2008/layout/AccentedPicture"/>
    <dgm:cxn modelId="{F952476D-AAAC-4912-9A02-BE31AF29801D}" type="presParOf" srcId="{E577D27C-F0AF-4586-82D1-2E9FB65D09F0}" destId="{7EFA49B7-80D4-49B9-ACB5-D0F5EC3C6EB3}" srcOrd="0" destOrd="0" presId="urn:microsoft.com/office/officeart/2008/layout/AccentedPicture"/>
    <dgm:cxn modelId="{34FC0C7E-BC1D-4327-91FA-E535171B3A7D}" type="presParOf" srcId="{69E9A333-5F27-4991-A828-A35C3F7B32C4}" destId="{CFB2E654-6E7F-493C-BEED-D68DCCDBB8AE}" srcOrd="3" destOrd="0" presId="urn:microsoft.com/office/officeart/2008/layout/AccentedPicture"/>
    <dgm:cxn modelId="{ED221812-1CAD-4D83-B7C7-091B1D33CE50}" type="presParOf" srcId="{69E9A333-5F27-4991-A828-A35C3F7B32C4}" destId="{572FB686-B454-44D4-81D3-A30DCAEDA383}" srcOrd="4" destOrd="0" presId="urn:microsoft.com/office/officeart/2008/layout/AccentedPicture"/>
    <dgm:cxn modelId="{A59EA9C6-9B02-4B8D-9C42-B1D60E11CA8D}" type="presParOf" srcId="{572FB686-B454-44D4-81D3-A30DCAEDA383}" destId="{7E908B4B-83A1-424C-80B7-6C50081C6C85}" srcOrd="0" destOrd="0" presId="urn:microsoft.com/office/officeart/2008/layout/AccentedPicture"/>
    <dgm:cxn modelId="{A872DFA1-91FB-4D48-9E99-FDFC726A6C68}" type="presParOf" srcId="{572FB686-B454-44D4-81D3-A30DCAEDA383}" destId="{4F1E14C7-5EAE-4A39-887B-F0954D837ADB}" srcOrd="1" destOrd="0" presId="urn:microsoft.com/office/officeart/2008/layout/AccentedPicture"/>
    <dgm:cxn modelId="{9F00341E-7326-4712-9413-C619CB6CBD54}" type="presParOf" srcId="{572FB686-B454-44D4-81D3-A30DCAEDA383}" destId="{606CD1E6-00C1-4AEF-BCE3-588C2E5018AA}" srcOrd="2" destOrd="0" presId="urn:microsoft.com/office/officeart/2008/layout/AccentedPicture"/>
    <dgm:cxn modelId="{5D3CDE17-8806-402F-B32A-35C5DA9A41C5}" type="presParOf" srcId="{606CD1E6-00C1-4AEF-BCE3-588C2E5018AA}" destId="{FC57CAF8-6ED2-4E81-A84D-070925692FEB}" srcOrd="0" destOrd="0" presId="urn:microsoft.com/office/officeart/2008/layout/AccentedPicture"/>
    <dgm:cxn modelId="{C4EA4CBD-6AB2-4F35-AA11-A58917BE347E}" type="presParOf" srcId="{69E9A333-5F27-4991-A828-A35C3F7B32C4}" destId="{FD50F7D0-AAEC-4FBF-9B79-5EAFEDA649B6}" srcOrd="5" destOrd="0" presId="urn:microsoft.com/office/officeart/2008/layout/AccentedPicture"/>
    <dgm:cxn modelId="{EFD510E4-5DC1-4CAA-9789-872E68657163}" type="presParOf" srcId="{69E9A333-5F27-4991-A828-A35C3F7B32C4}" destId="{DB76D78C-9C28-4ADA-8E8B-3EADF3890136}" srcOrd="6" destOrd="0" presId="urn:microsoft.com/office/officeart/2008/layout/AccentedPicture"/>
    <dgm:cxn modelId="{E68DA801-E97B-40B4-95CD-582BBF82F46F}" type="presParOf" srcId="{DB76D78C-9C28-4ADA-8E8B-3EADF3890136}" destId="{338B9AD7-434B-4DFE-BA35-B141978EF0AC}" srcOrd="0" destOrd="0" presId="urn:microsoft.com/office/officeart/2008/layout/AccentedPicture"/>
    <dgm:cxn modelId="{085427F7-2A35-4A1A-AB59-90D0DAEF0520}" type="presParOf" srcId="{DB76D78C-9C28-4ADA-8E8B-3EADF3890136}" destId="{F84CD6D8-DD21-4ACD-B02A-7D8436D41D31}" srcOrd="1" destOrd="0" presId="urn:microsoft.com/office/officeart/2008/layout/AccentedPicture"/>
    <dgm:cxn modelId="{18B340FD-8C92-45C3-8167-4969E64ECBB4}" type="presParOf" srcId="{DB76D78C-9C28-4ADA-8E8B-3EADF3890136}" destId="{523EDD0E-A648-45B5-98E7-13C18B607FC6}" srcOrd="2" destOrd="0" presId="urn:microsoft.com/office/officeart/2008/layout/AccentedPicture"/>
    <dgm:cxn modelId="{C4F2E536-9A80-4D5E-99D9-217505B3C4BE}" type="presParOf" srcId="{523EDD0E-A648-45B5-98E7-13C18B607FC6}" destId="{5D2B1095-B1DA-4A3E-8528-C9FC117B0B9F}" srcOrd="0" destOrd="0" presId="urn:microsoft.com/office/officeart/2008/layout/AccentedPicture"/>
    <dgm:cxn modelId="{35AC3A03-3C05-43A8-B61E-6BFCD53712D9}" type="presParOf" srcId="{69E9A333-5F27-4991-A828-A35C3F7B32C4}" destId="{782B9A56-0E9F-42F9-94B1-75B5E9239C31}" srcOrd="7" destOrd="0" presId="urn:microsoft.com/office/officeart/2008/layout/AccentedPicture"/>
    <dgm:cxn modelId="{643A1279-1FA3-4D98-A9BC-C42BDB9DB53C}" type="presParOf" srcId="{69E9A333-5F27-4991-A828-A35C3F7B32C4}" destId="{028F1BBF-CE93-4F82-8A47-562A215D3AA9}" srcOrd="8" destOrd="0" presId="urn:microsoft.com/office/officeart/2008/layout/AccentedPicture"/>
    <dgm:cxn modelId="{6B67419B-D525-45EF-879B-6B1697530F08}" type="presParOf" srcId="{028F1BBF-CE93-4F82-8A47-562A215D3AA9}" destId="{891DE55E-D355-45C8-80FB-82D8E1326644}" srcOrd="0" destOrd="0" presId="urn:microsoft.com/office/officeart/2008/layout/AccentedPicture"/>
    <dgm:cxn modelId="{35CA9BAC-BFA2-4AE1-9B69-3F02CF3C7DDC}" type="presParOf" srcId="{028F1BBF-CE93-4F82-8A47-562A215D3AA9}" destId="{B7559916-7828-4A77-A188-E06650CF3673}" srcOrd="1" destOrd="0" presId="urn:microsoft.com/office/officeart/2008/layout/AccentedPicture"/>
    <dgm:cxn modelId="{E5871838-9AB4-4EFB-9FBC-20A914D2F62B}" type="presParOf" srcId="{028F1BBF-CE93-4F82-8A47-562A215D3AA9}" destId="{8F82B8A7-568B-441B-AD40-40F75C43250B}" srcOrd="2" destOrd="0" presId="urn:microsoft.com/office/officeart/2008/layout/AccentedPicture"/>
    <dgm:cxn modelId="{07BF4FD9-54A5-4BD4-BB76-068E20E3D4F8}" type="presParOf" srcId="{8F82B8A7-568B-441B-AD40-40F75C43250B}" destId="{1E46A1AC-A4D7-48C1-927B-B16E94372E9C}" srcOrd="0" destOrd="0" presId="urn:microsoft.com/office/officeart/2008/layout/AccentedPicture"/>
    <dgm:cxn modelId="{366E0ABA-A1BD-4BDE-95AB-E13A2CC4021B}" type="presParOf" srcId="{69E9A333-5F27-4991-A828-A35C3F7B32C4}" destId="{07DC481A-F2AF-4FF8-94C2-77F0F743BF1A}" srcOrd="9" destOrd="0" presId="urn:microsoft.com/office/officeart/2008/layout/AccentedPicture"/>
    <dgm:cxn modelId="{B6A8164E-D09F-4569-9D30-BDF763FC9FAA}" type="presParOf" srcId="{69E9A333-5F27-4991-A828-A35C3F7B32C4}" destId="{43DCE1C0-42DB-4D83-B719-69FE5AE2E4FB}" srcOrd="10" destOrd="0" presId="urn:microsoft.com/office/officeart/2008/layout/AccentedPicture"/>
    <dgm:cxn modelId="{F129A5E4-E7AC-455E-9286-05CEF2C42350}" type="presParOf" srcId="{43DCE1C0-42DB-4D83-B719-69FE5AE2E4FB}" destId="{21313355-2E39-40A7-8F34-5C813ED97AAF}" srcOrd="0" destOrd="0" presId="urn:microsoft.com/office/officeart/2008/layout/AccentedPicture"/>
    <dgm:cxn modelId="{4E955B8E-D8BA-44A1-9E7D-A94E9F24B9E2}" type="presParOf" srcId="{43DCE1C0-42DB-4D83-B719-69FE5AE2E4FB}" destId="{B0F907A6-CE28-4455-8846-501C9CEC4EE7}" srcOrd="1" destOrd="0" presId="urn:microsoft.com/office/officeart/2008/layout/AccentedPicture"/>
    <dgm:cxn modelId="{5952C425-2C6A-489E-A16C-7DB5ECE88CCC}" type="presParOf" srcId="{43DCE1C0-42DB-4D83-B719-69FE5AE2E4FB}" destId="{B93B6888-AD07-41FA-94D3-6E68A12BE561}" srcOrd="2" destOrd="0" presId="urn:microsoft.com/office/officeart/2008/layout/AccentedPicture"/>
    <dgm:cxn modelId="{45F1D3C8-38B2-494C-A7C0-5F18078BA83E}" type="presParOf" srcId="{B93B6888-AD07-41FA-94D3-6E68A12BE561}" destId="{F3188194-A6F5-4E64-8C19-B1738E632657}" srcOrd="0" destOrd="0" presId="urn:microsoft.com/office/officeart/2008/layout/AccentedPicture"/>
    <dgm:cxn modelId="{10FC81A8-2BA2-4DEA-A946-8106C684F472}" type="presParOf" srcId="{7B04094D-E00F-4E8F-8F5F-590A6CF268F0}" destId="{9893037A-ACE7-4F00-9783-2C489C81901F}" srcOrd="3" destOrd="0" presId="urn:microsoft.com/office/officeart/2008/layout/AccentedPicture"/>
    <dgm:cxn modelId="{77CB440A-81ED-4B4D-8229-24E1AAA62B95}" type="presParOf" srcId="{9893037A-ACE7-4F00-9783-2C489C81901F}" destId="{5BAADD0F-0967-47F8-96AC-E52BFEA4B176}"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271943-D6C7-466A-8B49-54E6D57027A2}" type="doc">
      <dgm:prSet loTypeId="urn:microsoft.com/office/officeart/2005/8/layout/target1" loCatId="relationship" qsTypeId="urn:microsoft.com/office/officeart/2005/8/quickstyle/simple5" qsCatId="simple" csTypeId="urn:microsoft.com/office/officeart/2005/8/colors/colorful4" csCatId="colorful" phldr="1"/>
      <dgm:spPr/>
      <dgm:t>
        <a:bodyPr/>
        <a:lstStyle/>
        <a:p>
          <a:endParaRPr lang="es-ES"/>
        </a:p>
      </dgm:t>
    </dgm:pt>
    <dgm:pt modelId="{711E9491-D70B-4558-94CE-702DED7ED3C8}">
      <dgm:prSet phldrT="[Texto]" custT="1"/>
      <dgm:spPr/>
      <dgm:t>
        <a:bodyPr/>
        <a:lstStyle/>
        <a:p>
          <a:r>
            <a:rPr lang="es-ES" sz="1800" b="1"/>
            <a:t>Jerusalem</a:t>
          </a:r>
          <a:endParaRPr lang="es-ES" sz="1800" b="1" dirty="0"/>
        </a:p>
      </dgm:t>
    </dgm:pt>
    <dgm:pt modelId="{6D52ED7E-CC50-4894-AB1A-5AE9B6C39296}" type="parTrans" cxnId="{C4822A66-A7F8-4122-9842-81E7ED3B8516}">
      <dgm:prSet/>
      <dgm:spPr/>
      <dgm:t>
        <a:bodyPr/>
        <a:lstStyle/>
        <a:p>
          <a:endParaRPr lang="es-ES" sz="1800" b="1"/>
        </a:p>
      </dgm:t>
    </dgm:pt>
    <dgm:pt modelId="{592B8609-8EDA-4E4A-95C8-C1FB363E4B5B}" type="sibTrans" cxnId="{C4822A66-A7F8-4122-9842-81E7ED3B8516}">
      <dgm:prSet/>
      <dgm:spPr/>
      <dgm:t>
        <a:bodyPr/>
        <a:lstStyle/>
        <a:p>
          <a:endParaRPr lang="es-ES" sz="1800" b="1"/>
        </a:p>
      </dgm:t>
    </dgm:pt>
    <dgm:pt modelId="{1B938EFD-6C07-4D81-8331-1FF78944CFEB}">
      <dgm:prSet phldrT="[Texto]" custT="1"/>
      <dgm:spPr/>
      <dgm:t>
        <a:bodyPr/>
        <a:lstStyle/>
        <a:p>
          <a:r>
            <a:rPr lang="es-ES" sz="1800" b="1" dirty="0"/>
            <a:t>Judea</a:t>
          </a:r>
        </a:p>
      </dgm:t>
    </dgm:pt>
    <dgm:pt modelId="{38BA9C78-1689-485E-A5A7-BDC63C3918EA}" type="parTrans" cxnId="{F973DDEB-FF5B-4FBD-B0CA-1792CEA094B1}">
      <dgm:prSet/>
      <dgm:spPr/>
      <dgm:t>
        <a:bodyPr/>
        <a:lstStyle/>
        <a:p>
          <a:endParaRPr lang="es-ES"/>
        </a:p>
      </dgm:t>
    </dgm:pt>
    <dgm:pt modelId="{CFE772EF-F821-4165-9867-C5DD4A20B14E}" type="sibTrans" cxnId="{F973DDEB-FF5B-4FBD-B0CA-1792CEA094B1}">
      <dgm:prSet/>
      <dgm:spPr/>
      <dgm:t>
        <a:bodyPr/>
        <a:lstStyle/>
        <a:p>
          <a:endParaRPr lang="es-ES"/>
        </a:p>
      </dgm:t>
    </dgm:pt>
    <dgm:pt modelId="{37696F10-FC1B-4B52-A077-B66CA23C8E89}">
      <dgm:prSet phldrT="[Texto]" custT="1"/>
      <dgm:spPr/>
      <dgm:t>
        <a:bodyPr/>
        <a:lstStyle/>
        <a:p>
          <a:r>
            <a:rPr lang="es-ES" sz="1800" b="1" dirty="0"/>
            <a:t>Samaria</a:t>
          </a:r>
        </a:p>
      </dgm:t>
    </dgm:pt>
    <dgm:pt modelId="{6B04B880-08A4-4CD8-8FB0-C8ECD7E7B1E5}" type="parTrans" cxnId="{81498E02-556E-4BDD-AC9F-379B62E9276D}">
      <dgm:prSet/>
      <dgm:spPr/>
      <dgm:t>
        <a:bodyPr/>
        <a:lstStyle/>
        <a:p>
          <a:endParaRPr lang="es-ES"/>
        </a:p>
      </dgm:t>
    </dgm:pt>
    <dgm:pt modelId="{6531AE1A-3676-4127-8F0F-62099E488FAE}" type="sibTrans" cxnId="{81498E02-556E-4BDD-AC9F-379B62E9276D}">
      <dgm:prSet/>
      <dgm:spPr/>
      <dgm:t>
        <a:bodyPr/>
        <a:lstStyle/>
        <a:p>
          <a:endParaRPr lang="es-ES"/>
        </a:p>
      </dgm:t>
    </dgm:pt>
    <dgm:pt modelId="{90A98223-7337-45D1-8031-B148B1E8BA89}">
      <dgm:prSet phldrT="[Texto]" custT="1"/>
      <dgm:spPr/>
      <dgm:t>
        <a:bodyPr/>
        <a:lstStyle/>
        <a:p>
          <a:r>
            <a:rPr lang="es-ES" sz="1800" b="1"/>
            <a:t>The ends of the earth</a:t>
          </a:r>
          <a:endParaRPr lang="es-ES" sz="1800" b="1" dirty="0"/>
        </a:p>
      </dgm:t>
    </dgm:pt>
    <dgm:pt modelId="{CF917269-602E-4C41-A4C8-C6B9C81340EF}" type="parTrans" cxnId="{5EA2DA49-B35F-44BD-88F3-6EE7FD45DDCE}">
      <dgm:prSet/>
      <dgm:spPr/>
      <dgm:t>
        <a:bodyPr/>
        <a:lstStyle/>
        <a:p>
          <a:endParaRPr lang="es-ES"/>
        </a:p>
      </dgm:t>
    </dgm:pt>
    <dgm:pt modelId="{96DF8498-EFA5-4AC5-91A5-36D2D67A5974}" type="sibTrans" cxnId="{5EA2DA49-B35F-44BD-88F3-6EE7FD45DDCE}">
      <dgm:prSet/>
      <dgm:spPr/>
      <dgm:t>
        <a:bodyPr/>
        <a:lstStyle/>
        <a:p>
          <a:endParaRPr lang="es-ES"/>
        </a:p>
      </dgm:t>
    </dgm:pt>
    <dgm:pt modelId="{8763DD62-A17B-45E3-B98B-4147652E37B0}" type="pres">
      <dgm:prSet presAssocID="{53271943-D6C7-466A-8B49-54E6D57027A2}" presName="composite" presStyleCnt="0">
        <dgm:presLayoutVars>
          <dgm:chMax val="5"/>
          <dgm:dir/>
          <dgm:resizeHandles val="exact"/>
        </dgm:presLayoutVars>
      </dgm:prSet>
      <dgm:spPr/>
    </dgm:pt>
    <dgm:pt modelId="{8C108065-1ECD-4F60-8366-A3969770A406}" type="pres">
      <dgm:prSet presAssocID="{711E9491-D70B-4558-94CE-702DED7ED3C8}" presName="circle1" presStyleLbl="lnNode1" presStyleIdx="0" presStyleCnt="4" custLinFactNeighborX="-50423"/>
      <dgm:spPr/>
    </dgm:pt>
    <dgm:pt modelId="{315062AA-F77A-4DA8-AE59-2E778EA61104}" type="pres">
      <dgm:prSet presAssocID="{711E9491-D70B-4558-94CE-702DED7ED3C8}" presName="text1" presStyleLbl="revTx" presStyleIdx="0" presStyleCnt="4" custScaleX="134238" custLinFactNeighborX="7716">
        <dgm:presLayoutVars>
          <dgm:bulletEnabled val="1"/>
        </dgm:presLayoutVars>
      </dgm:prSet>
      <dgm:spPr/>
    </dgm:pt>
    <dgm:pt modelId="{281E78AA-C248-4C85-A25D-C4FD67E070BC}" type="pres">
      <dgm:prSet presAssocID="{711E9491-D70B-4558-94CE-702DED7ED3C8}" presName="line1" presStyleLbl="callout" presStyleIdx="0" presStyleCnt="8" custLinFactNeighborX="-62412"/>
      <dgm:spPr>
        <a:ln w="28575">
          <a:solidFill>
            <a:schemeClr val="accent4">
              <a:lumMod val="75000"/>
            </a:schemeClr>
          </a:solidFill>
        </a:ln>
      </dgm:spPr>
    </dgm:pt>
    <dgm:pt modelId="{C9F17524-F90D-4B20-ADFC-E7A8DF092F2F}" type="pres">
      <dgm:prSet presAssocID="{711E9491-D70B-4558-94CE-702DED7ED3C8}" presName="d1" presStyleLbl="callout" presStyleIdx="1" presStyleCnt="8" custLinFactNeighborX="-13090"/>
      <dgm:spPr>
        <a:ln w="28575">
          <a:solidFill>
            <a:schemeClr val="accent4">
              <a:lumMod val="75000"/>
            </a:schemeClr>
          </a:solidFill>
        </a:ln>
      </dgm:spPr>
    </dgm:pt>
    <dgm:pt modelId="{0E874AFF-72F1-47F9-93CA-5DA344E19CF8}" type="pres">
      <dgm:prSet presAssocID="{1B938EFD-6C07-4D81-8331-1FF78944CFEB}" presName="circle2" presStyleLbl="lnNode1" presStyleIdx="1" presStyleCnt="4" custLinFactNeighborX="-16800"/>
      <dgm:spPr/>
    </dgm:pt>
    <dgm:pt modelId="{EBFE420A-118C-4854-B152-C39A14275D0D}" type="pres">
      <dgm:prSet presAssocID="{1B938EFD-6C07-4D81-8331-1FF78944CFEB}" presName="text2" presStyleLbl="revTx" presStyleIdx="1" presStyleCnt="4" custScaleX="134238" custLinFactNeighborX="7716">
        <dgm:presLayoutVars>
          <dgm:bulletEnabled val="1"/>
        </dgm:presLayoutVars>
      </dgm:prSet>
      <dgm:spPr/>
    </dgm:pt>
    <dgm:pt modelId="{4DD8BFFE-1640-4D9F-94FC-BF1FDBC7F406}" type="pres">
      <dgm:prSet presAssocID="{1B938EFD-6C07-4D81-8331-1FF78944CFEB}" presName="line2" presStyleLbl="callout" presStyleIdx="2" presStyleCnt="8" custLinFactNeighborX="-60180"/>
      <dgm:spPr>
        <a:ln w="28575">
          <a:solidFill>
            <a:schemeClr val="accent3">
              <a:lumMod val="50000"/>
            </a:schemeClr>
          </a:solidFill>
        </a:ln>
      </dgm:spPr>
    </dgm:pt>
    <dgm:pt modelId="{063BEEFE-786A-4184-A1D2-5EBE564D6CA1}" type="pres">
      <dgm:prSet presAssocID="{1B938EFD-6C07-4D81-8331-1FF78944CFEB}" presName="d2" presStyleLbl="callout" presStyleIdx="3" presStyleCnt="8" custLinFactNeighborX="-16708"/>
      <dgm:spPr>
        <a:ln w="28575">
          <a:solidFill>
            <a:schemeClr val="accent3">
              <a:lumMod val="50000"/>
            </a:schemeClr>
          </a:solidFill>
        </a:ln>
      </dgm:spPr>
    </dgm:pt>
    <dgm:pt modelId="{FB5E9FDC-AE3B-4E71-9C71-407C9E7B6668}" type="pres">
      <dgm:prSet presAssocID="{37696F10-FC1B-4B52-A077-B66CA23C8E89}" presName="circle3" presStyleLbl="lnNode1" presStyleIdx="2" presStyleCnt="4" custLinFactNeighborX="-10080"/>
      <dgm:spPr/>
    </dgm:pt>
    <dgm:pt modelId="{C00E8B81-081B-4D8E-A31F-2608F87A1741}" type="pres">
      <dgm:prSet presAssocID="{37696F10-FC1B-4B52-A077-B66CA23C8E89}" presName="text3" presStyleLbl="revTx" presStyleIdx="2" presStyleCnt="4" custScaleX="134238" custLinFactNeighborX="7716">
        <dgm:presLayoutVars>
          <dgm:bulletEnabled val="1"/>
        </dgm:presLayoutVars>
      </dgm:prSet>
      <dgm:spPr/>
    </dgm:pt>
    <dgm:pt modelId="{194F5E15-CA39-4823-83DD-EC4D1DC08875}" type="pres">
      <dgm:prSet presAssocID="{37696F10-FC1B-4B52-A077-B66CA23C8E89}" presName="line3" presStyleLbl="callout" presStyleIdx="4" presStyleCnt="8" custLinFactNeighborX="-57608"/>
      <dgm:spPr>
        <a:ln w="28575">
          <a:solidFill>
            <a:schemeClr val="accent1"/>
          </a:solidFill>
        </a:ln>
      </dgm:spPr>
    </dgm:pt>
    <dgm:pt modelId="{12E6483C-B582-49CA-9DC4-6FE029E0F6BE}" type="pres">
      <dgm:prSet presAssocID="{37696F10-FC1B-4B52-A077-B66CA23C8E89}" presName="d3" presStyleLbl="callout" presStyleIdx="5" presStyleCnt="8" custLinFactNeighborX="-21656"/>
      <dgm:spPr>
        <a:ln w="28575">
          <a:solidFill>
            <a:schemeClr val="accent1"/>
          </a:solidFill>
        </a:ln>
      </dgm:spPr>
    </dgm:pt>
    <dgm:pt modelId="{E1BFE919-B347-47CE-940B-F552422AB900}" type="pres">
      <dgm:prSet presAssocID="{90A98223-7337-45D1-8031-B148B1E8BA89}" presName="circle4" presStyleLbl="lnNode1" presStyleIdx="3" presStyleCnt="4" custLinFactNeighborX="-7194"/>
      <dgm:spPr/>
    </dgm:pt>
    <dgm:pt modelId="{3F9AA802-1CDE-4E2A-87AB-5906FBF8BC83}" type="pres">
      <dgm:prSet presAssocID="{90A98223-7337-45D1-8031-B148B1E8BA89}" presName="text4" presStyleLbl="revTx" presStyleIdx="3" presStyleCnt="4" custScaleX="134238" custLinFactNeighborX="7716">
        <dgm:presLayoutVars>
          <dgm:bulletEnabled val="1"/>
        </dgm:presLayoutVars>
      </dgm:prSet>
      <dgm:spPr/>
    </dgm:pt>
    <dgm:pt modelId="{325E30FE-4B04-498C-9702-473E906C36D1}" type="pres">
      <dgm:prSet presAssocID="{90A98223-7337-45D1-8031-B148B1E8BA89}" presName="line4" presStyleLbl="callout" presStyleIdx="6" presStyleCnt="8" custLinFactNeighborX="-57608"/>
      <dgm:spPr>
        <a:ln w="28575">
          <a:solidFill>
            <a:schemeClr val="accent5">
              <a:lumMod val="50000"/>
            </a:schemeClr>
          </a:solidFill>
        </a:ln>
      </dgm:spPr>
    </dgm:pt>
    <dgm:pt modelId="{52F6330D-720F-4F58-B1C8-5C984CEFC89A}" type="pres">
      <dgm:prSet presAssocID="{90A98223-7337-45D1-8031-B148B1E8BA89}" presName="d4" presStyleLbl="callout" presStyleIdx="7" presStyleCnt="8" custLinFactNeighborX="-27680"/>
      <dgm:spPr>
        <a:ln w="28575">
          <a:solidFill>
            <a:schemeClr val="accent5">
              <a:lumMod val="50000"/>
            </a:schemeClr>
          </a:solidFill>
        </a:ln>
      </dgm:spPr>
    </dgm:pt>
  </dgm:ptLst>
  <dgm:cxnLst>
    <dgm:cxn modelId="{8E156000-A0DA-4B8E-9A4A-CB445FF94070}" type="presOf" srcId="{711E9491-D70B-4558-94CE-702DED7ED3C8}" destId="{315062AA-F77A-4DA8-AE59-2E778EA61104}" srcOrd="0" destOrd="0" presId="urn:microsoft.com/office/officeart/2005/8/layout/target1"/>
    <dgm:cxn modelId="{81498E02-556E-4BDD-AC9F-379B62E9276D}" srcId="{53271943-D6C7-466A-8B49-54E6D57027A2}" destId="{37696F10-FC1B-4B52-A077-B66CA23C8E89}" srcOrd="2" destOrd="0" parTransId="{6B04B880-08A4-4CD8-8FB0-C8ECD7E7B1E5}" sibTransId="{6531AE1A-3676-4127-8F0F-62099E488FAE}"/>
    <dgm:cxn modelId="{90E05C22-6524-4DC2-812B-403A444CC32C}" type="presOf" srcId="{53271943-D6C7-466A-8B49-54E6D57027A2}" destId="{8763DD62-A17B-45E3-B98B-4147652E37B0}" srcOrd="0" destOrd="0" presId="urn:microsoft.com/office/officeart/2005/8/layout/target1"/>
    <dgm:cxn modelId="{C4822A66-A7F8-4122-9842-81E7ED3B8516}" srcId="{53271943-D6C7-466A-8B49-54E6D57027A2}" destId="{711E9491-D70B-4558-94CE-702DED7ED3C8}" srcOrd="0" destOrd="0" parTransId="{6D52ED7E-CC50-4894-AB1A-5AE9B6C39296}" sibTransId="{592B8609-8EDA-4E4A-95C8-C1FB363E4B5B}"/>
    <dgm:cxn modelId="{5EA2DA49-B35F-44BD-88F3-6EE7FD45DDCE}" srcId="{53271943-D6C7-466A-8B49-54E6D57027A2}" destId="{90A98223-7337-45D1-8031-B148B1E8BA89}" srcOrd="3" destOrd="0" parTransId="{CF917269-602E-4C41-A4C8-C6B9C81340EF}" sibTransId="{96DF8498-EFA5-4AC5-91A5-36D2D67A5974}"/>
    <dgm:cxn modelId="{9EF57B4C-D658-40B3-95A2-8C86560FEC69}" type="presOf" srcId="{37696F10-FC1B-4B52-A077-B66CA23C8E89}" destId="{C00E8B81-081B-4D8E-A31F-2608F87A1741}" srcOrd="0" destOrd="0" presId="urn:microsoft.com/office/officeart/2005/8/layout/target1"/>
    <dgm:cxn modelId="{B81E2B52-A168-4010-969C-276BADA09A93}" type="presOf" srcId="{90A98223-7337-45D1-8031-B148B1E8BA89}" destId="{3F9AA802-1CDE-4E2A-87AB-5906FBF8BC83}" srcOrd="0" destOrd="0" presId="urn:microsoft.com/office/officeart/2005/8/layout/target1"/>
    <dgm:cxn modelId="{B7F88EC2-9DD9-43ED-9F5F-3A3CDBC3DC51}" type="presOf" srcId="{1B938EFD-6C07-4D81-8331-1FF78944CFEB}" destId="{EBFE420A-118C-4854-B152-C39A14275D0D}" srcOrd="0" destOrd="0" presId="urn:microsoft.com/office/officeart/2005/8/layout/target1"/>
    <dgm:cxn modelId="{F973DDEB-FF5B-4FBD-B0CA-1792CEA094B1}" srcId="{53271943-D6C7-466A-8B49-54E6D57027A2}" destId="{1B938EFD-6C07-4D81-8331-1FF78944CFEB}" srcOrd="1" destOrd="0" parTransId="{38BA9C78-1689-485E-A5A7-BDC63C3918EA}" sibTransId="{CFE772EF-F821-4165-9867-C5DD4A20B14E}"/>
    <dgm:cxn modelId="{783A879E-11F9-4B1A-9CA6-D082D801A271}" type="presParOf" srcId="{8763DD62-A17B-45E3-B98B-4147652E37B0}" destId="{8C108065-1ECD-4F60-8366-A3969770A406}" srcOrd="0" destOrd="0" presId="urn:microsoft.com/office/officeart/2005/8/layout/target1"/>
    <dgm:cxn modelId="{9951B31F-1709-464E-9B44-38B8150267F2}" type="presParOf" srcId="{8763DD62-A17B-45E3-B98B-4147652E37B0}" destId="{315062AA-F77A-4DA8-AE59-2E778EA61104}" srcOrd="1" destOrd="0" presId="urn:microsoft.com/office/officeart/2005/8/layout/target1"/>
    <dgm:cxn modelId="{FDFE8A4B-7D25-4028-BFF8-9958F71F99E4}" type="presParOf" srcId="{8763DD62-A17B-45E3-B98B-4147652E37B0}" destId="{281E78AA-C248-4C85-A25D-C4FD67E070BC}" srcOrd="2" destOrd="0" presId="urn:microsoft.com/office/officeart/2005/8/layout/target1"/>
    <dgm:cxn modelId="{6BB31770-5C19-4A0F-BD0E-F689C230347B}" type="presParOf" srcId="{8763DD62-A17B-45E3-B98B-4147652E37B0}" destId="{C9F17524-F90D-4B20-ADFC-E7A8DF092F2F}" srcOrd="3" destOrd="0" presId="urn:microsoft.com/office/officeart/2005/8/layout/target1"/>
    <dgm:cxn modelId="{CD69A24D-E7D8-4C73-8CE5-02751F89E3EF}" type="presParOf" srcId="{8763DD62-A17B-45E3-B98B-4147652E37B0}" destId="{0E874AFF-72F1-47F9-93CA-5DA344E19CF8}" srcOrd="4" destOrd="0" presId="urn:microsoft.com/office/officeart/2005/8/layout/target1"/>
    <dgm:cxn modelId="{05B4CF1D-1E6A-4EC2-B51E-5E5B0517CD68}" type="presParOf" srcId="{8763DD62-A17B-45E3-B98B-4147652E37B0}" destId="{EBFE420A-118C-4854-B152-C39A14275D0D}" srcOrd="5" destOrd="0" presId="urn:microsoft.com/office/officeart/2005/8/layout/target1"/>
    <dgm:cxn modelId="{5156C26D-089B-48BE-B721-CCBF918C7F07}" type="presParOf" srcId="{8763DD62-A17B-45E3-B98B-4147652E37B0}" destId="{4DD8BFFE-1640-4D9F-94FC-BF1FDBC7F406}" srcOrd="6" destOrd="0" presId="urn:microsoft.com/office/officeart/2005/8/layout/target1"/>
    <dgm:cxn modelId="{C7DA457A-5E1D-4DBA-9714-D5DC39C60AEC}" type="presParOf" srcId="{8763DD62-A17B-45E3-B98B-4147652E37B0}" destId="{063BEEFE-786A-4184-A1D2-5EBE564D6CA1}" srcOrd="7" destOrd="0" presId="urn:microsoft.com/office/officeart/2005/8/layout/target1"/>
    <dgm:cxn modelId="{B25BCC16-A125-4C5C-86CE-C964B9AD47C5}" type="presParOf" srcId="{8763DD62-A17B-45E3-B98B-4147652E37B0}" destId="{FB5E9FDC-AE3B-4E71-9C71-407C9E7B6668}" srcOrd="8" destOrd="0" presId="urn:microsoft.com/office/officeart/2005/8/layout/target1"/>
    <dgm:cxn modelId="{3F9890C8-8812-4D0A-991D-DB5A04B050DA}" type="presParOf" srcId="{8763DD62-A17B-45E3-B98B-4147652E37B0}" destId="{C00E8B81-081B-4D8E-A31F-2608F87A1741}" srcOrd="9" destOrd="0" presId="urn:microsoft.com/office/officeart/2005/8/layout/target1"/>
    <dgm:cxn modelId="{EBD7A1CF-0EE7-4C24-B964-12966ABBCFA8}" type="presParOf" srcId="{8763DD62-A17B-45E3-B98B-4147652E37B0}" destId="{194F5E15-CA39-4823-83DD-EC4D1DC08875}" srcOrd="10" destOrd="0" presId="urn:microsoft.com/office/officeart/2005/8/layout/target1"/>
    <dgm:cxn modelId="{821E93A3-ECD9-4D83-965E-18827327560A}" type="presParOf" srcId="{8763DD62-A17B-45E3-B98B-4147652E37B0}" destId="{12E6483C-B582-49CA-9DC4-6FE029E0F6BE}" srcOrd="11" destOrd="0" presId="urn:microsoft.com/office/officeart/2005/8/layout/target1"/>
    <dgm:cxn modelId="{F78B01D7-9C6B-43EB-8688-75BAEB812E7C}" type="presParOf" srcId="{8763DD62-A17B-45E3-B98B-4147652E37B0}" destId="{E1BFE919-B347-47CE-940B-F552422AB900}" srcOrd="12" destOrd="0" presId="urn:microsoft.com/office/officeart/2005/8/layout/target1"/>
    <dgm:cxn modelId="{ADE4F0B0-9C6A-4A61-920A-3B115CED98F3}" type="presParOf" srcId="{8763DD62-A17B-45E3-B98B-4147652E37B0}" destId="{3F9AA802-1CDE-4E2A-87AB-5906FBF8BC83}" srcOrd="13" destOrd="0" presId="urn:microsoft.com/office/officeart/2005/8/layout/target1"/>
    <dgm:cxn modelId="{BD3DA834-DC95-40B8-91CC-E6A47C3AC373}" type="presParOf" srcId="{8763DD62-A17B-45E3-B98B-4147652E37B0}" destId="{325E30FE-4B04-498C-9702-473E906C36D1}" srcOrd="14" destOrd="0" presId="urn:microsoft.com/office/officeart/2005/8/layout/target1"/>
    <dgm:cxn modelId="{CBB67832-368C-48DE-AD70-8D81CA9A2277}" type="presParOf" srcId="{8763DD62-A17B-45E3-B98B-4147652E37B0}" destId="{52F6330D-720F-4F58-B1C8-5C984CEFC89A}" srcOrd="15"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8C616-7A06-46BD-AAC0-25A616E61CF8}">
      <dsp:nvSpPr>
        <dsp:cNvPr id="0" name=""/>
        <dsp:cNvSpPr/>
      </dsp:nvSpPr>
      <dsp:spPr>
        <a:xfrm>
          <a:off x="6313" y="312110"/>
          <a:ext cx="1562893" cy="8135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0" lvl="1" indent="0" algn="l" defTabSz="800100">
            <a:lnSpc>
              <a:spcPct val="90000"/>
            </a:lnSpc>
            <a:spcBef>
              <a:spcPct val="0"/>
            </a:spcBef>
            <a:spcAft>
              <a:spcPct val="15000"/>
            </a:spcAft>
            <a:buNone/>
          </a:pPr>
          <a:r>
            <a:rPr lang="en-US" sz="1800" b="1" kern="1200"/>
            <a:t>The Triune God</a:t>
          </a:r>
          <a:endParaRPr lang="es-ES" sz="1800" b="1" kern="1200" dirty="0"/>
        </a:p>
      </dsp:txBody>
      <dsp:txXfrm>
        <a:off x="25034" y="330831"/>
        <a:ext cx="1525451" cy="601751"/>
      </dsp:txXfrm>
    </dsp:sp>
    <dsp:sp modelId="{01619C60-32A3-4023-B389-492559996D1B}">
      <dsp:nvSpPr>
        <dsp:cNvPr id="0" name=""/>
        <dsp:cNvSpPr/>
      </dsp:nvSpPr>
      <dsp:spPr>
        <a:xfrm>
          <a:off x="474159" y="-317208"/>
          <a:ext cx="2140570" cy="2140570"/>
        </a:xfrm>
        <a:prstGeom prst="leftCircularArrow">
          <a:avLst>
            <a:gd name="adj1" fmla="val 2582"/>
            <a:gd name="adj2" fmla="val 313515"/>
            <a:gd name="adj3" fmla="val 1448321"/>
            <a:gd name="adj4" fmla="val 8383785"/>
            <a:gd name="adj5" fmla="val 301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C88DAA4-9E4C-4D39-AB9C-FC239CCE5E91}">
      <dsp:nvSpPr>
        <dsp:cNvPr id="0" name=""/>
        <dsp:cNvSpPr/>
      </dsp:nvSpPr>
      <dsp:spPr>
        <a:xfrm>
          <a:off x="82667" y="924333"/>
          <a:ext cx="1381659" cy="48186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 Origin</a:t>
          </a:r>
          <a:endParaRPr lang="es-ES" sz="1800" b="1" kern="1200" dirty="0">
            <a:effectLst>
              <a:outerShdw blurRad="38100" dist="38100" dir="2700000" algn="tl">
                <a:srgbClr val="000000">
                  <a:alpha val="43137"/>
                </a:srgbClr>
              </a:outerShdw>
            </a:effectLst>
          </a:endParaRPr>
        </a:p>
      </dsp:txBody>
      <dsp:txXfrm>
        <a:off x="96780" y="938446"/>
        <a:ext cx="1353433" cy="453640"/>
      </dsp:txXfrm>
    </dsp:sp>
    <dsp:sp modelId="{5EA52DC6-E79D-41D6-908D-F079649B32C2}">
      <dsp:nvSpPr>
        <dsp:cNvPr id="0" name=""/>
        <dsp:cNvSpPr/>
      </dsp:nvSpPr>
      <dsp:spPr>
        <a:xfrm>
          <a:off x="1832393" y="362387"/>
          <a:ext cx="1562893" cy="81351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0" lvl="1" indent="0" algn="l" defTabSz="800100">
            <a:lnSpc>
              <a:spcPct val="90000"/>
            </a:lnSpc>
            <a:spcBef>
              <a:spcPct val="0"/>
            </a:spcBef>
            <a:spcAft>
              <a:spcPct val="15000"/>
            </a:spcAft>
            <a:buNone/>
          </a:pPr>
          <a:r>
            <a:rPr lang="en-US" sz="1800" b="1" kern="1200"/>
            <a:t>Making Disciples</a:t>
          </a:r>
          <a:endParaRPr lang="es-ES" sz="1800" b="1" kern="1200" dirty="0"/>
        </a:p>
      </dsp:txBody>
      <dsp:txXfrm>
        <a:off x="1851114" y="555434"/>
        <a:ext cx="1525451" cy="601751"/>
      </dsp:txXfrm>
    </dsp:sp>
    <dsp:sp modelId="{B67B3828-1B02-4A18-AD6D-348789491733}">
      <dsp:nvSpPr>
        <dsp:cNvPr id="0" name=""/>
        <dsp:cNvSpPr/>
      </dsp:nvSpPr>
      <dsp:spPr>
        <a:xfrm>
          <a:off x="2335714" y="-327833"/>
          <a:ext cx="2170319" cy="2170319"/>
        </a:xfrm>
        <a:prstGeom prst="circularArrow">
          <a:avLst>
            <a:gd name="adj1" fmla="val 2547"/>
            <a:gd name="adj2" fmla="val 308964"/>
            <a:gd name="adj3" fmla="val 20093777"/>
            <a:gd name="adj4" fmla="val 13153762"/>
            <a:gd name="adj5" fmla="val 2971"/>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650274B-7245-4092-B759-C37739F4629D}">
      <dsp:nvSpPr>
        <dsp:cNvPr id="0" name=""/>
        <dsp:cNvSpPr/>
      </dsp:nvSpPr>
      <dsp:spPr>
        <a:xfrm>
          <a:off x="1935838" y="108908"/>
          <a:ext cx="1381659" cy="48186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The Focus</a:t>
          </a:r>
          <a:endParaRPr lang="es-ES" sz="1800" b="1" kern="1200" dirty="0">
            <a:solidFill>
              <a:schemeClr val="tx1"/>
            </a:solidFill>
          </a:endParaRPr>
        </a:p>
      </dsp:txBody>
      <dsp:txXfrm>
        <a:off x="1949951" y="123021"/>
        <a:ext cx="1353433" cy="453640"/>
      </dsp:txXfrm>
    </dsp:sp>
    <dsp:sp modelId="{821A381F-9142-45C1-832E-6132DF0D6537}">
      <dsp:nvSpPr>
        <dsp:cNvPr id="0" name=""/>
        <dsp:cNvSpPr/>
      </dsp:nvSpPr>
      <dsp:spPr>
        <a:xfrm>
          <a:off x="3658473" y="312110"/>
          <a:ext cx="1562893" cy="813519"/>
        </a:xfrm>
        <a:prstGeom prst="roundRect">
          <a:avLst>
            <a:gd name="adj" fmla="val 10000"/>
          </a:avLst>
        </a:prstGeom>
        <a:solidFill>
          <a:schemeClr val="lt1">
            <a:alpha val="90000"/>
            <a:hueOff val="0"/>
            <a:satOff val="0"/>
            <a:lumOff val="0"/>
            <a:alphaOff val="0"/>
          </a:schemeClr>
        </a:solidFill>
        <a:ln w="6350" cap="flat" cmpd="sng" algn="ctr">
          <a:solidFill>
            <a:srgbClr val="23BBCB"/>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0" lvl="1" indent="0" algn="l" defTabSz="800100">
            <a:lnSpc>
              <a:spcPct val="90000"/>
            </a:lnSpc>
            <a:spcBef>
              <a:spcPct val="0"/>
            </a:spcBef>
            <a:spcAft>
              <a:spcPct val="15000"/>
            </a:spcAft>
            <a:buNone/>
          </a:pPr>
          <a:r>
            <a:rPr lang="en-US" sz="1800" b="1" kern="1200"/>
            <a:t>The Eternal Gospel</a:t>
          </a:r>
          <a:endParaRPr lang="es-ES" sz="1800" b="1" kern="1200" dirty="0"/>
        </a:p>
      </dsp:txBody>
      <dsp:txXfrm>
        <a:off x="3677194" y="330831"/>
        <a:ext cx="1525451" cy="601751"/>
      </dsp:txXfrm>
    </dsp:sp>
    <dsp:sp modelId="{8B8C5CB8-1228-4BA7-BA28-D189468CC733}">
      <dsp:nvSpPr>
        <dsp:cNvPr id="0" name=""/>
        <dsp:cNvSpPr/>
      </dsp:nvSpPr>
      <dsp:spPr>
        <a:xfrm>
          <a:off x="4192243" y="-245619"/>
          <a:ext cx="2065422" cy="2065422"/>
        </a:xfrm>
        <a:prstGeom prst="leftCircularArrow">
          <a:avLst>
            <a:gd name="adj1" fmla="val 2676"/>
            <a:gd name="adj2" fmla="val 325633"/>
            <a:gd name="adj3" fmla="val 1379196"/>
            <a:gd name="adj4" fmla="val 8302541"/>
            <a:gd name="adj5" fmla="val 3122"/>
          </a:avLst>
        </a:prstGeom>
        <a:gradFill rotWithShape="0">
          <a:gsLst>
            <a:gs pos="0">
              <a:schemeClr val="accent1">
                <a:lumMod val="40000"/>
                <a:lumOff val="60000"/>
              </a:schemeClr>
            </a:gs>
            <a:gs pos="50000">
              <a:schemeClr val="accent1">
                <a:lumMod val="60000"/>
                <a:lumOff val="40000"/>
              </a:schemeClr>
            </a:gs>
            <a:gs pos="100000">
              <a:srgbClr val="23BBCB"/>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E1384D1-65AF-42EF-B244-14959B2B1845}">
      <dsp:nvSpPr>
        <dsp:cNvPr id="0" name=""/>
        <dsp:cNvSpPr/>
      </dsp:nvSpPr>
      <dsp:spPr>
        <a:xfrm>
          <a:off x="3806914" y="951426"/>
          <a:ext cx="1381659" cy="481866"/>
        </a:xfrm>
        <a:prstGeom prst="roundRect">
          <a:avLst>
            <a:gd name="adj" fmla="val 10000"/>
          </a:avLst>
        </a:prstGeom>
        <a:gradFill rotWithShape="0">
          <a:gsLst>
            <a:gs pos="0">
              <a:schemeClr val="accent1">
                <a:lumMod val="40000"/>
                <a:lumOff val="60000"/>
              </a:schemeClr>
            </a:gs>
            <a:gs pos="50000">
              <a:schemeClr val="accent1">
                <a:lumMod val="60000"/>
                <a:lumOff val="40000"/>
              </a:schemeClr>
            </a:gs>
            <a:gs pos="100000">
              <a:srgbClr val="23BBCB"/>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The Message</a:t>
          </a:r>
          <a:endParaRPr lang="es-ES" sz="1800" b="1" kern="1200" dirty="0">
            <a:solidFill>
              <a:schemeClr val="tx1"/>
            </a:solidFill>
          </a:endParaRPr>
        </a:p>
      </dsp:txBody>
      <dsp:txXfrm>
        <a:off x="3821027" y="965539"/>
        <a:ext cx="1353433" cy="453640"/>
      </dsp:txXfrm>
    </dsp:sp>
    <dsp:sp modelId="{37A866AF-2AF4-4AF2-A29E-C48383E35E09}">
      <dsp:nvSpPr>
        <dsp:cNvPr id="0" name=""/>
        <dsp:cNvSpPr/>
      </dsp:nvSpPr>
      <dsp:spPr>
        <a:xfrm>
          <a:off x="5484553" y="362387"/>
          <a:ext cx="1562893" cy="81351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0" lvl="1" indent="0" algn="l" defTabSz="800100">
            <a:lnSpc>
              <a:spcPct val="90000"/>
            </a:lnSpc>
            <a:spcBef>
              <a:spcPct val="0"/>
            </a:spcBef>
            <a:spcAft>
              <a:spcPct val="15000"/>
            </a:spcAft>
            <a:buNone/>
          </a:pPr>
          <a:r>
            <a:rPr lang="en-US" sz="1800" b="1" kern="1200"/>
            <a:t>The People of God</a:t>
          </a:r>
          <a:endParaRPr lang="es-ES" sz="1800" b="1" kern="1200" dirty="0"/>
        </a:p>
      </dsp:txBody>
      <dsp:txXfrm>
        <a:off x="5503274" y="555434"/>
        <a:ext cx="1525451" cy="601751"/>
      </dsp:txXfrm>
    </dsp:sp>
    <dsp:sp modelId="{A2BE07C8-26AD-4566-B5DD-F28F54642897}">
      <dsp:nvSpPr>
        <dsp:cNvPr id="0" name=""/>
        <dsp:cNvSpPr/>
      </dsp:nvSpPr>
      <dsp:spPr>
        <a:xfrm>
          <a:off x="6038972" y="-310926"/>
          <a:ext cx="2117451" cy="2117451"/>
        </a:xfrm>
        <a:prstGeom prst="circularArrow">
          <a:avLst>
            <a:gd name="adj1" fmla="val 2610"/>
            <a:gd name="adj2" fmla="val 317146"/>
            <a:gd name="adj3" fmla="val 20087446"/>
            <a:gd name="adj4" fmla="val 13155614"/>
            <a:gd name="adj5" fmla="val 3045"/>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42DED43-9B0E-4C19-AA1B-0CDE3ED834C7}">
      <dsp:nvSpPr>
        <dsp:cNvPr id="0" name=""/>
        <dsp:cNvSpPr/>
      </dsp:nvSpPr>
      <dsp:spPr>
        <a:xfrm>
          <a:off x="5633478" y="115682"/>
          <a:ext cx="1381659" cy="48186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 Channels</a:t>
          </a:r>
          <a:endParaRPr lang="es-ES" sz="1800" b="1" kern="1200" dirty="0">
            <a:effectLst>
              <a:outerShdw blurRad="38100" dist="38100" dir="2700000" algn="tl">
                <a:srgbClr val="000000">
                  <a:alpha val="43137"/>
                </a:srgbClr>
              </a:outerShdw>
            </a:effectLst>
          </a:endParaRPr>
        </a:p>
      </dsp:txBody>
      <dsp:txXfrm>
        <a:off x="5647591" y="129795"/>
        <a:ext cx="1353433" cy="453640"/>
      </dsp:txXfrm>
    </dsp:sp>
    <dsp:sp modelId="{DA5C678F-8F9D-4E1D-BF1B-E8AE3455CE21}">
      <dsp:nvSpPr>
        <dsp:cNvPr id="0" name=""/>
        <dsp:cNvSpPr/>
      </dsp:nvSpPr>
      <dsp:spPr>
        <a:xfrm>
          <a:off x="7310633" y="312110"/>
          <a:ext cx="1562893" cy="813519"/>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0" lvl="1" indent="0" algn="l" defTabSz="800100">
            <a:lnSpc>
              <a:spcPct val="90000"/>
            </a:lnSpc>
            <a:spcBef>
              <a:spcPct val="0"/>
            </a:spcBef>
            <a:spcAft>
              <a:spcPct val="15000"/>
            </a:spcAft>
            <a:buNone/>
          </a:pPr>
          <a:r>
            <a:rPr lang="en-US" sz="1800" b="1" kern="1200"/>
            <a:t>The Whole World</a:t>
          </a:r>
          <a:endParaRPr lang="es-ES" sz="1800" b="1" kern="1200" dirty="0"/>
        </a:p>
      </dsp:txBody>
      <dsp:txXfrm>
        <a:off x="7329354" y="330831"/>
        <a:ext cx="1525451" cy="601751"/>
      </dsp:txXfrm>
    </dsp:sp>
    <dsp:sp modelId="{5FC65F9D-6D5F-44AB-AB72-67E17768AA42}">
      <dsp:nvSpPr>
        <dsp:cNvPr id="0" name=""/>
        <dsp:cNvSpPr/>
      </dsp:nvSpPr>
      <dsp:spPr>
        <a:xfrm>
          <a:off x="7461896" y="964973"/>
          <a:ext cx="1381659" cy="48186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 Recipients</a:t>
          </a:r>
          <a:endParaRPr lang="es-ES" sz="1800" b="1" kern="1200" dirty="0">
            <a:effectLst>
              <a:outerShdw blurRad="38100" dist="38100" dir="2700000" algn="tl">
                <a:srgbClr val="000000">
                  <a:alpha val="43137"/>
                </a:srgbClr>
              </a:outerShdw>
            </a:effectLst>
          </a:endParaRPr>
        </a:p>
      </dsp:txBody>
      <dsp:txXfrm>
        <a:off x="7476009" y="979086"/>
        <a:ext cx="1353433" cy="453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6564E-194E-49B3-A185-E72604FAD441}">
      <dsp:nvSpPr>
        <dsp:cNvPr id="0" name=""/>
        <dsp:cNvSpPr/>
      </dsp:nvSpPr>
      <dsp:spPr>
        <a:xfrm>
          <a:off x="265374" y="1878"/>
          <a:ext cx="1921942" cy="1921942"/>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635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85D88F3-625A-4A22-BB6C-D112DBE62BC8}">
      <dsp:nvSpPr>
        <dsp:cNvPr id="0" name=""/>
        <dsp:cNvSpPr/>
      </dsp:nvSpPr>
      <dsp:spPr>
        <a:xfrm>
          <a:off x="265374" y="1878"/>
          <a:ext cx="192" cy="3843885"/>
        </a:xfrm>
        <a:prstGeom prst="line">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C7CEC23-70B9-404A-9DDE-12AC1F7E57CB}">
      <dsp:nvSpPr>
        <dsp:cNvPr id="0" name=""/>
        <dsp:cNvSpPr/>
      </dsp:nvSpPr>
      <dsp:spPr>
        <a:xfrm>
          <a:off x="265374" y="1923821"/>
          <a:ext cx="1921942" cy="1921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The Father sends the Son to redeem us and promises to send us the Holy Spirit</a:t>
          </a:r>
          <a:br>
            <a:rPr lang="es-ES" sz="1800" b="1" kern="1200" dirty="0"/>
          </a:br>
          <a:r>
            <a:rPr lang="es-ES" sz="1400" b="1" kern="1200"/>
            <a:t>(John </a:t>
          </a:r>
          <a:r>
            <a:rPr lang="es-ES" sz="1400" b="1" kern="1200" dirty="0"/>
            <a:t>3:16</a:t>
          </a:r>
          <a:r>
            <a:rPr lang="es-ES" sz="1400" b="1" kern="1200"/>
            <a:t>; Luke </a:t>
          </a:r>
          <a:r>
            <a:rPr lang="es-ES" sz="1400" b="1" kern="1200" dirty="0"/>
            <a:t>24:49).</a:t>
          </a:r>
          <a:endParaRPr lang="es-ES" sz="1800" kern="1200" dirty="0"/>
        </a:p>
      </dsp:txBody>
      <dsp:txXfrm>
        <a:off x="265374" y="1923821"/>
        <a:ext cx="1921942" cy="1921942"/>
      </dsp:txXfrm>
    </dsp:sp>
    <dsp:sp modelId="{5081488C-E5D8-4875-ABDA-A6DCAC2B218E}">
      <dsp:nvSpPr>
        <dsp:cNvPr id="0" name=""/>
        <dsp:cNvSpPr/>
      </dsp:nvSpPr>
      <dsp:spPr>
        <a:xfrm>
          <a:off x="2266171" y="1878"/>
          <a:ext cx="1921942" cy="1921942"/>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6350" cap="flat" cmpd="sng" algn="ctr">
          <a:solidFill>
            <a:schemeClr val="accent5">
              <a:hueOff val="-8699100"/>
              <a:satOff val="3391"/>
              <a:lumOff val="-588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C5D4B6B-7D89-4787-A7F8-C3E201AEC7D7}">
      <dsp:nvSpPr>
        <dsp:cNvPr id="0" name=""/>
        <dsp:cNvSpPr/>
      </dsp:nvSpPr>
      <dsp:spPr>
        <a:xfrm>
          <a:off x="2266133" y="1878"/>
          <a:ext cx="192" cy="3843885"/>
        </a:xfrm>
        <a:prstGeom prst="line">
          <a:avLst/>
        </a:prstGeom>
        <a:noFill/>
        <a:ln w="12700" cap="flat" cmpd="sng" algn="ctr">
          <a:solidFill>
            <a:schemeClr val="accent3">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499154-5727-4376-8447-6AE2EB028120}">
      <dsp:nvSpPr>
        <dsp:cNvPr id="0" name=""/>
        <dsp:cNvSpPr/>
      </dsp:nvSpPr>
      <dsp:spPr>
        <a:xfrm>
          <a:off x="2266171" y="1923821"/>
          <a:ext cx="1921942" cy="1921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The Son fulfills the Father's will and asks Him to send us the Holy Spirit</a:t>
          </a:r>
          <a:br>
            <a:rPr lang="es-ES" sz="1800" b="1" kern="1200"/>
          </a:br>
          <a:r>
            <a:rPr lang="es-ES" sz="1400" b="1" kern="1200"/>
            <a:t>(John </a:t>
          </a:r>
          <a:r>
            <a:rPr lang="es-ES" sz="1400" b="1" kern="1200" dirty="0"/>
            <a:t>4:34; 14:16).</a:t>
          </a:r>
          <a:endParaRPr lang="es-ES" sz="1800" kern="1200" dirty="0"/>
        </a:p>
      </dsp:txBody>
      <dsp:txXfrm>
        <a:off x="2266171" y="1923821"/>
        <a:ext cx="1921942" cy="1921942"/>
      </dsp:txXfrm>
    </dsp:sp>
    <dsp:sp modelId="{C51E8E45-2C29-41EE-A12E-82E9C715CCC6}">
      <dsp:nvSpPr>
        <dsp:cNvPr id="0" name=""/>
        <dsp:cNvSpPr/>
      </dsp:nvSpPr>
      <dsp:spPr>
        <a:xfrm>
          <a:off x="4296143" y="0"/>
          <a:ext cx="2516342" cy="1921942"/>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6350" cap="flat" cmpd="sng" algn="ctr">
          <a:solidFill>
            <a:schemeClr val="accent5">
              <a:hueOff val="-17398200"/>
              <a:satOff val="6783"/>
              <a:lumOff val="-11766"/>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7DF8A47-2E0C-4091-8B48-43A83EE408F4}">
      <dsp:nvSpPr>
        <dsp:cNvPr id="0" name=""/>
        <dsp:cNvSpPr/>
      </dsp:nvSpPr>
      <dsp:spPr>
        <a:xfrm>
          <a:off x="4288594" y="1878"/>
          <a:ext cx="192" cy="3843885"/>
        </a:xfrm>
        <a:prstGeom prst="line">
          <a:avLst/>
        </a:prstGeom>
        <a:noFill/>
        <a:ln w="1270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587EE30-C25B-4A30-A15A-CAED0CB5E9C8}">
      <dsp:nvSpPr>
        <dsp:cNvPr id="0" name=""/>
        <dsp:cNvSpPr/>
      </dsp:nvSpPr>
      <dsp:spPr>
        <a:xfrm>
          <a:off x="4322983" y="1923821"/>
          <a:ext cx="2386284" cy="1921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The Holy Spirit continues the work initiated by the Father, leads us to the Son, and helps us fulfill our part in the mission</a:t>
          </a:r>
          <a:r>
            <a:rPr lang="es-ES" sz="1800" b="1" kern="1200"/>
            <a:t> </a:t>
          </a:r>
          <a:br>
            <a:rPr lang="es-ES" sz="1800" b="1" kern="1200"/>
          </a:br>
          <a:r>
            <a:rPr lang="es-ES" sz="1400" b="1" kern="1200"/>
            <a:t>(John </a:t>
          </a:r>
          <a:r>
            <a:rPr lang="es-ES" sz="1400" b="1" kern="1200" dirty="0"/>
            <a:t>14:26</a:t>
          </a:r>
          <a:r>
            <a:rPr lang="es-ES" sz="1400" b="1" kern="1200"/>
            <a:t>; Acts </a:t>
          </a:r>
          <a:r>
            <a:rPr lang="es-ES" sz="1400" b="1" kern="1200" dirty="0"/>
            <a:t>1:8).</a:t>
          </a:r>
          <a:endParaRPr lang="es-ES" sz="1800" kern="1200" dirty="0"/>
        </a:p>
      </dsp:txBody>
      <dsp:txXfrm>
        <a:off x="4322983" y="1923821"/>
        <a:ext cx="2386284" cy="1921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3609F-D395-439C-9A0F-89579FCB7199}">
      <dsp:nvSpPr>
        <dsp:cNvPr id="0" name=""/>
        <dsp:cNvSpPr/>
      </dsp:nvSpPr>
      <dsp:spPr>
        <a:xfrm>
          <a:off x="0" y="0"/>
          <a:ext cx="2551016" cy="3579589"/>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38100" prstMaterial="metal">
          <a:bevelT w="88900" h="203200"/>
          <a:bevelB w="165100" h="254000"/>
          <a:contourClr>
            <a:schemeClr val="bg1"/>
          </a:contourClr>
        </a:sp3d>
      </dsp:spPr>
      <dsp:style>
        <a:lnRef idx="0">
          <a:scrgbClr r="0" g="0" b="0"/>
        </a:lnRef>
        <a:fillRef idx="1">
          <a:scrgbClr r="0" g="0" b="0"/>
        </a:fillRef>
        <a:effectRef idx="1">
          <a:scrgbClr r="0" g="0" b="0"/>
        </a:effectRef>
        <a:fontRef idx="minor"/>
      </dsp:style>
    </dsp:sp>
    <dsp:sp modelId="{FC746B75-8F98-43AD-9D8B-FC42DDB05E5F}">
      <dsp:nvSpPr>
        <dsp:cNvPr id="0" name=""/>
        <dsp:cNvSpPr/>
      </dsp:nvSpPr>
      <dsp:spPr>
        <a:xfrm>
          <a:off x="103684" y="1334256"/>
          <a:ext cx="1964282" cy="1952308"/>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dirty="0"/>
        </a:p>
      </dsp:txBody>
      <dsp:txXfrm>
        <a:off x="103684" y="1334256"/>
        <a:ext cx="1964282" cy="1952308"/>
      </dsp:txXfrm>
    </dsp:sp>
    <dsp:sp modelId="{46CDD3A4-C861-47E4-8144-6DAD5BAA9260}">
      <dsp:nvSpPr>
        <dsp:cNvPr id="0" name=""/>
        <dsp:cNvSpPr/>
      </dsp:nvSpPr>
      <dsp:spPr>
        <a:xfrm>
          <a:off x="1942587" y="178"/>
          <a:ext cx="786120" cy="518200"/>
        </a:xfrm>
        <a:prstGeom prst="round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sp:spPr>
      <dsp:style>
        <a:lnRef idx="0">
          <a:scrgbClr r="0" g="0" b="0"/>
        </a:lnRef>
        <a:fillRef idx="1">
          <a:scrgbClr r="0" g="0" b="0"/>
        </a:fillRef>
        <a:effectRef idx="1">
          <a:scrgbClr r="0" g="0" b="0"/>
        </a:effectRef>
        <a:fontRef idx="minor"/>
      </dsp:style>
    </dsp:sp>
    <dsp:sp modelId="{2BF90FA4-19D6-4CE1-A3EF-24519A919810}">
      <dsp:nvSpPr>
        <dsp:cNvPr id="0" name=""/>
        <dsp:cNvSpPr/>
      </dsp:nvSpPr>
      <dsp:spPr>
        <a:xfrm>
          <a:off x="2767165" y="178"/>
          <a:ext cx="4314558" cy="518200"/>
        </a:xfrm>
        <a:prstGeom prst="rect">
          <a:avLst/>
        </a:prstGeom>
        <a:solidFill>
          <a:schemeClr val="accent1">
            <a:lumMod val="40000"/>
            <a:lumOff val="60000"/>
          </a:schemeClr>
        </a:solid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a:t>Jesus came to our world and lived a perfect life (Acts 10:38)</a:t>
          </a:r>
          <a:endParaRPr lang="es-ES" sz="1800" kern="1200" dirty="0"/>
        </a:p>
      </dsp:txBody>
      <dsp:txXfrm>
        <a:off x="2767165" y="178"/>
        <a:ext cx="4314558" cy="518200"/>
      </dsp:txXfrm>
    </dsp:sp>
    <dsp:sp modelId="{BFED0B7A-277B-4ADF-9C1B-097B9BC7FDD9}">
      <dsp:nvSpPr>
        <dsp:cNvPr id="0" name=""/>
        <dsp:cNvSpPr/>
      </dsp:nvSpPr>
      <dsp:spPr>
        <a:xfrm>
          <a:off x="1942587" y="611655"/>
          <a:ext cx="786120" cy="518200"/>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sp:spPr>
      <dsp:style>
        <a:lnRef idx="0">
          <a:scrgbClr r="0" g="0" b="0"/>
        </a:lnRef>
        <a:fillRef idx="1">
          <a:scrgbClr r="0" g="0" b="0"/>
        </a:fillRef>
        <a:effectRef idx="1">
          <a:scrgbClr r="0" g="0" b="0"/>
        </a:effectRef>
        <a:fontRef idx="minor"/>
      </dsp:style>
    </dsp:sp>
    <dsp:sp modelId="{7EFA49B7-80D4-49B9-ACB5-D0F5EC3C6EB3}">
      <dsp:nvSpPr>
        <dsp:cNvPr id="0" name=""/>
        <dsp:cNvSpPr/>
      </dsp:nvSpPr>
      <dsp:spPr>
        <a:xfrm>
          <a:off x="2767165" y="611655"/>
          <a:ext cx="4314558" cy="518200"/>
        </a:xfrm>
        <a:prstGeom prst="rect">
          <a:avLst/>
        </a:prstGeom>
        <a:solidFill>
          <a:schemeClr val="accent6">
            <a:lumMod val="40000"/>
            <a:lumOff val="60000"/>
          </a:schemeClr>
        </a:solid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a:t>He died on the cross to bear our sins </a:t>
          </a:r>
          <a:br>
            <a:rPr lang="en-US" sz="1800" b="1" kern="1200"/>
          </a:br>
          <a:r>
            <a:rPr lang="en-US" sz="1800" b="1" kern="1200"/>
            <a:t>(Isaiah 53:5; 1 Peter 3:18)</a:t>
          </a:r>
          <a:endParaRPr lang="es-ES" sz="1800" kern="1200" dirty="0"/>
        </a:p>
      </dsp:txBody>
      <dsp:txXfrm>
        <a:off x="2767165" y="611655"/>
        <a:ext cx="4314558" cy="518200"/>
      </dsp:txXfrm>
    </dsp:sp>
    <dsp:sp modelId="{4F1E14C7-5EAE-4A39-887B-F0954D837ADB}">
      <dsp:nvSpPr>
        <dsp:cNvPr id="0" name=""/>
        <dsp:cNvSpPr/>
      </dsp:nvSpPr>
      <dsp:spPr>
        <a:xfrm>
          <a:off x="1942587" y="1223132"/>
          <a:ext cx="786120" cy="518200"/>
        </a:xfrm>
        <a:prstGeom prst="round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sp:spPr>
      <dsp:style>
        <a:lnRef idx="0">
          <a:scrgbClr r="0" g="0" b="0"/>
        </a:lnRef>
        <a:fillRef idx="1">
          <a:scrgbClr r="0" g="0" b="0"/>
        </a:fillRef>
        <a:effectRef idx="1">
          <a:scrgbClr r="0" g="0" b="0"/>
        </a:effectRef>
        <a:fontRef idx="minor"/>
      </dsp:style>
    </dsp:sp>
    <dsp:sp modelId="{FC57CAF8-6ED2-4E81-A84D-070925692FEB}">
      <dsp:nvSpPr>
        <dsp:cNvPr id="0" name=""/>
        <dsp:cNvSpPr/>
      </dsp:nvSpPr>
      <dsp:spPr>
        <a:xfrm>
          <a:off x="2767165" y="1223132"/>
          <a:ext cx="4314558" cy="518200"/>
        </a:xfrm>
        <a:prstGeom prst="rect">
          <a:avLst/>
        </a:prstGeom>
        <a:solidFill>
          <a:schemeClr val="accent3">
            <a:lumMod val="40000"/>
            <a:lumOff val="60000"/>
          </a:schemeClr>
        </a:solid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a:t>He rose, ascended to Heaven, and was exalted by the Father (Acts 2:32-33)</a:t>
          </a:r>
          <a:endParaRPr lang="es-ES" sz="1800" kern="1200"/>
        </a:p>
      </dsp:txBody>
      <dsp:txXfrm>
        <a:off x="2767165" y="1223132"/>
        <a:ext cx="4314558" cy="518200"/>
      </dsp:txXfrm>
    </dsp:sp>
    <dsp:sp modelId="{F84CD6D8-DD21-4ACD-B02A-7D8436D41D31}">
      <dsp:nvSpPr>
        <dsp:cNvPr id="0" name=""/>
        <dsp:cNvSpPr/>
      </dsp:nvSpPr>
      <dsp:spPr>
        <a:xfrm>
          <a:off x="1942587" y="1834609"/>
          <a:ext cx="786120" cy="518200"/>
        </a:xfrm>
        <a:prstGeom prst="round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sp:spPr>
      <dsp:style>
        <a:lnRef idx="0">
          <a:scrgbClr r="0" g="0" b="0"/>
        </a:lnRef>
        <a:fillRef idx="1">
          <a:scrgbClr r="0" g="0" b="0"/>
        </a:fillRef>
        <a:effectRef idx="1">
          <a:scrgbClr r="0" g="0" b="0"/>
        </a:effectRef>
        <a:fontRef idx="minor"/>
      </dsp:style>
    </dsp:sp>
    <dsp:sp modelId="{5D2B1095-B1DA-4A3E-8528-C9FC117B0B9F}">
      <dsp:nvSpPr>
        <dsp:cNvPr id="0" name=""/>
        <dsp:cNvSpPr/>
      </dsp:nvSpPr>
      <dsp:spPr>
        <a:xfrm>
          <a:off x="2767165" y="1834609"/>
          <a:ext cx="4314558" cy="518200"/>
        </a:xfrm>
        <a:prstGeom prst="rect">
          <a:avLst/>
        </a:prstGeom>
        <a:solidFill>
          <a:schemeClr val="accent4">
            <a:lumMod val="40000"/>
            <a:lumOff val="60000"/>
          </a:schemeClr>
        </a:solid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a:t>He currently intercedes for us in the heavenly sanctuary (Hebrews 7:25)</a:t>
          </a:r>
          <a:endParaRPr lang="es-ES" sz="1800" kern="1200" dirty="0"/>
        </a:p>
      </dsp:txBody>
      <dsp:txXfrm>
        <a:off x="2767165" y="1834609"/>
        <a:ext cx="4314558" cy="518200"/>
      </dsp:txXfrm>
    </dsp:sp>
    <dsp:sp modelId="{B7559916-7828-4A77-A188-E06650CF3673}">
      <dsp:nvSpPr>
        <dsp:cNvPr id="0" name=""/>
        <dsp:cNvSpPr/>
      </dsp:nvSpPr>
      <dsp:spPr>
        <a:xfrm>
          <a:off x="1942587" y="2446085"/>
          <a:ext cx="786120" cy="518200"/>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sp:spPr>
      <dsp:style>
        <a:lnRef idx="0">
          <a:scrgbClr r="0" g="0" b="0"/>
        </a:lnRef>
        <a:fillRef idx="1">
          <a:scrgbClr r="0" g="0" b="0"/>
        </a:fillRef>
        <a:effectRef idx="1">
          <a:scrgbClr r="0" g="0" b="0"/>
        </a:effectRef>
        <a:fontRef idx="minor"/>
      </dsp:style>
    </dsp:sp>
    <dsp:sp modelId="{1E46A1AC-A4D7-48C1-927B-B16E94372E9C}">
      <dsp:nvSpPr>
        <dsp:cNvPr id="0" name=""/>
        <dsp:cNvSpPr/>
      </dsp:nvSpPr>
      <dsp:spPr>
        <a:xfrm>
          <a:off x="2767165" y="2446085"/>
          <a:ext cx="4314558" cy="518200"/>
        </a:xfrm>
        <a:prstGeom prst="rect">
          <a:avLst/>
        </a:prstGeom>
        <a:solidFill>
          <a:schemeClr val="accent5">
            <a:lumMod val="40000"/>
            <a:lumOff val="60000"/>
          </a:schemeClr>
        </a:solid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a:t>He will return to take us in glory to Heaven (1 Thessalonians 4:16-17)</a:t>
          </a:r>
          <a:endParaRPr lang="es-ES" sz="1800" kern="1200" dirty="0"/>
        </a:p>
      </dsp:txBody>
      <dsp:txXfrm>
        <a:off x="2767165" y="2446085"/>
        <a:ext cx="4314558" cy="518200"/>
      </dsp:txXfrm>
    </dsp:sp>
    <dsp:sp modelId="{B0F907A6-CE28-4455-8846-501C9CEC4EE7}">
      <dsp:nvSpPr>
        <dsp:cNvPr id="0" name=""/>
        <dsp:cNvSpPr/>
      </dsp:nvSpPr>
      <dsp:spPr>
        <a:xfrm>
          <a:off x="1942587" y="3057562"/>
          <a:ext cx="786120" cy="518200"/>
        </a:xfrm>
        <a:prstGeom prst="round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outerShdw>
        </a:effectLst>
        <a:scene3d>
          <a:camera prst="orthographicFront">
            <a:rot lat="0" lon="0" rev="0"/>
          </a:camera>
          <a:lightRig rig="contrasting" dir="t">
            <a:rot lat="0" lon="0" rev="1200000"/>
          </a:lightRig>
        </a:scene3d>
        <a:sp3d contourW="25400" prstMaterial="flat">
          <a:bevelT w="177800" h="254000"/>
          <a:bevelB w="152400"/>
          <a:contourClr>
            <a:schemeClr val="bg1"/>
          </a:contourClr>
        </a:sp3d>
      </dsp:spPr>
      <dsp:style>
        <a:lnRef idx="0">
          <a:scrgbClr r="0" g="0" b="0"/>
        </a:lnRef>
        <a:fillRef idx="1">
          <a:scrgbClr r="0" g="0" b="0"/>
        </a:fillRef>
        <a:effectRef idx="1">
          <a:scrgbClr r="0" g="0" b="0"/>
        </a:effectRef>
        <a:fontRef idx="minor"/>
      </dsp:style>
    </dsp:sp>
    <dsp:sp modelId="{F3188194-A6F5-4E64-8C19-B1738E632657}">
      <dsp:nvSpPr>
        <dsp:cNvPr id="0" name=""/>
        <dsp:cNvSpPr/>
      </dsp:nvSpPr>
      <dsp:spPr>
        <a:xfrm>
          <a:off x="2767165" y="3057562"/>
          <a:ext cx="4314558" cy="518200"/>
        </a:xfrm>
        <a:prstGeom prst="rect">
          <a:avLst/>
        </a:prstGeom>
        <a:solidFill>
          <a:schemeClr val="accent2">
            <a:lumMod val="40000"/>
            <a:lumOff val="60000"/>
          </a:schemeClr>
        </a:solidFill>
        <a:ln w="6350" cap="flat" cmpd="sng" algn="ctr">
          <a:solidFill>
            <a:schemeClr val="dk1">
              <a:alpha val="0"/>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a:t>Finally, He will establish God's kingdom on Earth (Revelation 21:1-4)</a:t>
          </a:r>
          <a:endParaRPr lang="es-ES" sz="1800" kern="1200" dirty="0"/>
        </a:p>
      </dsp:txBody>
      <dsp:txXfrm>
        <a:off x="2767165" y="3057562"/>
        <a:ext cx="4314558" cy="518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FE919-B347-47CE-940B-F552422AB900}">
      <dsp:nvSpPr>
        <dsp:cNvPr id="0" name=""/>
        <dsp:cNvSpPr/>
      </dsp:nvSpPr>
      <dsp:spPr>
        <a:xfrm>
          <a:off x="42748" y="752474"/>
          <a:ext cx="2257424" cy="2257424"/>
        </a:xfrm>
        <a:prstGeom prst="ellipse">
          <a:avLst/>
        </a:prstGeom>
        <a:gradFill rotWithShape="0">
          <a:gsLst>
            <a:gs pos="0">
              <a:schemeClr val="accent4">
                <a:hueOff val="14390461"/>
                <a:satOff val="-29860"/>
                <a:lumOff val="9410"/>
                <a:alphaOff val="0"/>
                <a:satMod val="103000"/>
                <a:lumMod val="102000"/>
                <a:tint val="94000"/>
              </a:schemeClr>
            </a:gs>
            <a:gs pos="50000">
              <a:schemeClr val="accent4">
                <a:hueOff val="14390461"/>
                <a:satOff val="-29860"/>
                <a:lumOff val="9410"/>
                <a:alphaOff val="0"/>
                <a:satMod val="110000"/>
                <a:lumMod val="100000"/>
                <a:shade val="100000"/>
              </a:schemeClr>
            </a:gs>
            <a:gs pos="100000">
              <a:schemeClr val="accent4">
                <a:hueOff val="14390461"/>
                <a:satOff val="-29860"/>
                <a:lumOff val="941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B5E9FDC-AE3B-4E71-9C71-407C9E7B6668}">
      <dsp:nvSpPr>
        <dsp:cNvPr id="0" name=""/>
        <dsp:cNvSpPr/>
      </dsp:nvSpPr>
      <dsp:spPr>
        <a:xfrm>
          <a:off x="365264" y="1075098"/>
          <a:ext cx="1612177" cy="1612177"/>
        </a:xfrm>
        <a:prstGeom prst="ellipse">
          <a:avLst/>
        </a:prstGeom>
        <a:gradFill rotWithShape="0">
          <a:gsLst>
            <a:gs pos="0">
              <a:schemeClr val="accent4">
                <a:hueOff val="9593641"/>
                <a:satOff val="-19907"/>
                <a:lumOff val="6273"/>
                <a:alphaOff val="0"/>
                <a:satMod val="103000"/>
                <a:lumMod val="102000"/>
                <a:tint val="94000"/>
              </a:schemeClr>
            </a:gs>
            <a:gs pos="50000">
              <a:schemeClr val="accent4">
                <a:hueOff val="9593641"/>
                <a:satOff val="-19907"/>
                <a:lumOff val="6273"/>
                <a:alphaOff val="0"/>
                <a:satMod val="110000"/>
                <a:lumMod val="100000"/>
                <a:shade val="100000"/>
              </a:schemeClr>
            </a:gs>
            <a:gs pos="100000">
              <a:schemeClr val="accent4">
                <a:hueOff val="9593641"/>
                <a:satOff val="-19907"/>
                <a:lumOff val="62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E874AFF-72F1-47F9-93CA-5DA344E19CF8}">
      <dsp:nvSpPr>
        <dsp:cNvPr id="0" name=""/>
        <dsp:cNvSpPr/>
      </dsp:nvSpPr>
      <dsp:spPr>
        <a:xfrm>
          <a:off x="687699" y="1397533"/>
          <a:ext cx="967306" cy="967306"/>
        </a:xfrm>
        <a:prstGeom prst="ellipse">
          <a:avLst/>
        </a:prstGeom>
        <a:gradFill rotWithShape="0">
          <a:gsLst>
            <a:gs pos="0">
              <a:schemeClr val="accent4">
                <a:hueOff val="4796820"/>
                <a:satOff val="-9953"/>
                <a:lumOff val="3137"/>
                <a:alphaOff val="0"/>
                <a:satMod val="103000"/>
                <a:lumMod val="102000"/>
                <a:tint val="94000"/>
              </a:schemeClr>
            </a:gs>
            <a:gs pos="50000">
              <a:schemeClr val="accent4">
                <a:hueOff val="4796820"/>
                <a:satOff val="-9953"/>
                <a:lumOff val="3137"/>
                <a:alphaOff val="0"/>
                <a:satMod val="110000"/>
                <a:lumMod val="100000"/>
                <a:shade val="100000"/>
              </a:schemeClr>
            </a:gs>
            <a:gs pos="100000">
              <a:schemeClr val="accent4">
                <a:hueOff val="4796820"/>
                <a:satOff val="-9953"/>
                <a:lumOff val="313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C108065-1ECD-4F60-8366-A3969770A406}">
      <dsp:nvSpPr>
        <dsp:cNvPr id="0" name=""/>
        <dsp:cNvSpPr/>
      </dsp:nvSpPr>
      <dsp:spPr>
        <a:xfrm>
          <a:off x="1010060" y="1719969"/>
          <a:ext cx="322435" cy="32243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15062AA-F77A-4DA8-AE59-2E778EA61104}">
      <dsp:nvSpPr>
        <dsp:cNvPr id="0" name=""/>
        <dsp:cNvSpPr/>
      </dsp:nvSpPr>
      <dsp:spPr>
        <a:xfrm>
          <a:off x="2732676" y="0"/>
          <a:ext cx="1515160" cy="53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s-ES" sz="1800" b="1" kern="1200"/>
            <a:t>Jerusalem</a:t>
          </a:r>
          <a:endParaRPr lang="es-ES" sz="1800" b="1" kern="1200" dirty="0"/>
        </a:p>
      </dsp:txBody>
      <dsp:txXfrm>
        <a:off x="2732676" y="0"/>
        <a:ext cx="1515160" cy="539900"/>
      </dsp:txXfrm>
    </dsp:sp>
    <dsp:sp modelId="{281E78AA-C248-4C85-A25D-C4FD67E070BC}">
      <dsp:nvSpPr>
        <dsp:cNvPr id="0" name=""/>
        <dsp:cNvSpPr/>
      </dsp:nvSpPr>
      <dsp:spPr>
        <a:xfrm>
          <a:off x="2380518" y="269950"/>
          <a:ext cx="282178" cy="0"/>
        </a:xfrm>
        <a:prstGeom prst="line">
          <a:avLst/>
        </a:prstGeom>
        <a:noFill/>
        <a:ln w="28575" cap="flat" cmpd="sng" algn="ctr">
          <a:solidFill>
            <a:schemeClr val="accent4">
              <a:lumMod val="75000"/>
            </a:schemeClr>
          </a:solidFill>
          <a:prstDash val="solid"/>
          <a:miter lim="800000"/>
        </a:ln>
        <a:effectLst/>
      </dsp:spPr>
      <dsp:style>
        <a:lnRef idx="1">
          <a:scrgbClr r="0" g="0" b="0"/>
        </a:lnRef>
        <a:fillRef idx="0">
          <a:scrgbClr r="0" g="0" b="0"/>
        </a:fillRef>
        <a:effectRef idx="1">
          <a:scrgbClr r="0" g="0" b="0"/>
        </a:effectRef>
        <a:fontRef idx="minor"/>
      </dsp:style>
    </dsp:sp>
    <dsp:sp modelId="{C9F17524-F90D-4B20-ADFC-E7A8DF092F2F}">
      <dsp:nvSpPr>
        <dsp:cNvPr id="0" name=""/>
        <dsp:cNvSpPr/>
      </dsp:nvSpPr>
      <dsp:spPr>
        <a:xfrm rot="5400000">
          <a:off x="975693" y="447722"/>
          <a:ext cx="1595246" cy="1241583"/>
        </a:xfrm>
        <a:prstGeom prst="line">
          <a:avLst/>
        </a:prstGeom>
        <a:noFill/>
        <a:ln w="28575" cap="flat" cmpd="sng" algn="ctr">
          <a:solidFill>
            <a:schemeClr val="accent4">
              <a:lumMod val="75000"/>
            </a:schemeClr>
          </a:solidFill>
          <a:prstDash val="solid"/>
          <a:miter lim="800000"/>
        </a:ln>
        <a:effectLst/>
      </dsp:spPr>
      <dsp:style>
        <a:lnRef idx="1">
          <a:scrgbClr r="0" g="0" b="0"/>
        </a:lnRef>
        <a:fillRef idx="0">
          <a:scrgbClr r="0" g="0" b="0"/>
        </a:fillRef>
        <a:effectRef idx="1">
          <a:scrgbClr r="0" g="0" b="0"/>
        </a:effectRef>
        <a:fontRef idx="minor"/>
      </dsp:style>
    </dsp:sp>
    <dsp:sp modelId="{EBFE420A-118C-4854-B152-C39A14275D0D}">
      <dsp:nvSpPr>
        <dsp:cNvPr id="0" name=""/>
        <dsp:cNvSpPr/>
      </dsp:nvSpPr>
      <dsp:spPr>
        <a:xfrm>
          <a:off x="2732676" y="539900"/>
          <a:ext cx="1515160" cy="53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s-ES" sz="1800" b="1" kern="1200" dirty="0"/>
            <a:t>Judea</a:t>
          </a:r>
        </a:p>
      </dsp:txBody>
      <dsp:txXfrm>
        <a:off x="2732676" y="539900"/>
        <a:ext cx="1515160" cy="539900"/>
      </dsp:txXfrm>
    </dsp:sp>
    <dsp:sp modelId="{4DD8BFFE-1640-4D9F-94FC-BF1FDBC7F406}">
      <dsp:nvSpPr>
        <dsp:cNvPr id="0" name=""/>
        <dsp:cNvSpPr/>
      </dsp:nvSpPr>
      <dsp:spPr>
        <a:xfrm>
          <a:off x="2386816" y="809850"/>
          <a:ext cx="282178" cy="0"/>
        </a:xfrm>
        <a:prstGeom prst="line">
          <a:avLst/>
        </a:prstGeom>
        <a:noFill/>
        <a:ln w="28575" cap="flat" cmpd="sng" algn="ctr">
          <a:solidFill>
            <a:schemeClr val="accent3">
              <a:lumMod val="50000"/>
            </a:schemeClr>
          </a:solidFill>
          <a:prstDash val="solid"/>
          <a:miter lim="800000"/>
        </a:ln>
        <a:effectLst/>
      </dsp:spPr>
      <dsp:style>
        <a:lnRef idx="1">
          <a:scrgbClr r="0" g="0" b="0"/>
        </a:lnRef>
        <a:fillRef idx="0">
          <a:scrgbClr r="0" g="0" b="0"/>
        </a:fillRef>
        <a:effectRef idx="1">
          <a:scrgbClr r="0" g="0" b="0"/>
        </a:effectRef>
        <a:fontRef idx="minor"/>
      </dsp:style>
    </dsp:sp>
    <dsp:sp modelId="{063BEEFE-786A-4184-A1D2-5EBE564D6CA1}">
      <dsp:nvSpPr>
        <dsp:cNvPr id="0" name=""/>
        <dsp:cNvSpPr/>
      </dsp:nvSpPr>
      <dsp:spPr>
        <a:xfrm rot="5400000">
          <a:off x="1251877" y="978781"/>
          <a:ext cx="1310058" cy="972573"/>
        </a:xfrm>
        <a:prstGeom prst="line">
          <a:avLst/>
        </a:prstGeom>
        <a:noFill/>
        <a:ln w="28575" cap="flat" cmpd="sng" algn="ctr">
          <a:solidFill>
            <a:schemeClr val="accent3">
              <a:lumMod val="50000"/>
            </a:schemeClr>
          </a:solidFill>
          <a:prstDash val="solid"/>
          <a:miter lim="800000"/>
        </a:ln>
        <a:effectLst/>
      </dsp:spPr>
      <dsp:style>
        <a:lnRef idx="1">
          <a:scrgbClr r="0" g="0" b="0"/>
        </a:lnRef>
        <a:fillRef idx="0">
          <a:scrgbClr r="0" g="0" b="0"/>
        </a:fillRef>
        <a:effectRef idx="1">
          <a:scrgbClr r="0" g="0" b="0"/>
        </a:effectRef>
        <a:fontRef idx="minor"/>
      </dsp:style>
    </dsp:sp>
    <dsp:sp modelId="{C00E8B81-081B-4D8E-A31F-2608F87A1741}">
      <dsp:nvSpPr>
        <dsp:cNvPr id="0" name=""/>
        <dsp:cNvSpPr/>
      </dsp:nvSpPr>
      <dsp:spPr>
        <a:xfrm>
          <a:off x="2732676" y="1079801"/>
          <a:ext cx="1515160" cy="53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s-ES" sz="1800" b="1" kern="1200" dirty="0"/>
            <a:t>Samaria</a:t>
          </a:r>
        </a:p>
      </dsp:txBody>
      <dsp:txXfrm>
        <a:off x="2732676" y="1079801"/>
        <a:ext cx="1515160" cy="539900"/>
      </dsp:txXfrm>
    </dsp:sp>
    <dsp:sp modelId="{194F5E15-CA39-4823-83DD-EC4D1DC08875}">
      <dsp:nvSpPr>
        <dsp:cNvPr id="0" name=""/>
        <dsp:cNvSpPr/>
      </dsp:nvSpPr>
      <dsp:spPr>
        <a:xfrm>
          <a:off x="2394074" y="1349751"/>
          <a:ext cx="282178" cy="0"/>
        </a:xfrm>
        <a:prstGeom prst="line">
          <a:avLst/>
        </a:prstGeom>
        <a:noFill/>
        <a:ln w="28575" cap="flat" cmpd="sng" algn="ctr">
          <a:solidFill>
            <a:schemeClr val="accent1"/>
          </a:solidFill>
          <a:prstDash val="solid"/>
          <a:miter lim="800000"/>
        </a:ln>
        <a:effectLst/>
      </dsp:spPr>
      <dsp:style>
        <a:lnRef idx="1">
          <a:scrgbClr r="0" g="0" b="0"/>
        </a:lnRef>
        <a:fillRef idx="0">
          <a:scrgbClr r="0" g="0" b="0"/>
        </a:fillRef>
        <a:effectRef idx="1">
          <a:scrgbClr r="0" g="0" b="0"/>
        </a:effectRef>
        <a:fontRef idx="minor"/>
      </dsp:style>
    </dsp:sp>
    <dsp:sp modelId="{12E6483C-B582-49CA-9DC4-6FE029E0F6BE}">
      <dsp:nvSpPr>
        <dsp:cNvPr id="0" name=""/>
        <dsp:cNvSpPr/>
      </dsp:nvSpPr>
      <dsp:spPr>
        <a:xfrm rot="5400000">
          <a:off x="1519143" y="1473721"/>
          <a:ext cx="999286" cy="750593"/>
        </a:xfrm>
        <a:prstGeom prst="line">
          <a:avLst/>
        </a:prstGeom>
        <a:noFill/>
        <a:ln w="28575" cap="flat" cmpd="sng" algn="ctr">
          <a:solidFill>
            <a:schemeClr val="accent1"/>
          </a:solidFill>
          <a:prstDash val="solid"/>
          <a:miter lim="800000"/>
        </a:ln>
        <a:effectLst/>
      </dsp:spPr>
      <dsp:style>
        <a:lnRef idx="1">
          <a:scrgbClr r="0" g="0" b="0"/>
        </a:lnRef>
        <a:fillRef idx="0">
          <a:scrgbClr r="0" g="0" b="0"/>
        </a:fillRef>
        <a:effectRef idx="1">
          <a:scrgbClr r="0" g="0" b="0"/>
        </a:effectRef>
        <a:fontRef idx="minor"/>
      </dsp:style>
    </dsp:sp>
    <dsp:sp modelId="{3F9AA802-1CDE-4E2A-87AB-5906FBF8BC83}">
      <dsp:nvSpPr>
        <dsp:cNvPr id="0" name=""/>
        <dsp:cNvSpPr/>
      </dsp:nvSpPr>
      <dsp:spPr>
        <a:xfrm>
          <a:off x="2732676" y="1619701"/>
          <a:ext cx="1515160" cy="53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es-ES" sz="1800" b="1" kern="1200"/>
            <a:t>The ends of the earth</a:t>
          </a:r>
          <a:endParaRPr lang="es-ES" sz="1800" b="1" kern="1200" dirty="0"/>
        </a:p>
      </dsp:txBody>
      <dsp:txXfrm>
        <a:off x="2732676" y="1619701"/>
        <a:ext cx="1515160" cy="539900"/>
      </dsp:txXfrm>
    </dsp:sp>
    <dsp:sp modelId="{325E30FE-4B04-498C-9702-473E906C36D1}">
      <dsp:nvSpPr>
        <dsp:cNvPr id="0" name=""/>
        <dsp:cNvSpPr/>
      </dsp:nvSpPr>
      <dsp:spPr>
        <a:xfrm>
          <a:off x="2394074" y="1889652"/>
          <a:ext cx="282178" cy="0"/>
        </a:xfrm>
        <a:prstGeom prst="line">
          <a:avLst/>
        </a:prstGeom>
        <a:noFill/>
        <a:ln w="28575" cap="flat" cmpd="sng" algn="ctr">
          <a:solidFill>
            <a:schemeClr val="accent5">
              <a:lumMod val="50000"/>
            </a:schemeClr>
          </a:solidFill>
          <a:prstDash val="solid"/>
          <a:miter lim="800000"/>
        </a:ln>
        <a:effectLst/>
      </dsp:spPr>
      <dsp:style>
        <a:lnRef idx="1">
          <a:scrgbClr r="0" g="0" b="0"/>
        </a:lnRef>
        <a:fillRef idx="0">
          <a:scrgbClr r="0" g="0" b="0"/>
        </a:fillRef>
        <a:effectRef idx="1">
          <a:scrgbClr r="0" g="0" b="0"/>
        </a:effectRef>
        <a:fontRef idx="minor"/>
      </dsp:style>
    </dsp:sp>
    <dsp:sp modelId="{52F6330D-720F-4F58-B1C8-5C984CEFC89A}">
      <dsp:nvSpPr>
        <dsp:cNvPr id="0" name=""/>
        <dsp:cNvSpPr/>
      </dsp:nvSpPr>
      <dsp:spPr>
        <a:xfrm rot="5400000">
          <a:off x="1804473" y="1970618"/>
          <a:ext cx="686858" cy="524474"/>
        </a:xfrm>
        <a:prstGeom prst="line">
          <a:avLst/>
        </a:prstGeom>
        <a:noFill/>
        <a:ln w="28575" cap="flat" cmpd="sng" algn="ctr">
          <a:solidFill>
            <a:schemeClr val="accent5">
              <a:lumMod val="5000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C8C2793-34AC-4C2E-8E03-DC5B476527A0}"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421813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C8C2793-34AC-4C2E-8E03-DC5B476527A0}"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67077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C8C2793-34AC-4C2E-8E03-DC5B476527A0}"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19336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0136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4734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53705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54781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01582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70495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73190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215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C8C2793-34AC-4C2E-8E03-DC5B476527A0}"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149051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30369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07112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24/09/2023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70437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95363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4268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49107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24/09/2023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49607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24/09/2023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54527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24/09/2023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628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24/09/2023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3582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C8C2793-34AC-4C2E-8E03-DC5B476527A0}"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209792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24/09/2023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04665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24/09/2023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19053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3210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24/09/2023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38959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C8C2793-34AC-4C2E-8E03-DC5B476527A0}" type="datetimeFigureOut">
              <a:rPr lang="es-ES" smtClean="0"/>
              <a:t>24/09/2023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113569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C8C2793-34AC-4C2E-8E03-DC5B476527A0}" type="datetimeFigureOut">
              <a:rPr lang="es-ES" smtClean="0"/>
              <a:t>24/09/2023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240992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C8C2793-34AC-4C2E-8E03-DC5B476527A0}" type="datetimeFigureOut">
              <a:rPr lang="es-ES" smtClean="0"/>
              <a:t>24/09/2023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127457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C2793-34AC-4C2E-8E03-DC5B476527A0}" type="datetimeFigureOut">
              <a:rPr lang="es-ES" smtClean="0"/>
              <a:t>24/09/2023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126375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C8C2793-34AC-4C2E-8E03-DC5B476527A0}" type="datetimeFigureOut">
              <a:rPr lang="es-ES" smtClean="0"/>
              <a:t>24/09/2023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64801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C8C2793-34AC-4C2E-8E03-DC5B476527A0}" type="datetimeFigureOut">
              <a:rPr lang="es-ES" smtClean="0"/>
              <a:t>24/09/2023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F49C5EE-4A3A-4215-B066-6FD4E9460922}" type="slidenum">
              <a:rPr lang="es-ES" smtClean="0"/>
              <a:t>‹Nº›</a:t>
            </a:fld>
            <a:endParaRPr lang="es-ES"/>
          </a:p>
        </p:txBody>
      </p:sp>
    </p:spTree>
    <p:extLst>
      <p:ext uri="{BB962C8B-B14F-4D97-AF65-F5344CB8AC3E}">
        <p14:creationId xmlns:p14="http://schemas.microsoft.com/office/powerpoint/2010/main" val="49087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C8C2793-34AC-4C2E-8E03-DC5B476527A0}" type="datetimeFigureOut">
              <a:rPr lang="es-ES" smtClean="0"/>
              <a:t>24/09/2023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F49C5EE-4A3A-4215-B066-6FD4E9460922}" type="slidenum">
              <a:rPr lang="es-ES" smtClean="0"/>
              <a:t>‹Nº›</a:t>
            </a:fld>
            <a:endParaRPr lang="es-ES"/>
          </a:p>
        </p:txBody>
      </p:sp>
    </p:spTree>
    <p:extLst>
      <p:ext uri="{BB962C8B-B14F-4D97-AF65-F5344CB8AC3E}">
        <p14:creationId xmlns:p14="http://schemas.microsoft.com/office/powerpoint/2010/main" val="3864221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289AF3-E621-40E7-A387-C6F602C533B9}" type="datetimeFigureOut">
              <a:rPr lang="es-ES" smtClean="0"/>
              <a:t>24/09/2023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22410171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3450FF-BC1A-4871-ACF7-0512E9BB0A96}" type="datetimeFigureOut">
              <a:rPr lang="es-ES" smtClean="0"/>
              <a:t>24/09/2023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31448915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9.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jpeg"/><Relationship Id="rId7" Type="http://schemas.openxmlformats.org/officeDocument/2006/relationships/diagramColors" Target="../diagrams/colors4.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23283FF-15EF-5C16-28D1-577C8114604C}"/>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b="-153"/>
          <a:stretch/>
        </p:blipFill>
        <p:spPr>
          <a:xfrm>
            <a:off x="20" y="10"/>
            <a:ext cx="6856288" cy="5147603"/>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 name="Imagen 1">
            <a:extLst>
              <a:ext uri="{FF2B5EF4-FFF2-40B4-BE49-F238E27FC236}">
                <a16:creationId xmlns:a16="http://schemas.microsoft.com/office/drawing/2014/main" id="{2970B236-9249-CF0C-3C30-E996BB430750}"/>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4342764" y="10"/>
            <a:ext cx="4801236" cy="5139735"/>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blipFill dpi="0" rotWithShape="1">
            <a:blip r:embed="rId4"/>
            <a:srcRect/>
            <a:tile tx="0" ty="0" sx="100000" sy="100000" flip="none" algn="tl"/>
          </a:blipFill>
        </p:spPr>
      </p:pic>
      <p:sp>
        <p:nvSpPr>
          <p:cNvPr id="5" name="CuadroTexto 4">
            <a:extLst>
              <a:ext uri="{FF2B5EF4-FFF2-40B4-BE49-F238E27FC236}">
                <a16:creationId xmlns:a16="http://schemas.microsoft.com/office/drawing/2014/main" id="{9BD2D0F4-255D-FD8B-5265-7656A7938C16}"/>
              </a:ext>
            </a:extLst>
          </p:cNvPr>
          <p:cNvSpPr txBox="1"/>
          <p:nvPr/>
        </p:nvSpPr>
        <p:spPr>
          <a:xfrm>
            <a:off x="5230628" y="38272"/>
            <a:ext cx="3799800" cy="3785652"/>
          </a:xfrm>
          <a:prstGeom prst="rect">
            <a:avLst/>
          </a:prstGeom>
          <a:noFill/>
        </p:spPr>
        <p:txBody>
          <a:bodyPr wrap="square" rtlCol="0">
            <a:spAutoFit/>
          </a:bodyPr>
          <a:lstStyle/>
          <a:p>
            <a:pPr algn="r"/>
            <a:r>
              <a:rPr lang="en-US" sz="6000" b="1">
                <a:ln w="12700">
                  <a:solidFill>
                    <a:srgbClr val="00487E"/>
                  </a:solidFill>
                  <a:prstDash val="solid"/>
                </a:ln>
                <a:pattFill prst="narHorz">
                  <a:fgClr>
                    <a:srgbClr val="0070C0"/>
                  </a:fgClr>
                  <a:bgClr>
                    <a:srgbClr val="B3DEFF"/>
                  </a:bgClr>
                </a:pattFill>
                <a:effectLst>
                  <a:innerShdw blurRad="177800">
                    <a:srgbClr val="00487E"/>
                  </a:innerShdw>
                </a:effectLst>
              </a:rPr>
              <a:t>GOD’S MISSION </a:t>
            </a:r>
            <a:br>
              <a:rPr lang="en-US" sz="6000" b="1">
                <a:ln w="12700">
                  <a:solidFill>
                    <a:srgbClr val="00487E"/>
                  </a:solidFill>
                  <a:prstDash val="solid"/>
                </a:ln>
                <a:pattFill prst="narHorz">
                  <a:fgClr>
                    <a:srgbClr val="0070C0"/>
                  </a:fgClr>
                  <a:bgClr>
                    <a:srgbClr val="B3DEFF"/>
                  </a:bgClr>
                </a:pattFill>
                <a:effectLst>
                  <a:innerShdw blurRad="177800">
                    <a:srgbClr val="00487E"/>
                  </a:innerShdw>
                </a:effectLst>
              </a:rPr>
            </a:br>
            <a:r>
              <a:rPr lang="en-US" sz="6000" b="1">
                <a:ln w="12700">
                  <a:solidFill>
                    <a:srgbClr val="00487E"/>
                  </a:solidFill>
                  <a:prstDash val="solid"/>
                </a:ln>
                <a:pattFill prst="narHorz">
                  <a:fgClr>
                    <a:srgbClr val="0070C0"/>
                  </a:fgClr>
                  <a:bgClr>
                    <a:srgbClr val="B3DEFF"/>
                  </a:bgClr>
                </a:pattFill>
                <a:effectLst>
                  <a:innerShdw blurRad="177800">
                    <a:srgbClr val="00487E"/>
                  </a:innerShdw>
                </a:effectLst>
              </a:rPr>
              <a:t>TO US: </a:t>
            </a:r>
            <a:br>
              <a:rPr lang="en-US" sz="6000" b="1">
                <a:ln w="12700">
                  <a:solidFill>
                    <a:srgbClr val="00487E"/>
                  </a:solidFill>
                  <a:prstDash val="solid"/>
                </a:ln>
                <a:pattFill prst="narHorz">
                  <a:fgClr>
                    <a:srgbClr val="0070C0"/>
                  </a:fgClr>
                  <a:bgClr>
                    <a:srgbClr val="B3DEFF"/>
                  </a:bgClr>
                </a:pattFill>
                <a:effectLst>
                  <a:innerShdw blurRad="177800">
                    <a:srgbClr val="00487E"/>
                  </a:innerShdw>
                </a:effectLst>
              </a:rPr>
            </a:br>
            <a:r>
              <a:rPr lang="en-US" sz="6000" b="1">
                <a:ln w="12700">
                  <a:solidFill>
                    <a:srgbClr val="00487E"/>
                  </a:solidFill>
                  <a:prstDash val="solid"/>
                </a:ln>
                <a:pattFill prst="narHorz">
                  <a:fgClr>
                    <a:srgbClr val="0070C0"/>
                  </a:fgClr>
                  <a:bgClr>
                    <a:srgbClr val="B3DEFF"/>
                  </a:bgClr>
                </a:pattFill>
                <a:effectLst>
                  <a:innerShdw blurRad="177800">
                    <a:srgbClr val="00487E"/>
                  </a:innerShdw>
                </a:effectLst>
              </a:rPr>
              <a:t>PART 2</a:t>
            </a:r>
            <a:endParaRPr lang="es-ES" sz="6000" b="1" dirty="0">
              <a:ln w="12700">
                <a:solidFill>
                  <a:srgbClr val="00487E"/>
                </a:solidFill>
                <a:prstDash val="solid"/>
              </a:ln>
              <a:pattFill prst="narHorz">
                <a:fgClr>
                  <a:srgbClr val="0070C0"/>
                </a:fgClr>
                <a:bgClr>
                  <a:srgbClr val="B3DEFF"/>
                </a:bgClr>
              </a:pattFill>
              <a:effectLst>
                <a:innerShdw blurRad="177800">
                  <a:srgbClr val="00487E"/>
                </a:innerShdw>
              </a:effectLst>
            </a:endParaRPr>
          </a:p>
        </p:txBody>
      </p:sp>
      <p:sp>
        <p:nvSpPr>
          <p:cNvPr id="6" name="CuadroTexto 5">
            <a:extLst>
              <a:ext uri="{FF2B5EF4-FFF2-40B4-BE49-F238E27FC236}">
                <a16:creationId xmlns:a16="http://schemas.microsoft.com/office/drawing/2014/main" id="{202DA291-626B-EE1E-29FB-7DADDC611DFE}"/>
              </a:ext>
            </a:extLst>
          </p:cNvPr>
          <p:cNvSpPr txBox="1"/>
          <p:nvPr/>
        </p:nvSpPr>
        <p:spPr>
          <a:xfrm>
            <a:off x="6974156" y="4551569"/>
            <a:ext cx="2115940" cy="523220"/>
          </a:xfrm>
          <a:prstGeom prst="rect">
            <a:avLst/>
          </a:prstGeom>
          <a:noFill/>
        </p:spPr>
        <p:txBody>
          <a:bodyPr wrap="square" rtlCol="0">
            <a:spAutoFit/>
          </a:bodyPr>
          <a:lstStyle/>
          <a:p>
            <a:pPr algn="r"/>
            <a:r>
              <a:rPr lang="en-US" sz="1400" b="1">
                <a:solidFill>
                  <a:srgbClr val="684078"/>
                </a:solidFill>
              </a:rPr>
              <a:t>Lesson 2 for </a:t>
            </a:r>
            <a:br>
              <a:rPr lang="en-US" sz="1400" b="1">
                <a:solidFill>
                  <a:srgbClr val="684078"/>
                </a:solidFill>
              </a:rPr>
            </a:br>
            <a:r>
              <a:rPr lang="en-US" sz="1400" b="1">
                <a:solidFill>
                  <a:srgbClr val="684078"/>
                </a:solidFill>
              </a:rPr>
              <a:t>October 14, 2023</a:t>
            </a:r>
            <a:endParaRPr lang="es-ES" sz="1400" b="1" dirty="0">
              <a:solidFill>
                <a:srgbClr val="684078"/>
              </a:solidFill>
            </a:endParaRPr>
          </a:p>
        </p:txBody>
      </p:sp>
    </p:spTree>
    <p:extLst>
      <p:ext uri="{BB962C8B-B14F-4D97-AF65-F5344CB8AC3E}">
        <p14:creationId xmlns:p14="http://schemas.microsoft.com/office/powerpoint/2010/main" val="340143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DD1020-359E-42E7-203D-3D8A57697E89}"/>
              </a:ext>
            </a:extLst>
          </p:cNvPr>
          <p:cNvSpPr txBox="1"/>
          <p:nvPr/>
        </p:nvSpPr>
        <p:spPr>
          <a:xfrm>
            <a:off x="703941" y="415065"/>
            <a:ext cx="7823202" cy="4154984"/>
          </a:xfrm>
          <a:prstGeom prst="rect">
            <a:avLst/>
          </a:prstGeom>
          <a:noFill/>
        </p:spPr>
        <p:txBody>
          <a:bodyPr wrap="square">
            <a:spAutoFit/>
          </a:bodyPr>
          <a:lstStyle/>
          <a:p>
            <a:pPr>
              <a:spcBef>
                <a:spcPts val="600"/>
              </a:spcBef>
            </a:pPr>
            <a:r>
              <a:rPr lang="es-ES" sz="2400" b="1">
                <a:latin typeface="Constantia" panose="02030602050306030303" pitchFamily="18" charset="0"/>
              </a:rPr>
              <a:t>“</a:t>
            </a:r>
            <a:r>
              <a:rPr lang="en-US" sz="2400" b="1">
                <a:latin typeface="Constantia" panose="02030602050306030303" pitchFamily="18" charset="0"/>
              </a:rPr>
              <a:t>The Saviour's commission to the disciples included all the believers. It includes all believers in Christ to the end of time. It is a fatal mistake to suppose that the work of saving souls depends alone on the ordained minister. All to whom the heavenly inspiration has come are put in trust with the gospel. All who receive the life of Christ are ordained to work for the salvation of their fellow men. For this work the church was established, and all who take upon themselves its sacred vows are thereby pledged to be co-workers with Christ.</a:t>
            </a:r>
            <a:r>
              <a:rPr lang="es-ES" sz="2400" b="1">
                <a:latin typeface="Constantia" panose="02030602050306030303" pitchFamily="18" charset="0"/>
              </a:rPr>
              <a: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BCE9A72-5379-7076-298E-D8321A803CE1}"/>
              </a:ext>
            </a:extLst>
          </p:cNvPr>
          <p:cNvSpPr txBox="1"/>
          <p:nvPr/>
        </p:nvSpPr>
        <p:spPr>
          <a:xfrm>
            <a:off x="5062339" y="4395082"/>
            <a:ext cx="3377720" cy="307777"/>
          </a:xfrm>
          <a:prstGeom prst="rect">
            <a:avLst/>
          </a:prstGeom>
          <a:noFill/>
        </p:spPr>
        <p:txBody>
          <a:bodyPr wrap="none" rtlCol="0">
            <a:spAutoFit/>
          </a:bodyPr>
          <a:lstStyle/>
          <a:p>
            <a:pPr algn="r"/>
            <a:r>
              <a:rPr lang="en-US" sz="1400" b="1"/>
              <a:t>E. G. W. (The Desire of Ages, Cp. 86, p. 822)</a:t>
            </a:r>
            <a:endParaRPr lang="es-ES" sz="1400" b="1" dirty="0"/>
          </a:p>
        </p:txBody>
      </p:sp>
    </p:spTree>
    <p:extLst>
      <p:ext uri="{BB962C8B-B14F-4D97-AF65-F5344CB8AC3E}">
        <p14:creationId xmlns:p14="http://schemas.microsoft.com/office/powerpoint/2010/main" val="53914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2571750"/>
            <a:ext cx="9143999" cy="257175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9144000" cy="257175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2293373" y="109726"/>
            <a:ext cx="6582493" cy="769441"/>
          </a:xfrm>
          <a:prstGeom prst="rect">
            <a:avLst/>
          </a:prstGeom>
          <a:noFill/>
        </p:spPr>
        <p:txBody>
          <a:bodyPr wrap="square" rtlCol="0">
            <a:spAutoFit/>
          </a:bodyPr>
          <a:lstStyle/>
          <a:p>
            <a:pPr lvl="0" algn="ctr">
              <a:defRPr/>
            </a:pPr>
            <a:r>
              <a:rPr lang="es-ES" sz="4400" b="1">
                <a:ln w="0"/>
                <a:solidFill>
                  <a:srgbClr val="CC00CC">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WEEKLY CHALLENGE</a:t>
            </a:r>
            <a:endParaRPr kumimoji="0" lang="es-ES" sz="4400"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279450" y="2659372"/>
            <a:ext cx="7021002" cy="769441"/>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a:defRPr/>
            </a:pPr>
            <a:r>
              <a:rPr lang="es-ES">
                <a:solidFill>
                  <a:srgbClr val="0E625E"/>
                </a:solidFill>
                <a:effectLst>
                  <a:outerShdw blurRad="38100" dist="19050" dir="2700000" algn="tl" rotWithShape="0">
                    <a:prstClr val="black">
                      <a:alpha val="40000"/>
                    </a:prstClr>
                  </a:outerShdw>
                </a:effectLst>
              </a:rPr>
              <a:t>ADVANCED CHALLENGE</a:t>
            </a:r>
            <a:endParaRPr kumimoji="0" lang="es-ES" sz="4400"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3186604" y="1055021"/>
            <a:ext cx="4796030" cy="1015663"/>
          </a:xfrm>
          <a:prstGeom prst="rect">
            <a:avLst/>
          </a:prstGeom>
          <a:noFill/>
        </p:spPr>
        <p:txBody>
          <a:bodyPr wrap="square" rtlCol="0">
            <a:spAutoFit/>
          </a:bodyPr>
          <a:lstStyle/>
          <a:p>
            <a:pPr lvl="0" algn="ctr">
              <a:spcBef>
                <a:spcPts val="600"/>
              </a:spcBef>
              <a:defRPr/>
            </a:pPr>
            <a:r>
              <a:rPr lang="en-US" sz="2000" b="1">
                <a:solidFill>
                  <a:prstClr val="black"/>
                </a:solidFill>
                <a:latin typeface="Comic Sans MS" panose="030F0702030302020204" pitchFamily="66" charset="0"/>
                <a:cs typeface="Times New Roman" panose="02020603050405020304" pitchFamily="18" charset="0"/>
              </a:rPr>
              <a:t>Pray every day this week for the community where you live. God has placed you there for a reason.</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31A3BD76-4DBE-546B-00B0-64160E588448}"/>
              </a:ext>
            </a:extLst>
          </p:cNvPr>
          <p:cNvSpPr txBox="1"/>
          <p:nvPr/>
        </p:nvSpPr>
        <p:spPr>
          <a:xfrm>
            <a:off x="497122" y="3314325"/>
            <a:ext cx="6803329" cy="1631216"/>
          </a:xfrm>
          <a:prstGeom prst="rect">
            <a:avLst/>
          </a:prstGeom>
          <a:noFill/>
        </p:spPr>
        <p:txBody>
          <a:bodyPr wrap="square" rtlCol="0">
            <a:spAutoFit/>
          </a:bodyPr>
          <a:lstStyle/>
          <a:p>
            <a:pPr lvl="0" algn="ctr">
              <a:spcBef>
                <a:spcPts val="600"/>
              </a:spcBef>
              <a:defRPr/>
            </a:pPr>
            <a:r>
              <a:rPr lang="en-US" sz="2000" b="1">
                <a:solidFill>
                  <a:prstClr val="black"/>
                </a:solidFill>
                <a:latin typeface="Comic Sans MS" panose="030F0702030302020204" pitchFamily="66" charset="0"/>
              </a:rPr>
              <a:t>Research the demographics of your area (what kind of people live around you)—ethnic and religious background, old, young, poor, wealthy, languages spoken, and so on. Ask God to show you how you may be a channel of His love to them.</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7547" y="705768"/>
            <a:ext cx="2049066" cy="1668023"/>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130"/>
          <a:stretch/>
        </p:blipFill>
        <p:spPr>
          <a:xfrm>
            <a:off x="7211960" y="3215148"/>
            <a:ext cx="1523141" cy="1786293"/>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4" name="Imagen 13" descr="Imagen que contiene exterior, persona, parado, agua&#10;&#10;Descripción generada automáticamente">
            <a:extLst>
              <a:ext uri="{FF2B5EF4-FFF2-40B4-BE49-F238E27FC236}">
                <a16:creationId xmlns:a16="http://schemas.microsoft.com/office/drawing/2014/main" id="{0B98BF40-6160-1370-230D-4918472C27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 y="324"/>
            <a:ext cx="6086460" cy="4806233"/>
          </a:xfrm>
          <a:prstGeom prst="rect">
            <a:avLst/>
          </a:prstGeom>
        </p:spPr>
      </p:pic>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806556"/>
            <a:ext cx="9143999" cy="3429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806556"/>
            <a:ext cx="6086475" cy="336944"/>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CuadroTexto 2">
            <a:extLst>
              <a:ext uri="{FF2B5EF4-FFF2-40B4-BE49-F238E27FC236}">
                <a16:creationId xmlns:a16="http://schemas.microsoft.com/office/drawing/2014/main" id="{D164663F-57E6-9A5E-727C-1AE9906DF34C}"/>
              </a:ext>
            </a:extLst>
          </p:cNvPr>
          <p:cNvSpPr txBox="1"/>
          <p:nvPr/>
        </p:nvSpPr>
        <p:spPr>
          <a:xfrm>
            <a:off x="6086472" y="52117"/>
            <a:ext cx="3057513" cy="4708981"/>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defTabSz="685800"/>
            <a:r>
              <a:rPr lang="es-ES" sz="3000"/>
              <a:t>“</a:t>
            </a:r>
            <a:r>
              <a:rPr lang="en-US" sz="3000"/>
              <a:t>Go therefore and make disciples of all the nations, baptizing them in the name of the Father and of the Son and of the Holy Spirit</a:t>
            </a:r>
            <a:r>
              <a:rPr lang="es-ES" sz="3000"/>
              <a:t>”</a:t>
            </a:r>
            <a:endParaRPr lang="es-ES" sz="3000" dirty="0"/>
          </a:p>
        </p:txBody>
      </p:sp>
      <p:sp>
        <p:nvSpPr>
          <p:cNvPr id="5" name="CuadroTexto 4">
            <a:extLst>
              <a:ext uri="{FF2B5EF4-FFF2-40B4-BE49-F238E27FC236}">
                <a16:creationId xmlns:a16="http://schemas.microsoft.com/office/drawing/2014/main" id="{1CF2F545-1BF5-C669-98BE-17DCE3A28A49}"/>
              </a:ext>
            </a:extLst>
          </p:cNvPr>
          <p:cNvSpPr txBox="1"/>
          <p:nvPr/>
        </p:nvSpPr>
        <p:spPr>
          <a:xfrm>
            <a:off x="6086471" y="4785028"/>
            <a:ext cx="3057514" cy="415498"/>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4000" b="1">
                <a:solidFill>
                  <a:srgbClr val="32528C"/>
                </a:solidFill>
                <a:latin typeface="Comic Sans MS" panose="030F0702030302020204" pitchFamily="66" charset="0"/>
              </a:defRPr>
            </a:lvl1pPr>
          </a:lstStyle>
          <a:p>
            <a:pPr defTabSz="685800"/>
            <a:r>
              <a:rPr lang="es-ES" sz="2100">
                <a:solidFill>
                  <a:srgbClr val="F2ECD7"/>
                </a:solidFill>
              </a:rPr>
              <a:t>Matthew </a:t>
            </a:r>
            <a:r>
              <a:rPr lang="es-ES" sz="2100" dirty="0">
                <a:solidFill>
                  <a:srgbClr val="F2ECD7"/>
                </a:solidFill>
              </a:rPr>
              <a:t>28:19</a:t>
            </a:r>
          </a:p>
        </p:txBody>
      </p:sp>
    </p:spTree>
    <p:extLst>
      <p:ext uri="{BB962C8B-B14F-4D97-AF65-F5344CB8AC3E}">
        <p14:creationId xmlns:p14="http://schemas.microsoft.com/office/powerpoint/2010/main" val="108966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C5F9009-F65E-9B80-C41F-2D9019982DEF}"/>
              </a:ext>
            </a:extLst>
          </p:cNvPr>
          <p:cNvGraphicFramePr/>
          <p:nvPr>
            <p:extLst>
              <p:ext uri="{D42A27DB-BD31-4B8C-83A1-F6EECF244321}">
                <p14:modId xmlns:p14="http://schemas.microsoft.com/office/powerpoint/2010/main" val="1144529390"/>
              </p:ext>
            </p:extLst>
          </p:nvPr>
        </p:nvGraphicFramePr>
        <p:xfrm>
          <a:off x="149013" y="3325707"/>
          <a:ext cx="8879840" cy="1488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esquinas redondeadas 5">
            <a:extLst>
              <a:ext uri="{FF2B5EF4-FFF2-40B4-BE49-F238E27FC236}">
                <a16:creationId xmlns:a16="http://schemas.microsoft.com/office/drawing/2014/main" id="{522F4184-75CC-C6A8-E1B3-CFE6C5FA5F3C}"/>
              </a:ext>
            </a:extLst>
          </p:cNvPr>
          <p:cNvSpPr/>
          <p:nvPr/>
        </p:nvSpPr>
        <p:spPr>
          <a:xfrm>
            <a:off x="149013" y="2458722"/>
            <a:ext cx="8879840" cy="522816"/>
          </a:xfrm>
          <a:prstGeom prst="roundRect">
            <a:avLst/>
          </a:prstGeom>
          <a:solidFill>
            <a:srgbClr val="E2B7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w="0"/>
                <a:solidFill>
                  <a:schemeClr val="tx1"/>
                </a:solidFill>
                <a:effectLst>
                  <a:outerShdw blurRad="38100" dist="19050" dir="2700000" algn="tl" rotWithShape="0">
                    <a:schemeClr val="dk1">
                      <a:alpha val="40000"/>
                    </a:schemeClr>
                  </a:outerShdw>
                </a:effectLst>
              </a:rPr>
              <a:t>GOD'S MISSION ON OUR BEHALF</a:t>
            </a:r>
            <a:endParaRPr lang="es-ES" sz="3200" dirty="0">
              <a:ln w="0"/>
              <a:solidFill>
                <a:schemeClr val="tx1"/>
              </a:solidFill>
              <a:effectLst>
                <a:outerShdw blurRad="38100" dist="19050" dir="2700000" algn="tl" rotWithShape="0">
                  <a:schemeClr val="dk1">
                    <a:alpha val="40000"/>
                  </a:schemeClr>
                </a:outerShdw>
              </a:effectLst>
            </a:endParaRPr>
          </a:p>
        </p:txBody>
      </p:sp>
      <p:sp>
        <p:nvSpPr>
          <p:cNvPr id="3" name="CuadroTexto 2">
            <a:extLst>
              <a:ext uri="{FF2B5EF4-FFF2-40B4-BE49-F238E27FC236}">
                <a16:creationId xmlns:a16="http://schemas.microsoft.com/office/drawing/2014/main" id="{12B5D0B2-F7FD-97FF-6497-B3150AD3A2A0}"/>
              </a:ext>
            </a:extLst>
          </p:cNvPr>
          <p:cNvSpPr txBox="1"/>
          <p:nvPr/>
        </p:nvSpPr>
        <p:spPr>
          <a:xfrm>
            <a:off x="76443" y="211574"/>
            <a:ext cx="5257558" cy="1200329"/>
          </a:xfrm>
          <a:prstGeom prst="rect">
            <a:avLst/>
          </a:prstGeom>
          <a:noFill/>
        </p:spPr>
        <p:txBody>
          <a:bodyPr wrap="square" rtlCol="0">
            <a:spAutoFit/>
          </a:bodyPr>
          <a:lstStyle/>
          <a:p>
            <a:pPr>
              <a:spcBef>
                <a:spcPts val="600"/>
              </a:spcBef>
            </a:pPr>
            <a:r>
              <a:rPr lang="en-US" b="1"/>
              <a:t>Since sin entered the world, God set out on a mission to restore His image in His children and mend the relationship with them, bringing humanity back to its state of purity and eliminating every trace of evil.</a:t>
            </a:r>
            <a:endParaRPr lang="es-ES" b="1" dirty="0"/>
          </a:p>
        </p:txBody>
      </p:sp>
      <p:pic>
        <p:nvPicPr>
          <p:cNvPr id="5" name="Imagen 4" descr="Imagen que contiene mujer, parado, niña, frente&#10;&#10;Descripción generada automáticamente">
            <a:extLst>
              <a:ext uri="{FF2B5EF4-FFF2-40B4-BE49-F238E27FC236}">
                <a16:creationId xmlns:a16="http://schemas.microsoft.com/office/drawing/2014/main" id="{DAA65A5C-F0CD-0619-ECB2-EC28285E1DD1}"/>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5459568" y="174899"/>
            <a:ext cx="3535419" cy="2113715"/>
          </a:xfrm>
          <a:prstGeom prst="rect">
            <a:avLst/>
          </a:prstGeom>
          <a:ln w="88900" cap="sq" cmpd="thickThin">
            <a:solidFill>
              <a:srgbClr val="2A5843"/>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ADD4D76C-9725-54F2-2810-496F530C617C}"/>
              </a:ext>
            </a:extLst>
          </p:cNvPr>
          <p:cNvSpPr txBox="1"/>
          <p:nvPr/>
        </p:nvSpPr>
        <p:spPr>
          <a:xfrm>
            <a:off x="76442" y="1599378"/>
            <a:ext cx="5257557" cy="646331"/>
          </a:xfrm>
          <a:prstGeom prst="rect">
            <a:avLst/>
          </a:prstGeom>
          <a:noFill/>
        </p:spPr>
        <p:txBody>
          <a:bodyPr wrap="square">
            <a:spAutoFit/>
          </a:bodyPr>
          <a:lstStyle/>
          <a:p>
            <a:pPr>
              <a:spcBef>
                <a:spcPts val="600"/>
              </a:spcBef>
            </a:pPr>
            <a:r>
              <a:rPr lang="en-US" b="1"/>
              <a:t>We will examine the nature and purpose of this mission and how God is carrying it out.</a:t>
            </a:r>
            <a:endParaRPr lang="es-ES" b="1" dirty="0"/>
          </a:p>
        </p:txBody>
      </p:sp>
    </p:spTree>
    <p:extLst>
      <p:ext uri="{BB962C8B-B14F-4D97-AF65-F5344CB8AC3E}">
        <p14:creationId xmlns:p14="http://schemas.microsoft.com/office/powerpoint/2010/main" val="68054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17">
                                          <p:stCondLst>
                                            <p:cond delay="0"/>
                                          </p:stCondLst>
                                        </p:cTn>
                                        <p:tgtEl>
                                          <p:spTgt spid="5"/>
                                        </p:tgtEl>
                                      </p:cBhvr>
                                    </p:animEffect>
                                    <p:anim calcmode="lin" valueType="num">
                                      <p:cBhvr>
                                        <p:cTn id="8"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3" dur="10">
                                          <p:stCondLst>
                                            <p:cond delay="244"/>
                                          </p:stCondLst>
                                        </p:cTn>
                                        <p:tgtEl>
                                          <p:spTgt spid="5"/>
                                        </p:tgtEl>
                                      </p:cBhvr>
                                      <p:to x="100000" y="60000"/>
                                    </p:animScale>
                                    <p:animScale>
                                      <p:cBhvr>
                                        <p:cTn id="14" dur="62" decel="50000">
                                          <p:stCondLst>
                                            <p:cond delay="254"/>
                                          </p:stCondLst>
                                        </p:cTn>
                                        <p:tgtEl>
                                          <p:spTgt spid="5"/>
                                        </p:tgtEl>
                                      </p:cBhvr>
                                      <p:to x="100000" y="100000"/>
                                    </p:animScale>
                                    <p:animScale>
                                      <p:cBhvr>
                                        <p:cTn id="15" dur="10">
                                          <p:stCondLst>
                                            <p:cond delay="492"/>
                                          </p:stCondLst>
                                        </p:cTn>
                                        <p:tgtEl>
                                          <p:spTgt spid="5"/>
                                        </p:tgtEl>
                                      </p:cBhvr>
                                      <p:to x="100000" y="80000"/>
                                    </p:animScale>
                                    <p:animScale>
                                      <p:cBhvr>
                                        <p:cTn id="16" dur="62" decel="50000">
                                          <p:stCondLst>
                                            <p:cond delay="502"/>
                                          </p:stCondLst>
                                        </p:cTn>
                                        <p:tgtEl>
                                          <p:spTgt spid="5"/>
                                        </p:tgtEl>
                                      </p:cBhvr>
                                      <p:to x="100000" y="100000"/>
                                    </p:animScale>
                                    <p:animScale>
                                      <p:cBhvr>
                                        <p:cTn id="17" dur="10">
                                          <p:stCondLst>
                                            <p:cond delay="616"/>
                                          </p:stCondLst>
                                        </p:cTn>
                                        <p:tgtEl>
                                          <p:spTgt spid="5"/>
                                        </p:tgtEl>
                                      </p:cBhvr>
                                      <p:to x="100000" y="90000"/>
                                    </p:animScale>
                                    <p:animScale>
                                      <p:cBhvr>
                                        <p:cTn id="18" dur="62" decel="50000">
                                          <p:stCondLst>
                                            <p:cond delay="625"/>
                                          </p:stCondLst>
                                        </p:cTn>
                                        <p:tgtEl>
                                          <p:spTgt spid="5"/>
                                        </p:tgtEl>
                                      </p:cBhvr>
                                      <p:to x="100000" y="100000"/>
                                    </p:animScale>
                                    <p:animScale>
                                      <p:cBhvr>
                                        <p:cTn id="19" dur="10">
                                          <p:stCondLst>
                                            <p:cond delay="678"/>
                                          </p:stCondLst>
                                        </p:cTn>
                                        <p:tgtEl>
                                          <p:spTgt spid="5"/>
                                        </p:tgtEl>
                                      </p:cBhvr>
                                      <p:to x="100000" y="95000"/>
                                    </p:animScale>
                                    <p:animScale>
                                      <p:cBhvr>
                                        <p:cTn id="20" dur="62" decel="50000">
                                          <p:stCondLst>
                                            <p:cond delay="688"/>
                                          </p:stCondLst>
                                        </p:cTn>
                                        <p:tgtEl>
                                          <p:spTgt spid="5"/>
                                        </p:tgtEl>
                                      </p:cBhvr>
                                      <p:to x="100000" y="100000"/>
                                    </p:animScale>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3C88DAA4-9E4C-4D39-AB9C-FC239CCE5E91}"/>
                                            </p:graphicEl>
                                          </p:spTgt>
                                        </p:tgtEl>
                                        <p:attrNameLst>
                                          <p:attrName>style.visibility</p:attrName>
                                        </p:attrNameLst>
                                      </p:cBhvr>
                                      <p:to>
                                        <p:strVal val="visible"/>
                                      </p:to>
                                    </p:set>
                                    <p:anim calcmode="lin" valueType="num">
                                      <p:cBhvr>
                                        <p:cTn id="41" dur="500" fill="hold"/>
                                        <p:tgtEl>
                                          <p:spTgt spid="2">
                                            <p:graphicEl>
                                              <a:dgm id="{3C88DAA4-9E4C-4D39-AB9C-FC239CCE5E91}"/>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3C88DAA4-9E4C-4D39-AB9C-FC239CCE5E91}"/>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3C88DAA4-9E4C-4D39-AB9C-FC239CCE5E91}"/>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graphicEl>
                                              <a:dgm id="{A1F8C616-7A06-46BD-AAC0-25A616E61CF8}"/>
                                            </p:graphicEl>
                                          </p:spTgt>
                                        </p:tgtEl>
                                        <p:attrNameLst>
                                          <p:attrName>style.visibility</p:attrName>
                                        </p:attrNameLst>
                                      </p:cBhvr>
                                      <p:to>
                                        <p:strVal val="visible"/>
                                      </p:to>
                                    </p:set>
                                    <p:animEffect transition="in" filter="fade">
                                      <p:cBhvr>
                                        <p:cTn id="48" dur="500"/>
                                        <p:tgtEl>
                                          <p:spTgt spid="2">
                                            <p:graphicEl>
                                              <a:dgm id="{A1F8C616-7A06-46BD-AAC0-25A616E61CF8}"/>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01619C60-32A3-4023-B389-492559996D1B}"/>
                                            </p:graphicEl>
                                          </p:spTgt>
                                        </p:tgtEl>
                                        <p:attrNameLst>
                                          <p:attrName>style.visibility</p:attrName>
                                        </p:attrNameLst>
                                      </p:cBhvr>
                                      <p:to>
                                        <p:strVal val="visible"/>
                                      </p:to>
                                    </p:set>
                                    <p:anim calcmode="lin" valueType="num">
                                      <p:cBhvr>
                                        <p:cTn id="53" dur="500" fill="hold"/>
                                        <p:tgtEl>
                                          <p:spTgt spid="2">
                                            <p:graphicEl>
                                              <a:dgm id="{01619C60-32A3-4023-B389-492559996D1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01619C60-32A3-4023-B389-492559996D1B}"/>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01619C60-32A3-4023-B389-492559996D1B}"/>
                                            </p:graphic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
                                            <p:graphicEl>
                                              <a:dgm id="{7650274B-7245-4092-B759-C37739F4629D}"/>
                                            </p:graphicEl>
                                          </p:spTgt>
                                        </p:tgtEl>
                                        <p:attrNameLst>
                                          <p:attrName>style.visibility</p:attrName>
                                        </p:attrNameLst>
                                      </p:cBhvr>
                                      <p:to>
                                        <p:strVal val="visible"/>
                                      </p:to>
                                    </p:set>
                                    <p:anim calcmode="lin" valueType="num">
                                      <p:cBhvr>
                                        <p:cTn id="58" dur="500" fill="hold"/>
                                        <p:tgtEl>
                                          <p:spTgt spid="2">
                                            <p:graphicEl>
                                              <a:dgm id="{7650274B-7245-4092-B759-C37739F4629D}"/>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7650274B-7245-4092-B759-C37739F4629D}"/>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7650274B-7245-4092-B759-C37739F4629D}"/>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
                                            <p:graphicEl>
                                              <a:dgm id="{5EA52DC6-E79D-41D6-908D-F079649B32C2}"/>
                                            </p:graphicEl>
                                          </p:spTgt>
                                        </p:tgtEl>
                                        <p:attrNameLst>
                                          <p:attrName>style.visibility</p:attrName>
                                        </p:attrNameLst>
                                      </p:cBhvr>
                                      <p:to>
                                        <p:strVal val="visible"/>
                                      </p:to>
                                    </p:set>
                                    <p:animEffect transition="in" filter="fade">
                                      <p:cBhvr>
                                        <p:cTn id="65" dur="500"/>
                                        <p:tgtEl>
                                          <p:spTgt spid="2">
                                            <p:graphicEl>
                                              <a:dgm id="{5EA52DC6-E79D-41D6-908D-F079649B32C2}"/>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B67B3828-1B02-4A18-AD6D-348789491733}"/>
                                            </p:graphicEl>
                                          </p:spTgt>
                                        </p:tgtEl>
                                        <p:attrNameLst>
                                          <p:attrName>style.visibility</p:attrName>
                                        </p:attrNameLst>
                                      </p:cBhvr>
                                      <p:to>
                                        <p:strVal val="visible"/>
                                      </p:to>
                                    </p:set>
                                    <p:anim calcmode="lin" valueType="num">
                                      <p:cBhvr>
                                        <p:cTn id="70" dur="500" fill="hold"/>
                                        <p:tgtEl>
                                          <p:spTgt spid="2">
                                            <p:graphicEl>
                                              <a:dgm id="{B67B3828-1B02-4A18-AD6D-348789491733}"/>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B67B3828-1B02-4A18-AD6D-348789491733}"/>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B67B3828-1B02-4A18-AD6D-348789491733}"/>
                                            </p:graphicEl>
                                          </p:spTgt>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
                                            <p:graphicEl>
                                              <a:dgm id="{0E1384D1-65AF-42EF-B244-14959B2B1845}"/>
                                            </p:graphicEl>
                                          </p:spTgt>
                                        </p:tgtEl>
                                        <p:attrNameLst>
                                          <p:attrName>style.visibility</p:attrName>
                                        </p:attrNameLst>
                                      </p:cBhvr>
                                      <p:to>
                                        <p:strVal val="visible"/>
                                      </p:to>
                                    </p:set>
                                    <p:anim calcmode="lin" valueType="num">
                                      <p:cBhvr>
                                        <p:cTn id="75" dur="500" fill="hold"/>
                                        <p:tgtEl>
                                          <p:spTgt spid="2">
                                            <p:graphicEl>
                                              <a:dgm id="{0E1384D1-65AF-42EF-B244-14959B2B1845}"/>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0E1384D1-65AF-42EF-B244-14959B2B1845}"/>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0E1384D1-65AF-42EF-B244-14959B2B1845}"/>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
                                            <p:graphicEl>
                                              <a:dgm id="{821A381F-9142-45C1-832E-6132DF0D6537}"/>
                                            </p:graphicEl>
                                          </p:spTgt>
                                        </p:tgtEl>
                                        <p:attrNameLst>
                                          <p:attrName>style.visibility</p:attrName>
                                        </p:attrNameLst>
                                      </p:cBhvr>
                                      <p:to>
                                        <p:strVal val="visible"/>
                                      </p:to>
                                    </p:set>
                                    <p:animEffect transition="in" filter="fade">
                                      <p:cBhvr>
                                        <p:cTn id="82" dur="500"/>
                                        <p:tgtEl>
                                          <p:spTgt spid="2">
                                            <p:graphicEl>
                                              <a:dgm id="{821A381F-9142-45C1-832E-6132DF0D6537}"/>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
                                            <p:graphicEl>
                                              <a:dgm id="{8B8C5CB8-1228-4BA7-BA28-D189468CC733}"/>
                                            </p:graphicEl>
                                          </p:spTgt>
                                        </p:tgtEl>
                                        <p:attrNameLst>
                                          <p:attrName>style.visibility</p:attrName>
                                        </p:attrNameLst>
                                      </p:cBhvr>
                                      <p:to>
                                        <p:strVal val="visible"/>
                                      </p:to>
                                    </p:set>
                                    <p:anim calcmode="lin" valueType="num">
                                      <p:cBhvr>
                                        <p:cTn id="87" dur="500" fill="hold"/>
                                        <p:tgtEl>
                                          <p:spTgt spid="2">
                                            <p:graphicEl>
                                              <a:dgm id="{8B8C5CB8-1228-4BA7-BA28-D189468CC733}"/>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8B8C5CB8-1228-4BA7-BA28-D189468CC733}"/>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8B8C5CB8-1228-4BA7-BA28-D189468CC733}"/>
                                            </p:graphic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
                                            <p:graphicEl>
                                              <a:dgm id="{C42DED43-9B0E-4C19-AA1B-0CDE3ED834C7}"/>
                                            </p:graphicEl>
                                          </p:spTgt>
                                        </p:tgtEl>
                                        <p:attrNameLst>
                                          <p:attrName>style.visibility</p:attrName>
                                        </p:attrNameLst>
                                      </p:cBhvr>
                                      <p:to>
                                        <p:strVal val="visible"/>
                                      </p:to>
                                    </p:set>
                                    <p:anim calcmode="lin" valueType="num">
                                      <p:cBhvr>
                                        <p:cTn id="92" dur="500" fill="hold"/>
                                        <p:tgtEl>
                                          <p:spTgt spid="2">
                                            <p:graphicEl>
                                              <a:dgm id="{C42DED43-9B0E-4C19-AA1B-0CDE3ED834C7}"/>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C42DED43-9B0E-4C19-AA1B-0CDE3ED834C7}"/>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C42DED43-9B0E-4C19-AA1B-0CDE3ED834C7}"/>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
                                            <p:graphicEl>
                                              <a:dgm id="{37A866AF-2AF4-4AF2-A29E-C48383E35E09}"/>
                                            </p:graphicEl>
                                          </p:spTgt>
                                        </p:tgtEl>
                                        <p:attrNameLst>
                                          <p:attrName>style.visibility</p:attrName>
                                        </p:attrNameLst>
                                      </p:cBhvr>
                                      <p:to>
                                        <p:strVal val="visible"/>
                                      </p:to>
                                    </p:set>
                                    <p:animEffect transition="in" filter="fade">
                                      <p:cBhvr>
                                        <p:cTn id="99" dur="500"/>
                                        <p:tgtEl>
                                          <p:spTgt spid="2">
                                            <p:graphicEl>
                                              <a:dgm id="{37A866AF-2AF4-4AF2-A29E-C48383E35E09}"/>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2">
                                            <p:graphicEl>
                                              <a:dgm id="{A2BE07C8-26AD-4566-B5DD-F28F54642897}"/>
                                            </p:graphicEl>
                                          </p:spTgt>
                                        </p:tgtEl>
                                        <p:attrNameLst>
                                          <p:attrName>style.visibility</p:attrName>
                                        </p:attrNameLst>
                                      </p:cBhvr>
                                      <p:to>
                                        <p:strVal val="visible"/>
                                      </p:to>
                                    </p:set>
                                    <p:anim calcmode="lin" valueType="num">
                                      <p:cBhvr>
                                        <p:cTn id="104" dur="500" fill="hold"/>
                                        <p:tgtEl>
                                          <p:spTgt spid="2">
                                            <p:graphicEl>
                                              <a:dgm id="{A2BE07C8-26AD-4566-B5DD-F28F54642897}"/>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A2BE07C8-26AD-4566-B5DD-F28F54642897}"/>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A2BE07C8-26AD-4566-B5DD-F28F54642897}"/>
                                            </p:graphicEl>
                                          </p:spTgt>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2">
                                            <p:graphicEl>
                                              <a:dgm id="{5FC65F9D-6D5F-44AB-AB72-67E17768AA42}"/>
                                            </p:graphicEl>
                                          </p:spTgt>
                                        </p:tgtEl>
                                        <p:attrNameLst>
                                          <p:attrName>style.visibility</p:attrName>
                                        </p:attrNameLst>
                                      </p:cBhvr>
                                      <p:to>
                                        <p:strVal val="visible"/>
                                      </p:to>
                                    </p:set>
                                    <p:anim calcmode="lin" valueType="num">
                                      <p:cBhvr>
                                        <p:cTn id="109" dur="500" fill="hold"/>
                                        <p:tgtEl>
                                          <p:spTgt spid="2">
                                            <p:graphicEl>
                                              <a:dgm id="{5FC65F9D-6D5F-44AB-AB72-67E17768AA42}"/>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5FC65F9D-6D5F-44AB-AB72-67E17768AA42}"/>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5FC65F9D-6D5F-44AB-AB72-67E17768AA42}"/>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
                                            <p:graphicEl>
                                              <a:dgm id="{DA5C678F-8F9D-4E1D-BF1B-E8AE3455CE21}"/>
                                            </p:graphicEl>
                                          </p:spTgt>
                                        </p:tgtEl>
                                        <p:attrNameLst>
                                          <p:attrName>style.visibility</p:attrName>
                                        </p:attrNameLst>
                                      </p:cBhvr>
                                      <p:to>
                                        <p:strVal val="visible"/>
                                      </p:to>
                                    </p:set>
                                    <p:animEffect transition="in" filter="fade">
                                      <p:cBhvr>
                                        <p:cTn id="116" dur="500"/>
                                        <p:tgtEl>
                                          <p:spTgt spid="2">
                                            <p:graphicEl>
                                              <a:dgm id="{DA5C678F-8F9D-4E1D-BF1B-E8AE3455CE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6" grpId="0" animBg="1"/>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634716-FC11-48FB-BC05-F5687B45FC1C}"/>
              </a:ext>
            </a:extLst>
          </p:cNvPr>
          <p:cNvSpPr txBox="1"/>
          <p:nvPr/>
        </p:nvSpPr>
        <p:spPr>
          <a:xfrm>
            <a:off x="1748970" y="0"/>
            <a:ext cx="7395030"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en-US" sz="4400" b="1">
                <a:ln/>
                <a:solidFill>
                  <a:schemeClr val="accent5">
                    <a:lumMod val="60000"/>
                    <a:lumOff val="40000"/>
                  </a:schemeClr>
                </a:solidFill>
              </a:rPr>
              <a:t>THE ORIGIN: THE TRIUNE GOD</a:t>
            </a:r>
            <a:endParaRPr lang="es-ES" sz="4400" b="1" dirty="0">
              <a:ln/>
              <a:solidFill>
                <a:schemeClr val="accent5">
                  <a:lumMod val="60000"/>
                  <a:lumOff val="40000"/>
                </a:schemeClr>
              </a:solidFill>
            </a:endParaRPr>
          </a:p>
        </p:txBody>
      </p:sp>
      <p:sp>
        <p:nvSpPr>
          <p:cNvPr id="5" name="CuadroTexto 4">
            <a:extLst>
              <a:ext uri="{FF2B5EF4-FFF2-40B4-BE49-F238E27FC236}">
                <a16:creationId xmlns:a16="http://schemas.microsoft.com/office/drawing/2014/main" id="{6AA1EB47-5A93-EBE3-651A-7CA197313554}"/>
              </a:ext>
            </a:extLst>
          </p:cNvPr>
          <p:cNvSpPr txBox="1"/>
          <p:nvPr/>
        </p:nvSpPr>
        <p:spPr>
          <a:xfrm>
            <a:off x="1748970" y="625809"/>
            <a:ext cx="7395029" cy="584775"/>
          </a:xfrm>
          <a:prstGeom prst="rect">
            <a:avLst/>
          </a:prstGeom>
          <a:noFill/>
        </p:spPr>
        <p:txBody>
          <a:bodyPr wrap="square">
            <a:spAutoFit/>
          </a:bodyPr>
          <a:lstStyle/>
          <a:p>
            <a:pPr algn="ctr"/>
            <a:r>
              <a:rPr lang="es-ES" sz="1600" b="1">
                <a:solidFill>
                  <a:schemeClr val="accent5">
                    <a:lumMod val="50000"/>
                  </a:schemeClr>
                </a:solidFill>
                <a:latin typeface="Comic Sans MS" panose="030F0702030302020204" pitchFamily="66" charset="0"/>
              </a:rPr>
              <a:t>“</a:t>
            </a:r>
            <a:r>
              <a:rPr lang="en-US" sz="1600" b="1">
                <a:solidFill>
                  <a:schemeClr val="accent5">
                    <a:lumMod val="50000"/>
                  </a:schemeClr>
                </a:solidFill>
                <a:latin typeface="Comic Sans MS" panose="030F0702030302020204" pitchFamily="66" charset="0"/>
              </a:rPr>
              <a:t>Just as the Father sent me, I am sending you. And with that, he breathed on them and said, 'Receive the Holy Spirit.’</a:t>
            </a:r>
            <a:r>
              <a:rPr lang="es-ES" sz="1600" b="1">
                <a:solidFill>
                  <a:schemeClr val="accent5">
                    <a:lumMod val="50000"/>
                  </a:schemeClr>
                </a:solidFill>
                <a:latin typeface="Comic Sans MS" panose="030F0702030302020204" pitchFamily="66" charset="0"/>
              </a:rPr>
              <a:t>” </a:t>
            </a:r>
            <a:r>
              <a:rPr lang="es-ES" sz="1200" b="1">
                <a:solidFill>
                  <a:schemeClr val="accent5">
                    <a:lumMod val="50000"/>
                  </a:schemeClr>
                </a:solidFill>
                <a:latin typeface="Comic Sans MS" panose="030F0702030302020204" pitchFamily="66" charset="0"/>
              </a:rPr>
              <a:t>(John 20:21-22</a:t>
            </a:r>
            <a:r>
              <a:rPr lang="es-ES" sz="1200" b="1" dirty="0">
                <a:solidFill>
                  <a:schemeClr val="accent5">
                    <a:lumMod val="50000"/>
                  </a:schemeClr>
                </a:solidFill>
                <a:latin typeface="Comic Sans MS" panose="030F0702030302020204" pitchFamily="66" charset="0"/>
              </a:rPr>
              <a:t>)</a:t>
            </a:r>
            <a:endParaRPr lang="es-ES" sz="16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62E4498-D921-6157-760C-9BFFB9DB4374}"/>
              </a:ext>
            </a:extLst>
          </p:cNvPr>
          <p:cNvSpPr txBox="1"/>
          <p:nvPr/>
        </p:nvSpPr>
        <p:spPr>
          <a:xfrm>
            <a:off x="87086" y="2027766"/>
            <a:ext cx="2394857" cy="2031325"/>
          </a:xfrm>
          <a:prstGeom prst="rect">
            <a:avLst/>
          </a:prstGeom>
          <a:noFill/>
        </p:spPr>
        <p:txBody>
          <a:bodyPr wrap="square" rtlCol="0">
            <a:spAutoFit/>
          </a:bodyPr>
          <a:lstStyle/>
          <a:p>
            <a:pPr>
              <a:spcBef>
                <a:spcPts val="600"/>
              </a:spcBef>
            </a:pPr>
            <a:r>
              <a:rPr lang="en-US" b="1"/>
              <a:t>The mission to restore humanity is carried out through the plan of salvation. This plan was conceived by God and set in motion by Him.</a:t>
            </a:r>
            <a:endParaRPr lang="es-ES" b="1" dirty="0"/>
          </a:p>
        </p:txBody>
      </p:sp>
      <p:graphicFrame>
        <p:nvGraphicFramePr>
          <p:cNvPr id="2" name="Diagrama 1">
            <a:extLst>
              <a:ext uri="{FF2B5EF4-FFF2-40B4-BE49-F238E27FC236}">
                <a16:creationId xmlns:a16="http://schemas.microsoft.com/office/drawing/2014/main" id="{AF59D5E7-0014-B75E-89A6-A3F924629F65}"/>
              </a:ext>
            </a:extLst>
          </p:cNvPr>
          <p:cNvGraphicFramePr/>
          <p:nvPr>
            <p:extLst>
              <p:ext uri="{D42A27DB-BD31-4B8C-83A1-F6EECF244321}">
                <p14:modId xmlns:p14="http://schemas.microsoft.com/office/powerpoint/2010/main" val="992480949"/>
              </p:ext>
            </p:extLst>
          </p:nvPr>
        </p:nvGraphicFramePr>
        <p:xfrm>
          <a:off x="2215360" y="1210584"/>
          <a:ext cx="6892354" cy="3847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Dibujo animado de una persona&#10;&#10;Descripción generada automáticamente con confianza baja">
            <a:extLst>
              <a:ext uri="{FF2B5EF4-FFF2-40B4-BE49-F238E27FC236}">
                <a16:creationId xmlns:a16="http://schemas.microsoft.com/office/drawing/2014/main" id="{0CE35C9C-970E-F01A-268B-4E4FAB1D469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173"/>
          <a:stretch/>
        </p:blipFill>
        <p:spPr>
          <a:xfrm>
            <a:off x="87086" y="122339"/>
            <a:ext cx="1661885" cy="1735348"/>
          </a:xfrm>
          <a:prstGeom prst="rect">
            <a:avLst/>
          </a:prstGeom>
          <a:solidFill>
            <a:srgbClr val="FFFFFF">
              <a:shade val="85000"/>
            </a:srgbClr>
          </a:solidFill>
          <a:ln w="28575" cap="sq">
            <a:solidFill>
              <a:srgbClr val="FE819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311FC342-A973-77C5-97FE-0E7A085ECFA3}"/>
              </a:ext>
            </a:extLst>
          </p:cNvPr>
          <p:cNvSpPr txBox="1"/>
          <p:nvPr/>
        </p:nvSpPr>
        <p:spPr>
          <a:xfrm>
            <a:off x="87086" y="4071883"/>
            <a:ext cx="2261259" cy="923330"/>
          </a:xfrm>
          <a:prstGeom prst="rect">
            <a:avLst/>
          </a:prstGeom>
          <a:noFill/>
        </p:spPr>
        <p:txBody>
          <a:bodyPr wrap="square">
            <a:spAutoFit/>
          </a:bodyPr>
          <a:lstStyle/>
          <a:p>
            <a:pPr>
              <a:spcBef>
                <a:spcPts val="600"/>
              </a:spcBef>
            </a:pPr>
            <a:r>
              <a:rPr lang="en-US" b="1"/>
              <a:t>Each person of the Deity has a role in this plan:</a:t>
            </a:r>
            <a:endParaRPr lang="es-ES" b="1" dirty="0"/>
          </a:p>
        </p:txBody>
      </p:sp>
    </p:spTree>
    <p:extLst>
      <p:ext uri="{BB962C8B-B14F-4D97-AF65-F5344CB8AC3E}">
        <p14:creationId xmlns:p14="http://schemas.microsoft.com/office/powerpoint/2010/main" val="20109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900" decel="100000" fill="hold"/>
                                        <p:tgtEl>
                                          <p:spTgt spid="1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
                                            <p:graphicEl>
                                              <a:dgm id="{A85D88F3-625A-4A22-BB6C-D112DBE62BC8}"/>
                                            </p:graphicEl>
                                          </p:spTgt>
                                        </p:tgtEl>
                                        <p:attrNameLst>
                                          <p:attrName>style.visibility</p:attrName>
                                        </p:attrNameLst>
                                      </p:cBhvr>
                                      <p:to>
                                        <p:strVal val="visible"/>
                                      </p:to>
                                    </p:set>
                                    <p:animEffect transition="in" filter="wipe(up)">
                                      <p:cBhvr>
                                        <p:cTn id="43" dur="500"/>
                                        <p:tgtEl>
                                          <p:spTgt spid="2">
                                            <p:graphicEl>
                                              <a:dgm id="{A85D88F3-625A-4A22-BB6C-D112DBE62BC8}"/>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
                                            <p:graphicEl>
                                              <a:dgm id="{5EC6564E-194E-49B3-A185-E72604FAD441}"/>
                                            </p:graphicEl>
                                          </p:spTgt>
                                        </p:tgtEl>
                                        <p:attrNameLst>
                                          <p:attrName>style.visibility</p:attrName>
                                        </p:attrNameLst>
                                      </p:cBhvr>
                                      <p:to>
                                        <p:strVal val="visible"/>
                                      </p:to>
                                    </p:set>
                                    <p:anim calcmode="lin" valueType="num">
                                      <p:cBhvr>
                                        <p:cTn id="46" dur="500" fill="hold"/>
                                        <p:tgtEl>
                                          <p:spTgt spid="2">
                                            <p:graphicEl>
                                              <a:dgm id="{5EC6564E-194E-49B3-A185-E72604FAD441}"/>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5EC6564E-194E-49B3-A185-E72604FAD441}"/>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5EC6564E-194E-49B3-A185-E72604FAD441}"/>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
                                            <p:graphicEl>
                                              <a:dgm id="{DC7CEC23-70B9-404A-9DDE-12AC1F7E57CB}"/>
                                            </p:graphicEl>
                                          </p:spTgt>
                                        </p:tgtEl>
                                        <p:attrNameLst>
                                          <p:attrName>style.visibility</p:attrName>
                                        </p:attrNameLst>
                                      </p:cBhvr>
                                      <p:to>
                                        <p:strVal val="visible"/>
                                      </p:to>
                                    </p:set>
                                    <p:animEffect transition="in" filter="wipe(up)">
                                      <p:cBhvr>
                                        <p:cTn id="51" dur="500"/>
                                        <p:tgtEl>
                                          <p:spTgt spid="2">
                                            <p:graphicEl>
                                              <a:dgm id="{DC7CEC23-70B9-404A-9DDE-12AC1F7E57CB}"/>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
                                            <p:graphicEl>
                                              <a:dgm id="{9C5D4B6B-7D89-4787-A7F8-C3E201AEC7D7}"/>
                                            </p:graphicEl>
                                          </p:spTgt>
                                        </p:tgtEl>
                                        <p:attrNameLst>
                                          <p:attrName>style.visibility</p:attrName>
                                        </p:attrNameLst>
                                      </p:cBhvr>
                                      <p:to>
                                        <p:strVal val="visible"/>
                                      </p:to>
                                    </p:set>
                                    <p:animEffect transition="in" filter="wipe(up)">
                                      <p:cBhvr>
                                        <p:cTn id="56" dur="500"/>
                                        <p:tgtEl>
                                          <p:spTgt spid="2">
                                            <p:graphicEl>
                                              <a:dgm id="{9C5D4B6B-7D89-4787-A7F8-C3E201AEC7D7}"/>
                                            </p:graphic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
                                            <p:graphicEl>
                                              <a:dgm id="{5081488C-E5D8-4875-ABDA-A6DCAC2B218E}"/>
                                            </p:graphicEl>
                                          </p:spTgt>
                                        </p:tgtEl>
                                        <p:attrNameLst>
                                          <p:attrName>style.visibility</p:attrName>
                                        </p:attrNameLst>
                                      </p:cBhvr>
                                      <p:to>
                                        <p:strVal val="visible"/>
                                      </p:to>
                                    </p:set>
                                    <p:anim calcmode="lin" valueType="num">
                                      <p:cBhvr>
                                        <p:cTn id="59" dur="500" fill="hold"/>
                                        <p:tgtEl>
                                          <p:spTgt spid="2">
                                            <p:graphicEl>
                                              <a:dgm id="{5081488C-E5D8-4875-ABDA-A6DCAC2B218E}"/>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5081488C-E5D8-4875-ABDA-A6DCAC2B218E}"/>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5081488C-E5D8-4875-ABDA-A6DCAC2B218E}"/>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3E499154-5727-4376-8447-6AE2EB028120}"/>
                                            </p:graphicEl>
                                          </p:spTgt>
                                        </p:tgtEl>
                                        <p:attrNameLst>
                                          <p:attrName>style.visibility</p:attrName>
                                        </p:attrNameLst>
                                      </p:cBhvr>
                                      <p:to>
                                        <p:strVal val="visible"/>
                                      </p:to>
                                    </p:set>
                                    <p:animEffect transition="in" filter="wipe(up)">
                                      <p:cBhvr>
                                        <p:cTn id="64" dur="500"/>
                                        <p:tgtEl>
                                          <p:spTgt spid="2">
                                            <p:graphicEl>
                                              <a:dgm id="{3E499154-5727-4376-8447-6AE2EB028120}"/>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
                                            <p:graphicEl>
                                              <a:dgm id="{67DF8A47-2E0C-4091-8B48-43A83EE408F4}"/>
                                            </p:graphicEl>
                                          </p:spTgt>
                                        </p:tgtEl>
                                        <p:attrNameLst>
                                          <p:attrName>style.visibility</p:attrName>
                                        </p:attrNameLst>
                                      </p:cBhvr>
                                      <p:to>
                                        <p:strVal val="visible"/>
                                      </p:to>
                                    </p:set>
                                    <p:animEffect transition="in" filter="wipe(up)">
                                      <p:cBhvr>
                                        <p:cTn id="69" dur="500"/>
                                        <p:tgtEl>
                                          <p:spTgt spid="2">
                                            <p:graphicEl>
                                              <a:dgm id="{67DF8A47-2E0C-4091-8B48-43A83EE408F4}"/>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
                                            <p:graphicEl>
                                              <a:dgm id="{C51E8E45-2C29-41EE-A12E-82E9C715CCC6}"/>
                                            </p:graphicEl>
                                          </p:spTgt>
                                        </p:tgtEl>
                                        <p:attrNameLst>
                                          <p:attrName>style.visibility</p:attrName>
                                        </p:attrNameLst>
                                      </p:cBhvr>
                                      <p:to>
                                        <p:strVal val="visible"/>
                                      </p:to>
                                    </p:set>
                                    <p:anim calcmode="lin" valueType="num">
                                      <p:cBhvr>
                                        <p:cTn id="72" dur="500" fill="hold"/>
                                        <p:tgtEl>
                                          <p:spTgt spid="2">
                                            <p:graphicEl>
                                              <a:dgm id="{C51E8E45-2C29-41EE-A12E-82E9C715CCC6}"/>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C51E8E45-2C29-41EE-A12E-82E9C715CCC6}"/>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C51E8E45-2C29-41EE-A12E-82E9C715CCC6}"/>
                                            </p:graphicEl>
                                          </p:spTgt>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
                                            <p:graphicEl>
                                              <a:dgm id="{8587EE30-C25B-4A30-A15A-CAED0CB5E9C8}"/>
                                            </p:graphicEl>
                                          </p:spTgt>
                                        </p:tgtEl>
                                        <p:attrNameLst>
                                          <p:attrName>style.visibility</p:attrName>
                                        </p:attrNameLst>
                                      </p:cBhvr>
                                      <p:to>
                                        <p:strVal val="visible"/>
                                      </p:to>
                                    </p:set>
                                    <p:animEffect transition="in" filter="wipe(up)">
                                      <p:cBhvr>
                                        <p:cTn id="77" dur="500"/>
                                        <p:tgtEl>
                                          <p:spTgt spid="2">
                                            <p:graphicEl>
                                              <a:dgm id="{8587EE30-C25B-4A30-A15A-CAED0CB5E9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DD1020-359E-42E7-203D-3D8A57697E89}"/>
              </a:ext>
            </a:extLst>
          </p:cNvPr>
          <p:cNvSpPr txBox="1"/>
          <p:nvPr/>
        </p:nvSpPr>
        <p:spPr>
          <a:xfrm>
            <a:off x="87084" y="831900"/>
            <a:ext cx="8984345" cy="3139321"/>
          </a:xfrm>
          <a:prstGeom prst="rect">
            <a:avLst/>
          </a:prstGeom>
          <a:noFill/>
        </p:spPr>
        <p:txBody>
          <a:bodyPr wrap="square">
            <a:spAutoFit/>
          </a:bodyPr>
          <a:lstStyle/>
          <a:p>
            <a:pPr>
              <a:spcBef>
                <a:spcPts val="600"/>
              </a:spcBef>
            </a:pPr>
            <a:r>
              <a:rPr lang="es-ES" sz="2200" b="1">
                <a:latin typeface="Constantia" panose="02030602050306030303" pitchFamily="18" charset="0"/>
              </a:rPr>
              <a:t>“</a:t>
            </a:r>
            <a:r>
              <a:rPr lang="en-US" sz="2200" b="1">
                <a:latin typeface="Constantia" panose="02030602050306030303" pitchFamily="18" charset="0"/>
              </a:rPr>
              <a:t>The Godhead was stirred with pity for the race, and the Father, the Son, and the Holy Spirit gave Themselves to the working out of the plan of redemption. In order fully to carry out this plan, it was decided that Christ, the only-begotten Son of God, should give Himself an offering for sin […] With Christ He gave all the resources of heaven, that nothing might be wanting in the plan for man's uplifting. Here is love—the contemplation of which should fill the soul with inexpressible gratitude! […] It will lead the disciple to deny self, take up the cross, and follow the Redeemer.</a:t>
            </a:r>
            <a:r>
              <a:rPr lang="es-ES" sz="2200" b="1">
                <a:latin typeface="Constantia" panose="02030602050306030303" pitchFamily="18" charset="0"/>
              </a:rPr>
              <a:t>”</a:t>
            </a:r>
            <a:endParaRPr lang="es-ES" sz="2200" b="1" dirty="0">
              <a:latin typeface="Constantia" panose="02030602050306030303" pitchFamily="18" charset="0"/>
            </a:endParaRPr>
          </a:p>
        </p:txBody>
      </p:sp>
      <p:sp>
        <p:nvSpPr>
          <p:cNvPr id="4" name="CuadroTexto 3">
            <a:extLst>
              <a:ext uri="{FF2B5EF4-FFF2-40B4-BE49-F238E27FC236}">
                <a16:creationId xmlns:a16="http://schemas.microsoft.com/office/drawing/2014/main" id="{3BCE9A72-5379-7076-298E-D8321A803CE1}"/>
              </a:ext>
            </a:extLst>
          </p:cNvPr>
          <p:cNvSpPr txBox="1"/>
          <p:nvPr/>
        </p:nvSpPr>
        <p:spPr>
          <a:xfrm>
            <a:off x="6185126" y="3997429"/>
            <a:ext cx="2886303" cy="307777"/>
          </a:xfrm>
          <a:prstGeom prst="rect">
            <a:avLst/>
          </a:prstGeom>
          <a:noFill/>
        </p:spPr>
        <p:txBody>
          <a:bodyPr wrap="none" rtlCol="0">
            <a:spAutoFit/>
          </a:bodyPr>
          <a:lstStyle/>
          <a:p>
            <a:pPr algn="r"/>
            <a:r>
              <a:rPr lang="en-US" sz="1400" b="1"/>
              <a:t>E. G. W. (Counsels on Health, p. 222)</a:t>
            </a:r>
            <a:endParaRPr lang="es-ES" sz="1400" b="1" dirty="0"/>
          </a:p>
        </p:txBody>
      </p:sp>
    </p:spTree>
    <p:extLst>
      <p:ext uri="{BB962C8B-B14F-4D97-AF65-F5344CB8AC3E}">
        <p14:creationId xmlns:p14="http://schemas.microsoft.com/office/powerpoint/2010/main" val="280400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54589AE-1E14-7A96-35B5-204C18AE9A8E}"/>
              </a:ext>
            </a:extLst>
          </p:cNvPr>
          <p:cNvSpPr txBox="1"/>
          <p:nvPr/>
        </p:nvSpPr>
        <p:spPr>
          <a:xfrm>
            <a:off x="0" y="-19182"/>
            <a:ext cx="9143999" cy="769441"/>
          </a:xfrm>
          <a:prstGeom prst="rect">
            <a:avLst/>
          </a:prstGeom>
          <a:noFill/>
        </p:spPr>
        <p:txBody>
          <a:bodyPr wrap="square">
            <a:spAutoFit/>
          </a:bodyPr>
          <a:lstStyle/>
          <a:p>
            <a:pPr algn="ctr"/>
            <a:r>
              <a:rPr lang="es-ES"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FOCUS: MAKING DISCIPLES</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243988FF-64D9-90B2-5432-8F5EC5C4A6B7}"/>
              </a:ext>
            </a:extLst>
          </p:cNvPr>
          <p:cNvSpPr txBox="1"/>
          <p:nvPr/>
        </p:nvSpPr>
        <p:spPr>
          <a:xfrm>
            <a:off x="0" y="600164"/>
            <a:ext cx="9143999" cy="338554"/>
          </a:xfrm>
          <a:prstGeom prst="rect">
            <a:avLst/>
          </a:prstGeom>
          <a:noFill/>
        </p:spPr>
        <p:txBody>
          <a:bodyPr wrap="square">
            <a:spAutoFit/>
          </a:bodyPr>
          <a:lstStyle/>
          <a:p>
            <a:pPr algn="ctr"/>
            <a:r>
              <a:rPr lang="es-ES" sz="1600" b="1">
                <a:solidFill>
                  <a:schemeClr val="accent6">
                    <a:lumMod val="50000"/>
                  </a:schemeClr>
                </a:solidFill>
                <a:latin typeface="Comic Sans MS" panose="030F0702030302020204" pitchFamily="66" charset="0"/>
              </a:rPr>
              <a:t>“</a:t>
            </a:r>
            <a:r>
              <a:rPr lang="en-US" sz="1600" b="1">
                <a:solidFill>
                  <a:schemeClr val="accent6">
                    <a:lumMod val="50000"/>
                  </a:schemeClr>
                </a:solidFill>
                <a:latin typeface="Comic Sans MS" panose="030F0702030302020204" pitchFamily="66" charset="0"/>
              </a:rPr>
              <a:t>Go, then, to all peoples everywhere and make them my disciples</a:t>
            </a:r>
            <a:r>
              <a:rPr lang="es-ES" sz="1600" b="1">
                <a:solidFill>
                  <a:schemeClr val="accent6">
                    <a:lumMod val="50000"/>
                  </a:schemeClr>
                </a:solidFill>
                <a:latin typeface="Comic Sans MS" panose="030F0702030302020204" pitchFamily="66" charset="0"/>
              </a:rPr>
              <a:t>” </a:t>
            </a:r>
            <a:r>
              <a:rPr lang="es-ES" sz="1200" b="1">
                <a:solidFill>
                  <a:schemeClr val="accent6">
                    <a:lumMod val="50000"/>
                  </a:schemeClr>
                </a:solidFill>
                <a:latin typeface="Comic Sans MS" panose="030F0702030302020204" pitchFamily="66" charset="0"/>
              </a:rPr>
              <a:t>(Matthew 28:19 </a:t>
            </a:r>
            <a:r>
              <a:rPr lang="es-ES" sz="1050" b="1">
                <a:solidFill>
                  <a:schemeClr val="accent6">
                    <a:lumMod val="50000"/>
                  </a:schemeClr>
                </a:solidFill>
                <a:latin typeface="Comic Sans MS" panose="030F0702030302020204" pitchFamily="66" charset="0"/>
              </a:rPr>
              <a:t>GNT</a:t>
            </a:r>
            <a:r>
              <a:rPr lang="es-ES" sz="1200" b="1">
                <a:solidFill>
                  <a:schemeClr val="accent6">
                    <a:lumMod val="50000"/>
                  </a:schemeClr>
                </a:solidFill>
                <a:latin typeface="Comic Sans MS" panose="030F0702030302020204" pitchFamily="66" charset="0"/>
              </a:rPr>
              <a:t>)</a:t>
            </a:r>
            <a:endParaRPr lang="es-ES" sz="1600" b="1" dirty="0">
              <a:solidFill>
                <a:schemeClr val="accent6">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6D83141-C7BC-2273-9984-146898F375D0}"/>
              </a:ext>
            </a:extLst>
          </p:cNvPr>
          <p:cNvSpPr txBox="1"/>
          <p:nvPr/>
        </p:nvSpPr>
        <p:spPr>
          <a:xfrm>
            <a:off x="1945616" y="934007"/>
            <a:ext cx="7082395" cy="923330"/>
          </a:xfrm>
          <a:prstGeom prst="rect">
            <a:avLst/>
          </a:prstGeom>
          <a:noFill/>
        </p:spPr>
        <p:txBody>
          <a:bodyPr wrap="square" rtlCol="0">
            <a:spAutoFit/>
          </a:bodyPr>
          <a:lstStyle/>
          <a:p>
            <a:pPr>
              <a:spcBef>
                <a:spcPts val="600"/>
              </a:spcBef>
            </a:pPr>
            <a:r>
              <a:rPr lang="en-US" b="1"/>
              <a:t>The primary goal of the mission is to make disciples, meaning that there should be people who share with the world what Jesus has done for them (Matthew 28:16-20).</a:t>
            </a:r>
            <a:endParaRPr lang="es-ES" b="1" dirty="0"/>
          </a:p>
        </p:txBody>
      </p:sp>
      <p:pic>
        <p:nvPicPr>
          <p:cNvPr id="4" name="Imagen 3" descr="Grupo de personas de pie&#10;&#10;Descripción generada automáticamente">
            <a:extLst>
              <a:ext uri="{FF2B5EF4-FFF2-40B4-BE49-F238E27FC236}">
                <a16:creationId xmlns:a16="http://schemas.microsoft.com/office/drawing/2014/main" id="{DCC70954-8678-4FEF-C652-D2458C60219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43912" y="2271485"/>
            <a:ext cx="2340458" cy="1892172"/>
          </a:xfrm>
          <a:prstGeom prst="ellipse">
            <a:avLst/>
          </a:prstGeom>
          <a:ln w="63500" cap="rnd">
            <a:solidFill>
              <a:schemeClr val="accent3">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1" name="Grupo 10">
            <a:extLst>
              <a:ext uri="{FF2B5EF4-FFF2-40B4-BE49-F238E27FC236}">
                <a16:creationId xmlns:a16="http://schemas.microsoft.com/office/drawing/2014/main" id="{A1669591-4FA7-06D6-81D1-C86C703A1A44}"/>
              </a:ext>
            </a:extLst>
          </p:cNvPr>
          <p:cNvGrpSpPr/>
          <p:nvPr/>
        </p:nvGrpSpPr>
        <p:grpSpPr>
          <a:xfrm>
            <a:off x="-57706" y="2441878"/>
            <a:ext cx="2061028" cy="2635120"/>
            <a:chOff x="7082972" y="2441878"/>
            <a:chExt cx="2061028" cy="2635120"/>
          </a:xfrm>
        </p:grpSpPr>
        <p:pic>
          <p:nvPicPr>
            <p:cNvPr id="8" name="Imagen 7" descr="Un par de personas con instrumentos musicales y micrófonos en un escenario&#10;&#10;Descripción generada automáticamente con confianza baja">
              <a:extLst>
                <a:ext uri="{FF2B5EF4-FFF2-40B4-BE49-F238E27FC236}">
                  <a16:creationId xmlns:a16="http://schemas.microsoft.com/office/drawing/2014/main" id="{A54F0A00-602D-4AA3-181B-C3FDFC599C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82972" y="2441878"/>
              <a:ext cx="2061028" cy="2635120"/>
            </a:xfrm>
            <a:prstGeom prst="rect">
              <a:avLst/>
            </a:prstGeom>
          </p:spPr>
        </p:pic>
        <p:pic>
          <p:nvPicPr>
            <p:cNvPr id="10" name="Imagen 9" descr="Ave de color blanco&#10;&#10;Descripción generada automáticamente">
              <a:extLst>
                <a:ext uri="{FF2B5EF4-FFF2-40B4-BE49-F238E27FC236}">
                  <a16:creationId xmlns:a16="http://schemas.microsoft.com/office/drawing/2014/main" id="{921DEE2C-4DF7-0B47-50C3-E71EA27DCCDA}"/>
                </a:ext>
              </a:extLst>
            </p:cNvPr>
            <p:cNvPicPr>
              <a:picLocks noChangeAspect="1"/>
            </p:cNvPicPr>
            <p:nvPr/>
          </p:nvPicPr>
          <p:blipFill>
            <a:blip r:embed="rId5" cstate="hqprint">
              <a:alphaModFix amt="70000"/>
              <a:extLst>
                <a:ext uri="{28A0092B-C50C-407E-A947-70E740481C1C}">
                  <a14:useLocalDpi xmlns:a14="http://schemas.microsoft.com/office/drawing/2010/main"/>
                </a:ext>
              </a:extLst>
            </a:blip>
            <a:stretch>
              <a:fillRect/>
            </a:stretch>
          </p:blipFill>
          <p:spPr>
            <a:xfrm>
              <a:off x="7460293" y="3513095"/>
              <a:ext cx="1451429" cy="1030241"/>
            </a:xfrm>
            <a:prstGeom prst="rect">
              <a:avLst/>
            </a:prstGeom>
            <a:effectLst>
              <a:outerShdw blurRad="50800" dist="38100" dir="2700000" algn="tl" rotWithShape="0">
                <a:prstClr val="black">
                  <a:alpha val="40000"/>
                </a:prstClr>
              </a:outerShdw>
            </a:effectLst>
          </p:spPr>
        </p:pic>
      </p:grpSp>
      <p:pic>
        <p:nvPicPr>
          <p:cNvPr id="13" name="Imagen 12" descr="Pintura de una persona&#10;&#10;Descripción generada automáticamente con confianza media">
            <a:extLst>
              <a:ext uri="{FF2B5EF4-FFF2-40B4-BE49-F238E27FC236}">
                <a16:creationId xmlns:a16="http://schemas.microsoft.com/office/drawing/2014/main" id="{818EEC84-1C26-BC62-10F9-9AEE7300804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35466" y="988833"/>
            <a:ext cx="1758648" cy="1453045"/>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8FF6FE10-BB85-A99A-29D0-C29980CF6ABD}"/>
              </a:ext>
            </a:extLst>
          </p:cNvPr>
          <p:cNvSpPr txBox="1"/>
          <p:nvPr/>
        </p:nvSpPr>
        <p:spPr>
          <a:xfrm>
            <a:off x="1771045" y="2476705"/>
            <a:ext cx="4821364" cy="1754326"/>
          </a:xfrm>
          <a:prstGeom prst="rect">
            <a:avLst/>
          </a:prstGeom>
          <a:noFill/>
        </p:spPr>
        <p:txBody>
          <a:bodyPr wrap="square">
            <a:spAutoFit/>
          </a:bodyPr>
          <a:lstStyle/>
          <a:p>
            <a:pPr>
              <a:spcBef>
                <a:spcPts val="600"/>
              </a:spcBef>
            </a:pPr>
            <a:r>
              <a:rPr lang="en-US" b="1"/>
              <a:t>Neither the eleven individuals commissioned for this mission nor the 120 who received the power to carry it out could reach the entire world. It had to reproduce exponentially: one disciple begets several disciples who, in turn, beget new disciples.</a:t>
            </a:r>
            <a:endParaRPr lang="es-ES" b="1" dirty="0"/>
          </a:p>
        </p:txBody>
      </p:sp>
      <p:sp>
        <p:nvSpPr>
          <p:cNvPr id="17" name="CuadroTexto 16">
            <a:extLst>
              <a:ext uri="{FF2B5EF4-FFF2-40B4-BE49-F238E27FC236}">
                <a16:creationId xmlns:a16="http://schemas.microsoft.com/office/drawing/2014/main" id="{DC7DC11C-6417-6B30-50C3-7DF3A58B1598}"/>
              </a:ext>
            </a:extLst>
          </p:cNvPr>
          <p:cNvSpPr txBox="1"/>
          <p:nvPr/>
        </p:nvSpPr>
        <p:spPr>
          <a:xfrm>
            <a:off x="1771043" y="4231031"/>
            <a:ext cx="7372955" cy="923330"/>
          </a:xfrm>
          <a:prstGeom prst="rect">
            <a:avLst/>
          </a:prstGeom>
          <a:noFill/>
        </p:spPr>
        <p:txBody>
          <a:bodyPr wrap="square">
            <a:spAutoFit/>
          </a:bodyPr>
          <a:lstStyle/>
          <a:p>
            <a:pPr>
              <a:spcBef>
                <a:spcPts val="600"/>
              </a:spcBef>
            </a:pPr>
            <a:r>
              <a:rPr lang="en-US" b="1"/>
              <a:t>The Father determined that with the presence of Jesus and the power of the Holy Spirit, we would take the gospel to every human being on our planet (Matthew 28:20; Acts 1:8).</a:t>
            </a:r>
            <a:endParaRPr lang="es-ES" b="1" dirty="0"/>
          </a:p>
        </p:txBody>
      </p:sp>
      <p:sp>
        <p:nvSpPr>
          <p:cNvPr id="7" name="CuadroTexto 6">
            <a:extLst>
              <a:ext uri="{FF2B5EF4-FFF2-40B4-BE49-F238E27FC236}">
                <a16:creationId xmlns:a16="http://schemas.microsoft.com/office/drawing/2014/main" id="{0149E55F-7446-B64B-CA11-2AD53AFEB62F}"/>
              </a:ext>
            </a:extLst>
          </p:cNvPr>
          <p:cNvSpPr txBox="1"/>
          <p:nvPr/>
        </p:nvSpPr>
        <p:spPr>
          <a:xfrm>
            <a:off x="1945615" y="1857337"/>
            <a:ext cx="7082395" cy="646331"/>
          </a:xfrm>
          <a:prstGeom prst="rect">
            <a:avLst/>
          </a:prstGeom>
          <a:noFill/>
        </p:spPr>
        <p:txBody>
          <a:bodyPr wrap="square">
            <a:spAutoFit/>
          </a:bodyPr>
          <a:lstStyle/>
          <a:p>
            <a:pPr>
              <a:spcBef>
                <a:spcPts val="600"/>
              </a:spcBef>
            </a:pPr>
            <a:r>
              <a:rPr lang="en-US" b="1"/>
              <a:t>Those who accept the message are baptized and taught to observe all that Jesus has commanded.</a:t>
            </a:r>
            <a:endParaRPr lang="es-ES" b="1" dirty="0"/>
          </a:p>
        </p:txBody>
      </p:sp>
    </p:spTree>
    <p:extLst>
      <p:ext uri="{BB962C8B-B14F-4D97-AF65-F5344CB8AC3E}">
        <p14:creationId xmlns:p14="http://schemas.microsoft.com/office/powerpoint/2010/main" val="379404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edge">
                                      <p:cBhvr>
                                        <p:cTn id="36" dur="1000"/>
                                        <p:tgtEl>
                                          <p:spTgt spid="4"/>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35F3075-CD56-7885-BFE1-7B5AF1827EF3}"/>
              </a:ext>
            </a:extLst>
          </p:cNvPr>
          <p:cNvSpPr>
            <a:spLocks noGrp="1" noRot="1" noMove="1" noResize="1" noEditPoints="1" noAdjustHandles="1" noChangeArrowheads="1" noChangeShapeType="1"/>
          </p:cNvSpPr>
          <p:nvPr/>
        </p:nvSpPr>
        <p:spPr>
          <a:xfrm>
            <a:off x="-1" y="36286"/>
            <a:ext cx="9143998" cy="126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545DF6-D53C-6439-1CDE-181D41D1C156}"/>
              </a:ext>
            </a:extLst>
          </p:cNvPr>
          <p:cNvSpPr txBox="1"/>
          <p:nvPr/>
        </p:nvSpPr>
        <p:spPr>
          <a:xfrm>
            <a:off x="0" y="-43542"/>
            <a:ext cx="9143999" cy="769441"/>
          </a:xfrm>
          <a:prstGeom prst="rect">
            <a:avLst/>
          </a:prstGeom>
          <a:noFill/>
        </p:spPr>
        <p:txBody>
          <a:bodyPr wrap="square">
            <a:spAutoFit/>
            <a:scene3d>
              <a:camera prst="orthographicFront"/>
              <a:lightRig rig="twoPt" dir="t"/>
            </a:scene3d>
            <a:sp3d extrusionH="57150">
              <a:bevelT w="38100" h="38100" prst="convex"/>
            </a:sp3d>
          </a:bodyPr>
          <a:lstStyle/>
          <a:p>
            <a:pPr algn="ctr"/>
            <a:r>
              <a:rPr lang="en-US" sz="4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MESSAGE: THE ETERNAL GOSPEL</a:t>
            </a:r>
            <a:endParaRPr lang="es-E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6526FF63-74BE-856D-F5E3-8CACF1CD82A8}"/>
              </a:ext>
            </a:extLst>
          </p:cNvPr>
          <p:cNvSpPr txBox="1"/>
          <p:nvPr/>
        </p:nvSpPr>
        <p:spPr>
          <a:xfrm>
            <a:off x="-1" y="548365"/>
            <a:ext cx="9143999" cy="553998"/>
          </a:xfrm>
          <a:prstGeom prst="rect">
            <a:avLst/>
          </a:prstGeom>
          <a:noFill/>
        </p:spPr>
        <p:txBody>
          <a:bodyPr wrap="square">
            <a:spAutoFit/>
          </a:bodyPr>
          <a:lstStyle/>
          <a:p>
            <a:pPr algn="ctr"/>
            <a:r>
              <a:rPr lang="es-ES" sz="1500" b="1">
                <a:solidFill>
                  <a:schemeClr val="accent1">
                    <a:lumMod val="50000"/>
                  </a:schemeClr>
                </a:solidFill>
                <a:latin typeface="Comic Sans MS" panose="030F0702030302020204" pitchFamily="66" charset="0"/>
              </a:rPr>
              <a:t>“</a:t>
            </a:r>
            <a:r>
              <a:rPr lang="en-US" sz="1500" b="1">
                <a:solidFill>
                  <a:schemeClr val="accent1">
                    <a:lumMod val="50000"/>
                  </a:schemeClr>
                </a:solidFill>
                <a:latin typeface="Comic Sans MS" panose="030F0702030302020204" pitchFamily="66" charset="0"/>
              </a:rPr>
              <a:t>Then I saw another angel flying in the midst of heaven, having the everlasting gospel to preach to those who dwell on the earth—to every nation, tribe, tongue, and people.</a:t>
            </a:r>
            <a:r>
              <a:rPr lang="es-ES" sz="1500" b="1">
                <a:solidFill>
                  <a:schemeClr val="accent1">
                    <a:lumMod val="50000"/>
                  </a:schemeClr>
                </a:solidFill>
                <a:latin typeface="Comic Sans MS" panose="030F0702030302020204" pitchFamily="66" charset="0"/>
              </a:rPr>
              <a:t>” </a:t>
            </a:r>
            <a:r>
              <a:rPr lang="es-ES" sz="1200" b="1">
                <a:solidFill>
                  <a:schemeClr val="accent1">
                    <a:lumMod val="50000"/>
                  </a:schemeClr>
                </a:solidFill>
                <a:latin typeface="Comic Sans MS" panose="030F0702030302020204" pitchFamily="66" charset="0"/>
              </a:rPr>
              <a:t>(Rev. </a:t>
            </a:r>
            <a:r>
              <a:rPr lang="es-ES" sz="1200" b="1" dirty="0">
                <a:solidFill>
                  <a:schemeClr val="accent1">
                    <a:lumMod val="50000"/>
                  </a:schemeClr>
                </a:solidFill>
                <a:latin typeface="Comic Sans MS" panose="030F0702030302020204" pitchFamily="66" charset="0"/>
              </a:rPr>
              <a:t>14:6)</a:t>
            </a:r>
          </a:p>
        </p:txBody>
      </p:sp>
      <p:sp>
        <p:nvSpPr>
          <p:cNvPr id="6" name="CuadroTexto 5">
            <a:extLst>
              <a:ext uri="{FF2B5EF4-FFF2-40B4-BE49-F238E27FC236}">
                <a16:creationId xmlns:a16="http://schemas.microsoft.com/office/drawing/2014/main" id="{641A5790-32D8-A05D-F89A-FBFCF7355C63}"/>
              </a:ext>
            </a:extLst>
          </p:cNvPr>
          <p:cNvSpPr txBox="1"/>
          <p:nvPr/>
        </p:nvSpPr>
        <p:spPr>
          <a:xfrm>
            <a:off x="-1" y="1136386"/>
            <a:ext cx="9143998" cy="340304"/>
          </a:xfrm>
          <a:prstGeom prst="rect">
            <a:avLst/>
          </a:prstGeom>
          <a:solidFill>
            <a:srgbClr val="E2B7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3200">
                <a:ln w="0"/>
                <a:effectLst>
                  <a:outerShdw blurRad="38100" dist="19050" dir="2700000" algn="tl" rotWithShape="0">
                    <a:schemeClr val="dk1">
                      <a:alpha val="40000"/>
                    </a:scheme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00" b="1">
                <a:solidFill>
                  <a:schemeClr val="tx1"/>
                </a:solidFill>
                <a:effectLst/>
              </a:rPr>
              <a:t>What is the eternal gospel that we must preach to the entire world?</a:t>
            </a:r>
            <a:endParaRPr lang="es-ES" sz="1800" b="1" dirty="0">
              <a:solidFill>
                <a:schemeClr val="tx1"/>
              </a:solidFill>
              <a:effectLst/>
            </a:endParaRPr>
          </a:p>
        </p:txBody>
      </p:sp>
      <p:graphicFrame>
        <p:nvGraphicFramePr>
          <p:cNvPr id="2" name="Diagrama 1">
            <a:extLst>
              <a:ext uri="{FF2B5EF4-FFF2-40B4-BE49-F238E27FC236}">
                <a16:creationId xmlns:a16="http://schemas.microsoft.com/office/drawing/2014/main" id="{D521654C-53E7-1E88-7D8E-3DC6455D1FE3}"/>
              </a:ext>
            </a:extLst>
          </p:cNvPr>
          <p:cNvGraphicFramePr/>
          <p:nvPr>
            <p:extLst>
              <p:ext uri="{D42A27DB-BD31-4B8C-83A1-F6EECF244321}">
                <p14:modId xmlns:p14="http://schemas.microsoft.com/office/powerpoint/2010/main" val="1898004996"/>
              </p:ext>
            </p:extLst>
          </p:nvPr>
        </p:nvGraphicFramePr>
        <p:xfrm>
          <a:off x="75475" y="1524251"/>
          <a:ext cx="7127962" cy="3579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843D3B87-452A-EFB7-9F92-7ADA2F6259B4}"/>
              </a:ext>
            </a:extLst>
          </p:cNvPr>
          <p:cNvSpPr txBox="1"/>
          <p:nvPr/>
        </p:nvSpPr>
        <p:spPr>
          <a:xfrm>
            <a:off x="7188923" y="1724556"/>
            <a:ext cx="1940563" cy="3139321"/>
          </a:xfrm>
          <a:prstGeom prst="rect">
            <a:avLst/>
          </a:prstGeom>
          <a:noFill/>
        </p:spPr>
        <p:txBody>
          <a:bodyPr wrap="square" rtlCol="0">
            <a:spAutoFit/>
          </a:bodyPr>
          <a:lstStyle/>
          <a:p>
            <a:pPr algn="ctr">
              <a:spcBef>
                <a:spcPts val="600"/>
              </a:spcBef>
            </a:pPr>
            <a:r>
              <a:rPr lang="en-US" b="1">
                <a:solidFill>
                  <a:schemeClr val="bg1"/>
                </a:solidFill>
                <a:effectLst>
                  <a:glow rad="76200">
                    <a:srgbClr val="6C386C"/>
                  </a:glow>
                  <a:outerShdw blurRad="38100" dist="38100" dir="2700000" algn="tl">
                    <a:srgbClr val="000000">
                      <a:alpha val="43137"/>
                    </a:srgbClr>
                  </a:outerShdw>
                </a:effectLst>
              </a:rPr>
              <a:t>Our duty as disciples is to be prepared and prepare others so that, at the second coming of Jesus, we can be restored to the image of God and live eternally with Him.</a:t>
            </a:r>
            <a:endParaRPr lang="es-ES" b="1" dirty="0">
              <a:solidFill>
                <a:schemeClr val="bg1"/>
              </a:solidFill>
              <a:effectLst>
                <a:glow rad="76200">
                  <a:srgbClr val="6C386C"/>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8866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graphicEl>
                                              <a:dgm id="{66E3609F-D395-439C-9A0F-89579FCB7199}"/>
                                            </p:graphicEl>
                                          </p:spTgt>
                                        </p:tgtEl>
                                        <p:attrNameLst>
                                          <p:attrName>style.visibility</p:attrName>
                                        </p:attrNameLst>
                                      </p:cBhvr>
                                      <p:to>
                                        <p:strVal val="visible"/>
                                      </p:to>
                                    </p:set>
                                    <p:animEffect transition="in" filter="wipe(left)">
                                      <p:cBhvr>
                                        <p:cTn id="22" dur="500"/>
                                        <p:tgtEl>
                                          <p:spTgt spid="2">
                                            <p:graphicEl>
                                              <a:dgm id="{66E3609F-D395-439C-9A0F-89579FCB719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46CDD3A4-C861-47E4-8144-6DAD5BAA9260}"/>
                                            </p:graphicEl>
                                          </p:spTgt>
                                        </p:tgtEl>
                                        <p:attrNameLst>
                                          <p:attrName>style.visibility</p:attrName>
                                        </p:attrNameLst>
                                      </p:cBhvr>
                                      <p:to>
                                        <p:strVal val="visible"/>
                                      </p:to>
                                    </p:set>
                                    <p:anim calcmode="lin" valueType="num">
                                      <p:cBhvr>
                                        <p:cTn id="32" dur="500" fill="hold"/>
                                        <p:tgtEl>
                                          <p:spTgt spid="2">
                                            <p:graphicEl>
                                              <a:dgm id="{46CDD3A4-C861-47E4-8144-6DAD5BAA9260}"/>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46CDD3A4-C861-47E4-8144-6DAD5BAA9260}"/>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46CDD3A4-C861-47E4-8144-6DAD5BAA9260}"/>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2BF90FA4-19D6-4CE1-A3EF-24519A919810}"/>
                                            </p:graphicEl>
                                          </p:spTgt>
                                        </p:tgtEl>
                                        <p:attrNameLst>
                                          <p:attrName>style.visibility</p:attrName>
                                        </p:attrNameLst>
                                      </p:cBhvr>
                                      <p:to>
                                        <p:strVal val="visible"/>
                                      </p:to>
                                    </p:set>
                                    <p:animEffect transition="in" filter="wipe(left)">
                                      <p:cBhvr>
                                        <p:cTn id="38" dur="500"/>
                                        <p:tgtEl>
                                          <p:spTgt spid="2">
                                            <p:graphicEl>
                                              <a:dgm id="{2BF90FA4-19D6-4CE1-A3EF-24519A919810}"/>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BFED0B7A-277B-4ADF-9C1B-097B9BC7FDD9}"/>
                                            </p:graphicEl>
                                          </p:spTgt>
                                        </p:tgtEl>
                                        <p:attrNameLst>
                                          <p:attrName>style.visibility</p:attrName>
                                        </p:attrNameLst>
                                      </p:cBhvr>
                                      <p:to>
                                        <p:strVal val="visible"/>
                                      </p:to>
                                    </p:set>
                                    <p:anim calcmode="lin" valueType="num">
                                      <p:cBhvr>
                                        <p:cTn id="43" dur="500" fill="hold"/>
                                        <p:tgtEl>
                                          <p:spTgt spid="2">
                                            <p:graphicEl>
                                              <a:dgm id="{BFED0B7A-277B-4ADF-9C1B-097B9BC7FDD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BFED0B7A-277B-4ADF-9C1B-097B9BC7FDD9}"/>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BFED0B7A-277B-4ADF-9C1B-097B9BC7FDD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7EFA49B7-80D4-49B9-ACB5-D0F5EC3C6EB3}"/>
                                            </p:graphicEl>
                                          </p:spTgt>
                                        </p:tgtEl>
                                        <p:attrNameLst>
                                          <p:attrName>style.visibility</p:attrName>
                                        </p:attrNameLst>
                                      </p:cBhvr>
                                      <p:to>
                                        <p:strVal val="visible"/>
                                      </p:to>
                                    </p:set>
                                    <p:animEffect transition="in" filter="wipe(left)">
                                      <p:cBhvr>
                                        <p:cTn id="49" dur="500"/>
                                        <p:tgtEl>
                                          <p:spTgt spid="2">
                                            <p:graphicEl>
                                              <a:dgm id="{7EFA49B7-80D4-49B9-ACB5-D0F5EC3C6EB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4F1E14C7-5EAE-4A39-887B-F0954D837ADB}"/>
                                            </p:graphicEl>
                                          </p:spTgt>
                                        </p:tgtEl>
                                        <p:attrNameLst>
                                          <p:attrName>style.visibility</p:attrName>
                                        </p:attrNameLst>
                                      </p:cBhvr>
                                      <p:to>
                                        <p:strVal val="visible"/>
                                      </p:to>
                                    </p:set>
                                    <p:anim calcmode="lin" valueType="num">
                                      <p:cBhvr>
                                        <p:cTn id="54" dur="500" fill="hold"/>
                                        <p:tgtEl>
                                          <p:spTgt spid="2">
                                            <p:graphicEl>
                                              <a:dgm id="{4F1E14C7-5EAE-4A39-887B-F0954D837ADB}"/>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4F1E14C7-5EAE-4A39-887B-F0954D837ADB}"/>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4F1E14C7-5EAE-4A39-887B-F0954D837ADB}"/>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FC57CAF8-6ED2-4E81-A84D-070925692FEB}"/>
                                            </p:graphicEl>
                                          </p:spTgt>
                                        </p:tgtEl>
                                        <p:attrNameLst>
                                          <p:attrName>style.visibility</p:attrName>
                                        </p:attrNameLst>
                                      </p:cBhvr>
                                      <p:to>
                                        <p:strVal val="visible"/>
                                      </p:to>
                                    </p:set>
                                    <p:animEffect transition="in" filter="wipe(left)">
                                      <p:cBhvr>
                                        <p:cTn id="60" dur="500"/>
                                        <p:tgtEl>
                                          <p:spTgt spid="2">
                                            <p:graphicEl>
                                              <a:dgm id="{FC57CAF8-6ED2-4E81-A84D-070925692FEB}"/>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F84CD6D8-DD21-4ACD-B02A-7D8436D41D31}"/>
                                            </p:graphicEl>
                                          </p:spTgt>
                                        </p:tgtEl>
                                        <p:attrNameLst>
                                          <p:attrName>style.visibility</p:attrName>
                                        </p:attrNameLst>
                                      </p:cBhvr>
                                      <p:to>
                                        <p:strVal val="visible"/>
                                      </p:to>
                                    </p:set>
                                    <p:anim calcmode="lin" valueType="num">
                                      <p:cBhvr>
                                        <p:cTn id="65" dur="500" fill="hold"/>
                                        <p:tgtEl>
                                          <p:spTgt spid="2">
                                            <p:graphicEl>
                                              <a:dgm id="{F84CD6D8-DD21-4ACD-B02A-7D8436D41D31}"/>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F84CD6D8-DD21-4ACD-B02A-7D8436D41D31}"/>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F84CD6D8-DD21-4ACD-B02A-7D8436D41D31}"/>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5D2B1095-B1DA-4A3E-8528-C9FC117B0B9F}"/>
                                            </p:graphicEl>
                                          </p:spTgt>
                                        </p:tgtEl>
                                        <p:attrNameLst>
                                          <p:attrName>style.visibility</p:attrName>
                                        </p:attrNameLst>
                                      </p:cBhvr>
                                      <p:to>
                                        <p:strVal val="visible"/>
                                      </p:to>
                                    </p:set>
                                    <p:animEffect transition="in" filter="wipe(left)">
                                      <p:cBhvr>
                                        <p:cTn id="71" dur="500"/>
                                        <p:tgtEl>
                                          <p:spTgt spid="2">
                                            <p:graphicEl>
                                              <a:dgm id="{5D2B1095-B1DA-4A3E-8528-C9FC117B0B9F}"/>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559916-7828-4A77-A188-E06650CF3673}"/>
                                            </p:graphicEl>
                                          </p:spTgt>
                                        </p:tgtEl>
                                        <p:attrNameLst>
                                          <p:attrName>style.visibility</p:attrName>
                                        </p:attrNameLst>
                                      </p:cBhvr>
                                      <p:to>
                                        <p:strVal val="visible"/>
                                      </p:to>
                                    </p:set>
                                    <p:anim calcmode="lin" valueType="num">
                                      <p:cBhvr>
                                        <p:cTn id="76" dur="500" fill="hold"/>
                                        <p:tgtEl>
                                          <p:spTgt spid="2">
                                            <p:graphicEl>
                                              <a:dgm id="{B7559916-7828-4A77-A188-E06650CF3673}"/>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559916-7828-4A77-A188-E06650CF3673}"/>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559916-7828-4A77-A188-E06650CF3673}"/>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1E46A1AC-A4D7-48C1-927B-B16E94372E9C}"/>
                                            </p:graphicEl>
                                          </p:spTgt>
                                        </p:tgtEl>
                                        <p:attrNameLst>
                                          <p:attrName>style.visibility</p:attrName>
                                        </p:attrNameLst>
                                      </p:cBhvr>
                                      <p:to>
                                        <p:strVal val="visible"/>
                                      </p:to>
                                    </p:set>
                                    <p:animEffect transition="in" filter="wipe(left)">
                                      <p:cBhvr>
                                        <p:cTn id="82" dur="500"/>
                                        <p:tgtEl>
                                          <p:spTgt spid="2">
                                            <p:graphicEl>
                                              <a:dgm id="{1E46A1AC-A4D7-48C1-927B-B16E94372E9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
                                            <p:graphicEl>
                                              <a:dgm id="{B0F907A6-CE28-4455-8846-501C9CEC4EE7}"/>
                                            </p:graphicEl>
                                          </p:spTgt>
                                        </p:tgtEl>
                                        <p:attrNameLst>
                                          <p:attrName>style.visibility</p:attrName>
                                        </p:attrNameLst>
                                      </p:cBhvr>
                                      <p:to>
                                        <p:strVal val="visible"/>
                                      </p:to>
                                    </p:set>
                                    <p:anim calcmode="lin" valueType="num">
                                      <p:cBhvr>
                                        <p:cTn id="87" dur="500" fill="hold"/>
                                        <p:tgtEl>
                                          <p:spTgt spid="2">
                                            <p:graphicEl>
                                              <a:dgm id="{B0F907A6-CE28-4455-8846-501C9CEC4EE7}"/>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B0F907A6-CE28-4455-8846-501C9CEC4EE7}"/>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B0F907A6-CE28-4455-8846-501C9CEC4EE7}"/>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graphicEl>
                                              <a:dgm id="{F3188194-A6F5-4E64-8C19-B1738E632657}"/>
                                            </p:graphicEl>
                                          </p:spTgt>
                                        </p:tgtEl>
                                        <p:attrNameLst>
                                          <p:attrName>style.visibility</p:attrName>
                                        </p:attrNameLst>
                                      </p:cBhvr>
                                      <p:to>
                                        <p:strVal val="visible"/>
                                      </p:to>
                                    </p:set>
                                    <p:animEffect transition="in" filter="wipe(left)">
                                      <p:cBhvr>
                                        <p:cTn id="93" dur="500"/>
                                        <p:tgtEl>
                                          <p:spTgt spid="2">
                                            <p:graphicEl>
                                              <a:dgm id="{F3188194-A6F5-4E64-8C19-B1738E632657}"/>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15" presetClass="entr" presetSubtype="0"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 calcmode="lin" valueType="num">
                                      <p:cBhvr>
                                        <p:cTn id="98" dur="1000" fill="hold"/>
                                        <p:tgtEl>
                                          <p:spTgt spid="8"/>
                                        </p:tgtEl>
                                        <p:attrNameLst>
                                          <p:attrName>ppt_w</p:attrName>
                                        </p:attrNameLst>
                                      </p:cBhvr>
                                      <p:tavLst>
                                        <p:tav tm="0">
                                          <p:val>
                                            <p:fltVal val="0"/>
                                          </p:val>
                                        </p:tav>
                                        <p:tav tm="100000">
                                          <p:val>
                                            <p:strVal val="#ppt_w"/>
                                          </p:val>
                                        </p:tav>
                                      </p:tavLst>
                                    </p:anim>
                                    <p:anim calcmode="lin" valueType="num">
                                      <p:cBhvr>
                                        <p:cTn id="99" dur="1000" fill="hold"/>
                                        <p:tgtEl>
                                          <p:spTgt spid="8"/>
                                        </p:tgtEl>
                                        <p:attrNameLst>
                                          <p:attrName>ppt_h</p:attrName>
                                        </p:attrNameLst>
                                      </p:cBhvr>
                                      <p:tavLst>
                                        <p:tav tm="0">
                                          <p:val>
                                            <p:fltVal val="0"/>
                                          </p:val>
                                        </p:tav>
                                        <p:tav tm="100000">
                                          <p:val>
                                            <p:strVal val="#ppt_h"/>
                                          </p:val>
                                        </p:tav>
                                      </p:tavLst>
                                    </p:anim>
                                    <p:anim calcmode="lin" valueType="num">
                                      <p:cBhvr>
                                        <p:cTn id="10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Graphic spid="2"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165D72-3638-5200-1CFE-BDBB2FF20060}"/>
              </a:ext>
            </a:extLst>
          </p:cNvPr>
          <p:cNvSpPr txBox="1"/>
          <p:nvPr/>
        </p:nvSpPr>
        <p:spPr>
          <a:xfrm>
            <a:off x="1198291" y="-62724"/>
            <a:ext cx="7939313" cy="646331"/>
          </a:xfrm>
          <a:prstGeom prst="rect">
            <a:avLst/>
          </a:prstGeom>
          <a:noFill/>
        </p:spPr>
        <p:txBody>
          <a:bodyPr wrap="square">
            <a:spAutoFit/>
            <a:scene3d>
              <a:camera prst="orthographicFront"/>
              <a:lightRig rig="glow" dir="t"/>
            </a:scene3d>
            <a:sp3d extrusionH="57150">
              <a:bevelT h="25400" prst="softRound"/>
            </a:sp3d>
          </a:bodyPr>
          <a:lstStyle/>
          <a:p>
            <a:pPr algn="ctr"/>
            <a:r>
              <a:rPr lang="en-US" sz="3600" b="1">
                <a:ln w="12700">
                  <a:solidFill>
                    <a:schemeClr val="accent1"/>
                  </a:solidFill>
                  <a:prstDash val="solid"/>
                </a:ln>
                <a:pattFill prst="pct50">
                  <a:fgClr>
                    <a:schemeClr val="accent1"/>
                  </a:fgClr>
                  <a:bgClr>
                    <a:schemeClr val="accent1">
                      <a:lumMod val="20000"/>
                      <a:lumOff val="80000"/>
                    </a:schemeClr>
                  </a:bgClr>
                </a:pattFill>
              </a:rPr>
              <a:t>THE CHANNELS: THE PEOPLE OF GOD</a:t>
            </a:r>
            <a:endParaRPr lang="es-ES" sz="3600" b="1" dirty="0">
              <a:ln w="12700">
                <a:solidFill>
                  <a:schemeClr val="accent1"/>
                </a:solidFill>
                <a:prstDash val="solid"/>
              </a:ln>
              <a:pattFill prst="pct50">
                <a:fgClr>
                  <a:schemeClr val="accent1"/>
                </a:fgClr>
                <a:bgClr>
                  <a:schemeClr val="accent1">
                    <a:lumMod val="20000"/>
                    <a:lumOff val="80000"/>
                  </a:schemeClr>
                </a:bgClr>
              </a:pattFill>
            </a:endParaRPr>
          </a:p>
        </p:txBody>
      </p:sp>
      <p:sp>
        <p:nvSpPr>
          <p:cNvPr id="5" name="CuadroTexto 4">
            <a:extLst>
              <a:ext uri="{FF2B5EF4-FFF2-40B4-BE49-F238E27FC236}">
                <a16:creationId xmlns:a16="http://schemas.microsoft.com/office/drawing/2014/main" id="{F963E99C-A0F6-2432-0B37-2566D19F274B}"/>
              </a:ext>
            </a:extLst>
          </p:cNvPr>
          <p:cNvSpPr txBox="1"/>
          <p:nvPr/>
        </p:nvSpPr>
        <p:spPr>
          <a:xfrm>
            <a:off x="1259700" y="449313"/>
            <a:ext cx="7845934" cy="738664"/>
          </a:xfrm>
          <a:prstGeom prst="rect">
            <a:avLst/>
          </a:prstGeom>
          <a:noFill/>
        </p:spPr>
        <p:txBody>
          <a:bodyPr wrap="square">
            <a:spAutoFit/>
          </a:bodyPr>
          <a:lstStyle/>
          <a:p>
            <a:pPr algn="ctr"/>
            <a:r>
              <a:rPr lang="es-ES" sz="1400" b="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sz="1400" b="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so that if I am delayed, you will know how people must conduct themselves in the household of God. This is the church of the living God, which is the pillar and foundation of the truth.</a:t>
            </a:r>
            <a:r>
              <a:rPr lang="es-ES" sz="1400" b="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200" b="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(1 Timothy </a:t>
            </a:r>
            <a:r>
              <a:rPr lang="es-ES" sz="12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3:15)</a:t>
            </a:r>
          </a:p>
        </p:txBody>
      </p:sp>
      <p:sp>
        <p:nvSpPr>
          <p:cNvPr id="6" name="CuadroTexto 5">
            <a:extLst>
              <a:ext uri="{FF2B5EF4-FFF2-40B4-BE49-F238E27FC236}">
                <a16:creationId xmlns:a16="http://schemas.microsoft.com/office/drawing/2014/main" id="{1CEA0FB8-A01F-FAC8-6FAF-B14E68BF48D2}"/>
              </a:ext>
            </a:extLst>
          </p:cNvPr>
          <p:cNvSpPr txBox="1"/>
          <p:nvPr/>
        </p:nvSpPr>
        <p:spPr>
          <a:xfrm>
            <a:off x="1458685" y="1115060"/>
            <a:ext cx="7612245" cy="646331"/>
          </a:xfrm>
          <a:prstGeom prst="rect">
            <a:avLst/>
          </a:prstGeom>
          <a:noFill/>
        </p:spPr>
        <p:txBody>
          <a:bodyPr wrap="square" rtlCol="0">
            <a:spAutoFit/>
          </a:bodyPr>
          <a:lstStyle/>
          <a:p>
            <a:pPr>
              <a:spcBef>
                <a:spcPts val="600"/>
              </a:spcBef>
            </a:pPr>
            <a:r>
              <a:rPr lang="en-US" b="1"/>
              <a:t>The mission is not carried out by isolated disciples. God gathers His disciples into one body: the people of God.</a:t>
            </a:r>
            <a:endParaRPr lang="es-ES" b="1" dirty="0"/>
          </a:p>
        </p:txBody>
      </p:sp>
      <p:pic>
        <p:nvPicPr>
          <p:cNvPr id="4" name="Imagen 3" descr="Imagen que contiene tabla, hombre, viejo, sostener&#10;&#10;Descripción generada automáticamente">
            <a:extLst>
              <a:ext uri="{FF2B5EF4-FFF2-40B4-BE49-F238E27FC236}">
                <a16:creationId xmlns:a16="http://schemas.microsoft.com/office/drawing/2014/main" id="{6BAE8225-1FDD-DC3F-FDDC-1CAE69016A8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8198" y="1761391"/>
            <a:ext cx="2162810" cy="3278097"/>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en una alberca&#10;&#10;Descripción generada automáticamente con confianza media">
            <a:extLst>
              <a:ext uri="{FF2B5EF4-FFF2-40B4-BE49-F238E27FC236}">
                <a16:creationId xmlns:a16="http://schemas.microsoft.com/office/drawing/2014/main" id="{77C23C45-FF15-D437-EE04-ADD1823139C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18514" y="1761390"/>
            <a:ext cx="2397289" cy="3278097"/>
          </a:xfrm>
          <a:prstGeom prst="snip2DiagRect">
            <a:avLst>
              <a:gd name="adj1" fmla="val 15742"/>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ABEC211-FDCD-AFC6-2E31-09097E443304}"/>
              </a:ext>
            </a:extLst>
          </p:cNvPr>
          <p:cNvSpPr txBox="1"/>
          <p:nvPr/>
        </p:nvSpPr>
        <p:spPr>
          <a:xfrm>
            <a:off x="2291007" y="1644140"/>
            <a:ext cx="4327507" cy="2031325"/>
          </a:xfrm>
          <a:prstGeom prst="rect">
            <a:avLst/>
          </a:prstGeom>
          <a:noFill/>
        </p:spPr>
        <p:txBody>
          <a:bodyPr wrap="square">
            <a:spAutoFit/>
          </a:bodyPr>
          <a:lstStyle/>
          <a:p>
            <a:pPr>
              <a:spcBef>
                <a:spcPts val="600"/>
              </a:spcBef>
            </a:pPr>
            <a:r>
              <a:rPr lang="en-US" b="1"/>
              <a:t>In the Old Testament, the people of God were the Israelites—the descendants of Abraham—through whom all the world was to be blessed (Genesis 12:1-3). The missionary strategy was for the world to come to Israel to know God </a:t>
            </a:r>
            <a:br>
              <a:rPr lang="en-US" b="1"/>
            </a:br>
            <a:r>
              <a:rPr lang="en-US" b="1"/>
              <a:t>(Deuteronomy 4:6; Isaiah 49:6, 22).</a:t>
            </a:r>
            <a:endParaRPr lang="es-ES" b="1" dirty="0"/>
          </a:p>
        </p:txBody>
      </p:sp>
      <p:pic>
        <p:nvPicPr>
          <p:cNvPr id="11" name="Imagen 10">
            <a:extLst>
              <a:ext uri="{FF2B5EF4-FFF2-40B4-BE49-F238E27FC236}">
                <a16:creationId xmlns:a16="http://schemas.microsoft.com/office/drawing/2014/main" id="{97D4222B-1F7B-836C-2DEC-7604292490C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3071" y="139794"/>
            <a:ext cx="1131614" cy="1463531"/>
          </a:xfrm>
          <a:prstGeom prst="snip2DiagRect">
            <a:avLst>
              <a:gd name="adj1" fmla="val 14109"/>
              <a:gd name="adj2" fmla="val 16667"/>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47E8CAC2-255D-D4C6-CCB4-6F76704DC686}"/>
              </a:ext>
            </a:extLst>
          </p:cNvPr>
          <p:cNvSpPr txBox="1"/>
          <p:nvPr/>
        </p:nvSpPr>
        <p:spPr>
          <a:xfrm>
            <a:off x="2291006" y="3621281"/>
            <a:ext cx="4272381" cy="1477328"/>
          </a:xfrm>
          <a:prstGeom prst="rect">
            <a:avLst/>
          </a:prstGeom>
          <a:noFill/>
        </p:spPr>
        <p:txBody>
          <a:bodyPr wrap="square">
            <a:spAutoFit/>
          </a:bodyPr>
          <a:lstStyle/>
          <a:p>
            <a:pPr>
              <a:spcBef>
                <a:spcPts val="600"/>
              </a:spcBef>
            </a:pPr>
            <a:r>
              <a:rPr lang="en-US" b="1"/>
              <a:t>Today, the people of God are the Church (Acts 2:47; Colossians 1:18). But, as we have seen, the missionary strategy has changed: we are to go out into the world and share the gospel (Matthew 28:19).</a:t>
            </a:r>
            <a:endParaRPr lang="es-ES" b="1" dirty="0"/>
          </a:p>
        </p:txBody>
      </p:sp>
    </p:spTree>
    <p:extLst>
      <p:ext uri="{BB962C8B-B14F-4D97-AF65-F5344CB8AC3E}">
        <p14:creationId xmlns:p14="http://schemas.microsoft.com/office/powerpoint/2010/main" val="125613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Right)">
                                      <p:cBhvr>
                                        <p:cTn id="31" dur="500"/>
                                        <p:tgtEl>
                                          <p:spTgt spid="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descr="Un grupo de personas sentadas frente a una pantalla&#10;&#10;Descripción generada automáticamente con confianza media">
            <a:extLst>
              <a:ext uri="{FF2B5EF4-FFF2-40B4-BE49-F238E27FC236}">
                <a16:creationId xmlns:a16="http://schemas.microsoft.com/office/drawing/2014/main" id="{0E5C84B8-CA90-04E8-70FA-3800B6C6356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2377" y="2225636"/>
            <a:ext cx="2440848" cy="2854364"/>
          </a:xfrm>
          <a:prstGeom prst="roundRect">
            <a:avLst>
              <a:gd name="adj" fmla="val 84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E95F2F16-7A21-7CBE-CD63-DAA10AE9D1A3}"/>
              </a:ext>
            </a:extLst>
          </p:cNvPr>
          <p:cNvSpPr txBox="1"/>
          <p:nvPr/>
        </p:nvSpPr>
        <p:spPr>
          <a:xfrm>
            <a:off x="0" y="-65313"/>
            <a:ext cx="914400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000" b="1">
                <a:ln/>
                <a:solidFill>
                  <a:schemeClr val="accent4"/>
                </a:solidFill>
              </a:rPr>
              <a:t>THE RECIPIENTS: THE WHOLE WORLD</a:t>
            </a:r>
            <a:endParaRPr lang="es-ES" sz="4000" b="1" dirty="0">
              <a:ln/>
              <a:solidFill>
                <a:schemeClr val="accent4"/>
              </a:solidFill>
            </a:endParaRPr>
          </a:p>
        </p:txBody>
      </p:sp>
      <p:sp>
        <p:nvSpPr>
          <p:cNvPr id="5" name="CuadroTexto 4">
            <a:extLst>
              <a:ext uri="{FF2B5EF4-FFF2-40B4-BE49-F238E27FC236}">
                <a16:creationId xmlns:a16="http://schemas.microsoft.com/office/drawing/2014/main" id="{74D1FC62-25E3-C0DF-9FB5-88053F3BC4A7}"/>
              </a:ext>
            </a:extLst>
          </p:cNvPr>
          <p:cNvSpPr txBox="1"/>
          <p:nvPr/>
        </p:nvSpPr>
        <p:spPr>
          <a:xfrm>
            <a:off x="642638" y="526983"/>
            <a:ext cx="7858724" cy="830997"/>
          </a:xfrm>
          <a:prstGeom prst="rect">
            <a:avLst/>
          </a:prstGeom>
          <a:noFill/>
        </p:spPr>
        <p:txBody>
          <a:bodyPr wrap="square">
            <a:spAutoFit/>
          </a:bodyPr>
          <a:lstStyle/>
          <a:p>
            <a:pPr algn="ctr"/>
            <a:r>
              <a:rPr lang="es-ES" sz="1600" b="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sz="1600" b="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But you will receive power when the Holy Spirit comes upon you. And you will be my witnesses, telling people about me everywhere—in Jerusalem, throughout Judea, in Samaria, and to the ends of the earth.</a:t>
            </a:r>
            <a:r>
              <a:rPr lang="es-ES" sz="1600" b="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200" b="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(Acts 1:8</a:t>
            </a:r>
            <a:r>
              <a:rPr lang="es-ES" sz="12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p>
        </p:txBody>
      </p:sp>
      <p:graphicFrame>
        <p:nvGraphicFramePr>
          <p:cNvPr id="8" name="Diagrama 7">
            <a:extLst>
              <a:ext uri="{FF2B5EF4-FFF2-40B4-BE49-F238E27FC236}">
                <a16:creationId xmlns:a16="http://schemas.microsoft.com/office/drawing/2014/main" id="{3C5B6318-63FB-F7FF-B95A-3CB25C887A67}"/>
              </a:ext>
            </a:extLst>
          </p:cNvPr>
          <p:cNvGraphicFramePr/>
          <p:nvPr>
            <p:extLst>
              <p:ext uri="{D42A27DB-BD31-4B8C-83A1-F6EECF244321}">
                <p14:modId xmlns:p14="http://schemas.microsoft.com/office/powerpoint/2010/main" val="2905859621"/>
              </p:ext>
            </p:extLst>
          </p:nvPr>
        </p:nvGraphicFramePr>
        <p:xfrm>
          <a:off x="163528" y="1541305"/>
          <a:ext cx="4365894" cy="30098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lecha: a la derecha con bandas 1">
            <a:extLst>
              <a:ext uri="{FF2B5EF4-FFF2-40B4-BE49-F238E27FC236}">
                <a16:creationId xmlns:a16="http://schemas.microsoft.com/office/drawing/2014/main" id="{30EF73DC-9F4B-5156-4E78-5FCF406D9F00}"/>
              </a:ext>
            </a:extLst>
          </p:cNvPr>
          <p:cNvSpPr/>
          <p:nvPr/>
        </p:nvSpPr>
        <p:spPr>
          <a:xfrm>
            <a:off x="4577326" y="1703328"/>
            <a:ext cx="487680" cy="209973"/>
          </a:xfrm>
          <a:prstGeom prst="stripedRightArrow">
            <a:avLst>
              <a:gd name="adj1" fmla="val 43548"/>
              <a:gd name="adj2" fmla="val 82258"/>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Flecha: a la derecha con bandas 3">
            <a:extLst>
              <a:ext uri="{FF2B5EF4-FFF2-40B4-BE49-F238E27FC236}">
                <a16:creationId xmlns:a16="http://schemas.microsoft.com/office/drawing/2014/main" id="{3178A89C-44CB-B1D2-8758-64878EB6CDDC}"/>
              </a:ext>
            </a:extLst>
          </p:cNvPr>
          <p:cNvSpPr/>
          <p:nvPr/>
        </p:nvSpPr>
        <p:spPr>
          <a:xfrm>
            <a:off x="4577326" y="2246324"/>
            <a:ext cx="487680" cy="209973"/>
          </a:xfrm>
          <a:prstGeom prst="stripedRightArrow">
            <a:avLst>
              <a:gd name="adj1" fmla="val 43548"/>
              <a:gd name="adj2" fmla="val 82258"/>
            </a:avLst>
          </a:prstGeom>
          <a:solidFill>
            <a:schemeClr val="accent3">
              <a:lumMod val="7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a la derecha con bandas 8">
            <a:extLst>
              <a:ext uri="{FF2B5EF4-FFF2-40B4-BE49-F238E27FC236}">
                <a16:creationId xmlns:a16="http://schemas.microsoft.com/office/drawing/2014/main" id="{2CC4CB84-23FC-D732-BE4B-2E05720A2737}"/>
              </a:ext>
            </a:extLst>
          </p:cNvPr>
          <p:cNvSpPr/>
          <p:nvPr/>
        </p:nvSpPr>
        <p:spPr>
          <a:xfrm>
            <a:off x="4577326" y="2789320"/>
            <a:ext cx="487680" cy="209973"/>
          </a:xfrm>
          <a:prstGeom prst="stripedRightArrow">
            <a:avLst>
              <a:gd name="adj1" fmla="val 43548"/>
              <a:gd name="adj2" fmla="val 8225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 la derecha con bandas 9">
            <a:extLst>
              <a:ext uri="{FF2B5EF4-FFF2-40B4-BE49-F238E27FC236}">
                <a16:creationId xmlns:a16="http://schemas.microsoft.com/office/drawing/2014/main" id="{55E178BF-B5CC-7B29-1F34-C2EDF6C81202}"/>
              </a:ext>
            </a:extLst>
          </p:cNvPr>
          <p:cNvSpPr/>
          <p:nvPr/>
        </p:nvSpPr>
        <p:spPr>
          <a:xfrm>
            <a:off x="4577326" y="3332315"/>
            <a:ext cx="487680" cy="209973"/>
          </a:xfrm>
          <a:prstGeom prst="stripedRightArrow">
            <a:avLst>
              <a:gd name="adj1" fmla="val 43548"/>
              <a:gd name="adj2" fmla="val 82258"/>
            </a:avLst>
          </a:prstGeom>
          <a:solidFill>
            <a:schemeClr val="accent5">
              <a:lumMod val="60000"/>
              <a:lumOff val="4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4F671CC8-5840-1E62-5FCE-5D1CA6F53706}"/>
              </a:ext>
            </a:extLst>
          </p:cNvPr>
          <p:cNvSpPr txBox="1"/>
          <p:nvPr/>
        </p:nvSpPr>
        <p:spPr>
          <a:xfrm>
            <a:off x="209972" y="1328465"/>
            <a:ext cx="2126827" cy="923330"/>
          </a:xfrm>
          <a:prstGeom prst="rect">
            <a:avLst/>
          </a:prstGeom>
          <a:noFill/>
        </p:spPr>
        <p:txBody>
          <a:bodyPr wrap="square" rtlCol="0">
            <a:spAutoFit/>
          </a:bodyPr>
          <a:lstStyle/>
          <a:p>
            <a:pPr>
              <a:spcBef>
                <a:spcPts val="600"/>
              </a:spcBef>
            </a:pPr>
            <a:r>
              <a:rPr lang="en-US" b="1"/>
              <a:t>The preaching of the gospel occurs at various levels:</a:t>
            </a:r>
            <a:endParaRPr lang="es-ES" b="1" dirty="0"/>
          </a:p>
        </p:txBody>
      </p:sp>
      <p:sp>
        <p:nvSpPr>
          <p:cNvPr id="12" name="CuadroTexto 11">
            <a:extLst>
              <a:ext uri="{FF2B5EF4-FFF2-40B4-BE49-F238E27FC236}">
                <a16:creationId xmlns:a16="http://schemas.microsoft.com/office/drawing/2014/main" id="{24F6ED74-0D33-6F97-07DF-A5EDFDAF6FEA}"/>
              </a:ext>
            </a:extLst>
          </p:cNvPr>
          <p:cNvSpPr txBox="1"/>
          <p:nvPr/>
        </p:nvSpPr>
        <p:spPr>
          <a:xfrm>
            <a:off x="5075166" y="1605464"/>
            <a:ext cx="3981748" cy="369332"/>
          </a:xfrm>
          <a:prstGeom prst="rect">
            <a:avLst/>
          </a:prstGeom>
          <a:noFill/>
        </p:spPr>
        <p:txBody>
          <a:bodyPr wrap="square" rtlCol="0">
            <a:spAutoFit/>
          </a:bodyPr>
          <a:lstStyle/>
          <a:p>
            <a:pPr>
              <a:spcBef>
                <a:spcPts val="600"/>
              </a:spcBef>
            </a:pPr>
            <a:r>
              <a:rPr lang="en-US" b="1"/>
              <a:t>Your family, your close friends</a:t>
            </a:r>
            <a:endParaRPr lang="es-ES" b="1" dirty="0"/>
          </a:p>
        </p:txBody>
      </p:sp>
      <p:sp>
        <p:nvSpPr>
          <p:cNvPr id="13" name="CuadroTexto 12">
            <a:extLst>
              <a:ext uri="{FF2B5EF4-FFF2-40B4-BE49-F238E27FC236}">
                <a16:creationId xmlns:a16="http://schemas.microsoft.com/office/drawing/2014/main" id="{DDB0A830-8758-21F1-336E-5C3C4D71A52A}"/>
              </a:ext>
            </a:extLst>
          </p:cNvPr>
          <p:cNvSpPr txBox="1"/>
          <p:nvPr/>
        </p:nvSpPr>
        <p:spPr>
          <a:xfrm>
            <a:off x="5065006" y="2025966"/>
            <a:ext cx="3981748" cy="646331"/>
          </a:xfrm>
          <a:prstGeom prst="rect">
            <a:avLst/>
          </a:prstGeom>
          <a:noFill/>
        </p:spPr>
        <p:txBody>
          <a:bodyPr wrap="square" rtlCol="0">
            <a:spAutoFit/>
          </a:bodyPr>
          <a:lstStyle/>
          <a:p>
            <a:pPr>
              <a:spcBef>
                <a:spcPts val="600"/>
              </a:spcBef>
            </a:pPr>
            <a:r>
              <a:rPr lang="en-US" b="1"/>
              <a:t>Your acquaintances, your workplace, your neighborhood</a:t>
            </a:r>
            <a:endParaRPr lang="es-ES" b="1" dirty="0"/>
          </a:p>
        </p:txBody>
      </p:sp>
      <p:sp>
        <p:nvSpPr>
          <p:cNvPr id="14" name="CuadroTexto 13">
            <a:extLst>
              <a:ext uri="{FF2B5EF4-FFF2-40B4-BE49-F238E27FC236}">
                <a16:creationId xmlns:a16="http://schemas.microsoft.com/office/drawing/2014/main" id="{B1A48D2B-BD52-2822-0519-CA1D998F7755}"/>
              </a:ext>
            </a:extLst>
          </p:cNvPr>
          <p:cNvSpPr txBox="1"/>
          <p:nvPr/>
        </p:nvSpPr>
        <p:spPr>
          <a:xfrm>
            <a:off x="5075166" y="2709640"/>
            <a:ext cx="3981748" cy="369332"/>
          </a:xfrm>
          <a:prstGeom prst="rect">
            <a:avLst/>
          </a:prstGeom>
          <a:noFill/>
        </p:spPr>
        <p:txBody>
          <a:bodyPr wrap="square" rtlCol="0">
            <a:spAutoFit/>
          </a:bodyPr>
          <a:lstStyle/>
          <a:p>
            <a:pPr>
              <a:spcBef>
                <a:spcPts val="600"/>
              </a:spcBef>
            </a:pPr>
            <a:r>
              <a:rPr lang="es-ES" b="1"/>
              <a:t>Your city, your country</a:t>
            </a:r>
            <a:endParaRPr lang="es-ES" b="1" dirty="0"/>
          </a:p>
        </p:txBody>
      </p:sp>
      <p:sp>
        <p:nvSpPr>
          <p:cNvPr id="15" name="CuadroTexto 14">
            <a:extLst>
              <a:ext uri="{FF2B5EF4-FFF2-40B4-BE49-F238E27FC236}">
                <a16:creationId xmlns:a16="http://schemas.microsoft.com/office/drawing/2014/main" id="{A1372551-7E2D-8CC1-E711-F4A9DC2E36F0}"/>
              </a:ext>
            </a:extLst>
          </p:cNvPr>
          <p:cNvSpPr txBox="1"/>
          <p:nvPr/>
        </p:nvSpPr>
        <p:spPr>
          <a:xfrm>
            <a:off x="5065005" y="3252635"/>
            <a:ext cx="3981748" cy="369332"/>
          </a:xfrm>
          <a:prstGeom prst="rect">
            <a:avLst/>
          </a:prstGeom>
          <a:noFill/>
        </p:spPr>
        <p:txBody>
          <a:bodyPr wrap="square" rtlCol="0">
            <a:spAutoFit/>
          </a:bodyPr>
          <a:lstStyle/>
          <a:p>
            <a:pPr>
              <a:spcBef>
                <a:spcPts val="600"/>
              </a:spcBef>
            </a:pPr>
            <a:r>
              <a:rPr lang="en-US" b="1"/>
              <a:t>Missions, the Internet, TV, books, ...</a:t>
            </a:r>
            <a:endParaRPr lang="es-ES" b="1" dirty="0"/>
          </a:p>
        </p:txBody>
      </p:sp>
      <p:sp>
        <p:nvSpPr>
          <p:cNvPr id="16" name="CuadroTexto 15">
            <a:extLst>
              <a:ext uri="{FF2B5EF4-FFF2-40B4-BE49-F238E27FC236}">
                <a16:creationId xmlns:a16="http://schemas.microsoft.com/office/drawing/2014/main" id="{22BB8D09-989B-0065-CA6E-8370A7ADDDB5}"/>
              </a:ext>
            </a:extLst>
          </p:cNvPr>
          <p:cNvSpPr txBox="1"/>
          <p:nvPr/>
        </p:nvSpPr>
        <p:spPr>
          <a:xfrm>
            <a:off x="2692400" y="3666172"/>
            <a:ext cx="3730171" cy="1477328"/>
          </a:xfrm>
          <a:prstGeom prst="rect">
            <a:avLst/>
          </a:prstGeom>
          <a:noFill/>
        </p:spPr>
        <p:txBody>
          <a:bodyPr wrap="square" rtlCol="0">
            <a:spAutoFit/>
          </a:bodyPr>
          <a:lstStyle/>
          <a:p>
            <a:pPr>
              <a:spcBef>
                <a:spcPts val="600"/>
              </a:spcBef>
            </a:pPr>
            <a:r>
              <a:rPr lang="en-US" b="1"/>
              <a:t>God’s mission calls us to reach individuals from all places, nations, people groups, languages, and ethnicities. This is our ultimate place of mission.</a:t>
            </a:r>
            <a:endParaRPr lang="es-ES" b="1" dirty="0"/>
          </a:p>
        </p:txBody>
      </p:sp>
      <p:pic>
        <p:nvPicPr>
          <p:cNvPr id="18" name="Imagen 17" descr="Un par de personas sentadas en un sofá&#10;&#10;Descripción generada automáticamente con confianza media">
            <a:extLst>
              <a:ext uri="{FF2B5EF4-FFF2-40B4-BE49-F238E27FC236}">
                <a16:creationId xmlns:a16="http://schemas.microsoft.com/office/drawing/2014/main" id="{7707BFE5-A834-12C6-C58F-DE121BD5370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567713" y="3724656"/>
            <a:ext cx="2423886" cy="1355344"/>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149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plus(out)">
                                      <p:cBhvr>
                                        <p:cTn id="16" dur="1000"/>
                                        <p:tgtEl>
                                          <p:spTgt spid="5"/>
                                        </p:tgtEl>
                                      </p:cBhvr>
                                    </p:animEffect>
                                  </p:childTnLst>
                                </p:cTn>
                              </p:par>
                            </p:childTnLst>
                          </p:cTn>
                        </p:par>
                        <p:par>
                          <p:cTn id="17" fill="hold">
                            <p:stCondLst>
                              <p:cond delay="2000"/>
                            </p:stCondLst>
                            <p:childTnLst>
                              <p:par>
                                <p:cTn id="18" presetID="2" presetClass="entr" presetSubtype="3"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graphicEl>
                                              <a:dgm id="{C9F17524-F90D-4B20-ADFC-E7A8DF092F2F}"/>
                                            </p:graphicEl>
                                          </p:spTgt>
                                        </p:tgtEl>
                                        <p:attrNameLst>
                                          <p:attrName>style.visibility</p:attrName>
                                        </p:attrNameLst>
                                      </p:cBhvr>
                                      <p:to>
                                        <p:strVal val="visible"/>
                                      </p:to>
                                    </p:set>
                                    <p:animEffect transition="in" filter="wipe(left)">
                                      <p:cBhvr>
                                        <p:cTn id="31" dur="500"/>
                                        <p:tgtEl>
                                          <p:spTgt spid="8">
                                            <p:graphicEl>
                                              <a:dgm id="{C9F17524-F90D-4B20-ADFC-E7A8DF092F2F}"/>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graphicEl>
                                              <a:dgm id="{281E78AA-C248-4C85-A25D-C4FD67E070BC}"/>
                                            </p:graphicEl>
                                          </p:spTgt>
                                        </p:tgtEl>
                                        <p:attrNameLst>
                                          <p:attrName>style.visibility</p:attrName>
                                        </p:attrNameLst>
                                      </p:cBhvr>
                                      <p:to>
                                        <p:strVal val="visible"/>
                                      </p:to>
                                    </p:set>
                                    <p:animEffect transition="in" filter="wipe(left)">
                                      <p:cBhvr>
                                        <p:cTn id="34" dur="500"/>
                                        <p:tgtEl>
                                          <p:spTgt spid="8">
                                            <p:graphicEl>
                                              <a:dgm id="{281E78AA-C248-4C85-A25D-C4FD67E070BC}"/>
                                            </p:graphicEl>
                                          </p:spTgt>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8">
                                            <p:graphicEl>
                                              <a:dgm id="{8C108065-1ECD-4F60-8366-A3969770A406}"/>
                                            </p:graphicEl>
                                          </p:spTgt>
                                        </p:tgtEl>
                                        <p:attrNameLst>
                                          <p:attrName>style.visibility</p:attrName>
                                        </p:attrNameLst>
                                      </p:cBhvr>
                                      <p:to>
                                        <p:strVal val="visible"/>
                                      </p:to>
                                    </p:set>
                                    <p:animEffect transition="in" filter="wheel(1)">
                                      <p:cBhvr>
                                        <p:cTn id="37" dur="500"/>
                                        <p:tgtEl>
                                          <p:spTgt spid="8">
                                            <p:graphicEl>
                                              <a:dgm id="{8C108065-1ECD-4F60-8366-A3969770A406}"/>
                                            </p:graphic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graphicEl>
                                              <a:dgm id="{315062AA-F77A-4DA8-AE59-2E778EA61104}"/>
                                            </p:graphicEl>
                                          </p:spTgt>
                                        </p:tgtEl>
                                        <p:attrNameLst>
                                          <p:attrName>style.visibility</p:attrName>
                                        </p:attrNameLst>
                                      </p:cBhvr>
                                      <p:to>
                                        <p:strVal val="visible"/>
                                      </p:to>
                                    </p:set>
                                    <p:animEffect transition="in" filter="wipe(left)">
                                      <p:cBhvr>
                                        <p:cTn id="41" dur="500"/>
                                        <p:tgtEl>
                                          <p:spTgt spid="8">
                                            <p:graphicEl>
                                              <a:dgm id="{315062AA-F77A-4DA8-AE59-2E778EA61104}"/>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ppt_x</p:attrName>
                                        </p:attrNameLst>
                                      </p:cBhvr>
                                      <p:tavLst>
                                        <p:tav tm="0">
                                          <p:val>
                                            <p:strVal val="#ppt_x-#ppt_w/2"/>
                                          </p:val>
                                        </p:tav>
                                        <p:tav tm="100000">
                                          <p:val>
                                            <p:strVal val="#ppt_x"/>
                                          </p:val>
                                        </p:tav>
                                      </p:tavLst>
                                    </p:anim>
                                    <p:anim calcmode="lin" valueType="num">
                                      <p:cBhvr>
                                        <p:cTn id="47" dur="500" fill="hold"/>
                                        <p:tgtEl>
                                          <p:spTgt spid="2"/>
                                        </p:tgtEl>
                                        <p:attrNameLst>
                                          <p:attrName>ppt_y</p:attrName>
                                        </p:attrNameLst>
                                      </p:cBhvr>
                                      <p:tavLst>
                                        <p:tav tm="0">
                                          <p:val>
                                            <p:strVal val="#ppt_y"/>
                                          </p:val>
                                        </p:tav>
                                        <p:tav tm="100000">
                                          <p:val>
                                            <p:strVal val="#ppt_y"/>
                                          </p:val>
                                        </p:tav>
                                      </p:tavLst>
                                    </p:anim>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8">
                                            <p:graphicEl>
                                              <a:dgm id="{0E874AFF-72F1-47F9-93CA-5DA344E19CF8}"/>
                                            </p:graphicEl>
                                          </p:spTgt>
                                        </p:tgtEl>
                                        <p:attrNameLst>
                                          <p:attrName>style.visibility</p:attrName>
                                        </p:attrNameLst>
                                      </p:cBhvr>
                                      <p:to>
                                        <p:strVal val="visible"/>
                                      </p:to>
                                    </p:set>
                                    <p:animEffect transition="in" filter="wheel(1)">
                                      <p:cBhvr>
                                        <p:cTn id="58" dur="500"/>
                                        <p:tgtEl>
                                          <p:spTgt spid="8">
                                            <p:graphicEl>
                                              <a:dgm id="{0E874AFF-72F1-47F9-93CA-5DA344E19CF8}"/>
                                            </p:graphic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8">
                                            <p:graphicEl>
                                              <a:dgm id="{4DD8BFFE-1640-4D9F-94FC-BF1FDBC7F406}"/>
                                            </p:graphicEl>
                                          </p:spTgt>
                                        </p:tgtEl>
                                        <p:attrNameLst>
                                          <p:attrName>style.visibility</p:attrName>
                                        </p:attrNameLst>
                                      </p:cBhvr>
                                      <p:to>
                                        <p:strVal val="visible"/>
                                      </p:to>
                                    </p:set>
                                    <p:animEffect transition="in" filter="wipe(left)">
                                      <p:cBhvr>
                                        <p:cTn id="61" dur="500"/>
                                        <p:tgtEl>
                                          <p:spTgt spid="8">
                                            <p:graphicEl>
                                              <a:dgm id="{4DD8BFFE-1640-4D9F-94FC-BF1FDBC7F406}"/>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8">
                                            <p:graphicEl>
                                              <a:dgm id="{063BEEFE-786A-4184-A1D2-5EBE564D6CA1}"/>
                                            </p:graphicEl>
                                          </p:spTgt>
                                        </p:tgtEl>
                                        <p:attrNameLst>
                                          <p:attrName>style.visibility</p:attrName>
                                        </p:attrNameLst>
                                      </p:cBhvr>
                                      <p:to>
                                        <p:strVal val="visible"/>
                                      </p:to>
                                    </p:set>
                                    <p:animEffect transition="in" filter="wipe(left)">
                                      <p:cBhvr>
                                        <p:cTn id="64" dur="500"/>
                                        <p:tgtEl>
                                          <p:spTgt spid="8">
                                            <p:graphicEl>
                                              <a:dgm id="{063BEEFE-786A-4184-A1D2-5EBE564D6CA1}"/>
                                            </p:graphicEl>
                                          </p:spTgt>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8">
                                            <p:graphicEl>
                                              <a:dgm id="{EBFE420A-118C-4854-B152-C39A14275D0D}"/>
                                            </p:graphicEl>
                                          </p:spTgt>
                                        </p:tgtEl>
                                        <p:attrNameLst>
                                          <p:attrName>style.visibility</p:attrName>
                                        </p:attrNameLst>
                                      </p:cBhvr>
                                      <p:to>
                                        <p:strVal val="visible"/>
                                      </p:to>
                                    </p:set>
                                    <p:animEffect transition="in" filter="wipe(left)">
                                      <p:cBhvr>
                                        <p:cTn id="68" dur="500"/>
                                        <p:tgtEl>
                                          <p:spTgt spid="8">
                                            <p:graphicEl>
                                              <a:dgm id="{EBFE420A-118C-4854-B152-C39A14275D0D}"/>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ppt_x</p:attrName>
                                        </p:attrNameLst>
                                      </p:cBhvr>
                                      <p:tavLst>
                                        <p:tav tm="0">
                                          <p:val>
                                            <p:strVal val="#ppt_x-#ppt_w/2"/>
                                          </p:val>
                                        </p:tav>
                                        <p:tav tm="100000">
                                          <p:val>
                                            <p:strVal val="#ppt_x"/>
                                          </p:val>
                                        </p:tav>
                                      </p:tavLst>
                                    </p:anim>
                                    <p:anim calcmode="lin" valueType="num">
                                      <p:cBhvr>
                                        <p:cTn id="74" dur="500" fill="hold"/>
                                        <p:tgtEl>
                                          <p:spTgt spid="4"/>
                                        </p:tgtEl>
                                        <p:attrNameLst>
                                          <p:attrName>ppt_y</p:attrName>
                                        </p:attrNameLst>
                                      </p:cBhvr>
                                      <p:tavLst>
                                        <p:tav tm="0">
                                          <p:val>
                                            <p:strVal val="#ppt_y"/>
                                          </p:val>
                                        </p:tav>
                                        <p:tav tm="100000">
                                          <p:val>
                                            <p:strVal val="#ppt_y"/>
                                          </p:val>
                                        </p:tav>
                                      </p:tavLst>
                                    </p:anim>
                                    <p:anim calcmode="lin" valueType="num">
                                      <p:cBhvr>
                                        <p:cTn id="75" dur="500" fill="hold"/>
                                        <p:tgtEl>
                                          <p:spTgt spid="4"/>
                                        </p:tgtEl>
                                        <p:attrNameLst>
                                          <p:attrName>ppt_w</p:attrName>
                                        </p:attrNameLst>
                                      </p:cBhvr>
                                      <p:tavLst>
                                        <p:tav tm="0">
                                          <p:val>
                                            <p:fltVal val="0"/>
                                          </p:val>
                                        </p:tav>
                                        <p:tav tm="100000">
                                          <p:val>
                                            <p:strVal val="#ppt_w"/>
                                          </p:val>
                                        </p:tav>
                                      </p:tavLst>
                                    </p:anim>
                                    <p:anim calcmode="lin" valueType="num">
                                      <p:cBhvr>
                                        <p:cTn id="76" dur="500" fill="hold"/>
                                        <p:tgtEl>
                                          <p:spTgt spid="4"/>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8">
                                            <p:graphicEl>
                                              <a:dgm id="{FB5E9FDC-AE3B-4E71-9C71-407C9E7B6668}"/>
                                            </p:graphicEl>
                                          </p:spTgt>
                                        </p:tgtEl>
                                        <p:attrNameLst>
                                          <p:attrName>style.visibility</p:attrName>
                                        </p:attrNameLst>
                                      </p:cBhvr>
                                      <p:to>
                                        <p:strVal val="visible"/>
                                      </p:to>
                                    </p:set>
                                    <p:animEffect transition="in" filter="wheel(1)">
                                      <p:cBhvr>
                                        <p:cTn id="85" dur="500"/>
                                        <p:tgtEl>
                                          <p:spTgt spid="8">
                                            <p:graphicEl>
                                              <a:dgm id="{FB5E9FDC-AE3B-4E71-9C71-407C9E7B6668}"/>
                                            </p:graphic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8">
                                            <p:graphicEl>
                                              <a:dgm id="{12E6483C-B582-49CA-9DC4-6FE029E0F6BE}"/>
                                            </p:graphicEl>
                                          </p:spTgt>
                                        </p:tgtEl>
                                        <p:attrNameLst>
                                          <p:attrName>style.visibility</p:attrName>
                                        </p:attrNameLst>
                                      </p:cBhvr>
                                      <p:to>
                                        <p:strVal val="visible"/>
                                      </p:to>
                                    </p:set>
                                    <p:animEffect transition="in" filter="wipe(left)">
                                      <p:cBhvr>
                                        <p:cTn id="88" dur="500"/>
                                        <p:tgtEl>
                                          <p:spTgt spid="8">
                                            <p:graphicEl>
                                              <a:dgm id="{12E6483C-B582-49CA-9DC4-6FE029E0F6BE}"/>
                                            </p:graphicEl>
                                          </p:spTgt>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8">
                                            <p:graphicEl>
                                              <a:dgm id="{194F5E15-CA39-4823-83DD-EC4D1DC08875}"/>
                                            </p:graphicEl>
                                          </p:spTgt>
                                        </p:tgtEl>
                                        <p:attrNameLst>
                                          <p:attrName>style.visibility</p:attrName>
                                        </p:attrNameLst>
                                      </p:cBhvr>
                                      <p:to>
                                        <p:strVal val="visible"/>
                                      </p:to>
                                    </p:set>
                                    <p:animEffect transition="in" filter="wipe(left)">
                                      <p:cBhvr>
                                        <p:cTn id="91" dur="500"/>
                                        <p:tgtEl>
                                          <p:spTgt spid="8">
                                            <p:graphicEl>
                                              <a:dgm id="{194F5E15-CA39-4823-83DD-EC4D1DC08875}"/>
                                            </p:graphicEl>
                                          </p:spTgt>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8">
                                            <p:graphicEl>
                                              <a:dgm id="{C00E8B81-081B-4D8E-A31F-2608F87A1741}"/>
                                            </p:graphicEl>
                                          </p:spTgt>
                                        </p:tgtEl>
                                        <p:attrNameLst>
                                          <p:attrName>style.visibility</p:attrName>
                                        </p:attrNameLst>
                                      </p:cBhvr>
                                      <p:to>
                                        <p:strVal val="visible"/>
                                      </p:to>
                                    </p:set>
                                    <p:animEffect transition="in" filter="wipe(left)">
                                      <p:cBhvr>
                                        <p:cTn id="95" dur="500"/>
                                        <p:tgtEl>
                                          <p:spTgt spid="8">
                                            <p:graphicEl>
                                              <a:dgm id="{C00E8B81-081B-4D8E-A31F-2608F87A1741}"/>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17" presetClass="entr" presetSubtype="8" fill="hold" grpId="0" nodeType="clickEffect">
                                  <p:stCondLst>
                                    <p:cond delay="0"/>
                                  </p:stCondLst>
                                  <p:childTnLst>
                                    <p:set>
                                      <p:cBhvr>
                                        <p:cTn id="99" dur="1" fill="hold">
                                          <p:stCondLst>
                                            <p:cond delay="0"/>
                                          </p:stCondLst>
                                        </p:cTn>
                                        <p:tgtEl>
                                          <p:spTgt spid="9"/>
                                        </p:tgtEl>
                                        <p:attrNameLst>
                                          <p:attrName>style.visibility</p:attrName>
                                        </p:attrNameLst>
                                      </p:cBhvr>
                                      <p:to>
                                        <p:strVal val="visible"/>
                                      </p:to>
                                    </p:set>
                                    <p:anim calcmode="lin" valueType="num">
                                      <p:cBhvr>
                                        <p:cTn id="100" dur="500" fill="hold"/>
                                        <p:tgtEl>
                                          <p:spTgt spid="9"/>
                                        </p:tgtEl>
                                        <p:attrNameLst>
                                          <p:attrName>ppt_x</p:attrName>
                                        </p:attrNameLst>
                                      </p:cBhvr>
                                      <p:tavLst>
                                        <p:tav tm="0">
                                          <p:val>
                                            <p:strVal val="#ppt_x-#ppt_w/2"/>
                                          </p:val>
                                        </p:tav>
                                        <p:tav tm="100000">
                                          <p:val>
                                            <p:strVal val="#ppt_x"/>
                                          </p:val>
                                        </p:tav>
                                      </p:tavLst>
                                    </p:anim>
                                    <p:anim calcmode="lin" valueType="num">
                                      <p:cBhvr>
                                        <p:cTn id="101" dur="500" fill="hold"/>
                                        <p:tgtEl>
                                          <p:spTgt spid="9"/>
                                        </p:tgtEl>
                                        <p:attrNameLst>
                                          <p:attrName>ppt_y</p:attrName>
                                        </p:attrNameLst>
                                      </p:cBhvr>
                                      <p:tavLst>
                                        <p:tav tm="0">
                                          <p:val>
                                            <p:strVal val="#ppt_y"/>
                                          </p:val>
                                        </p:tav>
                                        <p:tav tm="100000">
                                          <p:val>
                                            <p:strVal val="#ppt_y"/>
                                          </p:val>
                                        </p:tav>
                                      </p:tavLst>
                                    </p:anim>
                                    <p:anim calcmode="lin" valueType="num">
                                      <p:cBhvr>
                                        <p:cTn id="102" dur="500" fill="hold"/>
                                        <p:tgtEl>
                                          <p:spTgt spid="9"/>
                                        </p:tgtEl>
                                        <p:attrNameLst>
                                          <p:attrName>ppt_w</p:attrName>
                                        </p:attrNameLst>
                                      </p:cBhvr>
                                      <p:tavLst>
                                        <p:tav tm="0">
                                          <p:val>
                                            <p:fltVal val="0"/>
                                          </p:val>
                                        </p:tav>
                                        <p:tav tm="100000">
                                          <p:val>
                                            <p:strVal val="#ppt_w"/>
                                          </p:val>
                                        </p:tav>
                                      </p:tavLst>
                                    </p:anim>
                                    <p:anim calcmode="lin" valueType="num">
                                      <p:cBhvr>
                                        <p:cTn id="103" dur="500" fill="hold"/>
                                        <p:tgtEl>
                                          <p:spTgt spid="9"/>
                                        </p:tgtEl>
                                        <p:attrNameLst>
                                          <p:attrName>ppt_h</p:attrName>
                                        </p:attrNameLst>
                                      </p:cBhvr>
                                      <p:tavLst>
                                        <p:tav tm="0">
                                          <p:val>
                                            <p:strVal val="#ppt_h"/>
                                          </p:val>
                                        </p:tav>
                                        <p:tav tm="100000">
                                          <p:val>
                                            <p:strVal val="#ppt_h"/>
                                          </p:val>
                                        </p:tav>
                                      </p:tavLst>
                                    </p:anim>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wipe(left)">
                                      <p:cBhvr>
                                        <p:cTn id="107" dur="500"/>
                                        <p:tgtEl>
                                          <p:spTgt spid="1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graphicEl>
                                              <a:dgm id="{325E30FE-4B04-498C-9702-473E906C36D1}"/>
                                            </p:graphicEl>
                                          </p:spTgt>
                                        </p:tgtEl>
                                        <p:attrNameLst>
                                          <p:attrName>style.visibility</p:attrName>
                                        </p:attrNameLst>
                                      </p:cBhvr>
                                      <p:to>
                                        <p:strVal val="visible"/>
                                      </p:to>
                                    </p:set>
                                    <p:animEffect transition="in" filter="wipe(left)">
                                      <p:cBhvr>
                                        <p:cTn id="112" dur="500"/>
                                        <p:tgtEl>
                                          <p:spTgt spid="8">
                                            <p:graphicEl>
                                              <a:dgm id="{325E30FE-4B04-498C-9702-473E906C36D1}"/>
                                            </p:graphicEl>
                                          </p:spTgt>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8">
                                            <p:graphicEl>
                                              <a:dgm id="{52F6330D-720F-4F58-B1C8-5C984CEFC89A}"/>
                                            </p:graphicEl>
                                          </p:spTgt>
                                        </p:tgtEl>
                                        <p:attrNameLst>
                                          <p:attrName>style.visibility</p:attrName>
                                        </p:attrNameLst>
                                      </p:cBhvr>
                                      <p:to>
                                        <p:strVal val="visible"/>
                                      </p:to>
                                    </p:set>
                                    <p:animEffect transition="in" filter="wipe(left)">
                                      <p:cBhvr>
                                        <p:cTn id="115" dur="500"/>
                                        <p:tgtEl>
                                          <p:spTgt spid="8">
                                            <p:graphicEl>
                                              <a:dgm id="{52F6330D-720F-4F58-B1C8-5C984CEFC89A}"/>
                                            </p:graphicEl>
                                          </p:spTgt>
                                        </p:tgtEl>
                                      </p:cBhvr>
                                    </p:animEffect>
                                  </p:childTnLst>
                                </p:cTn>
                              </p:par>
                              <p:par>
                                <p:cTn id="116" presetID="21" presetClass="entr" presetSubtype="1" fill="hold" grpId="0" nodeType="withEffect">
                                  <p:stCondLst>
                                    <p:cond delay="0"/>
                                  </p:stCondLst>
                                  <p:childTnLst>
                                    <p:set>
                                      <p:cBhvr>
                                        <p:cTn id="117" dur="1" fill="hold">
                                          <p:stCondLst>
                                            <p:cond delay="0"/>
                                          </p:stCondLst>
                                        </p:cTn>
                                        <p:tgtEl>
                                          <p:spTgt spid="8">
                                            <p:graphicEl>
                                              <a:dgm id="{E1BFE919-B347-47CE-940B-F552422AB900}"/>
                                            </p:graphicEl>
                                          </p:spTgt>
                                        </p:tgtEl>
                                        <p:attrNameLst>
                                          <p:attrName>style.visibility</p:attrName>
                                        </p:attrNameLst>
                                      </p:cBhvr>
                                      <p:to>
                                        <p:strVal val="visible"/>
                                      </p:to>
                                    </p:set>
                                    <p:animEffect transition="in" filter="wheel(1)">
                                      <p:cBhvr>
                                        <p:cTn id="118" dur="500"/>
                                        <p:tgtEl>
                                          <p:spTgt spid="8">
                                            <p:graphicEl>
                                              <a:dgm id="{E1BFE919-B347-47CE-940B-F552422AB900}"/>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8">
                                            <p:graphicEl>
                                              <a:dgm id="{3F9AA802-1CDE-4E2A-87AB-5906FBF8BC83}"/>
                                            </p:graphicEl>
                                          </p:spTgt>
                                        </p:tgtEl>
                                        <p:attrNameLst>
                                          <p:attrName>style.visibility</p:attrName>
                                        </p:attrNameLst>
                                      </p:cBhvr>
                                      <p:to>
                                        <p:strVal val="visible"/>
                                      </p:to>
                                    </p:set>
                                    <p:animEffect transition="in" filter="wipe(left)">
                                      <p:cBhvr>
                                        <p:cTn id="122" dur="500"/>
                                        <p:tgtEl>
                                          <p:spTgt spid="8">
                                            <p:graphicEl>
                                              <a:dgm id="{3F9AA802-1CDE-4E2A-87AB-5906FBF8BC83}"/>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7" presetClass="entr" presetSubtype="8" fill="hold" grpId="0" nodeType="clickEffect">
                                  <p:stCondLst>
                                    <p:cond delay="0"/>
                                  </p:stCondLst>
                                  <p:childTnLst>
                                    <p:set>
                                      <p:cBhvr>
                                        <p:cTn id="126" dur="1" fill="hold">
                                          <p:stCondLst>
                                            <p:cond delay="0"/>
                                          </p:stCondLst>
                                        </p:cTn>
                                        <p:tgtEl>
                                          <p:spTgt spid="10"/>
                                        </p:tgtEl>
                                        <p:attrNameLst>
                                          <p:attrName>style.visibility</p:attrName>
                                        </p:attrNameLst>
                                      </p:cBhvr>
                                      <p:to>
                                        <p:strVal val="visible"/>
                                      </p:to>
                                    </p:set>
                                    <p:anim calcmode="lin" valueType="num">
                                      <p:cBhvr>
                                        <p:cTn id="127" dur="500" fill="hold"/>
                                        <p:tgtEl>
                                          <p:spTgt spid="10"/>
                                        </p:tgtEl>
                                        <p:attrNameLst>
                                          <p:attrName>ppt_x</p:attrName>
                                        </p:attrNameLst>
                                      </p:cBhvr>
                                      <p:tavLst>
                                        <p:tav tm="0">
                                          <p:val>
                                            <p:strVal val="#ppt_x-#ppt_w/2"/>
                                          </p:val>
                                        </p:tav>
                                        <p:tav tm="100000">
                                          <p:val>
                                            <p:strVal val="#ppt_x"/>
                                          </p:val>
                                        </p:tav>
                                      </p:tavLst>
                                    </p:anim>
                                    <p:anim calcmode="lin" valueType="num">
                                      <p:cBhvr>
                                        <p:cTn id="128" dur="500" fill="hold"/>
                                        <p:tgtEl>
                                          <p:spTgt spid="10"/>
                                        </p:tgtEl>
                                        <p:attrNameLst>
                                          <p:attrName>ppt_y</p:attrName>
                                        </p:attrNameLst>
                                      </p:cBhvr>
                                      <p:tavLst>
                                        <p:tav tm="0">
                                          <p:val>
                                            <p:strVal val="#ppt_y"/>
                                          </p:val>
                                        </p:tav>
                                        <p:tav tm="100000">
                                          <p:val>
                                            <p:strVal val="#ppt_y"/>
                                          </p:val>
                                        </p:tav>
                                      </p:tavLst>
                                    </p:anim>
                                    <p:anim calcmode="lin" valueType="num">
                                      <p:cBhvr>
                                        <p:cTn id="129" dur="500" fill="hold"/>
                                        <p:tgtEl>
                                          <p:spTgt spid="10"/>
                                        </p:tgtEl>
                                        <p:attrNameLst>
                                          <p:attrName>ppt_w</p:attrName>
                                        </p:attrNameLst>
                                      </p:cBhvr>
                                      <p:tavLst>
                                        <p:tav tm="0">
                                          <p:val>
                                            <p:fltVal val="0"/>
                                          </p:val>
                                        </p:tav>
                                        <p:tav tm="100000">
                                          <p:val>
                                            <p:strVal val="#ppt_w"/>
                                          </p:val>
                                        </p:tav>
                                      </p:tavLst>
                                    </p:anim>
                                    <p:anim calcmode="lin" valueType="num">
                                      <p:cBhvr>
                                        <p:cTn id="130" dur="500" fill="hold"/>
                                        <p:tgtEl>
                                          <p:spTgt spid="10"/>
                                        </p:tgtEl>
                                        <p:attrNameLst>
                                          <p:attrName>ppt_h</p:attrName>
                                        </p:attrNameLst>
                                      </p:cBhvr>
                                      <p:tavLst>
                                        <p:tav tm="0">
                                          <p:val>
                                            <p:strVal val="#ppt_h"/>
                                          </p:val>
                                        </p:tav>
                                        <p:tav tm="100000">
                                          <p:val>
                                            <p:strVal val="#ppt_h"/>
                                          </p:val>
                                        </p:tav>
                                      </p:tavLst>
                                    </p:anim>
                                  </p:childTnLst>
                                </p:cTn>
                              </p:par>
                            </p:childTnLst>
                          </p:cTn>
                        </p:par>
                        <p:par>
                          <p:cTn id="131" fill="hold">
                            <p:stCondLst>
                              <p:cond delay="500"/>
                            </p:stCondLst>
                            <p:childTnLst>
                              <p:par>
                                <p:cTn id="132" presetID="22" presetClass="entr" presetSubtype="8" fill="hold" grpId="0" nodeType="afterEffect">
                                  <p:stCondLst>
                                    <p:cond delay="0"/>
                                  </p:stCondLst>
                                  <p:childTnLst>
                                    <p:set>
                                      <p:cBhvr>
                                        <p:cTn id="133" dur="1" fill="hold">
                                          <p:stCondLst>
                                            <p:cond delay="0"/>
                                          </p:stCondLst>
                                        </p:cTn>
                                        <p:tgtEl>
                                          <p:spTgt spid="15"/>
                                        </p:tgtEl>
                                        <p:attrNameLst>
                                          <p:attrName>style.visibility</p:attrName>
                                        </p:attrNameLst>
                                      </p:cBhvr>
                                      <p:to>
                                        <p:strVal val="visible"/>
                                      </p:to>
                                    </p:set>
                                    <p:animEffect transition="in" filter="wipe(left)">
                                      <p:cBhvr>
                                        <p:cTn id="134" dur="500"/>
                                        <p:tgtEl>
                                          <p:spTgt spid="15"/>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2" fill="hold" grpId="0" nodeType="clickEffect">
                                  <p:stCondLst>
                                    <p:cond delay="0"/>
                                  </p:stCondLst>
                                  <p:childTnLst>
                                    <p:set>
                                      <p:cBhvr>
                                        <p:cTn id="138" dur="1" fill="hold">
                                          <p:stCondLst>
                                            <p:cond delay="0"/>
                                          </p:stCondLst>
                                        </p:cTn>
                                        <p:tgtEl>
                                          <p:spTgt spid="16"/>
                                        </p:tgtEl>
                                        <p:attrNameLst>
                                          <p:attrName>style.visibility</p:attrName>
                                        </p:attrNameLst>
                                      </p:cBhvr>
                                      <p:to>
                                        <p:strVal val="visible"/>
                                      </p:to>
                                    </p:set>
                                    <p:anim calcmode="lin" valueType="num">
                                      <p:cBhvr additive="base">
                                        <p:cTn id="139" dur="500" fill="hold"/>
                                        <p:tgtEl>
                                          <p:spTgt spid="16"/>
                                        </p:tgtEl>
                                        <p:attrNameLst>
                                          <p:attrName>ppt_x</p:attrName>
                                        </p:attrNameLst>
                                      </p:cBhvr>
                                      <p:tavLst>
                                        <p:tav tm="0">
                                          <p:val>
                                            <p:strVal val="1+#ppt_w/2"/>
                                          </p:val>
                                        </p:tav>
                                        <p:tav tm="100000">
                                          <p:val>
                                            <p:strVal val="#ppt_x"/>
                                          </p:val>
                                        </p:tav>
                                      </p:tavLst>
                                    </p:anim>
                                    <p:anim calcmode="lin" valueType="num">
                                      <p:cBhvr additive="base">
                                        <p:cTn id="140" dur="500" fill="hold"/>
                                        <p:tgtEl>
                                          <p:spTgt spid="16"/>
                                        </p:tgtEl>
                                        <p:attrNameLst>
                                          <p:attrName>ppt_y</p:attrName>
                                        </p:attrNameLst>
                                      </p:cBhvr>
                                      <p:tavLst>
                                        <p:tav tm="0">
                                          <p:val>
                                            <p:strVal val="#ppt_y"/>
                                          </p:val>
                                        </p:tav>
                                        <p:tav tm="100000">
                                          <p:val>
                                            <p:strVal val="#ppt_y"/>
                                          </p:val>
                                        </p:tav>
                                      </p:tavLst>
                                    </p:anim>
                                  </p:childTnLst>
                                </p:cTn>
                              </p:par>
                              <p:par>
                                <p:cTn id="141" presetID="2" presetClass="entr" presetSubtype="2" fill="hold" nodeType="with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additive="base">
                                        <p:cTn id="143" dur="500" fill="hold"/>
                                        <p:tgtEl>
                                          <p:spTgt spid="18"/>
                                        </p:tgtEl>
                                        <p:attrNameLst>
                                          <p:attrName>ppt_x</p:attrName>
                                        </p:attrNameLst>
                                      </p:cBhvr>
                                      <p:tavLst>
                                        <p:tav tm="0">
                                          <p:val>
                                            <p:strVal val="1+#ppt_w/2"/>
                                          </p:val>
                                        </p:tav>
                                        <p:tav tm="100000">
                                          <p:val>
                                            <p:strVal val="#ppt_x"/>
                                          </p:val>
                                        </p:tav>
                                      </p:tavLst>
                                    </p:anim>
                                    <p:anim calcmode="lin" valueType="num">
                                      <p:cBhvr additive="base">
                                        <p:cTn id="1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8" grpId="0" uiExpand="1">
        <p:bldSub>
          <a:bldDgm bld="one"/>
        </p:bldSub>
      </p:bldGraphic>
      <p:bldP spid="2" grpId="0" animBg="1"/>
      <p:bldP spid="4" grpId="0" animBg="1"/>
      <p:bldP spid="9" grpId="0" animBg="1"/>
      <p:bldP spid="10" grpId="0" animBg="1"/>
      <p:bldP spid="11" grpId="0"/>
      <p:bldP spid="12" grpId="0"/>
      <p:bldP spid="13" grpId="0"/>
      <p:bldP spid="14" grpId="0"/>
      <p:bldP spid="15" grpId="0"/>
      <p:bldP spid="16" grpId="0"/>
    </p:bldLst>
  </p:timing>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470</TotalTime>
  <Words>1289</Words>
  <Application>Microsoft Office PowerPoint</Application>
  <PresentationFormat>Presentación en pantalla (16:9)</PresentationFormat>
  <Paragraphs>65</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11</vt:i4>
      </vt:variant>
    </vt:vector>
  </HeadingPairs>
  <TitlesOfParts>
    <vt:vector size="20" baseType="lpstr">
      <vt:lpstr>Calibri</vt:lpstr>
      <vt:lpstr>Comic Sans MS</vt:lpstr>
      <vt:lpstr>Times New Roman</vt:lpstr>
      <vt:lpstr>Constantia</vt:lpstr>
      <vt:lpstr>Calibri Light</vt:lpstr>
      <vt:lpstr>Arial</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61</cp:revision>
  <dcterms:created xsi:type="dcterms:W3CDTF">2023-09-23T15:17:51Z</dcterms:created>
  <dcterms:modified xsi:type="dcterms:W3CDTF">2023-09-24T15:12:14Z</dcterms:modified>
</cp:coreProperties>
</file>