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4" r:id="rId3"/>
  </p:sldMasterIdLst>
  <p:sldIdLst>
    <p:sldId id="256" r:id="rId4"/>
    <p:sldId id="280" r:id="rId5"/>
    <p:sldId id="285" r:id="rId6"/>
    <p:sldId id="258" r:id="rId7"/>
    <p:sldId id="259" r:id="rId8"/>
    <p:sldId id="286" r:id="rId9"/>
    <p:sldId id="262" r:id="rId10"/>
    <p:sldId id="261" r:id="rId11"/>
    <p:sldId id="288" r:id="rId12"/>
    <p:sldId id="281" r:id="rId13"/>
    <p:sldId id="284" r:id="rId14"/>
    <p:sldId id="266" r:id="rId15"/>
  </p:sldIdLst>
  <p:sldSz cx="9144000" cy="5143500" type="screen16x9"/>
  <p:notesSz cx="6858000" cy="91440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Comic Sans MS" panose="030F0702030302020204" pitchFamily="66" charset="0"/>
      <p:regular r:id="rId22"/>
      <p:bold r:id="rId23"/>
      <p:italic r:id="rId24"/>
      <p:boldItalic r:id="rId25"/>
    </p:embeddedFont>
    <p:embeddedFont>
      <p:font typeface="Constantia" panose="02030602050306030303" pitchFamily="18" charset="0"/>
      <p:regular r:id="rId26"/>
      <p:bold r:id="rId27"/>
      <p:italic r:id="rId28"/>
      <p:boldItalic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531F"/>
    <a:srgbClr val="EFDDC3"/>
    <a:srgbClr val="E0BD88"/>
    <a:srgbClr val="F2DDFF"/>
    <a:srgbClr val="6A3A5B"/>
    <a:srgbClr val="8A4C77"/>
    <a:srgbClr val="4B8A79"/>
    <a:srgbClr val="A55D8E"/>
    <a:srgbClr val="FECB44"/>
    <a:srgbClr val="9659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41" d="100"/>
          <a:sy n="141" d="100"/>
        </p:scale>
        <p:origin x="702" y="12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8" Type="http://schemas.openxmlformats.org/officeDocument/2006/relationships/slide" Target="slides/slide5.xml"/></Relationships>
</file>

<file path=ppt/diagrams/_rels/data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microsoft.com/office/2007/relationships/hdphoto" Target="../media/hdphoto3.wdp"/><Relationship Id="rId2" Type="http://schemas.openxmlformats.org/officeDocument/2006/relationships/image" Target="../media/image19.jpeg"/><Relationship Id="rId1" Type="http://schemas.openxmlformats.org/officeDocument/2006/relationships/image" Target="../media/image18.jpeg"/><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microsoft.com/office/2007/relationships/hdphoto" Target="../media/hdphoto4.wdp"/></Relationships>
</file>

<file path=ppt/diagrams/_rels/drawing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microsoft.com/office/2007/relationships/hdphoto" Target="../media/hdphoto3.wdp"/><Relationship Id="rId2" Type="http://schemas.openxmlformats.org/officeDocument/2006/relationships/image" Target="../media/image19.jpeg"/><Relationship Id="rId1" Type="http://schemas.openxmlformats.org/officeDocument/2006/relationships/image" Target="../media/image18.jpeg"/><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microsoft.com/office/2007/relationships/hdphoto" Target="../media/hdphoto4.wdp"/></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8E0E8B-EEFA-4BE8-AC5B-2FF4B84970EA}"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s-ES"/>
        </a:p>
      </dgm:t>
    </dgm:pt>
    <dgm:pt modelId="{A0B0F137-21B3-4C00-944C-453F9E9C7270}">
      <dgm:prSet custT="1"/>
      <dgm:spPr>
        <a:solidFill>
          <a:schemeClr val="accent1">
            <a:lumMod val="75000"/>
          </a:schemeClr>
        </a:solidFill>
      </dgm:spPr>
      <dgm:t>
        <a:bodyPr/>
        <a:lstStyle/>
        <a:p>
          <a:pPr>
            <a:lnSpc>
              <a:spcPts val="1600"/>
            </a:lnSpc>
          </a:pPr>
          <a:r>
            <a:rPr lang="en-US" sz="1600" b="1" dirty="0">
              <a:effectLst>
                <a:outerShdw blurRad="38100" dist="38100" dir="2700000" algn="tl">
                  <a:srgbClr val="000000">
                    <a:alpha val="43137"/>
                  </a:srgbClr>
                </a:outerShdw>
              </a:effectLst>
            </a:rPr>
            <a:t>They did not want to obey God by spreading themselves over the Earth</a:t>
          </a:r>
          <a:endParaRPr lang="es-ES" sz="1600" dirty="0">
            <a:effectLst>
              <a:outerShdw blurRad="38100" dist="38100" dir="2700000" algn="tl">
                <a:srgbClr val="000000">
                  <a:alpha val="43137"/>
                </a:srgbClr>
              </a:outerShdw>
            </a:effectLst>
          </a:endParaRPr>
        </a:p>
      </dgm:t>
    </dgm:pt>
    <dgm:pt modelId="{7F39B54E-5975-4DC7-AE47-80D02F025BC4}" type="parTrans" cxnId="{F832F9F2-8F85-49FF-82F3-2BBAE9828C02}">
      <dgm:prSet/>
      <dgm:spPr/>
      <dgm:t>
        <a:bodyPr/>
        <a:lstStyle/>
        <a:p>
          <a:endParaRPr lang="es-ES" sz="1800">
            <a:effectLst>
              <a:outerShdw blurRad="38100" dist="38100" dir="2700000" algn="tl">
                <a:srgbClr val="000000">
                  <a:alpha val="43137"/>
                </a:srgbClr>
              </a:outerShdw>
            </a:effectLst>
          </a:endParaRPr>
        </a:p>
      </dgm:t>
    </dgm:pt>
    <dgm:pt modelId="{3B4C05C0-998B-4926-9677-084A6C5DA491}" type="sibTrans" cxnId="{F832F9F2-8F85-49FF-82F3-2BBAE9828C02}">
      <dgm:prSet/>
      <dgm:spPr/>
      <dgm:t>
        <a:bodyPr/>
        <a:lstStyle/>
        <a:p>
          <a:endParaRPr lang="es-ES" sz="1800">
            <a:effectLst>
              <a:outerShdw blurRad="38100" dist="38100" dir="2700000" algn="tl">
                <a:srgbClr val="000000">
                  <a:alpha val="43137"/>
                </a:srgbClr>
              </a:outerShdw>
            </a:effectLst>
          </a:endParaRPr>
        </a:p>
      </dgm:t>
    </dgm:pt>
    <dgm:pt modelId="{443FCC41-2EF3-460E-9022-416FD3BCD6C6}">
      <dgm:prSet custT="1"/>
      <dgm:spPr>
        <a:solidFill>
          <a:schemeClr val="accent2">
            <a:lumMod val="75000"/>
          </a:schemeClr>
        </a:solidFill>
      </dgm:spPr>
      <dgm:t>
        <a:bodyPr/>
        <a:lstStyle/>
        <a:p>
          <a:pPr>
            <a:lnSpc>
              <a:spcPts val="1600"/>
            </a:lnSpc>
          </a:pPr>
          <a:r>
            <a:rPr lang="en-US" sz="1800" b="1" dirty="0">
              <a:effectLst>
                <a:outerShdw blurRad="38100" dist="38100" dir="2700000" algn="tl">
                  <a:srgbClr val="000000">
                    <a:alpha val="43137"/>
                  </a:srgbClr>
                </a:outerShdw>
              </a:effectLst>
            </a:rPr>
            <a:t>They did not trust God's promise not to send a new flood</a:t>
          </a:r>
          <a:endParaRPr lang="es-ES" sz="1800" dirty="0">
            <a:effectLst>
              <a:outerShdw blurRad="38100" dist="38100" dir="2700000" algn="tl">
                <a:srgbClr val="000000">
                  <a:alpha val="43137"/>
                </a:srgbClr>
              </a:outerShdw>
            </a:effectLst>
          </a:endParaRPr>
        </a:p>
      </dgm:t>
    </dgm:pt>
    <dgm:pt modelId="{07700F21-5F8E-45D4-B977-5718E2D0A290}" type="parTrans" cxnId="{BF127346-1373-446D-9BA5-F08705DD3ED3}">
      <dgm:prSet/>
      <dgm:spPr/>
      <dgm:t>
        <a:bodyPr/>
        <a:lstStyle/>
        <a:p>
          <a:endParaRPr lang="es-ES" sz="1800">
            <a:effectLst>
              <a:outerShdw blurRad="38100" dist="38100" dir="2700000" algn="tl">
                <a:srgbClr val="000000">
                  <a:alpha val="43137"/>
                </a:srgbClr>
              </a:outerShdw>
            </a:effectLst>
          </a:endParaRPr>
        </a:p>
      </dgm:t>
    </dgm:pt>
    <dgm:pt modelId="{7A3C2C13-F37F-4F51-B471-1569EABB1C87}" type="sibTrans" cxnId="{BF127346-1373-446D-9BA5-F08705DD3ED3}">
      <dgm:prSet/>
      <dgm:spPr/>
      <dgm:t>
        <a:bodyPr/>
        <a:lstStyle/>
        <a:p>
          <a:endParaRPr lang="es-ES" sz="1800">
            <a:effectLst>
              <a:outerShdw blurRad="38100" dist="38100" dir="2700000" algn="tl">
                <a:srgbClr val="000000">
                  <a:alpha val="43137"/>
                </a:srgbClr>
              </a:outerShdw>
            </a:effectLst>
          </a:endParaRPr>
        </a:p>
      </dgm:t>
    </dgm:pt>
    <dgm:pt modelId="{718105CA-B07C-4075-B1FB-6ED2A12576EC}">
      <dgm:prSet custT="1"/>
      <dgm:spPr>
        <a:solidFill>
          <a:schemeClr val="tx2">
            <a:lumMod val="75000"/>
          </a:schemeClr>
        </a:solidFill>
      </dgm:spPr>
      <dgm:t>
        <a:bodyPr/>
        <a:lstStyle/>
        <a:p>
          <a:pPr>
            <a:lnSpc>
              <a:spcPts val="1600"/>
            </a:lnSpc>
          </a:pPr>
          <a:r>
            <a:rPr lang="en-US" sz="1800" b="1" dirty="0">
              <a:effectLst>
                <a:outerShdw blurRad="38100" dist="38100" dir="2700000" algn="tl">
                  <a:srgbClr val="000000">
                    <a:alpha val="43137"/>
                  </a:srgbClr>
                </a:outerShdw>
              </a:effectLst>
            </a:rPr>
            <a:t>They trusted in their own salvation effort (“a tower”)</a:t>
          </a:r>
          <a:endParaRPr lang="es-ES" sz="1800" dirty="0">
            <a:effectLst>
              <a:outerShdw blurRad="38100" dist="38100" dir="2700000" algn="tl">
                <a:srgbClr val="000000">
                  <a:alpha val="43137"/>
                </a:srgbClr>
              </a:outerShdw>
            </a:effectLst>
          </a:endParaRPr>
        </a:p>
      </dgm:t>
    </dgm:pt>
    <dgm:pt modelId="{F1C75C9F-53AA-41EE-9346-FC4D4CA54EE2}" type="parTrans" cxnId="{A4BEAFE0-6699-4A4A-B5C2-31D469041FAC}">
      <dgm:prSet/>
      <dgm:spPr/>
      <dgm:t>
        <a:bodyPr/>
        <a:lstStyle/>
        <a:p>
          <a:endParaRPr lang="es-ES" sz="1800">
            <a:effectLst>
              <a:outerShdw blurRad="38100" dist="38100" dir="2700000" algn="tl">
                <a:srgbClr val="000000">
                  <a:alpha val="43137"/>
                </a:srgbClr>
              </a:outerShdw>
            </a:effectLst>
          </a:endParaRPr>
        </a:p>
      </dgm:t>
    </dgm:pt>
    <dgm:pt modelId="{C55DDD85-CC61-48A5-B673-49415F25D7CC}" type="sibTrans" cxnId="{A4BEAFE0-6699-4A4A-B5C2-31D469041FAC}">
      <dgm:prSet/>
      <dgm:spPr/>
      <dgm:t>
        <a:bodyPr/>
        <a:lstStyle/>
        <a:p>
          <a:endParaRPr lang="es-ES" sz="1800">
            <a:effectLst>
              <a:outerShdw blurRad="38100" dist="38100" dir="2700000" algn="tl">
                <a:srgbClr val="000000">
                  <a:alpha val="43137"/>
                </a:srgbClr>
              </a:outerShdw>
            </a:effectLst>
          </a:endParaRPr>
        </a:p>
      </dgm:t>
    </dgm:pt>
    <dgm:pt modelId="{DF41DDEE-7304-428E-804F-7D36EBC6474C}">
      <dgm:prSet custT="1"/>
      <dgm:spPr>
        <a:solidFill>
          <a:srgbClr val="0070C0"/>
        </a:solidFill>
      </dgm:spPr>
      <dgm:t>
        <a:bodyPr/>
        <a:lstStyle/>
        <a:p>
          <a:pPr>
            <a:lnSpc>
              <a:spcPts val="1600"/>
            </a:lnSpc>
          </a:pPr>
          <a:r>
            <a:rPr lang="en-US" sz="1700" b="1" dirty="0">
              <a:effectLst>
                <a:outerShdw blurRad="38100" dist="38100" dir="2700000" algn="tl">
                  <a:srgbClr val="000000">
                    <a:alpha val="43137"/>
                  </a:srgbClr>
                </a:outerShdw>
              </a:effectLst>
            </a:rPr>
            <a:t>They wanted to achieve fame (“a name”)</a:t>
          </a:r>
          <a:endParaRPr lang="es-ES" sz="1700" dirty="0">
            <a:effectLst>
              <a:outerShdw blurRad="38100" dist="38100" dir="2700000" algn="tl">
                <a:srgbClr val="000000">
                  <a:alpha val="43137"/>
                </a:srgbClr>
              </a:outerShdw>
            </a:effectLst>
          </a:endParaRPr>
        </a:p>
      </dgm:t>
    </dgm:pt>
    <dgm:pt modelId="{AA61A88F-C07D-4AA9-A9A0-6FB47480DEFC}" type="parTrans" cxnId="{742BB072-4524-4414-8246-8F25834D2B91}">
      <dgm:prSet/>
      <dgm:spPr/>
      <dgm:t>
        <a:bodyPr/>
        <a:lstStyle/>
        <a:p>
          <a:endParaRPr lang="es-ES" sz="1800">
            <a:effectLst>
              <a:outerShdw blurRad="38100" dist="38100" dir="2700000" algn="tl">
                <a:srgbClr val="000000">
                  <a:alpha val="43137"/>
                </a:srgbClr>
              </a:outerShdw>
            </a:effectLst>
          </a:endParaRPr>
        </a:p>
      </dgm:t>
    </dgm:pt>
    <dgm:pt modelId="{398C198E-4B30-4E09-A7E2-FF3E8C99FD1D}" type="sibTrans" cxnId="{742BB072-4524-4414-8246-8F25834D2B91}">
      <dgm:prSet/>
      <dgm:spPr/>
      <dgm:t>
        <a:bodyPr/>
        <a:lstStyle/>
        <a:p>
          <a:endParaRPr lang="es-ES" sz="1800">
            <a:effectLst>
              <a:outerShdw blurRad="38100" dist="38100" dir="2700000" algn="tl">
                <a:srgbClr val="000000">
                  <a:alpha val="43137"/>
                </a:srgbClr>
              </a:outerShdw>
            </a:effectLst>
          </a:endParaRPr>
        </a:p>
      </dgm:t>
    </dgm:pt>
    <dgm:pt modelId="{4F9E60AE-0997-4DCD-8BA5-ADA91760BF95}" type="pres">
      <dgm:prSet presAssocID="{3F8E0E8B-EEFA-4BE8-AC5B-2FF4B84970EA}" presName="linear" presStyleCnt="0">
        <dgm:presLayoutVars>
          <dgm:animLvl val="lvl"/>
          <dgm:resizeHandles val="exact"/>
        </dgm:presLayoutVars>
      </dgm:prSet>
      <dgm:spPr/>
    </dgm:pt>
    <dgm:pt modelId="{5B273C4C-1504-4D06-BA58-1FE5A2787719}" type="pres">
      <dgm:prSet presAssocID="{A0B0F137-21B3-4C00-944C-453F9E9C7270}" presName="parentText" presStyleLbl="node1" presStyleIdx="0" presStyleCnt="4" custLinFactY="-10257" custLinFactNeighborX="-15378" custLinFactNeighborY="-100000">
        <dgm:presLayoutVars>
          <dgm:chMax val="0"/>
          <dgm:bulletEnabled val="1"/>
        </dgm:presLayoutVars>
      </dgm:prSet>
      <dgm:spPr/>
    </dgm:pt>
    <dgm:pt modelId="{DF7B3A03-8D11-442B-BE36-AC094754FB04}" type="pres">
      <dgm:prSet presAssocID="{3B4C05C0-998B-4926-9677-084A6C5DA491}" presName="spacer" presStyleCnt="0"/>
      <dgm:spPr/>
    </dgm:pt>
    <dgm:pt modelId="{524B5E6A-0E4E-41E9-8EF5-4346E2E1E092}" type="pres">
      <dgm:prSet presAssocID="{443FCC41-2EF3-460E-9022-416FD3BCD6C6}" presName="parentText" presStyleLbl="node1" presStyleIdx="1" presStyleCnt="4">
        <dgm:presLayoutVars>
          <dgm:chMax val="0"/>
          <dgm:bulletEnabled val="1"/>
        </dgm:presLayoutVars>
      </dgm:prSet>
      <dgm:spPr/>
    </dgm:pt>
    <dgm:pt modelId="{1147E114-46AB-4026-A2AD-CD19CA5D6B5F}" type="pres">
      <dgm:prSet presAssocID="{7A3C2C13-F37F-4F51-B471-1569EABB1C87}" presName="spacer" presStyleCnt="0"/>
      <dgm:spPr/>
    </dgm:pt>
    <dgm:pt modelId="{0C0FD709-B23C-4D84-814E-D592FA46E54E}" type="pres">
      <dgm:prSet presAssocID="{718105CA-B07C-4075-B1FB-6ED2A12576EC}" presName="parentText" presStyleLbl="node1" presStyleIdx="2" presStyleCnt="4">
        <dgm:presLayoutVars>
          <dgm:chMax val="0"/>
          <dgm:bulletEnabled val="1"/>
        </dgm:presLayoutVars>
      </dgm:prSet>
      <dgm:spPr/>
    </dgm:pt>
    <dgm:pt modelId="{80031A67-D85F-41DA-8FA7-ED280E6D973A}" type="pres">
      <dgm:prSet presAssocID="{C55DDD85-CC61-48A5-B673-49415F25D7CC}" presName="spacer" presStyleCnt="0"/>
      <dgm:spPr/>
    </dgm:pt>
    <dgm:pt modelId="{81BCBFA4-AE14-4989-AF42-A457554C3D33}" type="pres">
      <dgm:prSet presAssocID="{DF41DDEE-7304-428E-804F-7D36EBC6474C}" presName="parentText" presStyleLbl="node1" presStyleIdx="3" presStyleCnt="4">
        <dgm:presLayoutVars>
          <dgm:chMax val="0"/>
          <dgm:bulletEnabled val="1"/>
        </dgm:presLayoutVars>
      </dgm:prSet>
      <dgm:spPr/>
    </dgm:pt>
  </dgm:ptLst>
  <dgm:cxnLst>
    <dgm:cxn modelId="{0E1B8A14-FAAB-40ED-8DA4-1566830ADE34}" type="presOf" srcId="{718105CA-B07C-4075-B1FB-6ED2A12576EC}" destId="{0C0FD709-B23C-4D84-814E-D592FA46E54E}" srcOrd="0" destOrd="0" presId="urn:microsoft.com/office/officeart/2005/8/layout/vList2"/>
    <dgm:cxn modelId="{15B9B640-A47C-4E2A-9CF5-BBC77081D56F}" type="presOf" srcId="{443FCC41-2EF3-460E-9022-416FD3BCD6C6}" destId="{524B5E6A-0E4E-41E9-8EF5-4346E2E1E092}" srcOrd="0" destOrd="0" presId="urn:microsoft.com/office/officeart/2005/8/layout/vList2"/>
    <dgm:cxn modelId="{BF127346-1373-446D-9BA5-F08705DD3ED3}" srcId="{3F8E0E8B-EEFA-4BE8-AC5B-2FF4B84970EA}" destId="{443FCC41-2EF3-460E-9022-416FD3BCD6C6}" srcOrd="1" destOrd="0" parTransId="{07700F21-5F8E-45D4-B977-5718E2D0A290}" sibTransId="{7A3C2C13-F37F-4F51-B471-1569EABB1C87}"/>
    <dgm:cxn modelId="{742BB072-4524-4414-8246-8F25834D2B91}" srcId="{3F8E0E8B-EEFA-4BE8-AC5B-2FF4B84970EA}" destId="{DF41DDEE-7304-428E-804F-7D36EBC6474C}" srcOrd="3" destOrd="0" parTransId="{AA61A88F-C07D-4AA9-A9A0-6FB47480DEFC}" sibTransId="{398C198E-4B30-4E09-A7E2-FF3E8C99FD1D}"/>
    <dgm:cxn modelId="{D719D1B1-239C-48EC-B114-108EEC449BED}" type="presOf" srcId="{A0B0F137-21B3-4C00-944C-453F9E9C7270}" destId="{5B273C4C-1504-4D06-BA58-1FE5A2787719}" srcOrd="0" destOrd="0" presId="urn:microsoft.com/office/officeart/2005/8/layout/vList2"/>
    <dgm:cxn modelId="{E7D378B6-E94F-4B1B-9B75-FCC7EF90F015}" type="presOf" srcId="{DF41DDEE-7304-428E-804F-7D36EBC6474C}" destId="{81BCBFA4-AE14-4989-AF42-A457554C3D33}" srcOrd="0" destOrd="0" presId="urn:microsoft.com/office/officeart/2005/8/layout/vList2"/>
    <dgm:cxn modelId="{60E6F0BD-9A0B-4974-9DDF-16FD1A52E1E2}" type="presOf" srcId="{3F8E0E8B-EEFA-4BE8-AC5B-2FF4B84970EA}" destId="{4F9E60AE-0997-4DCD-8BA5-ADA91760BF95}" srcOrd="0" destOrd="0" presId="urn:microsoft.com/office/officeart/2005/8/layout/vList2"/>
    <dgm:cxn modelId="{A4BEAFE0-6699-4A4A-B5C2-31D469041FAC}" srcId="{3F8E0E8B-EEFA-4BE8-AC5B-2FF4B84970EA}" destId="{718105CA-B07C-4075-B1FB-6ED2A12576EC}" srcOrd="2" destOrd="0" parTransId="{F1C75C9F-53AA-41EE-9346-FC4D4CA54EE2}" sibTransId="{C55DDD85-CC61-48A5-B673-49415F25D7CC}"/>
    <dgm:cxn modelId="{F832F9F2-8F85-49FF-82F3-2BBAE9828C02}" srcId="{3F8E0E8B-EEFA-4BE8-AC5B-2FF4B84970EA}" destId="{A0B0F137-21B3-4C00-944C-453F9E9C7270}" srcOrd="0" destOrd="0" parTransId="{7F39B54E-5975-4DC7-AE47-80D02F025BC4}" sibTransId="{3B4C05C0-998B-4926-9677-084A6C5DA491}"/>
    <dgm:cxn modelId="{3BD05427-1E85-4B20-81A0-D7C0EBFA37E7}" type="presParOf" srcId="{4F9E60AE-0997-4DCD-8BA5-ADA91760BF95}" destId="{5B273C4C-1504-4D06-BA58-1FE5A2787719}" srcOrd="0" destOrd="0" presId="urn:microsoft.com/office/officeart/2005/8/layout/vList2"/>
    <dgm:cxn modelId="{CCEDF93B-3151-4AEC-87FD-ABED1F354284}" type="presParOf" srcId="{4F9E60AE-0997-4DCD-8BA5-ADA91760BF95}" destId="{DF7B3A03-8D11-442B-BE36-AC094754FB04}" srcOrd="1" destOrd="0" presId="urn:microsoft.com/office/officeart/2005/8/layout/vList2"/>
    <dgm:cxn modelId="{7F4100D4-A89E-45A6-A464-B1EE7C044D47}" type="presParOf" srcId="{4F9E60AE-0997-4DCD-8BA5-ADA91760BF95}" destId="{524B5E6A-0E4E-41E9-8EF5-4346E2E1E092}" srcOrd="2" destOrd="0" presId="urn:microsoft.com/office/officeart/2005/8/layout/vList2"/>
    <dgm:cxn modelId="{64B7CBDD-5B85-441C-A63F-6493820A4776}" type="presParOf" srcId="{4F9E60AE-0997-4DCD-8BA5-ADA91760BF95}" destId="{1147E114-46AB-4026-A2AD-CD19CA5D6B5F}" srcOrd="3" destOrd="0" presId="urn:microsoft.com/office/officeart/2005/8/layout/vList2"/>
    <dgm:cxn modelId="{AA8DC417-F834-49BE-8A02-132AD0F66780}" type="presParOf" srcId="{4F9E60AE-0997-4DCD-8BA5-ADA91760BF95}" destId="{0C0FD709-B23C-4D84-814E-D592FA46E54E}" srcOrd="4" destOrd="0" presId="urn:microsoft.com/office/officeart/2005/8/layout/vList2"/>
    <dgm:cxn modelId="{CB46594C-8CDC-4A49-9C6C-348E51AAF8F4}" type="presParOf" srcId="{4F9E60AE-0997-4DCD-8BA5-ADA91760BF95}" destId="{80031A67-D85F-41DA-8FA7-ED280E6D973A}" srcOrd="5" destOrd="0" presId="urn:microsoft.com/office/officeart/2005/8/layout/vList2"/>
    <dgm:cxn modelId="{FF2D0BE6-85AC-42AF-A427-260F2B4B5826}" type="presParOf" srcId="{4F9E60AE-0997-4DCD-8BA5-ADA91760BF95}" destId="{81BCBFA4-AE14-4989-AF42-A457554C3D3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8E0E8B-EEFA-4BE8-AC5B-2FF4B84970E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A0B0F137-21B3-4C00-944C-453F9E9C7270}">
      <dgm:prSet custT="1"/>
      <dgm:spPr>
        <a:solidFill>
          <a:srgbClr val="CC3399">
            <a:lumMod val="75000"/>
          </a:srgbClr>
        </a:soli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rgbClr val="CC6600">
              <a:hueOff val="0"/>
              <a:satOff val="0"/>
              <a:lumOff val="0"/>
              <a:alphaOff val="0"/>
              <a:satMod val="300000"/>
            </a:srgbClr>
          </a:contourClr>
        </a:sp3d>
      </dgm:spPr>
      <dgm:t>
        <a:bodyPr spcFirstLastPara="0" vert="horz" wrap="square" lIns="68580" tIns="68580" rIns="68580" bIns="68580" numCol="1" spcCol="1270" anchor="ctr" anchorCtr="0"/>
        <a:lstStyle/>
        <a:p>
          <a:pPr marL="0" lvl="0" indent="0" algn="l" defTabSz="800100">
            <a:lnSpc>
              <a:spcPts val="1600"/>
            </a:lnSpc>
            <a:spcBef>
              <a:spcPct val="0"/>
            </a:spcBef>
            <a:spcAft>
              <a:spcPct val="35000"/>
            </a:spcAft>
            <a:buNone/>
          </a:pPr>
          <a:endParaRPr lang="es-ES" sz="18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7F39B54E-5975-4DC7-AE47-80D02F025BC4}" type="parTrans" cxnId="{F832F9F2-8F85-49FF-82F3-2BBAE9828C02}">
      <dgm:prSet/>
      <dgm:spPr/>
      <dgm:t>
        <a:bodyPr/>
        <a:lstStyle/>
        <a:p>
          <a:endParaRPr lang="es-ES" sz="1800"/>
        </a:p>
      </dgm:t>
    </dgm:pt>
    <dgm:pt modelId="{3B4C05C0-998B-4926-9677-084A6C5DA491}" type="sibTrans" cxnId="{F832F9F2-8F85-49FF-82F3-2BBAE9828C02}">
      <dgm:prSet/>
      <dgm:spPr/>
      <dgm:t>
        <a:bodyPr/>
        <a:lstStyle/>
        <a:p>
          <a:endParaRPr lang="es-ES" sz="1800"/>
        </a:p>
      </dgm:t>
    </dgm:pt>
    <dgm:pt modelId="{443FCC41-2EF3-460E-9022-416FD3BCD6C6}">
      <dgm:prSet custT="1"/>
      <dgm:spPr>
        <a:solidFill>
          <a:srgbClr val="00CC99">
            <a:lumMod val="75000"/>
          </a:srgbClr>
        </a:soli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rgbClr val="CC6600">
              <a:hueOff val="6563367"/>
              <a:satOff val="0"/>
              <a:lumOff val="11438"/>
              <a:alphaOff val="0"/>
              <a:satMod val="300000"/>
            </a:srgbClr>
          </a:contourClr>
        </a:sp3d>
      </dgm:spPr>
      <dgm:t>
        <a:bodyPr spcFirstLastPara="0" vert="horz" wrap="square" lIns="68580" tIns="68580" rIns="68580" bIns="68580" numCol="1" spcCol="1270" anchor="ctr" anchorCtr="0"/>
        <a:lstStyle/>
        <a:p>
          <a:pPr marL="0" lvl="0" indent="0" algn="l" defTabSz="800100">
            <a:lnSpc>
              <a:spcPts val="1600"/>
            </a:lnSpc>
            <a:spcBef>
              <a:spcPct val="0"/>
            </a:spcBef>
            <a:spcAft>
              <a:spcPct val="35000"/>
            </a:spcAft>
            <a:buNone/>
          </a:pPr>
          <a:endParaRPr lang="es-ES" sz="18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07700F21-5F8E-45D4-B977-5718E2D0A290}" type="parTrans" cxnId="{BF127346-1373-446D-9BA5-F08705DD3ED3}">
      <dgm:prSet/>
      <dgm:spPr/>
      <dgm:t>
        <a:bodyPr/>
        <a:lstStyle/>
        <a:p>
          <a:endParaRPr lang="es-ES" sz="1800"/>
        </a:p>
      </dgm:t>
    </dgm:pt>
    <dgm:pt modelId="{7A3C2C13-F37F-4F51-B471-1569EABB1C87}" type="sibTrans" cxnId="{BF127346-1373-446D-9BA5-F08705DD3ED3}">
      <dgm:prSet/>
      <dgm:spPr/>
      <dgm:t>
        <a:bodyPr/>
        <a:lstStyle/>
        <a:p>
          <a:endParaRPr lang="es-ES" sz="1800"/>
        </a:p>
      </dgm:t>
    </dgm:pt>
    <dgm:pt modelId="{718105CA-B07C-4075-B1FB-6ED2A12576EC}">
      <dgm:prSet custT="1"/>
      <dgm:spPr>
        <a:solidFill>
          <a:srgbClr val="9900FF">
            <a:lumMod val="75000"/>
          </a:srgbClr>
        </a:soli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rgbClr val="CC6600">
              <a:hueOff val="13126735"/>
              <a:satOff val="0"/>
              <a:lumOff val="22876"/>
              <a:alphaOff val="0"/>
              <a:satMod val="300000"/>
            </a:srgbClr>
          </a:contourClr>
        </a:sp3d>
      </dgm:spPr>
      <dgm:t>
        <a:bodyPr spcFirstLastPara="0" vert="horz" wrap="square" lIns="68580" tIns="68580" rIns="68580" bIns="68580" numCol="1" spcCol="1270" anchor="ctr" anchorCtr="0"/>
        <a:lstStyle/>
        <a:p>
          <a:pPr marL="0" lvl="0" indent="0" algn="l" defTabSz="800100">
            <a:lnSpc>
              <a:spcPts val="1600"/>
            </a:lnSpc>
            <a:spcBef>
              <a:spcPct val="0"/>
            </a:spcBef>
            <a:spcAft>
              <a:spcPct val="35000"/>
            </a:spcAft>
            <a:buNone/>
          </a:pPr>
          <a:endParaRPr lang="es-ES" sz="18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F1C75C9F-53AA-41EE-9346-FC4D4CA54EE2}" type="parTrans" cxnId="{A4BEAFE0-6699-4A4A-B5C2-31D469041FAC}">
      <dgm:prSet/>
      <dgm:spPr/>
      <dgm:t>
        <a:bodyPr/>
        <a:lstStyle/>
        <a:p>
          <a:endParaRPr lang="es-ES" sz="1800"/>
        </a:p>
      </dgm:t>
    </dgm:pt>
    <dgm:pt modelId="{C55DDD85-CC61-48A5-B673-49415F25D7CC}" type="sibTrans" cxnId="{A4BEAFE0-6699-4A4A-B5C2-31D469041FAC}">
      <dgm:prSet/>
      <dgm:spPr/>
      <dgm:t>
        <a:bodyPr/>
        <a:lstStyle/>
        <a:p>
          <a:endParaRPr lang="es-ES" sz="1800"/>
        </a:p>
      </dgm:t>
    </dgm:pt>
    <dgm:pt modelId="{DF41DDEE-7304-428E-804F-7D36EBC6474C}">
      <dgm:prSet custT="1"/>
      <dgm:spPr>
        <a:solidFill>
          <a:srgbClr val="0070C0"/>
        </a:soli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rgbClr val="CC6600">
              <a:hueOff val="19690102"/>
              <a:satOff val="0"/>
              <a:lumOff val="34314"/>
              <a:alphaOff val="0"/>
              <a:satMod val="300000"/>
            </a:srgbClr>
          </a:contourClr>
        </a:sp3d>
      </dgm:spPr>
      <dgm:t>
        <a:bodyPr spcFirstLastPara="0" vert="horz" wrap="square" lIns="68580" tIns="68580" rIns="68580" bIns="68580" numCol="1" spcCol="1270" anchor="ctr" anchorCtr="0"/>
        <a:lstStyle/>
        <a:p>
          <a:pPr marL="0" lvl="0" indent="0" algn="l" defTabSz="800100">
            <a:lnSpc>
              <a:spcPts val="1600"/>
            </a:lnSpc>
            <a:spcBef>
              <a:spcPct val="0"/>
            </a:spcBef>
            <a:spcAft>
              <a:spcPct val="35000"/>
            </a:spcAft>
            <a:buNone/>
          </a:pPr>
          <a:endParaRPr lang="es-ES" sz="18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AA61A88F-C07D-4AA9-A9A0-6FB47480DEFC}" type="parTrans" cxnId="{742BB072-4524-4414-8246-8F25834D2B91}">
      <dgm:prSet/>
      <dgm:spPr/>
      <dgm:t>
        <a:bodyPr/>
        <a:lstStyle/>
        <a:p>
          <a:endParaRPr lang="es-ES" sz="1800"/>
        </a:p>
      </dgm:t>
    </dgm:pt>
    <dgm:pt modelId="{398C198E-4B30-4E09-A7E2-FF3E8C99FD1D}" type="sibTrans" cxnId="{742BB072-4524-4414-8246-8F25834D2B91}">
      <dgm:prSet/>
      <dgm:spPr/>
      <dgm:t>
        <a:bodyPr/>
        <a:lstStyle/>
        <a:p>
          <a:endParaRPr lang="es-ES" sz="1800"/>
        </a:p>
      </dgm:t>
    </dgm:pt>
    <dgm:pt modelId="{4F9E60AE-0997-4DCD-8BA5-ADA91760BF95}" type="pres">
      <dgm:prSet presAssocID="{3F8E0E8B-EEFA-4BE8-AC5B-2FF4B84970EA}" presName="linear" presStyleCnt="0">
        <dgm:presLayoutVars>
          <dgm:animLvl val="lvl"/>
          <dgm:resizeHandles val="exact"/>
        </dgm:presLayoutVars>
      </dgm:prSet>
      <dgm:spPr/>
    </dgm:pt>
    <dgm:pt modelId="{5B273C4C-1504-4D06-BA58-1FE5A2787719}" type="pres">
      <dgm:prSet presAssocID="{A0B0F137-21B3-4C00-944C-453F9E9C7270}" presName="parentText" presStyleLbl="node1" presStyleIdx="0" presStyleCnt="4" custFlipVert="1">
        <dgm:presLayoutVars>
          <dgm:chMax val="0"/>
          <dgm:bulletEnabled val="1"/>
        </dgm:presLayoutVars>
      </dgm:prSet>
      <dgm:spPr>
        <a:xfrm flipV="1">
          <a:off x="0" y="13422"/>
          <a:ext cx="408906" cy="449280"/>
        </a:xfrm>
        <a:prstGeom prst="lightningBolt">
          <a:avLst/>
        </a:prstGeom>
      </dgm:spPr>
    </dgm:pt>
    <dgm:pt modelId="{DF7B3A03-8D11-442B-BE36-AC094754FB04}" type="pres">
      <dgm:prSet presAssocID="{3B4C05C0-998B-4926-9677-084A6C5DA491}" presName="spacer" presStyleCnt="0"/>
      <dgm:spPr/>
    </dgm:pt>
    <dgm:pt modelId="{524B5E6A-0E4E-41E9-8EF5-4346E2E1E092}" type="pres">
      <dgm:prSet presAssocID="{443FCC41-2EF3-460E-9022-416FD3BCD6C6}" presName="parentText" presStyleLbl="node1" presStyleIdx="1" presStyleCnt="4" custFlipVert="1">
        <dgm:presLayoutVars>
          <dgm:chMax val="0"/>
          <dgm:bulletEnabled val="1"/>
        </dgm:presLayoutVars>
      </dgm:prSet>
      <dgm:spPr>
        <a:xfrm flipV="1">
          <a:off x="0" y="531822"/>
          <a:ext cx="408906" cy="449280"/>
        </a:xfrm>
        <a:prstGeom prst="lightningBolt">
          <a:avLst/>
        </a:prstGeom>
      </dgm:spPr>
    </dgm:pt>
    <dgm:pt modelId="{1147E114-46AB-4026-A2AD-CD19CA5D6B5F}" type="pres">
      <dgm:prSet presAssocID="{7A3C2C13-F37F-4F51-B471-1569EABB1C87}" presName="spacer" presStyleCnt="0"/>
      <dgm:spPr/>
    </dgm:pt>
    <dgm:pt modelId="{0C0FD709-B23C-4D84-814E-D592FA46E54E}" type="pres">
      <dgm:prSet presAssocID="{718105CA-B07C-4075-B1FB-6ED2A12576EC}" presName="parentText" presStyleLbl="node1" presStyleIdx="2" presStyleCnt="4" custFlipVert="1">
        <dgm:presLayoutVars>
          <dgm:chMax val="0"/>
          <dgm:bulletEnabled val="1"/>
        </dgm:presLayoutVars>
      </dgm:prSet>
      <dgm:spPr>
        <a:xfrm flipV="1">
          <a:off x="0" y="1050222"/>
          <a:ext cx="408906" cy="449280"/>
        </a:xfrm>
        <a:prstGeom prst="lightningBolt">
          <a:avLst/>
        </a:prstGeom>
      </dgm:spPr>
    </dgm:pt>
    <dgm:pt modelId="{80031A67-D85F-41DA-8FA7-ED280E6D973A}" type="pres">
      <dgm:prSet presAssocID="{C55DDD85-CC61-48A5-B673-49415F25D7CC}" presName="spacer" presStyleCnt="0"/>
      <dgm:spPr/>
    </dgm:pt>
    <dgm:pt modelId="{81BCBFA4-AE14-4989-AF42-A457554C3D33}" type="pres">
      <dgm:prSet presAssocID="{DF41DDEE-7304-428E-804F-7D36EBC6474C}" presName="parentText" presStyleLbl="node1" presStyleIdx="3" presStyleCnt="4" custFlipVert="1">
        <dgm:presLayoutVars>
          <dgm:chMax val="0"/>
          <dgm:bulletEnabled val="1"/>
        </dgm:presLayoutVars>
      </dgm:prSet>
      <dgm:spPr>
        <a:xfrm flipV="1">
          <a:off x="0" y="1568622"/>
          <a:ext cx="408906" cy="449280"/>
        </a:xfrm>
        <a:prstGeom prst="lightningBolt">
          <a:avLst/>
        </a:prstGeom>
      </dgm:spPr>
    </dgm:pt>
  </dgm:ptLst>
  <dgm:cxnLst>
    <dgm:cxn modelId="{0E1B8A14-FAAB-40ED-8DA4-1566830ADE34}" type="presOf" srcId="{718105CA-B07C-4075-B1FB-6ED2A12576EC}" destId="{0C0FD709-B23C-4D84-814E-D592FA46E54E}" srcOrd="0" destOrd="0" presId="urn:microsoft.com/office/officeart/2005/8/layout/vList2"/>
    <dgm:cxn modelId="{15B9B640-A47C-4E2A-9CF5-BBC77081D56F}" type="presOf" srcId="{443FCC41-2EF3-460E-9022-416FD3BCD6C6}" destId="{524B5E6A-0E4E-41E9-8EF5-4346E2E1E092}" srcOrd="0" destOrd="0" presId="urn:microsoft.com/office/officeart/2005/8/layout/vList2"/>
    <dgm:cxn modelId="{BF127346-1373-446D-9BA5-F08705DD3ED3}" srcId="{3F8E0E8B-EEFA-4BE8-AC5B-2FF4B84970EA}" destId="{443FCC41-2EF3-460E-9022-416FD3BCD6C6}" srcOrd="1" destOrd="0" parTransId="{07700F21-5F8E-45D4-B977-5718E2D0A290}" sibTransId="{7A3C2C13-F37F-4F51-B471-1569EABB1C87}"/>
    <dgm:cxn modelId="{742BB072-4524-4414-8246-8F25834D2B91}" srcId="{3F8E0E8B-EEFA-4BE8-AC5B-2FF4B84970EA}" destId="{DF41DDEE-7304-428E-804F-7D36EBC6474C}" srcOrd="3" destOrd="0" parTransId="{AA61A88F-C07D-4AA9-A9A0-6FB47480DEFC}" sibTransId="{398C198E-4B30-4E09-A7E2-FF3E8C99FD1D}"/>
    <dgm:cxn modelId="{D719D1B1-239C-48EC-B114-108EEC449BED}" type="presOf" srcId="{A0B0F137-21B3-4C00-944C-453F9E9C7270}" destId="{5B273C4C-1504-4D06-BA58-1FE5A2787719}" srcOrd="0" destOrd="0" presId="urn:microsoft.com/office/officeart/2005/8/layout/vList2"/>
    <dgm:cxn modelId="{E7D378B6-E94F-4B1B-9B75-FCC7EF90F015}" type="presOf" srcId="{DF41DDEE-7304-428E-804F-7D36EBC6474C}" destId="{81BCBFA4-AE14-4989-AF42-A457554C3D33}" srcOrd="0" destOrd="0" presId="urn:microsoft.com/office/officeart/2005/8/layout/vList2"/>
    <dgm:cxn modelId="{60E6F0BD-9A0B-4974-9DDF-16FD1A52E1E2}" type="presOf" srcId="{3F8E0E8B-EEFA-4BE8-AC5B-2FF4B84970EA}" destId="{4F9E60AE-0997-4DCD-8BA5-ADA91760BF95}" srcOrd="0" destOrd="0" presId="urn:microsoft.com/office/officeart/2005/8/layout/vList2"/>
    <dgm:cxn modelId="{A4BEAFE0-6699-4A4A-B5C2-31D469041FAC}" srcId="{3F8E0E8B-EEFA-4BE8-AC5B-2FF4B84970EA}" destId="{718105CA-B07C-4075-B1FB-6ED2A12576EC}" srcOrd="2" destOrd="0" parTransId="{F1C75C9F-53AA-41EE-9346-FC4D4CA54EE2}" sibTransId="{C55DDD85-CC61-48A5-B673-49415F25D7CC}"/>
    <dgm:cxn modelId="{F832F9F2-8F85-49FF-82F3-2BBAE9828C02}" srcId="{3F8E0E8B-EEFA-4BE8-AC5B-2FF4B84970EA}" destId="{A0B0F137-21B3-4C00-944C-453F9E9C7270}" srcOrd="0" destOrd="0" parTransId="{7F39B54E-5975-4DC7-AE47-80D02F025BC4}" sibTransId="{3B4C05C0-998B-4926-9677-084A6C5DA491}"/>
    <dgm:cxn modelId="{3BD05427-1E85-4B20-81A0-D7C0EBFA37E7}" type="presParOf" srcId="{4F9E60AE-0997-4DCD-8BA5-ADA91760BF95}" destId="{5B273C4C-1504-4D06-BA58-1FE5A2787719}" srcOrd="0" destOrd="0" presId="urn:microsoft.com/office/officeart/2005/8/layout/vList2"/>
    <dgm:cxn modelId="{CCEDF93B-3151-4AEC-87FD-ABED1F354284}" type="presParOf" srcId="{4F9E60AE-0997-4DCD-8BA5-ADA91760BF95}" destId="{DF7B3A03-8D11-442B-BE36-AC094754FB04}" srcOrd="1" destOrd="0" presId="urn:microsoft.com/office/officeart/2005/8/layout/vList2"/>
    <dgm:cxn modelId="{7F4100D4-A89E-45A6-A464-B1EE7C044D47}" type="presParOf" srcId="{4F9E60AE-0997-4DCD-8BA5-ADA91760BF95}" destId="{524B5E6A-0E4E-41E9-8EF5-4346E2E1E092}" srcOrd="2" destOrd="0" presId="urn:microsoft.com/office/officeart/2005/8/layout/vList2"/>
    <dgm:cxn modelId="{64B7CBDD-5B85-441C-A63F-6493820A4776}" type="presParOf" srcId="{4F9E60AE-0997-4DCD-8BA5-ADA91760BF95}" destId="{1147E114-46AB-4026-A2AD-CD19CA5D6B5F}" srcOrd="3" destOrd="0" presId="urn:microsoft.com/office/officeart/2005/8/layout/vList2"/>
    <dgm:cxn modelId="{AA8DC417-F834-49BE-8A02-132AD0F66780}" type="presParOf" srcId="{4F9E60AE-0997-4DCD-8BA5-ADA91760BF95}" destId="{0C0FD709-B23C-4D84-814E-D592FA46E54E}" srcOrd="4" destOrd="0" presId="urn:microsoft.com/office/officeart/2005/8/layout/vList2"/>
    <dgm:cxn modelId="{CB46594C-8CDC-4A49-9C6C-348E51AAF8F4}" type="presParOf" srcId="{4F9E60AE-0997-4DCD-8BA5-ADA91760BF95}" destId="{80031A67-D85F-41DA-8FA7-ED280E6D973A}" srcOrd="5" destOrd="0" presId="urn:microsoft.com/office/officeart/2005/8/layout/vList2"/>
    <dgm:cxn modelId="{FF2D0BE6-85AC-42AF-A427-260F2B4B5826}" type="presParOf" srcId="{4F9E60AE-0997-4DCD-8BA5-ADA91760BF95}" destId="{81BCBFA4-AE14-4989-AF42-A457554C3D33}" srcOrd="6"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A088F2-D479-4E59-8139-C6671B4D5D27}" type="doc">
      <dgm:prSet loTypeId="urn:microsoft.com/office/officeart/2005/8/layout/pList2" loCatId="picture" qsTypeId="urn:microsoft.com/office/officeart/2005/8/quickstyle/simple3" qsCatId="simple" csTypeId="urn:microsoft.com/office/officeart/2005/8/colors/colorful1" csCatId="colorful" phldr="1"/>
      <dgm:spPr/>
      <dgm:t>
        <a:bodyPr/>
        <a:lstStyle/>
        <a:p>
          <a:endParaRPr lang="es-ES"/>
        </a:p>
      </dgm:t>
    </dgm:pt>
    <dgm:pt modelId="{6808E653-C01F-4433-AFA3-D586EB48DDD6}">
      <dgm:prSet custT="1"/>
      <dgm:spPr>
        <a:gradFill rotWithShape="0">
          <a:gsLst>
            <a:gs pos="0">
              <a:srgbClr val="CC6600">
                <a:hueOff val="0"/>
                <a:satOff val="0"/>
                <a:lumOff val="0"/>
                <a:alphaOff val="0"/>
                <a:tint val="62000"/>
                <a:satMod val="180000"/>
              </a:srgbClr>
            </a:gs>
            <a:gs pos="65000">
              <a:srgbClr val="CC6600">
                <a:hueOff val="0"/>
                <a:satOff val="0"/>
                <a:lumOff val="0"/>
                <a:alphaOff val="0"/>
                <a:tint val="32000"/>
                <a:satMod val="250000"/>
              </a:srgbClr>
            </a:gs>
            <a:gs pos="100000">
              <a:srgbClr val="CC6600">
                <a:hueOff val="0"/>
                <a:satOff val="0"/>
                <a:lumOff val="0"/>
                <a:alphaOff val="0"/>
                <a:tint val="23000"/>
                <a:satMod val="300000"/>
              </a:srgb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400" b="1" kern="1200" dirty="0">
              <a:solidFill>
                <a:prstClr val="black"/>
              </a:solidFill>
              <a:latin typeface="Calibri" panose="020F0502020204030204"/>
              <a:ea typeface="+mn-ea"/>
              <a:cs typeface="+mn-cs"/>
            </a:rPr>
            <a:t>He promised to save us from sin </a:t>
          </a:r>
          <a:r>
            <a:rPr lang="es-ES" sz="1400" b="1" kern="1200" dirty="0">
              <a:solidFill>
                <a:prstClr val="black"/>
              </a:solidFill>
              <a:latin typeface="Calibri" panose="020F0502020204030204"/>
              <a:ea typeface="+mn-ea"/>
              <a:cs typeface="+mn-cs"/>
            </a:rPr>
            <a:t> (Gen.  3:15)</a:t>
          </a:r>
        </a:p>
      </dgm:t>
    </dgm:pt>
    <dgm:pt modelId="{4F1BD8E1-BD64-4450-8FE3-0D9E498DA642}" type="parTrans" cxnId="{03936D2D-5347-471F-B6DB-34B77E0FD6D2}">
      <dgm:prSet/>
      <dgm:spPr/>
      <dgm:t>
        <a:bodyPr/>
        <a:lstStyle/>
        <a:p>
          <a:endParaRPr lang="es-ES" sz="1800"/>
        </a:p>
      </dgm:t>
    </dgm:pt>
    <dgm:pt modelId="{3B303F3F-C4AA-4CCA-916E-64346506EB83}" type="sibTrans" cxnId="{03936D2D-5347-471F-B6DB-34B77E0FD6D2}">
      <dgm:prSet/>
      <dgm:spPr/>
      <dgm:t>
        <a:bodyPr/>
        <a:lstStyle/>
        <a:p>
          <a:endParaRPr lang="es-ES" sz="1800"/>
        </a:p>
      </dgm:t>
    </dgm:pt>
    <dgm:pt modelId="{BD6C1996-5545-4A5B-850E-931B4D218026}">
      <dgm:prSet custT="1"/>
      <dgm:spPr>
        <a:gradFill rotWithShape="0">
          <a:gsLst>
            <a:gs pos="0">
              <a:srgbClr val="00CC99">
                <a:hueOff val="0"/>
                <a:satOff val="0"/>
                <a:lumOff val="0"/>
                <a:alphaOff val="0"/>
                <a:tint val="62000"/>
                <a:satMod val="180000"/>
              </a:srgbClr>
            </a:gs>
            <a:gs pos="65000">
              <a:srgbClr val="00CC99">
                <a:hueOff val="0"/>
                <a:satOff val="0"/>
                <a:lumOff val="0"/>
                <a:alphaOff val="0"/>
                <a:tint val="32000"/>
                <a:satMod val="250000"/>
              </a:srgbClr>
            </a:gs>
            <a:gs pos="100000">
              <a:srgbClr val="00CC99">
                <a:hueOff val="0"/>
                <a:satOff val="0"/>
                <a:lumOff val="0"/>
                <a:alphaOff val="0"/>
                <a:tint val="23000"/>
                <a:satMod val="300000"/>
              </a:srgb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400" b="1" kern="1200" dirty="0">
              <a:solidFill>
                <a:prstClr val="black"/>
              </a:solidFill>
              <a:latin typeface="Calibri" panose="020F0502020204030204"/>
              <a:ea typeface="+mn-ea"/>
              <a:cs typeface="+mn-cs"/>
            </a:rPr>
            <a:t>He chose Abraham's descendants to fulfill his promise </a:t>
          </a:r>
          <a:r>
            <a:rPr lang="es-ES" sz="1400" b="1" kern="1200" dirty="0">
              <a:solidFill>
                <a:prstClr val="black"/>
              </a:solidFill>
              <a:latin typeface="Calibri" panose="020F0502020204030204"/>
              <a:ea typeface="+mn-ea"/>
              <a:cs typeface="+mn-cs"/>
            </a:rPr>
            <a:t> (Gen. 17:19)</a:t>
          </a:r>
        </a:p>
      </dgm:t>
    </dgm:pt>
    <dgm:pt modelId="{2D5309F5-756A-4946-89DF-CCB3D2E5B71C}" type="parTrans" cxnId="{2CB0DD10-F6FB-447B-B49A-AF92296FCE71}">
      <dgm:prSet/>
      <dgm:spPr/>
      <dgm:t>
        <a:bodyPr/>
        <a:lstStyle/>
        <a:p>
          <a:endParaRPr lang="es-ES" sz="1800"/>
        </a:p>
      </dgm:t>
    </dgm:pt>
    <dgm:pt modelId="{091AD53A-3055-4E8D-8D43-DBCD4853944E}" type="sibTrans" cxnId="{2CB0DD10-F6FB-447B-B49A-AF92296FCE71}">
      <dgm:prSet/>
      <dgm:spPr/>
      <dgm:t>
        <a:bodyPr/>
        <a:lstStyle/>
        <a:p>
          <a:endParaRPr lang="es-ES" sz="1800"/>
        </a:p>
      </dgm:t>
    </dgm:pt>
    <dgm:pt modelId="{B3CE2DBD-78A4-46F4-8CE4-4EA771A8E031}">
      <dgm:prSet custT="1"/>
      <dgm:spPr/>
      <dgm:t>
        <a:bodyPr/>
        <a:lstStyle/>
        <a:p>
          <a:r>
            <a:rPr lang="en-US" sz="1400" b="1" dirty="0"/>
            <a:t>He chose Jacob, Judah and David   </a:t>
          </a:r>
          <a:r>
            <a:rPr lang="es-ES" sz="1400" b="1" dirty="0"/>
            <a:t>(Nm. 24:17; Gn. 49:10; 2S. 7:16)</a:t>
          </a:r>
          <a:endParaRPr lang="es-ES" sz="1400" dirty="0"/>
        </a:p>
      </dgm:t>
    </dgm:pt>
    <dgm:pt modelId="{ECF0602D-9365-4F6B-A9D6-75BABFC95AD8}" type="parTrans" cxnId="{452B7181-30AE-4D02-94FE-78443C646D0C}">
      <dgm:prSet/>
      <dgm:spPr/>
      <dgm:t>
        <a:bodyPr/>
        <a:lstStyle/>
        <a:p>
          <a:endParaRPr lang="es-ES" sz="1800"/>
        </a:p>
      </dgm:t>
    </dgm:pt>
    <dgm:pt modelId="{5B6C809B-B2DF-4958-A0E2-0FCE350E2E0F}" type="sibTrans" cxnId="{452B7181-30AE-4D02-94FE-78443C646D0C}">
      <dgm:prSet/>
      <dgm:spPr/>
      <dgm:t>
        <a:bodyPr/>
        <a:lstStyle/>
        <a:p>
          <a:endParaRPr lang="es-ES" sz="1800"/>
        </a:p>
      </dgm:t>
    </dgm:pt>
    <dgm:pt modelId="{9A56EA42-6AA6-4976-825A-423EA1B13AE1}">
      <dgm:prSet custT="1"/>
      <dgm:spPr>
        <a:gradFill rotWithShape="0">
          <a:gsLst>
            <a:gs pos="0">
              <a:srgbClr val="3399FF">
                <a:hueOff val="0"/>
                <a:satOff val="0"/>
                <a:lumOff val="0"/>
                <a:alphaOff val="0"/>
                <a:tint val="62000"/>
                <a:satMod val="180000"/>
              </a:srgbClr>
            </a:gs>
            <a:gs pos="65000">
              <a:srgbClr val="3399FF">
                <a:hueOff val="0"/>
                <a:satOff val="0"/>
                <a:lumOff val="0"/>
                <a:alphaOff val="0"/>
                <a:tint val="32000"/>
                <a:satMod val="250000"/>
              </a:srgbClr>
            </a:gs>
            <a:gs pos="100000">
              <a:srgbClr val="3399FF">
                <a:hueOff val="0"/>
                <a:satOff val="0"/>
                <a:lumOff val="0"/>
                <a:alphaOff val="0"/>
                <a:tint val="23000"/>
                <a:satMod val="300000"/>
              </a:srgb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400" b="1" kern="1200" dirty="0">
              <a:solidFill>
                <a:prstClr val="black"/>
              </a:solidFill>
              <a:latin typeface="Calibri" panose="020F0502020204030204"/>
              <a:ea typeface="+mn-ea"/>
              <a:cs typeface="+mn-cs"/>
            </a:rPr>
            <a:t>He announced the place of the birth of the Savior</a:t>
          </a:r>
          <a:r>
            <a:rPr lang="es-ES" sz="1400" b="1" kern="1200" dirty="0">
              <a:solidFill>
                <a:prstClr val="black"/>
              </a:solidFill>
              <a:latin typeface="Calibri" panose="020F0502020204030204"/>
              <a:ea typeface="+mn-ea"/>
              <a:cs typeface="+mn-cs"/>
            </a:rPr>
            <a:t> (Mic. 5:2)</a:t>
          </a:r>
        </a:p>
      </dgm:t>
    </dgm:pt>
    <dgm:pt modelId="{652C6B41-B167-427D-B70C-8FD2236C7386}" type="parTrans" cxnId="{615D2009-8B77-4668-A236-89357D72C88C}">
      <dgm:prSet/>
      <dgm:spPr/>
      <dgm:t>
        <a:bodyPr/>
        <a:lstStyle/>
        <a:p>
          <a:endParaRPr lang="es-ES" sz="1800"/>
        </a:p>
      </dgm:t>
    </dgm:pt>
    <dgm:pt modelId="{F3854072-2F22-49AA-A1EC-55480D02A51B}" type="sibTrans" cxnId="{615D2009-8B77-4668-A236-89357D72C88C}">
      <dgm:prSet/>
      <dgm:spPr/>
      <dgm:t>
        <a:bodyPr/>
        <a:lstStyle/>
        <a:p>
          <a:endParaRPr lang="es-ES" sz="1800"/>
        </a:p>
      </dgm:t>
    </dgm:pt>
    <dgm:pt modelId="{32629FEC-E98F-49BA-99DF-C3A463F1E978}">
      <dgm:prSet custT="1"/>
      <dgm:spPr/>
      <dgm:t>
        <a:bodyPr/>
        <a:lstStyle/>
        <a:p>
          <a:r>
            <a:rPr lang="en-US" sz="1400" b="1" dirty="0"/>
            <a:t>He indicated the exact date         of his appearan </a:t>
          </a:r>
          <a:r>
            <a:rPr lang="en-US" sz="1400" b="1" dirty="0" err="1"/>
            <a:t>ce</a:t>
          </a:r>
          <a:r>
            <a:rPr lang="en-US" sz="1400" b="1" dirty="0"/>
            <a:t> </a:t>
          </a:r>
          <a:r>
            <a:rPr lang="es-ES" sz="1400" b="1" dirty="0"/>
            <a:t>(Dn. 9:24-27)</a:t>
          </a:r>
          <a:endParaRPr lang="es-ES" sz="1400" dirty="0"/>
        </a:p>
      </dgm:t>
    </dgm:pt>
    <dgm:pt modelId="{40626F10-1597-46AA-A497-33EA3CF2B908}" type="parTrans" cxnId="{5FE69EE4-16C0-4376-BCFA-A86BCCB3AAFD}">
      <dgm:prSet/>
      <dgm:spPr/>
      <dgm:t>
        <a:bodyPr/>
        <a:lstStyle/>
        <a:p>
          <a:endParaRPr lang="es-ES" sz="1800"/>
        </a:p>
      </dgm:t>
    </dgm:pt>
    <dgm:pt modelId="{30909FDD-D2FC-4E74-910C-910BCD4FE904}" type="sibTrans" cxnId="{5FE69EE4-16C0-4376-BCFA-A86BCCB3AAFD}">
      <dgm:prSet/>
      <dgm:spPr/>
      <dgm:t>
        <a:bodyPr/>
        <a:lstStyle/>
        <a:p>
          <a:endParaRPr lang="es-ES" sz="1800"/>
        </a:p>
      </dgm:t>
    </dgm:pt>
    <dgm:pt modelId="{AB3934F7-9B56-484A-ABC0-C4F1696032DC}">
      <dgm:prSet custT="1"/>
      <dgm:spPr>
        <a:gradFill rotWithShape="0">
          <a:gsLst>
            <a:gs pos="0">
              <a:schemeClr val="tx2">
                <a:lumMod val="40000"/>
                <a:lumOff val="60000"/>
              </a:schemeClr>
            </a:gs>
            <a:gs pos="65000">
              <a:schemeClr val="tx2">
                <a:lumMod val="20000"/>
                <a:lumOff val="80000"/>
              </a:schemeClr>
            </a:gs>
            <a:gs pos="100000">
              <a:srgbClr val="F2DDFF"/>
            </a:gs>
          </a:gsLst>
        </a:gradFill>
      </dgm:spPr>
      <dgm:t>
        <a:bodyPr/>
        <a:lstStyle/>
        <a:p>
          <a:r>
            <a:rPr lang="en-US" sz="1400" b="1" dirty="0"/>
            <a:t>Finally, the promise was fulfilled in Jesus </a:t>
          </a:r>
          <a:r>
            <a:rPr lang="es-ES" sz="1400" b="1" dirty="0"/>
            <a:t> (Mt. 1:21)</a:t>
          </a:r>
          <a:endParaRPr lang="es-ES" sz="1400" dirty="0"/>
        </a:p>
      </dgm:t>
    </dgm:pt>
    <dgm:pt modelId="{22B2ABB2-CE5C-4B71-B5FC-E70327A455DE}" type="parTrans" cxnId="{87461073-B888-4C31-8E2E-A0EACE4E8B65}">
      <dgm:prSet/>
      <dgm:spPr/>
      <dgm:t>
        <a:bodyPr/>
        <a:lstStyle/>
        <a:p>
          <a:endParaRPr lang="es-ES" sz="1800"/>
        </a:p>
      </dgm:t>
    </dgm:pt>
    <dgm:pt modelId="{F53DC07D-CD59-4C8B-8EF4-F19813135771}" type="sibTrans" cxnId="{87461073-B888-4C31-8E2E-A0EACE4E8B65}">
      <dgm:prSet/>
      <dgm:spPr/>
      <dgm:t>
        <a:bodyPr/>
        <a:lstStyle/>
        <a:p>
          <a:endParaRPr lang="es-ES" sz="1800"/>
        </a:p>
      </dgm:t>
    </dgm:pt>
    <dgm:pt modelId="{3F46AF21-08E0-41CB-B054-70F0A3A9099E}" type="pres">
      <dgm:prSet presAssocID="{8AA088F2-D479-4E59-8139-C6671B4D5D27}" presName="Name0" presStyleCnt="0">
        <dgm:presLayoutVars>
          <dgm:dir/>
          <dgm:resizeHandles val="exact"/>
        </dgm:presLayoutVars>
      </dgm:prSet>
      <dgm:spPr/>
    </dgm:pt>
    <dgm:pt modelId="{456CC21B-77CA-41C9-87FA-098A35D043EB}" type="pres">
      <dgm:prSet presAssocID="{8AA088F2-D479-4E59-8139-C6671B4D5D27}" presName="bkgdShp" presStyleLbl="alignAccFollowNode1" presStyleIdx="0" presStyleCnt="1" custScaleY="84920" custLinFactNeighborY="-4914">
        <dgm:style>
          <a:lnRef idx="1">
            <a:schemeClr val="accent6"/>
          </a:lnRef>
          <a:fillRef idx="3">
            <a:schemeClr val="accent6"/>
          </a:fillRef>
          <a:effectRef idx="2">
            <a:schemeClr val="accent6"/>
          </a:effectRef>
          <a:fontRef idx="minor">
            <a:schemeClr val="lt1"/>
          </a:fontRef>
        </dgm:style>
      </dgm:prSet>
      <dgm:spPr/>
    </dgm:pt>
    <dgm:pt modelId="{6BEE1414-15FB-461A-AB65-2A8EFEABD95F}" type="pres">
      <dgm:prSet presAssocID="{8AA088F2-D479-4E59-8139-C6671B4D5D27}" presName="linComp" presStyleCnt="0"/>
      <dgm:spPr/>
    </dgm:pt>
    <dgm:pt modelId="{CC7ED6CD-6112-413E-B1D2-D86878FA95E2}" type="pres">
      <dgm:prSet presAssocID="{6808E653-C01F-4433-AFA3-D586EB48DDD6}" presName="compNode" presStyleCnt="0"/>
      <dgm:spPr/>
    </dgm:pt>
    <dgm:pt modelId="{B289ED19-F856-4ED7-9E33-5603A4E386A3}" type="pres">
      <dgm:prSet presAssocID="{6808E653-C01F-4433-AFA3-D586EB48DDD6}" presName="node" presStyleLbl="node1" presStyleIdx="0" presStyleCnt="6" custScaleX="1570378" custScaleY="113231" custLinFactNeighborX="887" custLinFactNeighborY="-2682">
        <dgm:presLayoutVars>
          <dgm:bulletEnabled val="1"/>
        </dgm:presLayoutVars>
      </dgm:prSet>
      <dgm:spPr>
        <a:xfrm rot="10800000">
          <a:off x="316803" y="1158952"/>
          <a:ext cx="1004702" cy="1825293"/>
        </a:xfrm>
        <a:prstGeom prst="round2SameRect">
          <a:avLst>
            <a:gd name="adj1" fmla="val 10500"/>
            <a:gd name="adj2" fmla="val 0"/>
          </a:avLst>
        </a:prstGeom>
      </dgm:spPr>
    </dgm:pt>
    <dgm:pt modelId="{FB8B2294-9122-4023-9F2A-A3675E712E99}" type="pres">
      <dgm:prSet presAssocID="{6808E653-C01F-4433-AFA3-D586EB48DDD6}" presName="invisiNode" presStyleLbl="node1" presStyleIdx="0" presStyleCnt="6"/>
      <dgm:spPr/>
    </dgm:pt>
    <dgm:pt modelId="{B34E8229-E0BC-43AD-9CD6-DC47AAE335BA}" type="pres">
      <dgm:prSet presAssocID="{6808E653-C01F-4433-AFA3-D586EB48DDD6}" presName="imagNode" presStyleLbl="fgImgPlace1" presStyleIdx="0" presStyleCnt="6" custScaleX="1827873" custLinFactNeighborX="-56270" custLinFactNeighborY="-3721"/>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chemeClr val="bg1"/>
          </a:solidFill>
        </a:ln>
      </dgm:spPr>
    </dgm:pt>
    <dgm:pt modelId="{19081541-2138-45C6-A712-E3FB4D25DAF0}" type="pres">
      <dgm:prSet presAssocID="{3B303F3F-C4AA-4CCA-916E-64346506EB83}" presName="sibTrans" presStyleLbl="sibTrans2D1" presStyleIdx="0" presStyleCnt="0"/>
      <dgm:spPr/>
    </dgm:pt>
    <dgm:pt modelId="{82163BEB-17C3-46EE-9E68-16AF854F2D51}" type="pres">
      <dgm:prSet presAssocID="{BD6C1996-5545-4A5B-850E-931B4D218026}" presName="compNode" presStyleCnt="0"/>
      <dgm:spPr/>
    </dgm:pt>
    <dgm:pt modelId="{DD3C848F-7B5D-45D0-9639-A6CC6B4C70FF}" type="pres">
      <dgm:prSet presAssocID="{BD6C1996-5545-4A5B-850E-931B4D218026}" presName="node" presStyleLbl="node1" presStyleIdx="1" presStyleCnt="6" custScaleX="2000000" custScaleY="113231" custLinFactNeighborY="-2682">
        <dgm:presLayoutVars>
          <dgm:bulletEnabled val="1"/>
        </dgm:presLayoutVars>
      </dgm:prSet>
      <dgm:spPr>
        <a:xfrm rot="10800000">
          <a:off x="1409707" y="1158952"/>
          <a:ext cx="1279567" cy="1825293"/>
        </a:xfrm>
        <a:prstGeom prst="round2SameRect">
          <a:avLst>
            <a:gd name="adj1" fmla="val 10500"/>
            <a:gd name="adj2" fmla="val 0"/>
          </a:avLst>
        </a:prstGeom>
      </dgm:spPr>
    </dgm:pt>
    <dgm:pt modelId="{0F539E1F-E351-44F6-A71D-D5828F12653E}" type="pres">
      <dgm:prSet presAssocID="{BD6C1996-5545-4A5B-850E-931B4D218026}" presName="invisiNode" presStyleLbl="node1" presStyleIdx="1" presStyleCnt="6"/>
      <dgm:spPr/>
    </dgm:pt>
    <dgm:pt modelId="{8EF5544D-5D10-4A66-A625-3E9A79921367}" type="pres">
      <dgm:prSet presAssocID="{BD6C1996-5545-4A5B-850E-931B4D218026}" presName="imagNode" presStyleLbl="fgImgPlace1" presStyleIdx="1" presStyleCnt="6" custScaleX="1827873" custLinFactNeighborX="-56270" custLinFactNeighborY="-3721"/>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b="145"/>
          </a:stretch>
        </a:blipFill>
        <a:ln>
          <a:solidFill>
            <a:schemeClr val="bg1"/>
          </a:solidFill>
        </a:ln>
      </dgm:spPr>
    </dgm:pt>
    <dgm:pt modelId="{6A473651-5EE1-411F-910C-2941D7A57E36}" type="pres">
      <dgm:prSet presAssocID="{091AD53A-3055-4E8D-8D43-DBCD4853944E}" presName="sibTrans" presStyleLbl="sibTrans2D1" presStyleIdx="0" presStyleCnt="0"/>
      <dgm:spPr/>
    </dgm:pt>
    <dgm:pt modelId="{5E3405F3-16F3-4517-AB97-8F190809C74C}" type="pres">
      <dgm:prSet presAssocID="{B3CE2DBD-78A4-46F4-8CE4-4EA771A8E031}" presName="compNode" presStyleCnt="0"/>
      <dgm:spPr/>
    </dgm:pt>
    <dgm:pt modelId="{58DD3062-EB83-489C-9A2B-5F61B81E2374}" type="pres">
      <dgm:prSet presAssocID="{B3CE2DBD-78A4-46F4-8CE4-4EA771A8E031}" presName="node" presStyleLbl="node1" presStyleIdx="2" presStyleCnt="6" custScaleX="1711706" custScaleY="113231" custLinFactNeighborY="-2682">
        <dgm:presLayoutVars>
          <dgm:bulletEnabled val="1"/>
        </dgm:presLayoutVars>
      </dgm:prSet>
      <dgm:spPr/>
    </dgm:pt>
    <dgm:pt modelId="{97F3402C-41A0-4CD1-9098-DF4FB57F5BB2}" type="pres">
      <dgm:prSet presAssocID="{B3CE2DBD-78A4-46F4-8CE4-4EA771A8E031}" presName="invisiNode" presStyleLbl="node1" presStyleIdx="2" presStyleCnt="6"/>
      <dgm:spPr/>
    </dgm:pt>
    <dgm:pt modelId="{38BBB414-C75F-4128-ACBF-47F19EEFD83C}" type="pres">
      <dgm:prSet presAssocID="{B3CE2DBD-78A4-46F4-8CE4-4EA771A8E031}" presName="imagNode" presStyleLbl="fgImgPlace1" presStyleIdx="2" presStyleCnt="6" custScaleX="1827873" custLinFactNeighborX="-67524" custLinFactNeighborY="-3721"/>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solidFill>
            <a:schemeClr val="bg1"/>
          </a:solidFill>
        </a:ln>
      </dgm:spPr>
    </dgm:pt>
    <dgm:pt modelId="{89BFD84D-C415-4E17-AC48-5231980E80AE}" type="pres">
      <dgm:prSet presAssocID="{5B6C809B-B2DF-4958-A0E2-0FCE350E2E0F}" presName="sibTrans" presStyleLbl="sibTrans2D1" presStyleIdx="0" presStyleCnt="0"/>
      <dgm:spPr/>
    </dgm:pt>
    <dgm:pt modelId="{D043712B-6124-4FA0-91BD-9F3E2C2989B3}" type="pres">
      <dgm:prSet presAssocID="{9A56EA42-6AA6-4976-825A-423EA1B13AE1}" presName="compNode" presStyleCnt="0"/>
      <dgm:spPr/>
    </dgm:pt>
    <dgm:pt modelId="{C8F2E612-0368-4D9D-A668-4F2078E124B6}" type="pres">
      <dgm:prSet presAssocID="{9A56EA42-6AA6-4976-825A-423EA1B13AE1}" presName="node" presStyleLbl="node1" presStyleIdx="3" presStyleCnt="6" custScaleX="1741806" custScaleY="113231" custLinFactNeighborY="-2682">
        <dgm:presLayoutVars>
          <dgm:bulletEnabled val="1"/>
        </dgm:presLayoutVars>
      </dgm:prSet>
      <dgm:spPr>
        <a:xfrm rot="10800000">
          <a:off x="3899046" y="1158952"/>
          <a:ext cx="1114379" cy="1825293"/>
        </a:xfrm>
        <a:prstGeom prst="round2SameRect">
          <a:avLst>
            <a:gd name="adj1" fmla="val 10500"/>
            <a:gd name="adj2" fmla="val 0"/>
          </a:avLst>
        </a:prstGeom>
      </dgm:spPr>
    </dgm:pt>
    <dgm:pt modelId="{E8E58F80-3205-4117-9133-5B4432202A4D}" type="pres">
      <dgm:prSet presAssocID="{9A56EA42-6AA6-4976-825A-423EA1B13AE1}" presName="invisiNode" presStyleLbl="node1" presStyleIdx="3" presStyleCnt="6"/>
      <dgm:spPr/>
    </dgm:pt>
    <dgm:pt modelId="{5645B345-AACE-408F-8358-AD05D6F2AD83}" type="pres">
      <dgm:prSet presAssocID="{9A56EA42-6AA6-4976-825A-423EA1B13AE1}" presName="imagNode" presStyleLbl="fgImgPlace1" presStyleIdx="3" presStyleCnt="6" custScaleX="1827873" custLinFactNeighborX="-11254" custLinFactNeighborY="-3721"/>
      <dgm:spPr>
        <a:blipFill dpi="0" rotWithShape="1">
          <a:blip xmlns:r="http://schemas.openxmlformats.org/officeDocument/2006/relationships"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r="1020" b="145"/>
          </a:stretch>
        </a:blipFill>
        <a:ln>
          <a:solidFill>
            <a:schemeClr val="bg1"/>
          </a:solidFill>
        </a:ln>
      </dgm:spPr>
    </dgm:pt>
    <dgm:pt modelId="{C2490039-D458-4B67-8D04-D14BBB11A552}" type="pres">
      <dgm:prSet presAssocID="{F3854072-2F22-49AA-A1EC-55480D02A51B}" presName="sibTrans" presStyleLbl="sibTrans2D1" presStyleIdx="0" presStyleCnt="0"/>
      <dgm:spPr/>
    </dgm:pt>
    <dgm:pt modelId="{8D9178EC-E51A-45FE-BB6A-DC4B6608C0F9}" type="pres">
      <dgm:prSet presAssocID="{32629FEC-E98F-49BA-99DF-C3A463F1E978}" presName="compNode" presStyleCnt="0"/>
      <dgm:spPr/>
    </dgm:pt>
    <dgm:pt modelId="{C96F50DA-940D-4830-BB42-BD3A05136338}" type="pres">
      <dgm:prSet presAssocID="{32629FEC-E98F-49BA-99DF-C3A463F1E978}" presName="node" presStyleLbl="node1" presStyleIdx="4" presStyleCnt="6" custScaleX="1707724" custScaleY="113231" custLinFactNeighborY="-2682">
        <dgm:presLayoutVars>
          <dgm:bulletEnabled val="1"/>
        </dgm:presLayoutVars>
      </dgm:prSet>
      <dgm:spPr/>
    </dgm:pt>
    <dgm:pt modelId="{DDA5540D-862B-479A-81C9-15224C648648}" type="pres">
      <dgm:prSet presAssocID="{32629FEC-E98F-49BA-99DF-C3A463F1E978}" presName="invisiNode" presStyleLbl="node1" presStyleIdx="4" presStyleCnt="6"/>
      <dgm:spPr/>
    </dgm:pt>
    <dgm:pt modelId="{F4813212-4EAA-4B5E-8A51-B95C8D148246}" type="pres">
      <dgm:prSet presAssocID="{32629FEC-E98F-49BA-99DF-C3A463F1E978}" presName="imagNode" presStyleLbl="fgImgPlace1" presStyleIdx="4" presStyleCnt="6" custScaleX="1827873" custLinFactNeighborX="45016" custLinFactNeighborY="-3721"/>
      <dgm:spPr>
        <a:blipFill dpi="0"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t="4659" b="4659"/>
          </a:stretch>
        </a:blipFill>
        <a:ln>
          <a:solidFill>
            <a:schemeClr val="bg1"/>
          </a:solidFill>
        </a:ln>
      </dgm:spPr>
    </dgm:pt>
    <dgm:pt modelId="{4DC60AE7-92AF-4CB2-8D71-45BAD415FF1C}" type="pres">
      <dgm:prSet presAssocID="{30909FDD-D2FC-4E74-910C-910BCD4FE904}" presName="sibTrans" presStyleLbl="sibTrans2D1" presStyleIdx="0" presStyleCnt="0"/>
      <dgm:spPr/>
    </dgm:pt>
    <dgm:pt modelId="{1A1DF85A-493C-4F83-B8AC-0D09190BB075}" type="pres">
      <dgm:prSet presAssocID="{AB3934F7-9B56-484A-ABC0-C4F1696032DC}" presName="compNode" presStyleCnt="0"/>
      <dgm:spPr/>
    </dgm:pt>
    <dgm:pt modelId="{378CB025-9CA7-413A-9FE9-EB677BEDFF9A}" type="pres">
      <dgm:prSet presAssocID="{AB3934F7-9B56-484A-ABC0-C4F1696032DC}" presName="node" presStyleLbl="node1" presStyleIdx="5" presStyleCnt="6" custScaleX="1877808" custScaleY="113231" custLinFactNeighborY="-2682">
        <dgm:presLayoutVars>
          <dgm:bulletEnabled val="1"/>
        </dgm:presLayoutVars>
      </dgm:prSet>
      <dgm:spPr/>
    </dgm:pt>
    <dgm:pt modelId="{EABB9CF2-CAD2-49A0-9AD9-0C8D165ECB87}" type="pres">
      <dgm:prSet presAssocID="{AB3934F7-9B56-484A-ABC0-C4F1696032DC}" presName="invisiNode" presStyleLbl="node1" presStyleIdx="5" presStyleCnt="6"/>
      <dgm:spPr/>
    </dgm:pt>
    <dgm:pt modelId="{028FF7C8-FB56-49DB-B084-54E77307E694}" type="pres">
      <dgm:prSet presAssocID="{AB3934F7-9B56-484A-ABC0-C4F1696032DC}" presName="imagNode" presStyleLbl="fgImgPlace1" presStyleIdx="5" presStyleCnt="6" custScaleX="1827873" custLinFactNeighborX="78778" custLinFactNeighborY="-3721"/>
      <dgm:spPr>
        <a:blipFill rotWithShape="1">
          <a:blip xmlns:r="http://schemas.openxmlformats.org/officeDocument/2006/relationships"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a:stretch>
        </a:blipFill>
        <a:ln>
          <a:solidFill>
            <a:schemeClr val="bg1"/>
          </a:solidFill>
        </a:ln>
      </dgm:spPr>
    </dgm:pt>
  </dgm:ptLst>
  <dgm:cxnLst>
    <dgm:cxn modelId="{AAF4C106-70D1-496F-B94D-78BF7FEC2EB7}" type="presOf" srcId="{30909FDD-D2FC-4E74-910C-910BCD4FE904}" destId="{4DC60AE7-92AF-4CB2-8D71-45BAD415FF1C}" srcOrd="0" destOrd="0" presId="urn:microsoft.com/office/officeart/2005/8/layout/pList2"/>
    <dgm:cxn modelId="{615D2009-8B77-4668-A236-89357D72C88C}" srcId="{8AA088F2-D479-4E59-8139-C6671B4D5D27}" destId="{9A56EA42-6AA6-4976-825A-423EA1B13AE1}" srcOrd="3" destOrd="0" parTransId="{652C6B41-B167-427D-B70C-8FD2236C7386}" sibTransId="{F3854072-2F22-49AA-A1EC-55480D02A51B}"/>
    <dgm:cxn modelId="{2079220C-9FF5-4FCE-BF52-AFBF9B434A89}" type="presOf" srcId="{3B303F3F-C4AA-4CCA-916E-64346506EB83}" destId="{19081541-2138-45C6-A712-E3FB4D25DAF0}" srcOrd="0" destOrd="0" presId="urn:microsoft.com/office/officeart/2005/8/layout/pList2"/>
    <dgm:cxn modelId="{2CB0DD10-F6FB-447B-B49A-AF92296FCE71}" srcId="{8AA088F2-D479-4E59-8139-C6671B4D5D27}" destId="{BD6C1996-5545-4A5B-850E-931B4D218026}" srcOrd="1" destOrd="0" parTransId="{2D5309F5-756A-4946-89DF-CCB3D2E5B71C}" sibTransId="{091AD53A-3055-4E8D-8D43-DBCD4853944E}"/>
    <dgm:cxn modelId="{CB1FC92B-FCCC-4929-A1FE-081C9AB4F265}" type="presOf" srcId="{32629FEC-E98F-49BA-99DF-C3A463F1E978}" destId="{C96F50DA-940D-4830-BB42-BD3A05136338}" srcOrd="0" destOrd="0" presId="urn:microsoft.com/office/officeart/2005/8/layout/pList2"/>
    <dgm:cxn modelId="{03936D2D-5347-471F-B6DB-34B77E0FD6D2}" srcId="{8AA088F2-D479-4E59-8139-C6671B4D5D27}" destId="{6808E653-C01F-4433-AFA3-D586EB48DDD6}" srcOrd="0" destOrd="0" parTransId="{4F1BD8E1-BD64-4450-8FE3-0D9E498DA642}" sibTransId="{3B303F3F-C4AA-4CCA-916E-64346506EB83}"/>
    <dgm:cxn modelId="{80EC443C-BDFA-49AE-BC7A-0D6237FB32FE}" type="presOf" srcId="{091AD53A-3055-4E8D-8D43-DBCD4853944E}" destId="{6A473651-5EE1-411F-910C-2941D7A57E36}" srcOrd="0" destOrd="0" presId="urn:microsoft.com/office/officeart/2005/8/layout/pList2"/>
    <dgm:cxn modelId="{C85EC26B-D684-46D7-A16C-667D94F1B5E1}" type="presOf" srcId="{9A56EA42-6AA6-4976-825A-423EA1B13AE1}" destId="{C8F2E612-0368-4D9D-A668-4F2078E124B6}" srcOrd="0" destOrd="0" presId="urn:microsoft.com/office/officeart/2005/8/layout/pList2"/>
    <dgm:cxn modelId="{87461073-B888-4C31-8E2E-A0EACE4E8B65}" srcId="{8AA088F2-D479-4E59-8139-C6671B4D5D27}" destId="{AB3934F7-9B56-484A-ABC0-C4F1696032DC}" srcOrd="5" destOrd="0" parTransId="{22B2ABB2-CE5C-4B71-B5FC-E70327A455DE}" sibTransId="{F53DC07D-CD59-4C8B-8EF4-F19813135771}"/>
    <dgm:cxn modelId="{6C199D55-E18B-4CE7-94B4-B6FCA88F005B}" type="presOf" srcId="{BD6C1996-5545-4A5B-850E-931B4D218026}" destId="{DD3C848F-7B5D-45D0-9639-A6CC6B4C70FF}" srcOrd="0" destOrd="0" presId="urn:microsoft.com/office/officeart/2005/8/layout/pList2"/>
    <dgm:cxn modelId="{452B7181-30AE-4D02-94FE-78443C646D0C}" srcId="{8AA088F2-D479-4E59-8139-C6671B4D5D27}" destId="{B3CE2DBD-78A4-46F4-8CE4-4EA771A8E031}" srcOrd="2" destOrd="0" parTransId="{ECF0602D-9365-4F6B-A9D6-75BABFC95AD8}" sibTransId="{5B6C809B-B2DF-4958-A0E2-0FCE350E2E0F}"/>
    <dgm:cxn modelId="{1800C8A0-8FCA-4597-BD67-97D40C56BDD6}" type="presOf" srcId="{6808E653-C01F-4433-AFA3-D586EB48DDD6}" destId="{B289ED19-F856-4ED7-9E33-5603A4E386A3}" srcOrd="0" destOrd="0" presId="urn:microsoft.com/office/officeart/2005/8/layout/pList2"/>
    <dgm:cxn modelId="{CD26EFA6-67FB-4019-8231-85654C98A881}" type="presOf" srcId="{5B6C809B-B2DF-4958-A0E2-0FCE350E2E0F}" destId="{89BFD84D-C415-4E17-AC48-5231980E80AE}" srcOrd="0" destOrd="0" presId="urn:microsoft.com/office/officeart/2005/8/layout/pList2"/>
    <dgm:cxn modelId="{E693DCA8-BF20-40FC-ACB5-011C011456FE}" type="presOf" srcId="{F3854072-2F22-49AA-A1EC-55480D02A51B}" destId="{C2490039-D458-4B67-8D04-D14BBB11A552}" srcOrd="0" destOrd="0" presId="urn:microsoft.com/office/officeart/2005/8/layout/pList2"/>
    <dgm:cxn modelId="{9320E4C4-5AFE-4987-BC5F-A7CEC2822FC0}" type="presOf" srcId="{B3CE2DBD-78A4-46F4-8CE4-4EA771A8E031}" destId="{58DD3062-EB83-489C-9A2B-5F61B81E2374}" srcOrd="0" destOrd="0" presId="urn:microsoft.com/office/officeart/2005/8/layout/pList2"/>
    <dgm:cxn modelId="{6AD1EBC8-AD00-4A77-9D27-49988F0DF62C}" type="presOf" srcId="{AB3934F7-9B56-484A-ABC0-C4F1696032DC}" destId="{378CB025-9CA7-413A-9FE9-EB677BEDFF9A}" srcOrd="0" destOrd="0" presId="urn:microsoft.com/office/officeart/2005/8/layout/pList2"/>
    <dgm:cxn modelId="{FD5B2CDE-6DC1-4CE1-BAAB-8E68BF3B62F7}" type="presOf" srcId="{8AA088F2-D479-4E59-8139-C6671B4D5D27}" destId="{3F46AF21-08E0-41CB-B054-70F0A3A9099E}" srcOrd="0" destOrd="0" presId="urn:microsoft.com/office/officeart/2005/8/layout/pList2"/>
    <dgm:cxn modelId="{5FE69EE4-16C0-4376-BCFA-A86BCCB3AAFD}" srcId="{8AA088F2-D479-4E59-8139-C6671B4D5D27}" destId="{32629FEC-E98F-49BA-99DF-C3A463F1E978}" srcOrd="4" destOrd="0" parTransId="{40626F10-1597-46AA-A497-33EA3CF2B908}" sibTransId="{30909FDD-D2FC-4E74-910C-910BCD4FE904}"/>
    <dgm:cxn modelId="{F56FA9FE-60D9-41BE-81DF-87542645723F}" type="presParOf" srcId="{3F46AF21-08E0-41CB-B054-70F0A3A9099E}" destId="{456CC21B-77CA-41C9-87FA-098A35D043EB}" srcOrd="0" destOrd="0" presId="urn:microsoft.com/office/officeart/2005/8/layout/pList2"/>
    <dgm:cxn modelId="{64F5DAC0-126C-4D8D-AF8A-3F3BAFF79212}" type="presParOf" srcId="{3F46AF21-08E0-41CB-B054-70F0A3A9099E}" destId="{6BEE1414-15FB-461A-AB65-2A8EFEABD95F}" srcOrd="1" destOrd="0" presId="urn:microsoft.com/office/officeart/2005/8/layout/pList2"/>
    <dgm:cxn modelId="{DBDFC7CA-5EA5-417E-8E3C-C7C38C224EBB}" type="presParOf" srcId="{6BEE1414-15FB-461A-AB65-2A8EFEABD95F}" destId="{CC7ED6CD-6112-413E-B1D2-D86878FA95E2}" srcOrd="0" destOrd="0" presId="urn:microsoft.com/office/officeart/2005/8/layout/pList2"/>
    <dgm:cxn modelId="{CCF15157-F77F-47AB-8299-A70F455ABB60}" type="presParOf" srcId="{CC7ED6CD-6112-413E-B1D2-D86878FA95E2}" destId="{B289ED19-F856-4ED7-9E33-5603A4E386A3}" srcOrd="0" destOrd="0" presId="urn:microsoft.com/office/officeart/2005/8/layout/pList2"/>
    <dgm:cxn modelId="{9821EE32-5B9F-461D-8D38-0D3E55721DE6}" type="presParOf" srcId="{CC7ED6CD-6112-413E-B1D2-D86878FA95E2}" destId="{FB8B2294-9122-4023-9F2A-A3675E712E99}" srcOrd="1" destOrd="0" presId="urn:microsoft.com/office/officeart/2005/8/layout/pList2"/>
    <dgm:cxn modelId="{9815D446-ECD8-45EB-8D84-7732B4C3B1A9}" type="presParOf" srcId="{CC7ED6CD-6112-413E-B1D2-D86878FA95E2}" destId="{B34E8229-E0BC-43AD-9CD6-DC47AAE335BA}" srcOrd="2" destOrd="0" presId="urn:microsoft.com/office/officeart/2005/8/layout/pList2"/>
    <dgm:cxn modelId="{0A741B90-500B-4D94-A99A-72FA2CB22303}" type="presParOf" srcId="{6BEE1414-15FB-461A-AB65-2A8EFEABD95F}" destId="{19081541-2138-45C6-A712-E3FB4D25DAF0}" srcOrd="1" destOrd="0" presId="urn:microsoft.com/office/officeart/2005/8/layout/pList2"/>
    <dgm:cxn modelId="{71421DAC-0312-455C-89C0-C6E154D54A5F}" type="presParOf" srcId="{6BEE1414-15FB-461A-AB65-2A8EFEABD95F}" destId="{82163BEB-17C3-46EE-9E68-16AF854F2D51}" srcOrd="2" destOrd="0" presId="urn:microsoft.com/office/officeart/2005/8/layout/pList2"/>
    <dgm:cxn modelId="{715D6111-E659-48AE-8920-DE760BD09585}" type="presParOf" srcId="{82163BEB-17C3-46EE-9E68-16AF854F2D51}" destId="{DD3C848F-7B5D-45D0-9639-A6CC6B4C70FF}" srcOrd="0" destOrd="0" presId="urn:microsoft.com/office/officeart/2005/8/layout/pList2"/>
    <dgm:cxn modelId="{3D648EC5-8ECC-4624-BFC6-DFA5DC43F1FD}" type="presParOf" srcId="{82163BEB-17C3-46EE-9E68-16AF854F2D51}" destId="{0F539E1F-E351-44F6-A71D-D5828F12653E}" srcOrd="1" destOrd="0" presId="urn:microsoft.com/office/officeart/2005/8/layout/pList2"/>
    <dgm:cxn modelId="{BE5BC2A1-049A-4211-A9CB-2ED029859FA0}" type="presParOf" srcId="{82163BEB-17C3-46EE-9E68-16AF854F2D51}" destId="{8EF5544D-5D10-4A66-A625-3E9A79921367}" srcOrd="2" destOrd="0" presId="urn:microsoft.com/office/officeart/2005/8/layout/pList2"/>
    <dgm:cxn modelId="{74A4B39C-F8BD-4823-83AC-64DCF19B7ECB}" type="presParOf" srcId="{6BEE1414-15FB-461A-AB65-2A8EFEABD95F}" destId="{6A473651-5EE1-411F-910C-2941D7A57E36}" srcOrd="3" destOrd="0" presId="urn:microsoft.com/office/officeart/2005/8/layout/pList2"/>
    <dgm:cxn modelId="{4E7F8A50-BD4A-45EA-BC4C-FFFEAB993F90}" type="presParOf" srcId="{6BEE1414-15FB-461A-AB65-2A8EFEABD95F}" destId="{5E3405F3-16F3-4517-AB97-8F190809C74C}" srcOrd="4" destOrd="0" presId="urn:microsoft.com/office/officeart/2005/8/layout/pList2"/>
    <dgm:cxn modelId="{4A94F59C-961D-41BF-8B90-4E8719ADC42B}" type="presParOf" srcId="{5E3405F3-16F3-4517-AB97-8F190809C74C}" destId="{58DD3062-EB83-489C-9A2B-5F61B81E2374}" srcOrd="0" destOrd="0" presId="urn:microsoft.com/office/officeart/2005/8/layout/pList2"/>
    <dgm:cxn modelId="{F42A90E2-F4C0-4238-9171-EADF5D220FF6}" type="presParOf" srcId="{5E3405F3-16F3-4517-AB97-8F190809C74C}" destId="{97F3402C-41A0-4CD1-9098-DF4FB57F5BB2}" srcOrd="1" destOrd="0" presId="urn:microsoft.com/office/officeart/2005/8/layout/pList2"/>
    <dgm:cxn modelId="{7EEE4402-2440-4B09-92B0-C6F5A44957AA}" type="presParOf" srcId="{5E3405F3-16F3-4517-AB97-8F190809C74C}" destId="{38BBB414-C75F-4128-ACBF-47F19EEFD83C}" srcOrd="2" destOrd="0" presId="urn:microsoft.com/office/officeart/2005/8/layout/pList2"/>
    <dgm:cxn modelId="{0F26ACE9-FE05-46F1-BC4D-B43DD3827A53}" type="presParOf" srcId="{6BEE1414-15FB-461A-AB65-2A8EFEABD95F}" destId="{89BFD84D-C415-4E17-AC48-5231980E80AE}" srcOrd="5" destOrd="0" presId="urn:microsoft.com/office/officeart/2005/8/layout/pList2"/>
    <dgm:cxn modelId="{CE1D605D-93DF-489F-97A4-C8429882457E}" type="presParOf" srcId="{6BEE1414-15FB-461A-AB65-2A8EFEABD95F}" destId="{D043712B-6124-4FA0-91BD-9F3E2C2989B3}" srcOrd="6" destOrd="0" presId="urn:microsoft.com/office/officeart/2005/8/layout/pList2"/>
    <dgm:cxn modelId="{15BD6896-30FC-4BBD-A94E-F95C53C7ABA5}" type="presParOf" srcId="{D043712B-6124-4FA0-91BD-9F3E2C2989B3}" destId="{C8F2E612-0368-4D9D-A668-4F2078E124B6}" srcOrd="0" destOrd="0" presId="urn:microsoft.com/office/officeart/2005/8/layout/pList2"/>
    <dgm:cxn modelId="{CD82F8CC-A7A2-4160-AAFC-AD4ADAA059D2}" type="presParOf" srcId="{D043712B-6124-4FA0-91BD-9F3E2C2989B3}" destId="{E8E58F80-3205-4117-9133-5B4432202A4D}" srcOrd="1" destOrd="0" presId="urn:microsoft.com/office/officeart/2005/8/layout/pList2"/>
    <dgm:cxn modelId="{F50712EC-8791-446F-8E3F-10709209021E}" type="presParOf" srcId="{D043712B-6124-4FA0-91BD-9F3E2C2989B3}" destId="{5645B345-AACE-408F-8358-AD05D6F2AD83}" srcOrd="2" destOrd="0" presId="urn:microsoft.com/office/officeart/2005/8/layout/pList2"/>
    <dgm:cxn modelId="{467655FD-BA72-4C3E-94D3-94FEB2F780A2}" type="presParOf" srcId="{6BEE1414-15FB-461A-AB65-2A8EFEABD95F}" destId="{C2490039-D458-4B67-8D04-D14BBB11A552}" srcOrd="7" destOrd="0" presId="urn:microsoft.com/office/officeart/2005/8/layout/pList2"/>
    <dgm:cxn modelId="{E50C0069-1609-49E7-81FE-90EC83E67FAE}" type="presParOf" srcId="{6BEE1414-15FB-461A-AB65-2A8EFEABD95F}" destId="{8D9178EC-E51A-45FE-BB6A-DC4B6608C0F9}" srcOrd="8" destOrd="0" presId="urn:microsoft.com/office/officeart/2005/8/layout/pList2"/>
    <dgm:cxn modelId="{691764D1-D007-4AB9-AAD8-28B2414500C5}" type="presParOf" srcId="{8D9178EC-E51A-45FE-BB6A-DC4B6608C0F9}" destId="{C96F50DA-940D-4830-BB42-BD3A05136338}" srcOrd="0" destOrd="0" presId="urn:microsoft.com/office/officeart/2005/8/layout/pList2"/>
    <dgm:cxn modelId="{97370820-7BA4-45B4-98CC-2618B3181AB8}" type="presParOf" srcId="{8D9178EC-E51A-45FE-BB6A-DC4B6608C0F9}" destId="{DDA5540D-862B-479A-81C9-15224C648648}" srcOrd="1" destOrd="0" presId="urn:microsoft.com/office/officeart/2005/8/layout/pList2"/>
    <dgm:cxn modelId="{EE9418FC-4D8F-499D-BA04-669692224AFA}" type="presParOf" srcId="{8D9178EC-E51A-45FE-BB6A-DC4B6608C0F9}" destId="{F4813212-4EAA-4B5E-8A51-B95C8D148246}" srcOrd="2" destOrd="0" presId="urn:microsoft.com/office/officeart/2005/8/layout/pList2"/>
    <dgm:cxn modelId="{A429A69A-00A9-4C9E-B28A-644FB7399E76}" type="presParOf" srcId="{6BEE1414-15FB-461A-AB65-2A8EFEABD95F}" destId="{4DC60AE7-92AF-4CB2-8D71-45BAD415FF1C}" srcOrd="9" destOrd="0" presId="urn:microsoft.com/office/officeart/2005/8/layout/pList2"/>
    <dgm:cxn modelId="{D22901BA-9D8F-49AF-8FF8-2DD887765B47}" type="presParOf" srcId="{6BEE1414-15FB-461A-AB65-2A8EFEABD95F}" destId="{1A1DF85A-493C-4F83-B8AC-0D09190BB075}" srcOrd="10" destOrd="0" presId="urn:microsoft.com/office/officeart/2005/8/layout/pList2"/>
    <dgm:cxn modelId="{ED2C4768-FF32-46F0-9253-ED8AE03DAA62}" type="presParOf" srcId="{1A1DF85A-493C-4F83-B8AC-0D09190BB075}" destId="{378CB025-9CA7-413A-9FE9-EB677BEDFF9A}" srcOrd="0" destOrd="0" presId="urn:microsoft.com/office/officeart/2005/8/layout/pList2"/>
    <dgm:cxn modelId="{4BBB3A78-6DAC-46A6-87D1-AA3AFB1DD800}" type="presParOf" srcId="{1A1DF85A-493C-4F83-B8AC-0D09190BB075}" destId="{EABB9CF2-CAD2-49A0-9AD9-0C8D165ECB87}" srcOrd="1" destOrd="0" presId="urn:microsoft.com/office/officeart/2005/8/layout/pList2"/>
    <dgm:cxn modelId="{388D7676-7842-4932-9FF5-EA5F1733068C}" type="presParOf" srcId="{1A1DF85A-493C-4F83-B8AC-0D09190BB075}" destId="{028FF7C8-FB56-49DB-B084-54E77307E694}"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73C4C-1504-4D06-BA58-1FE5A2787719}">
      <dsp:nvSpPr>
        <dsp:cNvPr id="0" name=""/>
        <dsp:cNvSpPr/>
      </dsp:nvSpPr>
      <dsp:spPr>
        <a:xfrm>
          <a:off x="0" y="0"/>
          <a:ext cx="3918987" cy="498767"/>
        </a:xfrm>
        <a:prstGeom prst="roundRect">
          <a:avLst/>
        </a:prstGeom>
        <a:solidFill>
          <a:schemeClr val="accent1">
            <a:lumMod val="75000"/>
          </a:schemeClr>
        </a:soli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accent5">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ts val="1600"/>
            </a:lnSpc>
            <a:spcBef>
              <a:spcPct val="0"/>
            </a:spcBef>
            <a:spcAft>
              <a:spcPct val="35000"/>
            </a:spcAft>
            <a:buNone/>
          </a:pPr>
          <a:r>
            <a:rPr lang="en-US" sz="1600" b="1" kern="1200" dirty="0">
              <a:effectLst>
                <a:outerShdw blurRad="38100" dist="38100" dir="2700000" algn="tl">
                  <a:srgbClr val="000000">
                    <a:alpha val="43137"/>
                  </a:srgbClr>
                </a:outerShdw>
              </a:effectLst>
            </a:rPr>
            <a:t>They did not want to obey God by spreading themselves over the Earth</a:t>
          </a:r>
          <a:endParaRPr lang="es-ES" sz="1600" kern="1200" dirty="0">
            <a:effectLst>
              <a:outerShdw blurRad="38100" dist="38100" dir="2700000" algn="tl">
                <a:srgbClr val="000000">
                  <a:alpha val="43137"/>
                </a:srgbClr>
              </a:outerShdw>
            </a:effectLst>
          </a:endParaRPr>
        </a:p>
      </dsp:txBody>
      <dsp:txXfrm>
        <a:off x="24348" y="24348"/>
        <a:ext cx="3870291" cy="450071"/>
      </dsp:txXfrm>
    </dsp:sp>
    <dsp:sp modelId="{524B5E6A-0E4E-41E9-8EF5-4346E2E1E092}">
      <dsp:nvSpPr>
        <dsp:cNvPr id="0" name=""/>
        <dsp:cNvSpPr/>
      </dsp:nvSpPr>
      <dsp:spPr>
        <a:xfrm>
          <a:off x="0" y="511059"/>
          <a:ext cx="3918987" cy="498767"/>
        </a:xfrm>
        <a:prstGeom prst="roundRect">
          <a:avLst/>
        </a:prstGeom>
        <a:solidFill>
          <a:schemeClr val="accent2">
            <a:lumMod val="75000"/>
          </a:schemeClr>
        </a:soli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accent5">
              <a:hueOff val="6563367"/>
              <a:satOff val="0"/>
              <a:lumOff val="11438"/>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ts val="1600"/>
            </a:lnSpc>
            <a:spcBef>
              <a:spcPct val="0"/>
            </a:spcBef>
            <a:spcAft>
              <a:spcPct val="35000"/>
            </a:spcAft>
            <a:buNone/>
          </a:pPr>
          <a:r>
            <a:rPr lang="en-US" sz="1800" b="1" kern="1200" dirty="0">
              <a:effectLst>
                <a:outerShdw blurRad="38100" dist="38100" dir="2700000" algn="tl">
                  <a:srgbClr val="000000">
                    <a:alpha val="43137"/>
                  </a:srgbClr>
                </a:outerShdw>
              </a:effectLst>
            </a:rPr>
            <a:t>They did not trust God's promise not to send a new flood</a:t>
          </a:r>
          <a:endParaRPr lang="es-ES" sz="1800" kern="1200" dirty="0">
            <a:effectLst>
              <a:outerShdw blurRad="38100" dist="38100" dir="2700000" algn="tl">
                <a:srgbClr val="000000">
                  <a:alpha val="43137"/>
                </a:srgbClr>
              </a:outerShdw>
            </a:effectLst>
          </a:endParaRPr>
        </a:p>
      </dsp:txBody>
      <dsp:txXfrm>
        <a:off x="24348" y="535407"/>
        <a:ext cx="3870291" cy="450071"/>
      </dsp:txXfrm>
    </dsp:sp>
    <dsp:sp modelId="{0C0FD709-B23C-4D84-814E-D592FA46E54E}">
      <dsp:nvSpPr>
        <dsp:cNvPr id="0" name=""/>
        <dsp:cNvSpPr/>
      </dsp:nvSpPr>
      <dsp:spPr>
        <a:xfrm>
          <a:off x="0" y="1021498"/>
          <a:ext cx="3918987" cy="498767"/>
        </a:xfrm>
        <a:prstGeom prst="roundRect">
          <a:avLst/>
        </a:prstGeom>
        <a:solidFill>
          <a:schemeClr val="tx2">
            <a:lumMod val="75000"/>
          </a:schemeClr>
        </a:soli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accent5">
              <a:hueOff val="13126735"/>
              <a:satOff val="0"/>
              <a:lumOff val="22876"/>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ts val="1600"/>
            </a:lnSpc>
            <a:spcBef>
              <a:spcPct val="0"/>
            </a:spcBef>
            <a:spcAft>
              <a:spcPct val="35000"/>
            </a:spcAft>
            <a:buNone/>
          </a:pPr>
          <a:r>
            <a:rPr lang="en-US" sz="1800" b="1" kern="1200" dirty="0">
              <a:effectLst>
                <a:outerShdw blurRad="38100" dist="38100" dir="2700000" algn="tl">
                  <a:srgbClr val="000000">
                    <a:alpha val="43137"/>
                  </a:srgbClr>
                </a:outerShdw>
              </a:effectLst>
            </a:rPr>
            <a:t>They trusted in their own salvation effort (“a tower”)</a:t>
          </a:r>
          <a:endParaRPr lang="es-ES" sz="1800" kern="1200" dirty="0">
            <a:effectLst>
              <a:outerShdw blurRad="38100" dist="38100" dir="2700000" algn="tl">
                <a:srgbClr val="000000">
                  <a:alpha val="43137"/>
                </a:srgbClr>
              </a:outerShdw>
            </a:effectLst>
          </a:endParaRPr>
        </a:p>
      </dsp:txBody>
      <dsp:txXfrm>
        <a:off x="24348" y="1045846"/>
        <a:ext cx="3870291" cy="450071"/>
      </dsp:txXfrm>
    </dsp:sp>
    <dsp:sp modelId="{81BCBFA4-AE14-4989-AF42-A457554C3D33}">
      <dsp:nvSpPr>
        <dsp:cNvPr id="0" name=""/>
        <dsp:cNvSpPr/>
      </dsp:nvSpPr>
      <dsp:spPr>
        <a:xfrm>
          <a:off x="0" y="1531937"/>
          <a:ext cx="3918987" cy="498767"/>
        </a:xfrm>
        <a:prstGeom prst="roundRect">
          <a:avLst/>
        </a:prstGeom>
        <a:solidFill>
          <a:srgbClr val="0070C0"/>
        </a:soli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accent5">
              <a:hueOff val="19690102"/>
              <a:satOff val="0"/>
              <a:lumOff val="34314"/>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ts val="1600"/>
            </a:lnSpc>
            <a:spcBef>
              <a:spcPct val="0"/>
            </a:spcBef>
            <a:spcAft>
              <a:spcPct val="35000"/>
            </a:spcAft>
            <a:buNone/>
          </a:pPr>
          <a:r>
            <a:rPr lang="en-US" sz="1700" b="1" kern="1200" dirty="0">
              <a:effectLst>
                <a:outerShdw blurRad="38100" dist="38100" dir="2700000" algn="tl">
                  <a:srgbClr val="000000">
                    <a:alpha val="43137"/>
                  </a:srgbClr>
                </a:outerShdw>
              </a:effectLst>
            </a:rPr>
            <a:t>They wanted to achieve fame (“a name”)</a:t>
          </a:r>
          <a:endParaRPr lang="es-ES" sz="1700" kern="1200" dirty="0">
            <a:effectLst>
              <a:outerShdw blurRad="38100" dist="38100" dir="2700000" algn="tl">
                <a:srgbClr val="000000">
                  <a:alpha val="43137"/>
                </a:srgbClr>
              </a:outerShdw>
            </a:effectLst>
          </a:endParaRPr>
        </a:p>
      </dsp:txBody>
      <dsp:txXfrm>
        <a:off x="24348" y="1556285"/>
        <a:ext cx="3870291" cy="4500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73C4C-1504-4D06-BA58-1FE5A2787719}">
      <dsp:nvSpPr>
        <dsp:cNvPr id="0" name=""/>
        <dsp:cNvSpPr/>
      </dsp:nvSpPr>
      <dsp:spPr>
        <a:xfrm flipV="1">
          <a:off x="0" y="13422"/>
          <a:ext cx="408906" cy="449280"/>
        </a:xfrm>
        <a:prstGeom prst="lightningBolt">
          <a:avLst/>
        </a:prstGeom>
        <a:solidFill>
          <a:srgbClr val="CC3399">
            <a:lumMod val="75000"/>
          </a:srgbClr>
        </a:solidFill>
        <a:ln w="55000" cap="flat" cmpd="thickThin" algn="ctr">
          <a:noFill/>
          <a:prstDash val="solid"/>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rgbClr val="CC6600">
              <a:hueOff val="0"/>
              <a:satOff val="0"/>
              <a:lumOff val="0"/>
              <a:alphaOff val="0"/>
              <a:satMod val="300000"/>
            </a:srgbClr>
          </a:contourClr>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ts val="1600"/>
            </a:lnSpc>
            <a:spcBef>
              <a:spcPct val="0"/>
            </a:spcBef>
            <a:spcAft>
              <a:spcPct val="35000"/>
            </a:spcAft>
            <a:buNone/>
          </a:pPr>
          <a:endParaRPr lang="es-ES" sz="18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sp:txBody>
      <dsp:txXfrm rot="10800000">
        <a:off x="165777" y="165740"/>
        <a:ext cx="97683" cy="142272"/>
      </dsp:txXfrm>
    </dsp:sp>
    <dsp:sp modelId="{524B5E6A-0E4E-41E9-8EF5-4346E2E1E092}">
      <dsp:nvSpPr>
        <dsp:cNvPr id="0" name=""/>
        <dsp:cNvSpPr/>
      </dsp:nvSpPr>
      <dsp:spPr>
        <a:xfrm flipV="1">
          <a:off x="0" y="531822"/>
          <a:ext cx="408906" cy="449280"/>
        </a:xfrm>
        <a:prstGeom prst="lightningBolt">
          <a:avLst/>
        </a:prstGeom>
        <a:solidFill>
          <a:srgbClr val="00CC99">
            <a:lumMod val="75000"/>
          </a:srgbClr>
        </a:solidFill>
        <a:ln w="55000" cap="flat" cmpd="thickThin" algn="ctr">
          <a:noFill/>
          <a:prstDash val="solid"/>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rgbClr val="CC6600">
              <a:hueOff val="6563367"/>
              <a:satOff val="0"/>
              <a:lumOff val="11438"/>
              <a:alphaOff val="0"/>
              <a:satMod val="300000"/>
            </a:srgbClr>
          </a:contourClr>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ts val="1600"/>
            </a:lnSpc>
            <a:spcBef>
              <a:spcPct val="0"/>
            </a:spcBef>
            <a:spcAft>
              <a:spcPct val="35000"/>
            </a:spcAft>
            <a:buNone/>
          </a:pPr>
          <a:endParaRPr lang="es-ES" sz="18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sp:txBody>
      <dsp:txXfrm rot="10800000">
        <a:off x="165777" y="684140"/>
        <a:ext cx="97683" cy="142272"/>
      </dsp:txXfrm>
    </dsp:sp>
    <dsp:sp modelId="{0C0FD709-B23C-4D84-814E-D592FA46E54E}">
      <dsp:nvSpPr>
        <dsp:cNvPr id="0" name=""/>
        <dsp:cNvSpPr/>
      </dsp:nvSpPr>
      <dsp:spPr>
        <a:xfrm flipV="1">
          <a:off x="0" y="1050222"/>
          <a:ext cx="408906" cy="449280"/>
        </a:xfrm>
        <a:prstGeom prst="lightningBolt">
          <a:avLst/>
        </a:prstGeom>
        <a:solidFill>
          <a:srgbClr val="9900FF">
            <a:lumMod val="75000"/>
          </a:srgbClr>
        </a:solidFill>
        <a:ln w="55000" cap="flat" cmpd="thickThin" algn="ctr">
          <a:noFill/>
          <a:prstDash val="solid"/>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rgbClr val="CC6600">
              <a:hueOff val="13126735"/>
              <a:satOff val="0"/>
              <a:lumOff val="22876"/>
              <a:alphaOff val="0"/>
              <a:satMod val="300000"/>
            </a:srgbClr>
          </a:contourClr>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ts val="1600"/>
            </a:lnSpc>
            <a:spcBef>
              <a:spcPct val="0"/>
            </a:spcBef>
            <a:spcAft>
              <a:spcPct val="35000"/>
            </a:spcAft>
            <a:buNone/>
          </a:pPr>
          <a:endParaRPr lang="es-ES" sz="18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sp:txBody>
      <dsp:txXfrm rot="10800000">
        <a:off x="165777" y="1202540"/>
        <a:ext cx="97683" cy="142272"/>
      </dsp:txXfrm>
    </dsp:sp>
    <dsp:sp modelId="{81BCBFA4-AE14-4989-AF42-A457554C3D33}">
      <dsp:nvSpPr>
        <dsp:cNvPr id="0" name=""/>
        <dsp:cNvSpPr/>
      </dsp:nvSpPr>
      <dsp:spPr>
        <a:xfrm flipV="1">
          <a:off x="0" y="1568622"/>
          <a:ext cx="408906" cy="449280"/>
        </a:xfrm>
        <a:prstGeom prst="lightningBolt">
          <a:avLst/>
        </a:prstGeom>
        <a:solidFill>
          <a:srgbClr val="0070C0"/>
        </a:solidFill>
        <a:ln w="55000" cap="flat" cmpd="thickThin" algn="ctr">
          <a:noFill/>
          <a:prstDash val="solid"/>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rgbClr val="CC6600">
              <a:hueOff val="19690102"/>
              <a:satOff val="0"/>
              <a:lumOff val="34314"/>
              <a:alphaOff val="0"/>
              <a:satMod val="300000"/>
            </a:srgbClr>
          </a:contourClr>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ts val="1600"/>
            </a:lnSpc>
            <a:spcBef>
              <a:spcPct val="0"/>
            </a:spcBef>
            <a:spcAft>
              <a:spcPct val="35000"/>
            </a:spcAft>
            <a:buNone/>
          </a:pPr>
          <a:endParaRPr lang="es-ES" sz="18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sp:txBody>
      <dsp:txXfrm rot="10800000">
        <a:off x="165777" y="1720940"/>
        <a:ext cx="97683" cy="1422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CC21B-77CA-41C9-87FA-098A35D043EB}">
      <dsp:nvSpPr>
        <dsp:cNvPr id="0" name=""/>
        <dsp:cNvSpPr/>
      </dsp:nvSpPr>
      <dsp:spPr>
        <a:xfrm>
          <a:off x="0" y="34634"/>
          <a:ext cx="7658454" cy="1120023"/>
        </a:xfrm>
        <a:prstGeom prst="roundRect">
          <a:avLst>
            <a:gd name="adj" fmla="val 10000"/>
          </a:avLst>
        </a:prstGeom>
        <a:gradFill rotWithShape="1">
          <a:gsLst>
            <a:gs pos="0">
              <a:schemeClr val="accent6">
                <a:shade val="15000"/>
                <a:satMod val="180000"/>
              </a:schemeClr>
            </a:gs>
            <a:gs pos="50000">
              <a:schemeClr val="accent6">
                <a:shade val="45000"/>
                <a:satMod val="170000"/>
              </a:schemeClr>
            </a:gs>
            <a:gs pos="70000">
              <a:schemeClr val="accent6">
                <a:tint val="99000"/>
                <a:shade val="65000"/>
                <a:satMod val="155000"/>
              </a:schemeClr>
            </a:gs>
            <a:gs pos="100000">
              <a:schemeClr val="accent6">
                <a:tint val="95500"/>
                <a:shade val="100000"/>
                <a:satMod val="155000"/>
              </a:schemeClr>
            </a:gs>
          </a:gsLst>
          <a:lin ang="16200000" scaled="0"/>
        </a:gradFill>
        <a:ln w="12700" cap="flat" cmpd="sng" algn="ctr">
          <a:solidFill>
            <a:schemeClr val="accent6">
              <a:tint val="95000"/>
              <a:shade val="95000"/>
              <a:satMod val="120000"/>
            </a:schemeClr>
          </a:solidFill>
          <a:prstDash val="solid"/>
        </a:ln>
        <a:effectLst>
          <a:outerShdw blurRad="50800" dist="381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sp>
    <dsp:sp modelId="{B34E8229-E0BC-43AD-9CD6-DC47AAE335BA}">
      <dsp:nvSpPr>
        <dsp:cNvPr id="0" name=""/>
        <dsp:cNvSpPr/>
      </dsp:nvSpPr>
      <dsp:spPr>
        <a:xfrm>
          <a:off x="197865" y="86544"/>
          <a:ext cx="1169443" cy="967204"/>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bg1"/>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B289ED19-F856-4ED7-9E33-5603A4E386A3}">
      <dsp:nvSpPr>
        <dsp:cNvPr id="0" name=""/>
        <dsp:cNvSpPr/>
      </dsp:nvSpPr>
      <dsp:spPr>
        <a:xfrm rot="10800000">
          <a:off x="316803" y="1115718"/>
          <a:ext cx="1004702" cy="1825293"/>
        </a:xfrm>
        <a:prstGeom prst="round2SameRect">
          <a:avLst>
            <a:gd name="adj1" fmla="val 10500"/>
            <a:gd name="adj2" fmla="val 0"/>
          </a:avLst>
        </a:prstGeom>
        <a:gradFill rotWithShape="0">
          <a:gsLst>
            <a:gs pos="0">
              <a:srgbClr val="CC6600">
                <a:hueOff val="0"/>
                <a:satOff val="0"/>
                <a:lumOff val="0"/>
                <a:alphaOff val="0"/>
                <a:tint val="62000"/>
                <a:satMod val="180000"/>
              </a:srgbClr>
            </a:gs>
            <a:gs pos="65000">
              <a:srgbClr val="CC6600">
                <a:hueOff val="0"/>
                <a:satOff val="0"/>
                <a:lumOff val="0"/>
                <a:alphaOff val="0"/>
                <a:tint val="32000"/>
                <a:satMod val="250000"/>
              </a:srgbClr>
            </a:gs>
            <a:gs pos="100000">
              <a:srgbClr val="CC6600">
                <a:hueOff val="0"/>
                <a:satOff val="0"/>
                <a:lumOff val="0"/>
                <a:alphaOff val="0"/>
                <a:tint val="23000"/>
                <a:satMod val="300000"/>
              </a:srgb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Calibri" panose="020F0502020204030204"/>
              <a:ea typeface="+mn-ea"/>
              <a:cs typeface="+mn-cs"/>
            </a:rPr>
            <a:t>He promised to save us from sin </a:t>
          </a:r>
          <a:r>
            <a:rPr lang="es-ES" sz="1400" b="1" kern="1200" dirty="0">
              <a:solidFill>
                <a:prstClr val="black"/>
              </a:solidFill>
              <a:latin typeface="Calibri" panose="020F0502020204030204"/>
              <a:ea typeface="+mn-ea"/>
              <a:cs typeface="+mn-cs"/>
            </a:rPr>
            <a:t> (Gen.  3:15)</a:t>
          </a:r>
        </a:p>
      </dsp:txBody>
      <dsp:txXfrm rot="10800000">
        <a:off x="347701" y="1115718"/>
        <a:ext cx="942906" cy="1794395"/>
      </dsp:txXfrm>
    </dsp:sp>
    <dsp:sp modelId="{8EF5544D-5D10-4A66-A625-3E9A79921367}">
      <dsp:nvSpPr>
        <dsp:cNvPr id="0" name=""/>
        <dsp:cNvSpPr/>
      </dsp:nvSpPr>
      <dsp:spPr>
        <a:xfrm>
          <a:off x="1428768" y="86544"/>
          <a:ext cx="1169443" cy="967204"/>
        </a:xfrm>
        <a:prstGeom prst="roundRect">
          <a:avLst>
            <a:gd name="adj" fmla="val 10000"/>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b="145"/>
          </a:stretch>
        </a:blipFill>
        <a:ln w="12700" cap="flat" cmpd="sng" algn="ctr">
          <a:solidFill>
            <a:schemeClr val="bg1"/>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DD3C848F-7B5D-45D0-9639-A6CC6B4C70FF}">
      <dsp:nvSpPr>
        <dsp:cNvPr id="0" name=""/>
        <dsp:cNvSpPr/>
      </dsp:nvSpPr>
      <dsp:spPr>
        <a:xfrm rot="10800000">
          <a:off x="1409707" y="1115718"/>
          <a:ext cx="1279567" cy="1825293"/>
        </a:xfrm>
        <a:prstGeom prst="round2SameRect">
          <a:avLst>
            <a:gd name="adj1" fmla="val 10500"/>
            <a:gd name="adj2" fmla="val 0"/>
          </a:avLst>
        </a:prstGeom>
        <a:gradFill rotWithShape="0">
          <a:gsLst>
            <a:gs pos="0">
              <a:srgbClr val="00CC99">
                <a:hueOff val="0"/>
                <a:satOff val="0"/>
                <a:lumOff val="0"/>
                <a:alphaOff val="0"/>
                <a:tint val="62000"/>
                <a:satMod val="180000"/>
              </a:srgbClr>
            </a:gs>
            <a:gs pos="65000">
              <a:srgbClr val="00CC99">
                <a:hueOff val="0"/>
                <a:satOff val="0"/>
                <a:lumOff val="0"/>
                <a:alphaOff val="0"/>
                <a:tint val="32000"/>
                <a:satMod val="250000"/>
              </a:srgbClr>
            </a:gs>
            <a:gs pos="100000">
              <a:srgbClr val="00CC99">
                <a:hueOff val="0"/>
                <a:satOff val="0"/>
                <a:lumOff val="0"/>
                <a:alphaOff val="0"/>
                <a:tint val="23000"/>
                <a:satMod val="300000"/>
              </a:srgb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Calibri" panose="020F0502020204030204"/>
              <a:ea typeface="+mn-ea"/>
              <a:cs typeface="+mn-cs"/>
            </a:rPr>
            <a:t>He chose Abraham's descendants to fulfill his promise </a:t>
          </a:r>
          <a:r>
            <a:rPr lang="es-ES" sz="1400" b="1" kern="1200" dirty="0">
              <a:solidFill>
                <a:prstClr val="black"/>
              </a:solidFill>
              <a:latin typeface="Calibri" panose="020F0502020204030204"/>
              <a:ea typeface="+mn-ea"/>
              <a:cs typeface="+mn-cs"/>
            </a:rPr>
            <a:t> (Gen. 17:19)</a:t>
          </a:r>
        </a:p>
      </dsp:txBody>
      <dsp:txXfrm rot="10800000">
        <a:off x="1449058" y="1115718"/>
        <a:ext cx="1200865" cy="1785942"/>
      </dsp:txXfrm>
    </dsp:sp>
    <dsp:sp modelId="{38BBB414-C75F-4128-ACBF-47F19EEFD83C}">
      <dsp:nvSpPr>
        <dsp:cNvPr id="0" name=""/>
        <dsp:cNvSpPr/>
      </dsp:nvSpPr>
      <dsp:spPr>
        <a:xfrm>
          <a:off x="2652471" y="86544"/>
          <a:ext cx="1169443" cy="967204"/>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chemeClr val="bg1"/>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58DD3062-EB83-489C-9A2B-5F61B81E2374}">
      <dsp:nvSpPr>
        <dsp:cNvPr id="0" name=""/>
        <dsp:cNvSpPr/>
      </dsp:nvSpPr>
      <dsp:spPr>
        <a:xfrm rot="10800000">
          <a:off x="2732833" y="1115718"/>
          <a:ext cx="1095121" cy="1825293"/>
        </a:xfrm>
        <a:prstGeom prst="round2SameRect">
          <a:avLst>
            <a:gd name="adj1" fmla="val 10500"/>
            <a:gd name="adj2" fmla="val 0"/>
          </a:avLst>
        </a:prstGeom>
        <a:gradFill rotWithShape="0">
          <a:gsLst>
            <a:gs pos="0">
              <a:schemeClr val="accent4">
                <a:hueOff val="0"/>
                <a:satOff val="0"/>
                <a:lumOff val="0"/>
                <a:alphaOff val="0"/>
                <a:tint val="62000"/>
                <a:satMod val="180000"/>
              </a:schemeClr>
            </a:gs>
            <a:gs pos="65000">
              <a:schemeClr val="accent4">
                <a:hueOff val="0"/>
                <a:satOff val="0"/>
                <a:lumOff val="0"/>
                <a:alphaOff val="0"/>
                <a:tint val="32000"/>
                <a:satMod val="250000"/>
              </a:schemeClr>
            </a:gs>
            <a:gs pos="100000">
              <a:schemeClr val="accent4">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t>He chose Jacob, Judah and David   </a:t>
          </a:r>
          <a:r>
            <a:rPr lang="es-ES" sz="1400" b="1" kern="1200" dirty="0"/>
            <a:t>(Nm. 24:17; Gn. 49:10; 2S. 7:16)</a:t>
          </a:r>
          <a:endParaRPr lang="es-ES" sz="1400" kern="1200" dirty="0"/>
        </a:p>
      </dsp:txBody>
      <dsp:txXfrm rot="10800000">
        <a:off x="2766512" y="1115718"/>
        <a:ext cx="1027763" cy="1791614"/>
      </dsp:txXfrm>
    </dsp:sp>
    <dsp:sp modelId="{5645B345-AACE-408F-8358-AD05D6F2AD83}">
      <dsp:nvSpPr>
        <dsp:cNvPr id="0" name=""/>
        <dsp:cNvSpPr/>
      </dsp:nvSpPr>
      <dsp:spPr>
        <a:xfrm>
          <a:off x="3864314" y="86544"/>
          <a:ext cx="1169443" cy="967204"/>
        </a:xfrm>
        <a:prstGeom prst="roundRect">
          <a:avLst>
            <a:gd name="adj" fmla="val 10000"/>
          </a:avLst>
        </a:prstGeom>
        <a:blipFill dpi="0" rotWithShape="1">
          <a:blip xmlns:r="http://schemas.openxmlformats.org/officeDocument/2006/relationships"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r="1020" b="145"/>
          </a:stretch>
        </a:blipFill>
        <a:ln w="12700" cap="flat" cmpd="sng" algn="ctr">
          <a:solidFill>
            <a:schemeClr val="bg1"/>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C8F2E612-0368-4D9D-A668-4F2078E124B6}">
      <dsp:nvSpPr>
        <dsp:cNvPr id="0" name=""/>
        <dsp:cNvSpPr/>
      </dsp:nvSpPr>
      <dsp:spPr>
        <a:xfrm rot="10800000">
          <a:off x="3899046" y="1115718"/>
          <a:ext cx="1114379" cy="1825293"/>
        </a:xfrm>
        <a:prstGeom prst="round2SameRect">
          <a:avLst>
            <a:gd name="adj1" fmla="val 10500"/>
            <a:gd name="adj2" fmla="val 0"/>
          </a:avLst>
        </a:prstGeom>
        <a:gradFill rotWithShape="0">
          <a:gsLst>
            <a:gs pos="0">
              <a:srgbClr val="3399FF">
                <a:hueOff val="0"/>
                <a:satOff val="0"/>
                <a:lumOff val="0"/>
                <a:alphaOff val="0"/>
                <a:tint val="62000"/>
                <a:satMod val="180000"/>
              </a:srgbClr>
            </a:gs>
            <a:gs pos="65000">
              <a:srgbClr val="3399FF">
                <a:hueOff val="0"/>
                <a:satOff val="0"/>
                <a:lumOff val="0"/>
                <a:alphaOff val="0"/>
                <a:tint val="32000"/>
                <a:satMod val="250000"/>
              </a:srgbClr>
            </a:gs>
            <a:gs pos="100000">
              <a:srgbClr val="3399FF">
                <a:hueOff val="0"/>
                <a:satOff val="0"/>
                <a:lumOff val="0"/>
                <a:alphaOff val="0"/>
                <a:tint val="23000"/>
                <a:satMod val="300000"/>
              </a:srgb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Calibri" panose="020F0502020204030204"/>
              <a:ea typeface="+mn-ea"/>
              <a:cs typeface="+mn-cs"/>
            </a:rPr>
            <a:t>He announced the place of the birth of the Savior</a:t>
          </a:r>
          <a:r>
            <a:rPr lang="es-ES" sz="1400" b="1" kern="1200" dirty="0">
              <a:solidFill>
                <a:prstClr val="black"/>
              </a:solidFill>
              <a:latin typeface="Calibri" panose="020F0502020204030204"/>
              <a:ea typeface="+mn-ea"/>
              <a:cs typeface="+mn-cs"/>
            </a:rPr>
            <a:t> (Mic. 5:2)</a:t>
          </a:r>
        </a:p>
      </dsp:txBody>
      <dsp:txXfrm rot="10800000">
        <a:off x="3933317" y="1115718"/>
        <a:ext cx="1045837" cy="1791022"/>
      </dsp:txXfrm>
    </dsp:sp>
    <dsp:sp modelId="{F4813212-4EAA-4B5E-8A51-B95C8D148246}">
      <dsp:nvSpPr>
        <dsp:cNvPr id="0" name=""/>
        <dsp:cNvSpPr/>
      </dsp:nvSpPr>
      <dsp:spPr>
        <a:xfrm>
          <a:off x="5076156" y="86544"/>
          <a:ext cx="1169443" cy="967204"/>
        </a:xfrm>
        <a:prstGeom prst="roundRect">
          <a:avLst>
            <a:gd name="adj" fmla="val 10000"/>
          </a:avLst>
        </a:prstGeom>
        <a:blipFill dpi="0"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t="4659" b="4659"/>
          </a:stretch>
        </a:blipFill>
        <a:ln w="12700" cap="flat" cmpd="sng" algn="ctr">
          <a:solidFill>
            <a:schemeClr val="bg1"/>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C96F50DA-940D-4830-BB42-BD3A05136338}">
      <dsp:nvSpPr>
        <dsp:cNvPr id="0" name=""/>
        <dsp:cNvSpPr/>
      </dsp:nvSpPr>
      <dsp:spPr>
        <a:xfrm rot="10800000">
          <a:off x="5085790" y="1115718"/>
          <a:ext cx="1092574" cy="1825293"/>
        </a:xfrm>
        <a:prstGeom prst="round2SameRect">
          <a:avLst>
            <a:gd name="adj1" fmla="val 10500"/>
            <a:gd name="adj2" fmla="val 0"/>
          </a:avLst>
        </a:prstGeom>
        <a:gradFill rotWithShape="0">
          <a:gsLst>
            <a:gs pos="0">
              <a:schemeClr val="accent6">
                <a:hueOff val="0"/>
                <a:satOff val="0"/>
                <a:lumOff val="0"/>
                <a:alphaOff val="0"/>
                <a:tint val="62000"/>
                <a:satMod val="180000"/>
              </a:schemeClr>
            </a:gs>
            <a:gs pos="65000">
              <a:schemeClr val="accent6">
                <a:hueOff val="0"/>
                <a:satOff val="0"/>
                <a:lumOff val="0"/>
                <a:alphaOff val="0"/>
                <a:tint val="32000"/>
                <a:satMod val="250000"/>
              </a:schemeClr>
            </a:gs>
            <a:gs pos="100000">
              <a:schemeClr val="accent6">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t>He indicated the exact date         of his appearan </a:t>
          </a:r>
          <a:r>
            <a:rPr lang="en-US" sz="1400" b="1" kern="1200" dirty="0" err="1"/>
            <a:t>ce</a:t>
          </a:r>
          <a:r>
            <a:rPr lang="en-US" sz="1400" b="1" kern="1200" dirty="0"/>
            <a:t> </a:t>
          </a:r>
          <a:r>
            <a:rPr lang="es-ES" sz="1400" b="1" kern="1200" dirty="0"/>
            <a:t>(Dn. 9:24-27)</a:t>
          </a:r>
          <a:endParaRPr lang="es-ES" sz="1400" kern="1200" dirty="0"/>
        </a:p>
      </dsp:txBody>
      <dsp:txXfrm rot="10800000">
        <a:off x="5119390" y="1115718"/>
        <a:ext cx="1025374" cy="1791693"/>
      </dsp:txXfrm>
    </dsp:sp>
    <dsp:sp modelId="{028FF7C8-FB56-49DB-B084-54E77307E694}">
      <dsp:nvSpPr>
        <dsp:cNvPr id="0" name=""/>
        <dsp:cNvSpPr/>
      </dsp:nvSpPr>
      <dsp:spPr>
        <a:xfrm>
          <a:off x="6289571" y="86544"/>
          <a:ext cx="1169443" cy="967204"/>
        </a:xfrm>
        <a:prstGeom prst="roundRect">
          <a:avLst>
            <a:gd name="adj" fmla="val 10000"/>
          </a:avLst>
        </a:prstGeom>
        <a:blipFill rotWithShape="1">
          <a:blip xmlns:r="http://schemas.openxmlformats.org/officeDocument/2006/relationships"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bg1"/>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378CB025-9CA7-413A-9FE9-EB677BEDFF9A}">
      <dsp:nvSpPr>
        <dsp:cNvPr id="0" name=""/>
        <dsp:cNvSpPr/>
      </dsp:nvSpPr>
      <dsp:spPr>
        <a:xfrm rot="10800000">
          <a:off x="6223197" y="1115718"/>
          <a:ext cx="1201391" cy="1825293"/>
        </a:xfrm>
        <a:prstGeom prst="round2SameRect">
          <a:avLst>
            <a:gd name="adj1" fmla="val 10500"/>
            <a:gd name="adj2" fmla="val 0"/>
          </a:avLst>
        </a:prstGeom>
        <a:gradFill rotWithShape="0">
          <a:gsLst>
            <a:gs pos="0">
              <a:schemeClr val="tx2">
                <a:lumMod val="40000"/>
                <a:lumOff val="60000"/>
              </a:schemeClr>
            </a:gs>
            <a:gs pos="65000">
              <a:schemeClr val="tx2">
                <a:lumMod val="20000"/>
                <a:lumOff val="80000"/>
              </a:schemeClr>
            </a:gs>
            <a:gs pos="100000">
              <a:srgbClr val="F2DDFF"/>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t>Finally, the promise was fulfilled in Jesus </a:t>
          </a:r>
          <a:r>
            <a:rPr lang="es-ES" sz="1400" b="1" kern="1200" dirty="0"/>
            <a:t> (Mt. 1:21)</a:t>
          </a:r>
          <a:endParaRPr lang="es-ES" sz="1400" kern="1200" dirty="0"/>
        </a:p>
      </dsp:txBody>
      <dsp:txXfrm rot="10800000">
        <a:off x="6260144" y="1115718"/>
        <a:ext cx="1127497" cy="17883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5334E68-2B59-426E-826C-D4E3775626A2}"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1319C50-8395-4DEA-86D4-22ED29140F7A}" type="slidenum">
              <a:rPr lang="es-ES" smtClean="0"/>
              <a:t>‹Nº›</a:t>
            </a:fld>
            <a:endParaRPr lang="es-ES"/>
          </a:p>
        </p:txBody>
      </p:sp>
    </p:spTree>
    <p:extLst>
      <p:ext uri="{BB962C8B-B14F-4D97-AF65-F5344CB8AC3E}">
        <p14:creationId xmlns:p14="http://schemas.microsoft.com/office/powerpoint/2010/main" val="128699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5334E68-2B59-426E-826C-D4E3775626A2}"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1319C50-8395-4DEA-86D4-22ED29140F7A}" type="slidenum">
              <a:rPr lang="es-ES" smtClean="0"/>
              <a:t>‹Nº›</a:t>
            </a:fld>
            <a:endParaRPr lang="es-ES"/>
          </a:p>
        </p:txBody>
      </p:sp>
    </p:spTree>
    <p:extLst>
      <p:ext uri="{BB962C8B-B14F-4D97-AF65-F5344CB8AC3E}">
        <p14:creationId xmlns:p14="http://schemas.microsoft.com/office/powerpoint/2010/main" val="138043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5334E68-2B59-426E-826C-D4E3775626A2}"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1319C50-8395-4DEA-86D4-22ED29140F7A}" type="slidenum">
              <a:rPr lang="es-ES" smtClean="0"/>
              <a:t>‹Nº›</a:t>
            </a:fld>
            <a:endParaRPr lang="es-ES"/>
          </a:p>
        </p:txBody>
      </p:sp>
    </p:spTree>
    <p:extLst>
      <p:ext uri="{BB962C8B-B14F-4D97-AF65-F5344CB8AC3E}">
        <p14:creationId xmlns:p14="http://schemas.microsoft.com/office/powerpoint/2010/main" val="27188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D3E986-4723-A86B-28CC-E96D7E43AAD7}"/>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DA6A3B2-856B-2BD9-9E45-B0942A5AE07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901F46B-66E9-008F-4942-EF6BEDB33316}"/>
              </a:ext>
            </a:extLst>
          </p:cNvPr>
          <p:cNvSpPr>
            <a:spLocks noGrp="1"/>
          </p:cNvSpPr>
          <p:nvPr>
            <p:ph type="dt" sz="half" idx="10"/>
          </p:nvPr>
        </p:nvSpPr>
        <p:spPr/>
        <p:txBody>
          <a:bodyPr/>
          <a:lstStyle/>
          <a:p>
            <a:fld id="{E3289AF3-E621-40E7-A387-C6F602C533B9}" type="datetimeFigureOut">
              <a:rPr lang="es-ES" smtClean="0"/>
              <a:t>17/10/2023</a:t>
            </a:fld>
            <a:endParaRPr lang="es-ES"/>
          </a:p>
        </p:txBody>
      </p:sp>
      <p:sp>
        <p:nvSpPr>
          <p:cNvPr id="5" name="Marcador de pie de página 4">
            <a:extLst>
              <a:ext uri="{FF2B5EF4-FFF2-40B4-BE49-F238E27FC236}">
                <a16:creationId xmlns:a16="http://schemas.microsoft.com/office/drawing/2014/main" id="{F01019ED-5F29-C2FF-0CF4-74B894FC16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D56B57-929A-1110-2148-3F0CBF41391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59794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538FA1-D4BE-4B21-45F9-3A0059AD0BF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753F6-3363-DDF1-A4BD-2A2C1BCF02C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102DA4-5DF2-4D6A-9EAB-C0DA46123EBC}"/>
              </a:ext>
            </a:extLst>
          </p:cNvPr>
          <p:cNvSpPr>
            <a:spLocks noGrp="1"/>
          </p:cNvSpPr>
          <p:nvPr>
            <p:ph type="dt" sz="half" idx="10"/>
          </p:nvPr>
        </p:nvSpPr>
        <p:spPr/>
        <p:txBody>
          <a:bodyPr/>
          <a:lstStyle/>
          <a:p>
            <a:fld id="{E3289AF3-E621-40E7-A387-C6F602C533B9}" type="datetimeFigureOut">
              <a:rPr lang="es-ES" smtClean="0"/>
              <a:t>17/10/2023</a:t>
            </a:fld>
            <a:endParaRPr lang="es-ES"/>
          </a:p>
        </p:txBody>
      </p:sp>
      <p:sp>
        <p:nvSpPr>
          <p:cNvPr id="5" name="Marcador de pie de página 4">
            <a:extLst>
              <a:ext uri="{FF2B5EF4-FFF2-40B4-BE49-F238E27FC236}">
                <a16:creationId xmlns:a16="http://schemas.microsoft.com/office/drawing/2014/main" id="{CCCB13C6-4FB5-8B98-00F5-43F2E6CA8A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514C4A-DC43-CE46-9043-A8DBFDEC7E9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403541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DDE0AE-7745-7B7A-4CE7-D08F8B3C8204}"/>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0590DF5-5A6C-6E43-C751-1E1C1B02AF6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FA7DAF-7E05-9B6E-B270-BE04F38EEB38}"/>
              </a:ext>
            </a:extLst>
          </p:cNvPr>
          <p:cNvSpPr>
            <a:spLocks noGrp="1"/>
          </p:cNvSpPr>
          <p:nvPr>
            <p:ph type="dt" sz="half" idx="10"/>
          </p:nvPr>
        </p:nvSpPr>
        <p:spPr/>
        <p:txBody>
          <a:bodyPr/>
          <a:lstStyle/>
          <a:p>
            <a:fld id="{E3289AF3-E621-40E7-A387-C6F602C533B9}" type="datetimeFigureOut">
              <a:rPr lang="es-ES" smtClean="0"/>
              <a:t>17/10/2023</a:t>
            </a:fld>
            <a:endParaRPr lang="es-ES"/>
          </a:p>
        </p:txBody>
      </p:sp>
      <p:sp>
        <p:nvSpPr>
          <p:cNvPr id="5" name="Marcador de pie de página 4">
            <a:extLst>
              <a:ext uri="{FF2B5EF4-FFF2-40B4-BE49-F238E27FC236}">
                <a16:creationId xmlns:a16="http://schemas.microsoft.com/office/drawing/2014/main" id="{01B0C7BF-5E5A-5A9E-C267-BFC3805FA0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243DE0-3513-E8B4-C1EE-FDCFC0EE8D18}"/>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1893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8664B-24F3-5508-B589-1050487C876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AE27094-520A-059A-3432-3E42415C5F9A}"/>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368604-A9FD-7FAC-D83D-DD7FA421571F}"/>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AE094B7-6A9A-1243-1981-E782F7BB0D3F}"/>
              </a:ext>
            </a:extLst>
          </p:cNvPr>
          <p:cNvSpPr>
            <a:spLocks noGrp="1"/>
          </p:cNvSpPr>
          <p:nvPr>
            <p:ph type="dt" sz="half" idx="10"/>
          </p:nvPr>
        </p:nvSpPr>
        <p:spPr/>
        <p:txBody>
          <a:bodyPr/>
          <a:lstStyle/>
          <a:p>
            <a:fld id="{E3289AF3-E621-40E7-A387-C6F602C533B9}" type="datetimeFigureOut">
              <a:rPr lang="es-ES" smtClean="0"/>
              <a:t>17/10/2023</a:t>
            </a:fld>
            <a:endParaRPr lang="es-ES"/>
          </a:p>
        </p:txBody>
      </p:sp>
      <p:sp>
        <p:nvSpPr>
          <p:cNvPr id="6" name="Marcador de pie de página 5">
            <a:extLst>
              <a:ext uri="{FF2B5EF4-FFF2-40B4-BE49-F238E27FC236}">
                <a16:creationId xmlns:a16="http://schemas.microsoft.com/office/drawing/2014/main" id="{2832A4F3-F9CB-19A0-B834-5F8F911610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73E0FF-2F3F-3FCB-ACE8-3B076A9FAF3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57185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9C3F80-A6E3-BCBE-DC1D-A38B011F3FFB}"/>
              </a:ext>
            </a:extLst>
          </p:cNvPr>
          <p:cNvSpPr>
            <a:spLocks noGrp="1"/>
          </p:cNvSpPr>
          <p:nvPr>
            <p:ph type="title"/>
          </p:nvPr>
        </p:nvSpPr>
        <p:spPr>
          <a:xfrm>
            <a:off x="629841" y="273844"/>
            <a:ext cx="7886700" cy="994172"/>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6AA994-4EC0-CB00-8598-60689E26065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426397-070F-1870-07D3-4EB7E3E374E1}"/>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E1A30AE-C148-0344-55C3-58D0596BCB6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601682-877A-E151-11D2-F0510F7E4C51}"/>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18B1EE-1CCB-6769-904C-8935156BC3BA}"/>
              </a:ext>
            </a:extLst>
          </p:cNvPr>
          <p:cNvSpPr>
            <a:spLocks noGrp="1"/>
          </p:cNvSpPr>
          <p:nvPr>
            <p:ph type="dt" sz="half" idx="10"/>
          </p:nvPr>
        </p:nvSpPr>
        <p:spPr/>
        <p:txBody>
          <a:bodyPr/>
          <a:lstStyle/>
          <a:p>
            <a:fld id="{E3289AF3-E621-40E7-A387-C6F602C533B9}" type="datetimeFigureOut">
              <a:rPr lang="es-ES" smtClean="0"/>
              <a:t>17/10/2023</a:t>
            </a:fld>
            <a:endParaRPr lang="es-ES"/>
          </a:p>
        </p:txBody>
      </p:sp>
      <p:sp>
        <p:nvSpPr>
          <p:cNvPr id="8" name="Marcador de pie de página 7">
            <a:extLst>
              <a:ext uri="{FF2B5EF4-FFF2-40B4-BE49-F238E27FC236}">
                <a16:creationId xmlns:a16="http://schemas.microsoft.com/office/drawing/2014/main" id="{E6099AA0-C9E5-55B5-1346-6B8614989FA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F22BD22-1842-1E3F-CD53-C0CB579F73A1}"/>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86787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45665-70FF-07CB-98F8-A2D72EB50C0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89E6B1F-56B8-AC91-FD28-C08E050D6E62}"/>
              </a:ext>
            </a:extLst>
          </p:cNvPr>
          <p:cNvSpPr>
            <a:spLocks noGrp="1"/>
          </p:cNvSpPr>
          <p:nvPr>
            <p:ph type="dt" sz="half" idx="10"/>
          </p:nvPr>
        </p:nvSpPr>
        <p:spPr/>
        <p:txBody>
          <a:bodyPr/>
          <a:lstStyle/>
          <a:p>
            <a:fld id="{E3289AF3-E621-40E7-A387-C6F602C533B9}" type="datetimeFigureOut">
              <a:rPr lang="es-ES" smtClean="0"/>
              <a:t>17/10/2023</a:t>
            </a:fld>
            <a:endParaRPr lang="es-ES"/>
          </a:p>
        </p:txBody>
      </p:sp>
      <p:sp>
        <p:nvSpPr>
          <p:cNvPr id="4" name="Marcador de pie de página 3">
            <a:extLst>
              <a:ext uri="{FF2B5EF4-FFF2-40B4-BE49-F238E27FC236}">
                <a16:creationId xmlns:a16="http://schemas.microsoft.com/office/drawing/2014/main" id="{882603A0-7BE0-3C86-A64D-C6FDD592B7D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44B794-181A-2F92-9721-842285165330}"/>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41272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D6E28C7-CC2B-0A7A-5CEE-3A8F9952DF94}"/>
              </a:ext>
            </a:extLst>
          </p:cNvPr>
          <p:cNvSpPr>
            <a:spLocks noGrp="1"/>
          </p:cNvSpPr>
          <p:nvPr>
            <p:ph type="dt" sz="half" idx="10"/>
          </p:nvPr>
        </p:nvSpPr>
        <p:spPr/>
        <p:txBody>
          <a:bodyPr/>
          <a:lstStyle/>
          <a:p>
            <a:fld id="{E3289AF3-E621-40E7-A387-C6F602C533B9}" type="datetimeFigureOut">
              <a:rPr lang="es-ES" smtClean="0"/>
              <a:t>17/10/2023</a:t>
            </a:fld>
            <a:endParaRPr lang="es-ES"/>
          </a:p>
        </p:txBody>
      </p:sp>
      <p:sp>
        <p:nvSpPr>
          <p:cNvPr id="3" name="Marcador de pie de página 2">
            <a:extLst>
              <a:ext uri="{FF2B5EF4-FFF2-40B4-BE49-F238E27FC236}">
                <a16:creationId xmlns:a16="http://schemas.microsoft.com/office/drawing/2014/main" id="{DBCCF962-D1F2-DCF7-BC9A-9B071165402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A178783-1F51-155A-9779-F9A8BA9C024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99865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4763D-09C4-CF55-C06D-8A1E135E0BF2}"/>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7BD812-3281-EB96-956F-FD885F8361B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2D25F5A-98CD-47F3-494D-1432F54C0AD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215BD9-DAB2-F8CF-64F5-5B94EA5B2C05}"/>
              </a:ext>
            </a:extLst>
          </p:cNvPr>
          <p:cNvSpPr>
            <a:spLocks noGrp="1"/>
          </p:cNvSpPr>
          <p:nvPr>
            <p:ph type="dt" sz="half" idx="10"/>
          </p:nvPr>
        </p:nvSpPr>
        <p:spPr/>
        <p:txBody>
          <a:bodyPr/>
          <a:lstStyle/>
          <a:p>
            <a:fld id="{E3289AF3-E621-40E7-A387-C6F602C533B9}" type="datetimeFigureOut">
              <a:rPr lang="es-ES" smtClean="0"/>
              <a:t>17/10/2023</a:t>
            </a:fld>
            <a:endParaRPr lang="es-ES"/>
          </a:p>
        </p:txBody>
      </p:sp>
      <p:sp>
        <p:nvSpPr>
          <p:cNvPr id="6" name="Marcador de pie de página 5">
            <a:extLst>
              <a:ext uri="{FF2B5EF4-FFF2-40B4-BE49-F238E27FC236}">
                <a16:creationId xmlns:a16="http://schemas.microsoft.com/office/drawing/2014/main" id="{1C1D8E78-4321-C403-DECB-D73BF0C34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FD8D8E-E189-26E0-CD12-44C4CD582CE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47607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5334E68-2B59-426E-826C-D4E3775626A2}"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1319C50-8395-4DEA-86D4-22ED29140F7A}" type="slidenum">
              <a:rPr lang="es-ES" smtClean="0"/>
              <a:t>‹Nº›</a:t>
            </a:fld>
            <a:endParaRPr lang="es-ES"/>
          </a:p>
        </p:txBody>
      </p:sp>
    </p:spTree>
    <p:extLst>
      <p:ext uri="{BB962C8B-B14F-4D97-AF65-F5344CB8AC3E}">
        <p14:creationId xmlns:p14="http://schemas.microsoft.com/office/powerpoint/2010/main" val="352515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832-3688-FF0A-030F-E48539EE40C0}"/>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A76C441-DDE6-D3E4-98C5-6F520C9F269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7210B3A4-E040-BA75-3CE1-1067E866C22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3422D3-D07A-9672-00E5-54F4CEDB4EA8}"/>
              </a:ext>
            </a:extLst>
          </p:cNvPr>
          <p:cNvSpPr>
            <a:spLocks noGrp="1"/>
          </p:cNvSpPr>
          <p:nvPr>
            <p:ph type="dt" sz="half" idx="10"/>
          </p:nvPr>
        </p:nvSpPr>
        <p:spPr/>
        <p:txBody>
          <a:bodyPr/>
          <a:lstStyle/>
          <a:p>
            <a:fld id="{E3289AF3-E621-40E7-A387-C6F602C533B9}" type="datetimeFigureOut">
              <a:rPr lang="es-ES" smtClean="0"/>
              <a:t>17/10/2023</a:t>
            </a:fld>
            <a:endParaRPr lang="es-ES"/>
          </a:p>
        </p:txBody>
      </p:sp>
      <p:sp>
        <p:nvSpPr>
          <p:cNvPr id="6" name="Marcador de pie de página 5">
            <a:extLst>
              <a:ext uri="{FF2B5EF4-FFF2-40B4-BE49-F238E27FC236}">
                <a16:creationId xmlns:a16="http://schemas.microsoft.com/office/drawing/2014/main" id="{524E208E-027E-3EE7-CCCF-E1F2E90D8A8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64C2EE-243F-4255-BAC5-19EB9C16CA6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13241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140A2-D27C-190D-CD98-596AA68FB62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F2A35B7-5050-B741-E2A4-48868858C4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813D8A-BA6B-2B28-400F-6368340F72D5}"/>
              </a:ext>
            </a:extLst>
          </p:cNvPr>
          <p:cNvSpPr>
            <a:spLocks noGrp="1"/>
          </p:cNvSpPr>
          <p:nvPr>
            <p:ph type="dt" sz="half" idx="10"/>
          </p:nvPr>
        </p:nvSpPr>
        <p:spPr/>
        <p:txBody>
          <a:bodyPr/>
          <a:lstStyle/>
          <a:p>
            <a:fld id="{E3289AF3-E621-40E7-A387-C6F602C533B9}" type="datetimeFigureOut">
              <a:rPr lang="es-ES" smtClean="0"/>
              <a:t>17/10/2023</a:t>
            </a:fld>
            <a:endParaRPr lang="es-ES"/>
          </a:p>
        </p:txBody>
      </p:sp>
      <p:sp>
        <p:nvSpPr>
          <p:cNvPr id="5" name="Marcador de pie de página 4">
            <a:extLst>
              <a:ext uri="{FF2B5EF4-FFF2-40B4-BE49-F238E27FC236}">
                <a16:creationId xmlns:a16="http://schemas.microsoft.com/office/drawing/2014/main" id="{8FBFB3D0-0A33-FDE0-16F5-6795C76E68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F4C940-0A45-5D16-322A-F2A730ED021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08243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2F4091F-5490-0D88-5FE8-AD616097A8E5}"/>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53AE447-4D53-BC71-FD27-46AE9524B37E}"/>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DFF2B0-7807-0C0A-8BC1-BA8C0A774DF8}"/>
              </a:ext>
            </a:extLst>
          </p:cNvPr>
          <p:cNvSpPr>
            <a:spLocks noGrp="1"/>
          </p:cNvSpPr>
          <p:nvPr>
            <p:ph type="dt" sz="half" idx="10"/>
          </p:nvPr>
        </p:nvSpPr>
        <p:spPr/>
        <p:txBody>
          <a:bodyPr/>
          <a:lstStyle/>
          <a:p>
            <a:fld id="{E3289AF3-E621-40E7-A387-C6F602C533B9}" type="datetimeFigureOut">
              <a:rPr lang="es-ES" smtClean="0"/>
              <a:t>17/10/2023</a:t>
            </a:fld>
            <a:endParaRPr lang="es-ES"/>
          </a:p>
        </p:txBody>
      </p:sp>
      <p:sp>
        <p:nvSpPr>
          <p:cNvPr id="5" name="Marcador de pie de página 4">
            <a:extLst>
              <a:ext uri="{FF2B5EF4-FFF2-40B4-BE49-F238E27FC236}">
                <a16:creationId xmlns:a16="http://schemas.microsoft.com/office/drawing/2014/main" id="{D74D5E9E-8402-7020-A583-0ED030BE2D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D61E75-551F-FDD9-3DEA-C62D313B6C3A}"/>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74758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38954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18259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D3450FF-BC1A-4871-ACF7-0512E9BB0A96}"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11721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D3450FF-BC1A-4871-ACF7-0512E9BB0A96}" type="datetimeFigureOut">
              <a:rPr lang="es-ES" smtClean="0"/>
              <a:t>17/10/2023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03810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D3450FF-BC1A-4871-ACF7-0512E9BB0A96}" type="datetimeFigureOut">
              <a:rPr lang="es-ES" smtClean="0"/>
              <a:t>17/10/2023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97062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D3450FF-BC1A-4871-ACF7-0512E9BB0A96}" type="datetimeFigureOut">
              <a:rPr lang="es-ES" smtClean="0"/>
              <a:t>17/10/2023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94019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450FF-BC1A-4871-ACF7-0512E9BB0A96}" type="datetimeFigureOut">
              <a:rPr lang="es-ES" smtClean="0"/>
              <a:t>17/10/2023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52970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5334E68-2B59-426E-826C-D4E3775626A2}"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1319C50-8395-4DEA-86D4-22ED29140F7A}" type="slidenum">
              <a:rPr lang="es-ES" smtClean="0"/>
              <a:t>‹Nº›</a:t>
            </a:fld>
            <a:endParaRPr lang="es-ES"/>
          </a:p>
        </p:txBody>
      </p:sp>
    </p:spTree>
    <p:extLst>
      <p:ext uri="{BB962C8B-B14F-4D97-AF65-F5344CB8AC3E}">
        <p14:creationId xmlns:p14="http://schemas.microsoft.com/office/powerpoint/2010/main" val="297639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17/10/2023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36045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17/10/2023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89351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85769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80953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5334E68-2B59-426E-826C-D4E3775626A2}" type="datetimeFigureOut">
              <a:rPr lang="es-ES" smtClean="0"/>
              <a:t>17/10/2023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1319C50-8395-4DEA-86D4-22ED29140F7A}" type="slidenum">
              <a:rPr lang="es-ES" smtClean="0"/>
              <a:t>‹Nº›</a:t>
            </a:fld>
            <a:endParaRPr lang="es-ES"/>
          </a:p>
        </p:txBody>
      </p:sp>
    </p:spTree>
    <p:extLst>
      <p:ext uri="{BB962C8B-B14F-4D97-AF65-F5344CB8AC3E}">
        <p14:creationId xmlns:p14="http://schemas.microsoft.com/office/powerpoint/2010/main" val="103129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5334E68-2B59-426E-826C-D4E3775626A2}" type="datetimeFigureOut">
              <a:rPr lang="es-ES" smtClean="0"/>
              <a:t>17/10/2023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91319C50-8395-4DEA-86D4-22ED29140F7A}" type="slidenum">
              <a:rPr lang="es-ES" smtClean="0"/>
              <a:t>‹Nº›</a:t>
            </a:fld>
            <a:endParaRPr lang="es-ES"/>
          </a:p>
        </p:txBody>
      </p:sp>
    </p:spTree>
    <p:extLst>
      <p:ext uri="{BB962C8B-B14F-4D97-AF65-F5344CB8AC3E}">
        <p14:creationId xmlns:p14="http://schemas.microsoft.com/office/powerpoint/2010/main" val="375739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5334E68-2B59-426E-826C-D4E3775626A2}" type="datetimeFigureOut">
              <a:rPr lang="es-ES" smtClean="0"/>
              <a:t>17/10/2023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91319C50-8395-4DEA-86D4-22ED29140F7A}" type="slidenum">
              <a:rPr lang="es-ES" smtClean="0"/>
              <a:t>‹Nº›</a:t>
            </a:fld>
            <a:endParaRPr lang="es-ES"/>
          </a:p>
        </p:txBody>
      </p:sp>
    </p:spTree>
    <p:extLst>
      <p:ext uri="{BB962C8B-B14F-4D97-AF65-F5344CB8AC3E}">
        <p14:creationId xmlns:p14="http://schemas.microsoft.com/office/powerpoint/2010/main" val="235219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34E68-2B59-426E-826C-D4E3775626A2}" type="datetimeFigureOut">
              <a:rPr lang="es-ES" smtClean="0"/>
              <a:t>17/10/2023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91319C50-8395-4DEA-86D4-22ED29140F7A}" type="slidenum">
              <a:rPr lang="es-ES" smtClean="0"/>
              <a:t>‹Nº›</a:t>
            </a:fld>
            <a:endParaRPr lang="es-ES"/>
          </a:p>
        </p:txBody>
      </p:sp>
    </p:spTree>
    <p:extLst>
      <p:ext uri="{BB962C8B-B14F-4D97-AF65-F5344CB8AC3E}">
        <p14:creationId xmlns:p14="http://schemas.microsoft.com/office/powerpoint/2010/main" val="205009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5334E68-2B59-426E-826C-D4E3775626A2}" type="datetimeFigureOut">
              <a:rPr lang="es-ES" smtClean="0"/>
              <a:t>17/10/2023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1319C50-8395-4DEA-86D4-22ED29140F7A}" type="slidenum">
              <a:rPr lang="es-ES" smtClean="0"/>
              <a:t>‹Nº›</a:t>
            </a:fld>
            <a:endParaRPr lang="es-ES"/>
          </a:p>
        </p:txBody>
      </p:sp>
    </p:spTree>
    <p:extLst>
      <p:ext uri="{BB962C8B-B14F-4D97-AF65-F5344CB8AC3E}">
        <p14:creationId xmlns:p14="http://schemas.microsoft.com/office/powerpoint/2010/main" val="287269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5334E68-2B59-426E-826C-D4E3775626A2}" type="datetimeFigureOut">
              <a:rPr lang="es-ES" smtClean="0"/>
              <a:t>17/10/2023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1319C50-8395-4DEA-86D4-22ED29140F7A}" type="slidenum">
              <a:rPr lang="es-ES" smtClean="0"/>
              <a:t>‹Nº›</a:t>
            </a:fld>
            <a:endParaRPr lang="es-ES"/>
          </a:p>
        </p:txBody>
      </p:sp>
    </p:spTree>
    <p:extLst>
      <p:ext uri="{BB962C8B-B14F-4D97-AF65-F5344CB8AC3E}">
        <p14:creationId xmlns:p14="http://schemas.microsoft.com/office/powerpoint/2010/main" val="169374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5334E68-2B59-426E-826C-D4E3775626A2}" type="datetimeFigureOut">
              <a:rPr lang="es-ES" smtClean="0"/>
              <a:t>17/10/2023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319C50-8395-4DEA-86D4-22ED29140F7A}" type="slidenum">
              <a:rPr lang="es-ES" smtClean="0"/>
              <a:t>‹Nº›</a:t>
            </a:fld>
            <a:endParaRPr lang="es-ES"/>
          </a:p>
        </p:txBody>
      </p:sp>
    </p:spTree>
    <p:extLst>
      <p:ext uri="{BB962C8B-B14F-4D97-AF65-F5344CB8AC3E}">
        <p14:creationId xmlns:p14="http://schemas.microsoft.com/office/powerpoint/2010/main" val="2591024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49F015-76DE-CC84-F2C4-B66EE55F7CA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DF9CC49-6500-C6D2-107E-5DAD531AB15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168A5F-714C-EDFA-E69B-9DEBA1E6ADF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289AF3-E621-40E7-A387-C6F602C533B9}" type="datetimeFigureOut">
              <a:rPr lang="es-ES" smtClean="0"/>
              <a:t>17/10/2023</a:t>
            </a:fld>
            <a:endParaRPr lang="es-ES"/>
          </a:p>
        </p:txBody>
      </p:sp>
      <p:sp>
        <p:nvSpPr>
          <p:cNvPr id="5" name="Marcador de pie de página 4">
            <a:extLst>
              <a:ext uri="{FF2B5EF4-FFF2-40B4-BE49-F238E27FC236}">
                <a16:creationId xmlns:a16="http://schemas.microsoft.com/office/drawing/2014/main" id="{4DAF6E2D-C894-8405-D98D-35781B1DD8B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1F64ED5-6FF5-4E22-1F7E-CE33E24DBE5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E7C631C-3946-4E5D-B5C8-98567C3D55E0}" type="slidenum">
              <a:rPr lang="es-ES" smtClean="0"/>
              <a:t>‹Nº›</a:t>
            </a:fld>
            <a:endParaRPr lang="es-ES"/>
          </a:p>
        </p:txBody>
      </p:sp>
    </p:spTree>
    <p:extLst>
      <p:ext uri="{BB962C8B-B14F-4D97-AF65-F5344CB8AC3E}">
        <p14:creationId xmlns:p14="http://schemas.microsoft.com/office/powerpoint/2010/main" val="11275244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D3450FF-BC1A-4871-ACF7-0512E9BB0A96}" type="datetimeFigureOut">
              <a:rPr lang="es-ES" smtClean="0"/>
              <a:t>17/10/2023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AFBE55E-43F3-4006-9598-535EFFB40E8C}" type="slidenum">
              <a:rPr lang="es-ES" smtClean="0"/>
              <a:t>‹Nº›</a:t>
            </a:fld>
            <a:endParaRPr lang="es-ES"/>
          </a:p>
        </p:txBody>
      </p:sp>
    </p:spTree>
    <p:extLst>
      <p:ext uri="{BB962C8B-B14F-4D97-AF65-F5344CB8AC3E}">
        <p14:creationId xmlns:p14="http://schemas.microsoft.com/office/powerpoint/2010/main" val="29627988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9.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diagramColors" Target="../diagrams/colors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QuickStyle" Target="../diagrams/quickStyle2.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Layout" Target="../diagrams/layout2.xml"/><Relationship Id="rId5" Type="http://schemas.openxmlformats.org/officeDocument/2006/relationships/diagramQuickStyle" Target="../diagrams/quickStyle1.xml"/><Relationship Id="rId10" Type="http://schemas.openxmlformats.org/officeDocument/2006/relationships/diagramData" Target="../diagrams/data2.xml"/><Relationship Id="rId4" Type="http://schemas.openxmlformats.org/officeDocument/2006/relationships/diagramLayout" Target="../diagrams/layout1.xml"/><Relationship Id="rId9" Type="http://schemas.openxmlformats.org/officeDocument/2006/relationships/image" Target="../media/image15.jpg"/><Relationship Id="rId14"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7.jpeg"/><Relationship Id="rId7" Type="http://schemas.openxmlformats.org/officeDocument/2006/relationships/diagramColors" Target="../diagrams/colors3.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808B891-0ED9-7503-A4ED-42C49396DD14}"/>
              </a:ext>
            </a:extLst>
          </p:cNvPr>
          <p:cNvSpPr txBox="1"/>
          <p:nvPr/>
        </p:nvSpPr>
        <p:spPr>
          <a:xfrm>
            <a:off x="349200" y="95947"/>
            <a:ext cx="8445600" cy="1214453"/>
          </a:xfrm>
          <a:prstGeom prst="rect">
            <a:avLst/>
          </a:prstGeom>
          <a:noFill/>
        </p:spPr>
        <p:txBody>
          <a:bodyPr wrap="square" rtlCol="0">
            <a:prstTxWarp prst="textTriangleInverted">
              <a:avLst/>
            </a:prstTxWarp>
            <a:spAutoFit/>
            <a:scene3d>
              <a:camera prst="orthographicFront"/>
              <a:lightRig rig="threePt" dir="t"/>
            </a:scene3d>
            <a:sp3d extrusionH="57150">
              <a:bevelT h="25400" prst="softRound"/>
            </a:sp3d>
          </a:bodyPr>
          <a:lstStyle/>
          <a:p>
            <a:pPr algn="ctr"/>
            <a:r>
              <a:rPr lang="es-ES" sz="4400" b="1">
                <a:ln w="13462">
                  <a:solidFill>
                    <a:schemeClr val="bg1"/>
                  </a:solidFill>
                  <a:prstDash val="solid"/>
                </a:ln>
                <a:solidFill>
                  <a:srgbClr val="002060"/>
                </a:solidFill>
                <a:effectLst>
                  <a:outerShdw dist="12700" dir="2700000" algn="bl" rotWithShape="0">
                    <a:schemeClr val="accent6"/>
                  </a:outerShdw>
                </a:effectLst>
              </a:rPr>
              <a:t>GOD'S CALL TO MISSION</a:t>
            </a:r>
            <a:endParaRPr lang="es-ES" sz="4400" b="1" dirty="0">
              <a:ln w="13462">
                <a:solidFill>
                  <a:schemeClr val="bg1"/>
                </a:solidFill>
                <a:prstDash val="solid"/>
              </a:ln>
              <a:solidFill>
                <a:srgbClr val="002060"/>
              </a:solidFill>
              <a:effectLst>
                <a:outerShdw dist="12700" dir="2700000" algn="bl" rotWithShape="0">
                  <a:schemeClr val="accent6"/>
                </a:outerShdw>
              </a:effectLst>
            </a:endParaRPr>
          </a:p>
        </p:txBody>
      </p:sp>
      <p:sp>
        <p:nvSpPr>
          <p:cNvPr id="5" name="CuadroTexto 4">
            <a:extLst>
              <a:ext uri="{FF2B5EF4-FFF2-40B4-BE49-F238E27FC236}">
                <a16:creationId xmlns:a16="http://schemas.microsoft.com/office/drawing/2014/main" id="{D101958A-4773-57F9-1B20-D895E44E9FFC}"/>
              </a:ext>
            </a:extLst>
          </p:cNvPr>
          <p:cNvSpPr txBox="1"/>
          <p:nvPr/>
        </p:nvSpPr>
        <p:spPr>
          <a:xfrm>
            <a:off x="6962400" y="4466733"/>
            <a:ext cx="2181600" cy="523220"/>
          </a:xfrm>
          <a:prstGeom prst="rect">
            <a:avLst/>
          </a:prstGeom>
          <a:noFill/>
        </p:spPr>
        <p:txBody>
          <a:bodyPr wrap="square" rtlCol="0">
            <a:spAutoFit/>
          </a:bodyPr>
          <a:lstStyle/>
          <a:p>
            <a:pPr algn="r"/>
            <a:r>
              <a:rPr lang="es-ES" sz="1400" b="1" dirty="0">
                <a:solidFill>
                  <a:srgbClr val="824100"/>
                </a:solidFill>
              </a:rPr>
              <a:t>Lesson 3 for </a:t>
            </a:r>
          </a:p>
          <a:p>
            <a:pPr algn="r"/>
            <a:r>
              <a:rPr lang="es-ES" sz="1400" b="1" dirty="0" err="1">
                <a:solidFill>
                  <a:srgbClr val="824100"/>
                </a:solidFill>
              </a:rPr>
              <a:t>October</a:t>
            </a:r>
            <a:r>
              <a:rPr lang="es-ES" sz="1400" b="1">
                <a:solidFill>
                  <a:srgbClr val="824100"/>
                </a:solidFill>
              </a:rPr>
              <a:t> 21 </a:t>
            </a:r>
            <a:r>
              <a:rPr lang="es-ES" sz="1400" b="1" dirty="0">
                <a:solidFill>
                  <a:srgbClr val="824100"/>
                </a:solidFill>
              </a:rPr>
              <a:t>,2023</a:t>
            </a:r>
          </a:p>
        </p:txBody>
      </p:sp>
    </p:spTree>
    <p:extLst>
      <p:ext uri="{BB962C8B-B14F-4D97-AF65-F5344CB8AC3E}">
        <p14:creationId xmlns:p14="http://schemas.microsoft.com/office/powerpoint/2010/main" val="132465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C43796-37FA-0392-84C2-97077DD9A6B5}"/>
              </a:ext>
            </a:extLst>
          </p:cNvPr>
          <p:cNvSpPr txBox="1"/>
          <p:nvPr/>
        </p:nvSpPr>
        <p:spPr>
          <a:xfrm>
            <a:off x="0" y="0"/>
            <a:ext cx="5242507" cy="646331"/>
          </a:xfrm>
          <a:prstGeom prst="rect">
            <a:avLst/>
          </a:prstGeom>
          <a:noFill/>
        </p:spPr>
        <p:txBody>
          <a:bodyPr wrap="square">
            <a:spAutoFit/>
          </a:bodyPr>
          <a:lstStyle/>
          <a:p>
            <a:pPr algn="ctr"/>
            <a:r>
              <a:rPr lang="es-ES"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WHERE TO START?</a:t>
            </a:r>
          </a:p>
        </p:txBody>
      </p:sp>
      <p:sp>
        <p:nvSpPr>
          <p:cNvPr id="5" name="CuadroTexto 4">
            <a:extLst>
              <a:ext uri="{FF2B5EF4-FFF2-40B4-BE49-F238E27FC236}">
                <a16:creationId xmlns:a16="http://schemas.microsoft.com/office/drawing/2014/main" id="{E1F4E8A1-12B0-2A54-C0F6-B0EAF944F012}"/>
              </a:ext>
            </a:extLst>
          </p:cNvPr>
          <p:cNvSpPr txBox="1"/>
          <p:nvPr/>
        </p:nvSpPr>
        <p:spPr>
          <a:xfrm>
            <a:off x="0" y="538858"/>
            <a:ext cx="5242501" cy="738664"/>
          </a:xfrm>
          <a:prstGeom prst="rect">
            <a:avLst/>
          </a:prstGeom>
          <a:noFill/>
        </p:spPr>
        <p:txBody>
          <a:bodyPr wrap="square">
            <a:spAutoFit/>
            <a:scene3d>
              <a:camera prst="orthographicFront"/>
              <a:lightRig rig="threePt" dir="t"/>
            </a:scene3d>
            <a:sp3d extrusionH="57150">
              <a:bevelT w="38100" h="38100"/>
            </a:sp3d>
          </a:bodyPr>
          <a:lstStyle/>
          <a:p>
            <a:pPr algn="ctr"/>
            <a:r>
              <a:rPr lang="en-US" sz="1400" b="1" dirty="0">
                <a:solidFill>
                  <a:schemeClr val="accent6">
                    <a:lumMod val="50000"/>
                  </a:schemeClr>
                </a:solidFill>
                <a:latin typeface="Comic Sans MS" panose="030F0702030302020204" pitchFamily="66" charset="0"/>
              </a:rPr>
              <a:t>“and you shall be witnesses to Me in Jerusalem, and in all Judea and Samaria, and to the end of the earth” </a:t>
            </a:r>
          </a:p>
          <a:p>
            <a:pPr algn="ctr"/>
            <a:r>
              <a:rPr lang="en-US" sz="1400" b="1" dirty="0">
                <a:solidFill>
                  <a:schemeClr val="accent6">
                    <a:lumMod val="50000"/>
                  </a:schemeClr>
                </a:solidFill>
                <a:latin typeface="Comic Sans MS" panose="030F0702030302020204" pitchFamily="66" charset="0"/>
              </a:rPr>
              <a:t>(Acts 1:8)</a:t>
            </a:r>
          </a:p>
        </p:txBody>
      </p:sp>
      <p:sp>
        <p:nvSpPr>
          <p:cNvPr id="6" name="CuadroTexto 5">
            <a:extLst>
              <a:ext uri="{FF2B5EF4-FFF2-40B4-BE49-F238E27FC236}">
                <a16:creationId xmlns:a16="http://schemas.microsoft.com/office/drawing/2014/main" id="{B56CEF74-FC9F-5E2D-4A16-7BF66E8B9EA6}"/>
              </a:ext>
            </a:extLst>
          </p:cNvPr>
          <p:cNvSpPr txBox="1"/>
          <p:nvPr/>
        </p:nvSpPr>
        <p:spPr>
          <a:xfrm>
            <a:off x="243840" y="1334347"/>
            <a:ext cx="5391573" cy="369332"/>
          </a:xfrm>
          <a:prstGeom prst="rect">
            <a:avLst/>
          </a:prstGeom>
          <a:noFill/>
        </p:spPr>
        <p:txBody>
          <a:bodyPr wrap="square" rtlCol="0">
            <a:spAutoFit/>
          </a:bodyPr>
          <a:lstStyle/>
          <a:p>
            <a:endParaRPr lang="es-ES" dirty="0"/>
          </a:p>
        </p:txBody>
      </p:sp>
      <p:sp>
        <p:nvSpPr>
          <p:cNvPr id="7" name="CuadroTexto 6">
            <a:extLst>
              <a:ext uri="{FF2B5EF4-FFF2-40B4-BE49-F238E27FC236}">
                <a16:creationId xmlns:a16="http://schemas.microsoft.com/office/drawing/2014/main" id="{6C907996-465C-8918-1DB6-3FF6F2DCD81E}"/>
              </a:ext>
            </a:extLst>
          </p:cNvPr>
          <p:cNvSpPr txBox="1"/>
          <p:nvPr/>
        </p:nvSpPr>
        <p:spPr>
          <a:xfrm>
            <a:off x="79204" y="1285898"/>
            <a:ext cx="5163303" cy="923330"/>
          </a:xfrm>
          <a:prstGeom prst="rect">
            <a:avLst/>
          </a:prstGeom>
          <a:noFill/>
        </p:spPr>
        <p:txBody>
          <a:bodyPr wrap="square" rtlCol="0">
            <a:spAutoFit/>
          </a:bodyPr>
          <a:lstStyle/>
          <a:p>
            <a:pPr>
              <a:spcBef>
                <a:spcPts val="600"/>
              </a:spcBef>
            </a:pPr>
            <a:r>
              <a:rPr lang="en-US" b="1" dirty="0"/>
              <a:t>The mission is to be witnesses of Jesus. That is, in telling “what we have seen and heard” about Jesus (Acts 4:20). How do I do it?</a:t>
            </a:r>
            <a:endParaRPr lang="es-ES" b="1" dirty="0"/>
          </a:p>
        </p:txBody>
      </p:sp>
      <p:pic>
        <p:nvPicPr>
          <p:cNvPr id="9" name="Imagen 8">
            <a:extLst>
              <a:ext uri="{FF2B5EF4-FFF2-40B4-BE49-F238E27FC236}">
                <a16:creationId xmlns:a16="http://schemas.microsoft.com/office/drawing/2014/main" id="{05FD9992-BFF7-632F-2536-4A4129F03AA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242507" y="100442"/>
            <a:ext cx="3822290" cy="4942616"/>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5A986213-49BC-24FC-DB03-0162292EFE00}"/>
              </a:ext>
            </a:extLst>
          </p:cNvPr>
          <p:cNvSpPr txBox="1"/>
          <p:nvPr/>
        </p:nvSpPr>
        <p:spPr>
          <a:xfrm>
            <a:off x="79200" y="2309670"/>
            <a:ext cx="5163302" cy="1477328"/>
          </a:xfrm>
          <a:prstGeom prst="rect">
            <a:avLst/>
          </a:prstGeom>
          <a:noFill/>
        </p:spPr>
        <p:txBody>
          <a:bodyPr wrap="square">
            <a:spAutoFit/>
          </a:bodyPr>
          <a:lstStyle/>
          <a:p>
            <a:pPr>
              <a:spcBef>
                <a:spcPts val="600"/>
              </a:spcBef>
            </a:pPr>
            <a:r>
              <a:rPr lang="en-US" b="1" dirty="0"/>
              <a:t>Acts 1:8 gives us the guideline. First of all, starting with my comfort zone: my home, my family, my friends [Jerusalem]. Next, we must expand that area and extend ourselves to people we don't trust as much [Judea], even those we don't like [Samaria].</a:t>
            </a:r>
            <a:endParaRPr lang="es-ES" b="1" dirty="0"/>
          </a:p>
        </p:txBody>
      </p:sp>
      <p:sp>
        <p:nvSpPr>
          <p:cNvPr id="10" name="CuadroTexto 9">
            <a:extLst>
              <a:ext uri="{FF2B5EF4-FFF2-40B4-BE49-F238E27FC236}">
                <a16:creationId xmlns:a16="http://schemas.microsoft.com/office/drawing/2014/main" id="{D9A1617B-D03A-AC82-AEE7-270706DBA91A}"/>
              </a:ext>
            </a:extLst>
          </p:cNvPr>
          <p:cNvSpPr txBox="1"/>
          <p:nvPr/>
        </p:nvSpPr>
        <p:spPr>
          <a:xfrm>
            <a:off x="79200" y="4119728"/>
            <a:ext cx="5163301" cy="923330"/>
          </a:xfrm>
          <a:prstGeom prst="rect">
            <a:avLst/>
          </a:prstGeom>
          <a:noFill/>
        </p:spPr>
        <p:txBody>
          <a:bodyPr wrap="square">
            <a:spAutoFit/>
          </a:bodyPr>
          <a:lstStyle/>
          <a:p>
            <a:pPr>
              <a:spcBef>
                <a:spcPts val="600"/>
              </a:spcBef>
            </a:pPr>
            <a:r>
              <a:rPr lang="en-US" b="1" dirty="0"/>
              <a:t>As we are led by the Holy Spirit, we may be called to cross physical, cultural, ethnic, etc. boundaries. The limit: “to the ends of the earth.”</a:t>
            </a:r>
            <a:endParaRPr lang="es-ES" b="1" dirty="0"/>
          </a:p>
        </p:txBody>
      </p:sp>
    </p:spTree>
    <p:extLst>
      <p:ext uri="{BB962C8B-B14F-4D97-AF65-F5344CB8AC3E}">
        <p14:creationId xmlns:p14="http://schemas.microsoft.com/office/powerpoint/2010/main" val="165065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42"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Horizontal)">
                                      <p:cBhvr>
                                        <p:cTn id="16" dur="500"/>
                                        <p:tgtEl>
                                          <p:spTgt spid="9"/>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44F452B-9F8E-2FCB-673C-C03E1ACBD647}"/>
              </a:ext>
            </a:extLst>
          </p:cNvPr>
          <p:cNvSpPr txBox="1"/>
          <p:nvPr/>
        </p:nvSpPr>
        <p:spPr>
          <a:xfrm>
            <a:off x="662666" y="1152184"/>
            <a:ext cx="8279734" cy="3046988"/>
          </a:xfrm>
          <a:prstGeom prst="rect">
            <a:avLst/>
          </a:prstGeom>
          <a:noFill/>
        </p:spPr>
        <p:txBody>
          <a:bodyPr wrap="square">
            <a:spAutoFit/>
          </a:bodyPr>
          <a:lstStyle/>
          <a:p>
            <a:pPr>
              <a:spcBef>
                <a:spcPts val="600"/>
              </a:spcBef>
            </a:pPr>
            <a:r>
              <a:rPr lang="es-ES" sz="2400" b="1">
                <a:latin typeface="Constantia" panose="02030602050306030303" pitchFamily="18" charset="0"/>
              </a:rPr>
              <a:t>“</a:t>
            </a:r>
            <a:r>
              <a:rPr lang="en-US" sz="2400" b="1">
                <a:latin typeface="Constantia" panose="02030602050306030303" pitchFamily="18" charset="0"/>
              </a:rPr>
              <a:t>With the help of God, every true believer can see where there is work to be done. When the human will cooperates with the will of God, it becomes omnipotent, and the worker can make opportunities […] If you will go to work in earnest, ways will open before you for the accomplishment of this work. Lean upon the divine arm for wisdom, strength, and skill for the work that God has given you to do.</a:t>
            </a:r>
            <a:r>
              <a:rPr lang="es-ES" sz="2400" b="1">
                <a:latin typeface="Constantia" panose="02030602050306030303" pitchFamily="18" charset="0"/>
              </a:rPr>
              <a:t>”</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6F782BBA-DE85-D346-36C9-099438F3B38B}"/>
              </a:ext>
            </a:extLst>
          </p:cNvPr>
          <p:cNvSpPr txBox="1"/>
          <p:nvPr/>
        </p:nvSpPr>
        <p:spPr>
          <a:xfrm>
            <a:off x="6126437" y="4562281"/>
            <a:ext cx="2815963" cy="307777"/>
          </a:xfrm>
          <a:prstGeom prst="rect">
            <a:avLst/>
          </a:prstGeom>
          <a:noFill/>
        </p:spPr>
        <p:txBody>
          <a:bodyPr wrap="none" rtlCol="0">
            <a:spAutoFit/>
          </a:bodyPr>
          <a:lstStyle/>
          <a:p>
            <a:pPr algn="r"/>
            <a:r>
              <a:rPr lang="en-US" sz="1400" b="1" dirty="0"/>
              <a:t>EGW (Our High Calling, October 19)</a:t>
            </a:r>
            <a:endParaRPr lang="es-ES" sz="1400" b="1" dirty="0"/>
          </a:p>
        </p:txBody>
      </p:sp>
    </p:spTree>
    <p:extLst>
      <p:ext uri="{BB962C8B-B14F-4D97-AF65-F5344CB8AC3E}">
        <p14:creationId xmlns:p14="http://schemas.microsoft.com/office/powerpoint/2010/main" val="274152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Forma&#10;&#10;Descripción generada automáticamente">
            <a:extLst>
              <a:ext uri="{FF2B5EF4-FFF2-40B4-BE49-F238E27FC236}">
                <a16:creationId xmlns:a16="http://schemas.microsoft.com/office/drawing/2014/main" id="{89165EF4-5337-A2C5-50AE-53553FDDE3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flipH="1">
            <a:off x="-1" y="2571750"/>
            <a:ext cx="9143999" cy="2571750"/>
          </a:xfrm>
          <a:prstGeom prst="rect">
            <a:avLst/>
          </a:prstGeom>
        </p:spPr>
      </p:pic>
      <p:pic>
        <p:nvPicPr>
          <p:cNvPr id="7" name="Imagen 6" descr="Forma, Rectángulo&#10;&#10;Descripción generada automáticamente">
            <a:extLst>
              <a:ext uri="{FF2B5EF4-FFF2-40B4-BE49-F238E27FC236}">
                <a16:creationId xmlns:a16="http://schemas.microsoft.com/office/drawing/2014/main" id="{0D0F2BF2-F602-3DCC-32F8-DC6DCB2AA4A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9144000" cy="2571750"/>
          </a:xfrm>
          <a:prstGeom prst="rect">
            <a:avLst/>
          </a:prstGeom>
        </p:spPr>
      </p:pic>
      <p:sp>
        <p:nvSpPr>
          <p:cNvPr id="2" name="CuadroTexto 1">
            <a:extLst>
              <a:ext uri="{FF2B5EF4-FFF2-40B4-BE49-F238E27FC236}">
                <a16:creationId xmlns:a16="http://schemas.microsoft.com/office/drawing/2014/main" id="{482C16D6-0D6F-3A0B-399E-A423C4B6FBAE}"/>
              </a:ext>
            </a:extLst>
          </p:cNvPr>
          <p:cNvSpPr txBox="1"/>
          <p:nvPr/>
        </p:nvSpPr>
        <p:spPr>
          <a:xfrm>
            <a:off x="2293373" y="109726"/>
            <a:ext cx="6582493" cy="769441"/>
          </a:xfrm>
          <a:prstGeom prst="rect">
            <a:avLst/>
          </a:prstGeom>
          <a:noFill/>
        </p:spPr>
        <p:txBody>
          <a:bodyPr wrap="square" rtlCol="0">
            <a:spAutoFit/>
          </a:bodyPr>
          <a:lstStyle/>
          <a:p>
            <a:pPr lvl="0" algn="ctr">
              <a:defRPr/>
            </a:pPr>
            <a:r>
              <a:rPr lang="es-ES" sz="4400" b="1" dirty="0">
                <a:ln w="0"/>
                <a:solidFill>
                  <a:srgbClr val="CC00CC">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WEEKLY CHALLENGE</a:t>
            </a:r>
            <a:endParaRPr kumimoji="0" lang="es-ES" sz="4400" b="1" i="0" u="none" strike="noStrike" kern="1200" cap="none" spc="0" normalizeH="0" baseline="0" noProof="0" dirty="0">
              <a:ln w="0"/>
              <a:solidFill>
                <a:srgbClr val="CC00CC">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 name="CuadroTexto 2">
            <a:extLst>
              <a:ext uri="{FF2B5EF4-FFF2-40B4-BE49-F238E27FC236}">
                <a16:creationId xmlns:a16="http://schemas.microsoft.com/office/drawing/2014/main" id="{B63CF8FF-F34A-C647-9DEC-0F2744052064}"/>
              </a:ext>
            </a:extLst>
          </p:cNvPr>
          <p:cNvSpPr txBox="1"/>
          <p:nvPr/>
        </p:nvSpPr>
        <p:spPr>
          <a:xfrm>
            <a:off x="279450" y="2659372"/>
            <a:ext cx="7021002" cy="769441"/>
          </a:xfrm>
          <a:prstGeom prst="rect">
            <a:avLst/>
          </a:prstGeom>
          <a:noFill/>
        </p:spPr>
        <p:txBody>
          <a:bodyPr wrap="square" rtlCol="0">
            <a:spAutoFit/>
          </a:bodyPr>
          <a:lstStyle>
            <a:defPPr>
              <a:defRPr lang="en-US"/>
            </a:defPPr>
            <a:lvl1pPr algn="ctr">
              <a:defRPr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pPr lvl="0">
              <a:defRPr/>
            </a:pPr>
            <a:r>
              <a:rPr lang="es-ES" dirty="0">
                <a:solidFill>
                  <a:srgbClr val="0E625E"/>
                </a:solidFill>
                <a:effectLst>
                  <a:outerShdw blurRad="38100" dist="19050" dir="2700000" algn="tl" rotWithShape="0">
                    <a:prstClr val="black">
                      <a:alpha val="40000"/>
                    </a:prstClr>
                  </a:outerShdw>
                </a:effectLst>
              </a:rPr>
              <a:t>ADVANCED CHALLENGE</a:t>
            </a:r>
            <a:endParaRPr kumimoji="0" lang="es-ES" sz="4400" b="1" i="0" u="none" strike="noStrike" kern="1200" cap="none" spc="0" normalizeH="0" baseline="0" noProof="0" dirty="0">
              <a:ln w="0"/>
              <a:solidFill>
                <a:srgbClr val="0E625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 name="CuadroTexto 3">
            <a:extLst>
              <a:ext uri="{FF2B5EF4-FFF2-40B4-BE49-F238E27FC236}">
                <a16:creationId xmlns:a16="http://schemas.microsoft.com/office/drawing/2014/main" id="{01D1B634-A315-5202-0AC1-4DE5E4DB611D}"/>
              </a:ext>
            </a:extLst>
          </p:cNvPr>
          <p:cNvSpPr txBox="1"/>
          <p:nvPr/>
        </p:nvSpPr>
        <p:spPr>
          <a:xfrm>
            <a:off x="2522483" y="964759"/>
            <a:ext cx="5451047" cy="1015663"/>
          </a:xfrm>
          <a:prstGeom prst="rect">
            <a:avLst/>
          </a:prstGeom>
          <a:noFill/>
        </p:spPr>
        <p:txBody>
          <a:bodyPr wrap="square" rtlCol="0">
            <a:spAutoFit/>
          </a:bodyPr>
          <a:lstStyle/>
          <a:p>
            <a:pPr lvl="0" algn="ctr">
              <a:spcBef>
                <a:spcPts val="600"/>
              </a:spcBef>
              <a:defRPr/>
            </a:pPr>
            <a:r>
              <a:rPr lang="en-US" sz="2000" b="1" dirty="0">
                <a:solidFill>
                  <a:prstClr val="black"/>
                </a:solidFill>
                <a:latin typeface="Comic Sans MS" panose="030F0702030302020204" pitchFamily="66" charset="0"/>
                <a:cs typeface="Times New Roman" panose="02020603050405020304" pitchFamily="18" charset="0"/>
              </a:rPr>
              <a:t>Identify and list groups of people with special needs in your community which the church has not made efforts to reach</a:t>
            </a:r>
            <a:r>
              <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rPr>
              <a:t>.</a:t>
            </a:r>
          </a:p>
        </p:txBody>
      </p:sp>
      <p:sp>
        <p:nvSpPr>
          <p:cNvPr id="5" name="CuadroTexto 4">
            <a:extLst>
              <a:ext uri="{FF2B5EF4-FFF2-40B4-BE49-F238E27FC236}">
                <a16:creationId xmlns:a16="http://schemas.microsoft.com/office/drawing/2014/main" id="{31A3BD76-4DBE-546B-00B0-64160E588448}"/>
              </a:ext>
            </a:extLst>
          </p:cNvPr>
          <p:cNvSpPr txBox="1"/>
          <p:nvPr/>
        </p:nvSpPr>
        <p:spPr>
          <a:xfrm>
            <a:off x="1372080" y="3516435"/>
            <a:ext cx="5226345" cy="1015663"/>
          </a:xfrm>
          <a:prstGeom prst="rect">
            <a:avLst/>
          </a:prstGeom>
          <a:noFill/>
        </p:spPr>
        <p:txBody>
          <a:bodyPr wrap="square" rtlCol="0">
            <a:spAutoFit/>
          </a:bodyPr>
          <a:lstStyle/>
          <a:p>
            <a:pPr lvl="0" algn="ctr">
              <a:spcBef>
                <a:spcPts val="600"/>
              </a:spcBef>
              <a:defRPr/>
            </a:pPr>
            <a:r>
              <a:rPr lang="en-US" sz="2000" b="1" dirty="0">
                <a:solidFill>
                  <a:prstClr val="black"/>
                </a:solidFill>
                <a:latin typeface="Comic Sans MS" panose="030F0702030302020204" pitchFamily="66" charset="0"/>
              </a:rPr>
              <a:t>Begin praying for an opportunity, in the near future, to engage in mission with people with </a:t>
            </a:r>
            <a:r>
              <a:rPr lang="en-US" sz="2000" b="1">
                <a:solidFill>
                  <a:prstClr val="black"/>
                </a:solidFill>
                <a:latin typeface="Comic Sans MS" panose="030F0702030302020204" pitchFamily="66" charset="0"/>
              </a:rPr>
              <a:t>special needs.</a:t>
            </a:r>
            <a:endPar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13" name="Imagen 12" descr="Mujer hablando por teléfono&#10;&#10;Descripción generada automáticamente">
            <a:extLst>
              <a:ext uri="{FF2B5EF4-FFF2-40B4-BE49-F238E27FC236}">
                <a16:creationId xmlns:a16="http://schemas.microsoft.com/office/drawing/2014/main" id="{88D4C628-A9A9-7A73-B092-157E9DBE777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7547" y="705768"/>
            <a:ext cx="2049066" cy="1668023"/>
          </a:xfrm>
          <a:prstGeom prst="rect">
            <a:avLst/>
          </a:prstGeom>
          <a:ln>
            <a:noFill/>
          </a:ln>
          <a:effectLst>
            <a:softEdge rad="112500"/>
          </a:effectLst>
        </p:spPr>
      </p:pic>
      <p:pic>
        <p:nvPicPr>
          <p:cNvPr id="15" name="Imagen 14" descr="Mano de una persona&#10;&#10;Descripción generada automáticamente con confianza media">
            <a:extLst>
              <a:ext uri="{FF2B5EF4-FFF2-40B4-BE49-F238E27FC236}">
                <a16:creationId xmlns:a16="http://schemas.microsoft.com/office/drawing/2014/main" id="{FDB5F0D5-63BB-4E44-CEEC-92B683B39C6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130"/>
          <a:stretch/>
        </p:blipFill>
        <p:spPr>
          <a:xfrm>
            <a:off x="7211960" y="3215148"/>
            <a:ext cx="1523141" cy="1786293"/>
          </a:xfrm>
          <a:prstGeom prst="rect">
            <a:avLst/>
          </a:prstGeom>
          <a:ln>
            <a:noFill/>
          </a:ln>
          <a:effectLst>
            <a:softEdge rad="112500"/>
          </a:effectLst>
        </p:spPr>
      </p:pic>
    </p:spTree>
    <p:extLst>
      <p:ext uri="{BB962C8B-B14F-4D97-AF65-F5344CB8AC3E}">
        <p14:creationId xmlns:p14="http://schemas.microsoft.com/office/powerpoint/2010/main" val="180216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800" decel="100000"/>
                                        <p:tgtEl>
                                          <p:spTgt spid="3"/>
                                        </p:tgtEl>
                                      </p:cBhvr>
                                    </p:animEffect>
                                    <p:anim calcmode="lin" valueType="num">
                                      <p:cBhvr>
                                        <p:cTn id="30" dur="800" decel="100000" fill="hold"/>
                                        <p:tgtEl>
                                          <p:spTgt spid="3"/>
                                        </p:tgtEl>
                                        <p:attrNameLst>
                                          <p:attrName>style.rotation</p:attrName>
                                        </p:attrNameLst>
                                      </p:cBhvr>
                                      <p:tavLst>
                                        <p:tav tm="0">
                                          <p:val>
                                            <p:fltVal val="-90"/>
                                          </p:val>
                                        </p:tav>
                                        <p:tav tm="100000">
                                          <p:val>
                                            <p:fltVal val="0"/>
                                          </p:val>
                                        </p:tav>
                                      </p:tavLst>
                                    </p:anim>
                                    <p:anim calcmode="lin" valueType="num">
                                      <p:cBhvr>
                                        <p:cTn id="31" dur="800" decel="100000" fill="hold"/>
                                        <p:tgtEl>
                                          <p:spTgt spid="3"/>
                                        </p:tgtEl>
                                        <p:attrNameLst>
                                          <p:attrName>ppt_x</p:attrName>
                                        </p:attrNameLst>
                                      </p:cBhvr>
                                      <p:tavLst>
                                        <p:tav tm="0">
                                          <p:val>
                                            <p:strVal val="#ppt_x+0.4"/>
                                          </p:val>
                                        </p:tav>
                                        <p:tav tm="100000">
                                          <p:val>
                                            <p:strVal val="#ppt_x-0.05"/>
                                          </p:val>
                                        </p:tav>
                                      </p:tavLst>
                                    </p:anim>
                                    <p:anim calcmode="lin" valueType="num">
                                      <p:cBhvr>
                                        <p:cTn id="32" dur="800" decel="100000" fill="hold"/>
                                        <p:tgtEl>
                                          <p:spTgt spid="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53"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4" name="Imagen 3" descr="Un grupo de personas en una estrella&#10;&#10;Descripción generada automáticamente con confianza media">
            <a:extLst>
              <a:ext uri="{FF2B5EF4-FFF2-40B4-BE49-F238E27FC236}">
                <a16:creationId xmlns:a16="http://schemas.microsoft.com/office/drawing/2014/main" id="{0F12F198-E25A-7D26-0DC3-37EE31CA9D0A}"/>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1" y="7"/>
            <a:ext cx="8897012" cy="5143493"/>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40B41E15-CAF5-6BFC-EC56-6D11C72045F3}"/>
              </a:ext>
            </a:extLst>
          </p:cNvPr>
          <p:cNvSpPr txBox="1"/>
          <p:nvPr/>
        </p:nvSpPr>
        <p:spPr>
          <a:xfrm>
            <a:off x="0" y="84380"/>
            <a:ext cx="4028320" cy="1892826"/>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lgn="ctr">
              <a:defRPr sz="3600" b="1">
                <a:solidFill>
                  <a:srgbClr val="32528C"/>
                </a:solidFill>
                <a:latin typeface="Comic Sans MS" panose="030F0702030302020204" pitchFamily="66" charset="0"/>
              </a:defRPr>
            </a:lvl1pPr>
          </a:lstStyle>
          <a:p>
            <a:pPr defTabSz="685800"/>
            <a:r>
              <a:rPr lang="es-ES" sz="1950" dirty="0">
                <a:solidFill>
                  <a:srgbClr val="FFFF66"/>
                </a:solidFill>
              </a:rPr>
              <a:t>“</a:t>
            </a:r>
            <a:r>
              <a:rPr lang="en-US" sz="1950" dirty="0">
                <a:solidFill>
                  <a:srgbClr val="FFFF66"/>
                </a:solidFill>
              </a:rPr>
              <a:t>But you will receive power when the Holy Spirit comes   on you; and you will be my witnesses in Jerusalem, and in all Judea and Samaria, and to the ends of the earth</a:t>
            </a:r>
            <a:r>
              <a:rPr lang="es-ES" sz="1950" dirty="0">
                <a:solidFill>
                  <a:srgbClr val="FFFF66"/>
                </a:solidFill>
              </a:rPr>
              <a:t>” </a:t>
            </a:r>
            <a:r>
              <a:rPr lang="es-ES" sz="1200" dirty="0">
                <a:solidFill>
                  <a:srgbClr val="FFFF66"/>
                </a:solidFill>
              </a:rPr>
              <a:t>(Acts 1:8)</a:t>
            </a:r>
            <a:endParaRPr lang="es-ES" sz="1500" dirty="0">
              <a:solidFill>
                <a:srgbClr val="FFFF66"/>
              </a:solidFill>
            </a:endParaRPr>
          </a:p>
        </p:txBody>
      </p:sp>
    </p:spTree>
    <p:extLst>
      <p:ext uri="{BB962C8B-B14F-4D97-AF65-F5344CB8AC3E}">
        <p14:creationId xmlns:p14="http://schemas.microsoft.com/office/powerpoint/2010/main" val="262603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68592AD-FEA4-1768-1E9E-08B87723C366}"/>
              </a:ext>
            </a:extLst>
          </p:cNvPr>
          <p:cNvSpPr txBox="1"/>
          <p:nvPr/>
        </p:nvSpPr>
        <p:spPr>
          <a:xfrm>
            <a:off x="4953600" y="2718838"/>
            <a:ext cx="4190400" cy="2185214"/>
          </a:xfrm>
          <a:prstGeom prst="rect">
            <a:avLst/>
          </a:prstGeom>
          <a:noFill/>
        </p:spPr>
        <p:txBody>
          <a:bodyPr wrap="square" rtlCol="0">
            <a:spAutoFit/>
            <a:scene3d>
              <a:camera prst="orthographicFront"/>
              <a:lightRig rig="threePt" dir="t"/>
            </a:scene3d>
            <a:sp3d extrusionH="57150">
              <a:bevelT w="38100" h="38100"/>
            </a:sp3d>
          </a:bodyPr>
          <a:lstStyle/>
          <a:p>
            <a:r>
              <a:rPr lang="es-ES" b="1" dirty="0">
                <a:solidFill>
                  <a:srgbClr val="8A4C77"/>
                </a:solidFill>
              </a:rPr>
              <a:t>God's call to mission</a:t>
            </a:r>
          </a:p>
          <a:p>
            <a:r>
              <a:rPr lang="es-ES" b="1" dirty="0"/>
              <a:t>	</a:t>
            </a:r>
            <a:r>
              <a:rPr lang="en-US" b="1" dirty="0"/>
              <a:t>Reasons for rejecting the mission</a:t>
            </a:r>
            <a:r>
              <a:rPr lang="es-ES" b="1" dirty="0"/>
              <a:t>.</a:t>
            </a:r>
          </a:p>
          <a:p>
            <a:r>
              <a:rPr lang="es-ES" b="1" dirty="0"/>
              <a:t>	</a:t>
            </a:r>
            <a:r>
              <a:rPr lang="en-US" b="1" dirty="0"/>
              <a:t>The purpose of the mission</a:t>
            </a:r>
            <a:r>
              <a:rPr lang="es-ES" b="1" dirty="0"/>
              <a:t>.</a:t>
            </a:r>
          </a:p>
          <a:p>
            <a:pPr>
              <a:spcBef>
                <a:spcPts val="1200"/>
              </a:spcBef>
            </a:pPr>
            <a:r>
              <a:rPr lang="es-ES" b="1" dirty="0">
                <a:solidFill>
                  <a:srgbClr val="4B8A79"/>
                </a:solidFill>
              </a:rPr>
              <a:t>Fulfilling the mission:</a:t>
            </a:r>
          </a:p>
          <a:p>
            <a:r>
              <a:rPr lang="es-ES" b="1" dirty="0"/>
              <a:t>	The example of Abraham.</a:t>
            </a:r>
          </a:p>
          <a:p>
            <a:r>
              <a:rPr lang="es-ES" b="1" dirty="0"/>
              <a:t>	</a:t>
            </a:r>
            <a:r>
              <a:rPr lang="en-US" b="1" dirty="0"/>
              <a:t>Get out of the comfort zone</a:t>
            </a:r>
            <a:r>
              <a:rPr lang="es-ES" b="1" dirty="0"/>
              <a:t>.</a:t>
            </a:r>
          </a:p>
          <a:p>
            <a:r>
              <a:rPr lang="es-ES" b="1" dirty="0"/>
              <a:t>	Where to start?</a:t>
            </a:r>
          </a:p>
        </p:txBody>
      </p:sp>
      <p:sp>
        <p:nvSpPr>
          <p:cNvPr id="3" name="CuadroTexto 2">
            <a:extLst>
              <a:ext uri="{FF2B5EF4-FFF2-40B4-BE49-F238E27FC236}">
                <a16:creationId xmlns:a16="http://schemas.microsoft.com/office/drawing/2014/main" id="{3638EF67-A67C-DA6D-BD07-24FF56375191}"/>
              </a:ext>
            </a:extLst>
          </p:cNvPr>
          <p:cNvSpPr txBox="1"/>
          <p:nvPr/>
        </p:nvSpPr>
        <p:spPr>
          <a:xfrm>
            <a:off x="108165" y="222871"/>
            <a:ext cx="6474671" cy="1277273"/>
          </a:xfrm>
          <a:prstGeom prst="rect">
            <a:avLst/>
          </a:prstGeom>
          <a:noFill/>
        </p:spPr>
        <p:txBody>
          <a:bodyPr wrap="square" rtlCol="0">
            <a:spAutoFit/>
          </a:bodyPr>
          <a:lstStyle/>
          <a:p>
            <a:pPr>
              <a:spcBef>
                <a:spcPts val="600"/>
              </a:spcBef>
            </a:pPr>
            <a:r>
              <a:rPr lang="en-US" b="1" dirty="0"/>
              <a:t>After the big flood, God gave humanity a second chance, and gave them specific instructions (Gen. 9:1). </a:t>
            </a:r>
          </a:p>
          <a:p>
            <a:pPr>
              <a:spcBef>
                <a:spcPts val="600"/>
              </a:spcBef>
            </a:pPr>
            <a:r>
              <a:rPr lang="en-US" b="1" dirty="0"/>
              <a:t>The whole Earth was to be filled with the knowledge of God, and all people were to await the coming of the Savior</a:t>
            </a:r>
            <a:r>
              <a:rPr lang="es-ES" b="1" dirty="0"/>
              <a:t>.</a:t>
            </a:r>
          </a:p>
        </p:txBody>
      </p:sp>
      <p:pic>
        <p:nvPicPr>
          <p:cNvPr id="11" name="Imagen 10" descr="Un dibujo de un grupo de personas sonriendo&#10;&#10;Descripción generada automáticamente">
            <a:extLst>
              <a:ext uri="{FF2B5EF4-FFF2-40B4-BE49-F238E27FC236}">
                <a16:creationId xmlns:a16="http://schemas.microsoft.com/office/drawing/2014/main" id="{53E57FC0-B4A1-63D2-9A17-8940ECB3F0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26924" y="282648"/>
            <a:ext cx="2501876" cy="2145767"/>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12" name="Diagrama de flujo: entrada manual 11">
            <a:extLst>
              <a:ext uri="{FF2B5EF4-FFF2-40B4-BE49-F238E27FC236}">
                <a16:creationId xmlns:a16="http://schemas.microsoft.com/office/drawing/2014/main" id="{94A377DF-FB97-7C39-948D-C754912FE191}"/>
              </a:ext>
            </a:extLst>
          </p:cNvPr>
          <p:cNvSpPr/>
          <p:nvPr/>
        </p:nvSpPr>
        <p:spPr>
          <a:xfrm>
            <a:off x="108165" y="2625254"/>
            <a:ext cx="4089600" cy="213394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63"/>
              <a:gd name="connsiteY0" fmla="*/ 416 h 10000"/>
              <a:gd name="connsiteX1" fmla="*/ 10063 w 10063"/>
              <a:gd name="connsiteY1" fmla="*/ 0 h 10000"/>
              <a:gd name="connsiteX2" fmla="*/ 10063 w 10063"/>
              <a:gd name="connsiteY2" fmla="*/ 10000 h 10000"/>
              <a:gd name="connsiteX3" fmla="*/ 63 w 10063"/>
              <a:gd name="connsiteY3" fmla="*/ 10000 h 10000"/>
              <a:gd name="connsiteX4" fmla="*/ 0 w 10063"/>
              <a:gd name="connsiteY4" fmla="*/ 416 h 10000"/>
              <a:gd name="connsiteX0" fmla="*/ 0 w 10063"/>
              <a:gd name="connsiteY0" fmla="*/ 416 h 10000"/>
              <a:gd name="connsiteX1" fmla="*/ 10063 w 10063"/>
              <a:gd name="connsiteY1" fmla="*/ 0 h 10000"/>
              <a:gd name="connsiteX2" fmla="*/ 10063 w 10063"/>
              <a:gd name="connsiteY2" fmla="*/ 10000 h 10000"/>
              <a:gd name="connsiteX3" fmla="*/ 63 w 10063"/>
              <a:gd name="connsiteY3" fmla="*/ 10000 h 10000"/>
              <a:gd name="connsiteX4" fmla="*/ 0 w 10063"/>
              <a:gd name="connsiteY4" fmla="*/ 416 h 10000"/>
              <a:gd name="connsiteX0" fmla="*/ 0 w 10063"/>
              <a:gd name="connsiteY0" fmla="*/ 416 h 10000"/>
              <a:gd name="connsiteX1" fmla="*/ 10063 w 10063"/>
              <a:gd name="connsiteY1" fmla="*/ 0 h 10000"/>
              <a:gd name="connsiteX2" fmla="*/ 10063 w 10063"/>
              <a:gd name="connsiteY2" fmla="*/ 10000 h 10000"/>
              <a:gd name="connsiteX3" fmla="*/ 63 w 10063"/>
              <a:gd name="connsiteY3" fmla="*/ 10000 h 10000"/>
              <a:gd name="connsiteX4" fmla="*/ 0 w 10063"/>
              <a:gd name="connsiteY4" fmla="*/ 416 h 10000"/>
              <a:gd name="connsiteX0" fmla="*/ 0 w 10079"/>
              <a:gd name="connsiteY0" fmla="*/ 0 h 10204"/>
              <a:gd name="connsiteX1" fmla="*/ 10079 w 10079"/>
              <a:gd name="connsiteY1" fmla="*/ 204 h 10204"/>
              <a:gd name="connsiteX2" fmla="*/ 10079 w 10079"/>
              <a:gd name="connsiteY2" fmla="*/ 10204 h 10204"/>
              <a:gd name="connsiteX3" fmla="*/ 79 w 10079"/>
              <a:gd name="connsiteY3" fmla="*/ 10204 h 10204"/>
              <a:gd name="connsiteX4" fmla="*/ 0 w 10079"/>
              <a:gd name="connsiteY4" fmla="*/ 0 h 10204"/>
              <a:gd name="connsiteX0" fmla="*/ 0 w 10079"/>
              <a:gd name="connsiteY0" fmla="*/ 0 h 10204"/>
              <a:gd name="connsiteX1" fmla="*/ 10079 w 10079"/>
              <a:gd name="connsiteY1" fmla="*/ 204 h 10204"/>
              <a:gd name="connsiteX2" fmla="*/ 10079 w 10079"/>
              <a:gd name="connsiteY2" fmla="*/ 10204 h 10204"/>
              <a:gd name="connsiteX3" fmla="*/ 79 w 10079"/>
              <a:gd name="connsiteY3" fmla="*/ 10204 h 10204"/>
              <a:gd name="connsiteX4" fmla="*/ 0 w 10079"/>
              <a:gd name="connsiteY4" fmla="*/ 0 h 1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 h="10204">
                <a:moveTo>
                  <a:pt x="0" y="0"/>
                </a:moveTo>
                <a:cubicBezTo>
                  <a:pt x="1751" y="3304"/>
                  <a:pt x="6725" y="343"/>
                  <a:pt x="10079" y="204"/>
                </a:cubicBezTo>
                <a:lnTo>
                  <a:pt x="10079" y="10204"/>
                </a:lnTo>
                <a:lnTo>
                  <a:pt x="79" y="10204"/>
                </a:lnTo>
                <a:cubicBezTo>
                  <a:pt x="58" y="7009"/>
                  <a:pt x="21" y="3195"/>
                  <a:pt x="0" y="0"/>
                </a:cubicBezTo>
                <a:close/>
              </a:path>
            </a:pathLst>
          </a:custGeom>
          <a:blipFill dpi="0" rotWithShape="1">
            <a:blip r:embed="rId4" cstate="print">
              <a:extLst>
                <a:ext uri="{28A0092B-C50C-407E-A947-70E740481C1C}">
                  <a14:useLocalDpi xmlns:a14="http://schemas.microsoft.com/office/drawing/2010/main"/>
                </a:ext>
              </a:extLst>
            </a:blip>
            <a:srcRect/>
            <a:stretch>
              <a:fillRect/>
            </a:stretch>
          </a:blipFill>
          <a:ln cmpd="sng">
            <a:solidFill>
              <a:schemeClr val="accent5">
                <a:lumMod val="5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3" name="Imagen 12" descr="Una captura de pantalla de un celular&#10;&#10;Descripción generada automáticamente con confianza baja">
            <a:extLst>
              <a:ext uri="{FF2B5EF4-FFF2-40B4-BE49-F238E27FC236}">
                <a16:creationId xmlns:a16="http://schemas.microsoft.com/office/drawing/2014/main" id="{A5B8A2F5-E874-8FD8-6D33-0F54E02B752F}"/>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flipH="1">
            <a:off x="4622399" y="2783639"/>
            <a:ext cx="373322" cy="259504"/>
          </a:xfrm>
          <a:prstGeom prst="rect">
            <a:avLst/>
          </a:prstGeom>
        </p:spPr>
      </p:pic>
      <p:pic>
        <p:nvPicPr>
          <p:cNvPr id="14" name="Imagen 13" descr="Una captura de pantalla de un celular&#10;&#10;Descripción generada automáticamente con confianza baja">
            <a:extLst>
              <a:ext uri="{FF2B5EF4-FFF2-40B4-BE49-F238E27FC236}">
                <a16:creationId xmlns:a16="http://schemas.microsoft.com/office/drawing/2014/main" id="{BCEBD88E-EFE1-BF3F-AB50-223024813721}"/>
              </a:ext>
            </a:extLst>
          </p:cNvPr>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flipH="1">
            <a:off x="4622399" y="3750093"/>
            <a:ext cx="373322" cy="259504"/>
          </a:xfrm>
          <a:prstGeom prst="rect">
            <a:avLst/>
          </a:prstGeom>
        </p:spPr>
      </p:pic>
      <p:pic>
        <p:nvPicPr>
          <p:cNvPr id="16" name="Imagen 15" descr="Logotipo&#10;&#10;Descripción generada automáticamente">
            <a:extLst>
              <a:ext uri="{FF2B5EF4-FFF2-40B4-BE49-F238E27FC236}">
                <a16:creationId xmlns:a16="http://schemas.microsoft.com/office/drawing/2014/main" id="{B04D908F-EDCF-14EA-AC26-4458E5ED95D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19336" y="4328105"/>
            <a:ext cx="184207" cy="186436"/>
          </a:xfrm>
          <a:prstGeom prst="rect">
            <a:avLst/>
          </a:prstGeom>
        </p:spPr>
      </p:pic>
      <p:pic>
        <p:nvPicPr>
          <p:cNvPr id="17" name="Imagen 16" descr="Logotipo&#10;&#10;Descripción generada automáticamente">
            <a:extLst>
              <a:ext uri="{FF2B5EF4-FFF2-40B4-BE49-F238E27FC236}">
                <a16:creationId xmlns:a16="http://schemas.microsoft.com/office/drawing/2014/main" id="{D26F36C8-1DF1-28C7-E26C-C3D91BB52CD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19336" y="3089474"/>
            <a:ext cx="184207" cy="186436"/>
          </a:xfrm>
          <a:prstGeom prst="rect">
            <a:avLst/>
          </a:prstGeom>
        </p:spPr>
      </p:pic>
      <p:pic>
        <p:nvPicPr>
          <p:cNvPr id="19" name="Imagen 18" descr="Logotipo&#10;&#10;Descripción generada automáticamente">
            <a:extLst>
              <a:ext uri="{FF2B5EF4-FFF2-40B4-BE49-F238E27FC236}">
                <a16:creationId xmlns:a16="http://schemas.microsoft.com/office/drawing/2014/main" id="{4925E80D-FC8C-AF9E-682C-E831C57D324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19336" y="3356384"/>
            <a:ext cx="184207" cy="186436"/>
          </a:xfrm>
          <a:prstGeom prst="rect">
            <a:avLst/>
          </a:prstGeom>
        </p:spPr>
      </p:pic>
      <p:pic>
        <p:nvPicPr>
          <p:cNvPr id="21" name="Imagen 20" descr="Logotipo&#10;&#10;Descripción generada automáticamente">
            <a:extLst>
              <a:ext uri="{FF2B5EF4-FFF2-40B4-BE49-F238E27FC236}">
                <a16:creationId xmlns:a16="http://schemas.microsoft.com/office/drawing/2014/main" id="{D05F6F6C-C200-2E1A-5B54-ADCF8246958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19336" y="4066028"/>
            <a:ext cx="184207" cy="186436"/>
          </a:xfrm>
          <a:prstGeom prst="rect">
            <a:avLst/>
          </a:prstGeom>
        </p:spPr>
      </p:pic>
      <p:pic>
        <p:nvPicPr>
          <p:cNvPr id="22" name="Imagen 21" descr="Logotipo&#10;&#10;Descripción generada automáticamente">
            <a:extLst>
              <a:ext uri="{FF2B5EF4-FFF2-40B4-BE49-F238E27FC236}">
                <a16:creationId xmlns:a16="http://schemas.microsoft.com/office/drawing/2014/main" id="{52CB0B8D-5105-9A04-8E6B-3CF11C136B0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19336" y="4613962"/>
            <a:ext cx="184207" cy="186436"/>
          </a:xfrm>
          <a:prstGeom prst="rect">
            <a:avLst/>
          </a:prstGeom>
        </p:spPr>
      </p:pic>
      <p:sp>
        <p:nvSpPr>
          <p:cNvPr id="5" name="CuadroTexto 4">
            <a:extLst>
              <a:ext uri="{FF2B5EF4-FFF2-40B4-BE49-F238E27FC236}">
                <a16:creationId xmlns:a16="http://schemas.microsoft.com/office/drawing/2014/main" id="{1A5093BF-050D-D688-088D-7C81B1B73CA8}"/>
              </a:ext>
            </a:extLst>
          </p:cNvPr>
          <p:cNvSpPr txBox="1"/>
          <p:nvPr/>
        </p:nvSpPr>
        <p:spPr>
          <a:xfrm>
            <a:off x="108165" y="1458732"/>
            <a:ext cx="6168373" cy="1200329"/>
          </a:xfrm>
          <a:prstGeom prst="rect">
            <a:avLst/>
          </a:prstGeom>
          <a:noFill/>
        </p:spPr>
        <p:txBody>
          <a:bodyPr wrap="square">
            <a:spAutoFit/>
          </a:bodyPr>
          <a:lstStyle/>
          <a:p>
            <a:pPr>
              <a:spcBef>
                <a:spcPts val="600"/>
              </a:spcBef>
            </a:pPr>
            <a:r>
              <a:rPr lang="en-US" b="1" dirty="0"/>
              <a:t>Given the failure to follow His instructions, God called various people to fulfill the mission of making the message of salvation known. You are one of those people. If you accept the mission, you may wonder: “where to start?”</a:t>
            </a:r>
            <a:endParaRPr lang="es-ES" b="1" dirty="0"/>
          </a:p>
        </p:txBody>
      </p:sp>
    </p:spTree>
    <p:extLst>
      <p:ext uri="{BB962C8B-B14F-4D97-AF65-F5344CB8AC3E}">
        <p14:creationId xmlns:p14="http://schemas.microsoft.com/office/powerpoint/2010/main" val="107058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ppt_x</p:attrName>
                                        </p:attrNameLst>
                                      </p:cBhvr>
                                      <p:tavLst>
                                        <p:tav tm="0">
                                          <p:val>
                                            <p:strVal val="#ppt_x-#ppt_w/2"/>
                                          </p:val>
                                        </p:tav>
                                        <p:tav tm="100000">
                                          <p:val>
                                            <p:strVal val="#ppt_x"/>
                                          </p:val>
                                        </p:tav>
                                      </p:tavLst>
                                    </p:anim>
                                    <p:anim calcmode="lin" valueType="num">
                                      <p:cBhvr>
                                        <p:cTn id="30" dur="500" fill="hold"/>
                                        <p:tgtEl>
                                          <p:spTgt spid="13"/>
                                        </p:tgtEl>
                                        <p:attrNameLst>
                                          <p:attrName>ppt_y</p:attrName>
                                        </p:attrNameLst>
                                      </p:cBhvr>
                                      <p:tavLst>
                                        <p:tav tm="0">
                                          <p:val>
                                            <p:strVal val="#ppt_y"/>
                                          </p:val>
                                        </p:tav>
                                        <p:tav tm="100000">
                                          <p:val>
                                            <p:strVal val="#ppt_y"/>
                                          </p:val>
                                        </p:tav>
                                      </p:tavLst>
                                    </p:anim>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wipe(left)">
                                      <p:cBhvr>
                                        <p:cTn id="36" dur="500"/>
                                        <p:tgtEl>
                                          <p:spTgt spid="2">
                                            <p:txEl>
                                              <p:pRg st="0" end="0"/>
                                            </p:txEl>
                                          </p:spTgt>
                                        </p:tgtEl>
                                      </p:cBhvr>
                                    </p:animEffect>
                                  </p:childTnLst>
                                </p:cTn>
                              </p:par>
                            </p:childTnLst>
                          </p:cTn>
                        </p:par>
                        <p:par>
                          <p:cTn id="37" fill="hold">
                            <p:stCondLst>
                              <p:cond delay="1500"/>
                            </p:stCondLst>
                            <p:childTnLst>
                              <p:par>
                                <p:cTn id="38" presetID="45"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anim calcmode="lin" valueType="num">
                                      <p:cBhvr>
                                        <p:cTn id="41" dur="500" fill="hold"/>
                                        <p:tgtEl>
                                          <p:spTgt spid="17"/>
                                        </p:tgtEl>
                                        <p:attrNameLst>
                                          <p:attrName>ppt_w</p:attrName>
                                        </p:attrNameLst>
                                      </p:cBhvr>
                                      <p:tavLst>
                                        <p:tav tm="0" fmla="#ppt_w*sin(2.5*pi*$)">
                                          <p:val>
                                            <p:fltVal val="0"/>
                                          </p:val>
                                        </p:tav>
                                        <p:tav tm="100000">
                                          <p:val>
                                            <p:fltVal val="1"/>
                                          </p:val>
                                        </p:tav>
                                      </p:tavLst>
                                    </p:anim>
                                    <p:anim calcmode="lin" valueType="num">
                                      <p:cBhvr>
                                        <p:cTn id="42" dur="500" fill="hold"/>
                                        <p:tgtEl>
                                          <p:spTgt spid="17"/>
                                        </p:tgtEl>
                                        <p:attrNameLst>
                                          <p:attrName>ppt_h</p:attrName>
                                        </p:attrNameLst>
                                      </p:cBhvr>
                                      <p:tavLst>
                                        <p:tav tm="0">
                                          <p:val>
                                            <p:strVal val="#ppt_h"/>
                                          </p:val>
                                        </p:tav>
                                        <p:tav tm="100000">
                                          <p:val>
                                            <p:strVal val="#ppt_h"/>
                                          </p:val>
                                        </p:tav>
                                      </p:tavLst>
                                    </p:anim>
                                  </p:childTnLst>
                                </p:cTn>
                              </p:par>
                            </p:childTnLst>
                          </p:cTn>
                        </p:par>
                        <p:par>
                          <p:cTn id="43" fill="hold">
                            <p:stCondLst>
                              <p:cond delay="200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500"/>
                            </p:stCondLst>
                            <p:childTnLst>
                              <p:par>
                                <p:cTn id="48" presetID="45" presetClass="entr" presetSubtype="0"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anim calcmode="lin" valueType="num">
                                      <p:cBhvr>
                                        <p:cTn id="51" dur="500" fill="hold"/>
                                        <p:tgtEl>
                                          <p:spTgt spid="19"/>
                                        </p:tgtEl>
                                        <p:attrNameLst>
                                          <p:attrName>ppt_w</p:attrName>
                                        </p:attrNameLst>
                                      </p:cBhvr>
                                      <p:tavLst>
                                        <p:tav tm="0" fmla="#ppt_w*sin(2.5*pi*$)">
                                          <p:val>
                                            <p:fltVal val="0"/>
                                          </p:val>
                                        </p:tav>
                                        <p:tav tm="100000">
                                          <p:val>
                                            <p:fltVal val="1"/>
                                          </p:val>
                                        </p:tav>
                                      </p:tavLst>
                                    </p:anim>
                                    <p:anim calcmode="lin" valueType="num">
                                      <p:cBhvr>
                                        <p:cTn id="52" dur="500" fill="hold"/>
                                        <p:tgtEl>
                                          <p:spTgt spid="19"/>
                                        </p:tgtEl>
                                        <p:attrNameLst>
                                          <p:attrName>ppt_h</p:attrName>
                                        </p:attrNameLst>
                                      </p:cBhvr>
                                      <p:tavLst>
                                        <p:tav tm="0">
                                          <p:val>
                                            <p:strVal val="#ppt_h"/>
                                          </p:val>
                                        </p:tav>
                                        <p:tav tm="100000">
                                          <p:val>
                                            <p:strVal val="#ppt_h"/>
                                          </p:val>
                                        </p:tav>
                                      </p:tavLst>
                                    </p:anim>
                                  </p:childTnLst>
                                </p:cTn>
                              </p:par>
                            </p:childTnLst>
                          </p:cTn>
                        </p:par>
                        <p:par>
                          <p:cTn id="53" fill="hold">
                            <p:stCondLst>
                              <p:cond delay="3000"/>
                            </p:stCondLst>
                            <p:childTnLst>
                              <p:par>
                                <p:cTn id="54" presetID="22" presetClass="entr" presetSubtype="8"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left)">
                                      <p:cBhvr>
                                        <p:cTn id="56" dur="500"/>
                                        <p:tgtEl>
                                          <p:spTgt spid="2">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7" presetClass="entr" presetSubtype="8"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ppt_x</p:attrName>
                                        </p:attrNameLst>
                                      </p:cBhvr>
                                      <p:tavLst>
                                        <p:tav tm="0">
                                          <p:val>
                                            <p:strVal val="#ppt_x-#ppt_w/2"/>
                                          </p:val>
                                        </p:tav>
                                        <p:tav tm="100000">
                                          <p:val>
                                            <p:strVal val="#ppt_x"/>
                                          </p:val>
                                        </p:tav>
                                      </p:tavLst>
                                    </p:anim>
                                    <p:anim calcmode="lin" valueType="num">
                                      <p:cBhvr>
                                        <p:cTn id="62" dur="500" fill="hold"/>
                                        <p:tgtEl>
                                          <p:spTgt spid="14"/>
                                        </p:tgtEl>
                                        <p:attrNameLst>
                                          <p:attrName>ppt_y</p:attrName>
                                        </p:attrNameLst>
                                      </p:cBhvr>
                                      <p:tavLst>
                                        <p:tav tm="0">
                                          <p:val>
                                            <p:strVal val="#ppt_y"/>
                                          </p:val>
                                        </p:tav>
                                        <p:tav tm="100000">
                                          <p:val>
                                            <p:strVal val="#ppt_y"/>
                                          </p:val>
                                        </p:tav>
                                      </p:tavLst>
                                    </p:anim>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strVal val="#ppt_h"/>
                                          </p:val>
                                        </p:tav>
                                        <p:tav tm="100000">
                                          <p:val>
                                            <p:strVal val="#ppt_h"/>
                                          </p:val>
                                        </p:tav>
                                      </p:tavLst>
                                    </p:anim>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par>
                          <p:cTn id="69" fill="hold">
                            <p:stCondLst>
                              <p:cond delay="1000"/>
                            </p:stCondLst>
                            <p:childTnLst>
                              <p:par>
                                <p:cTn id="70" presetID="45" presetClass="entr" presetSubtype="0"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anim calcmode="lin" valueType="num">
                                      <p:cBhvr>
                                        <p:cTn id="73" dur="500" fill="hold"/>
                                        <p:tgtEl>
                                          <p:spTgt spid="21"/>
                                        </p:tgtEl>
                                        <p:attrNameLst>
                                          <p:attrName>ppt_w</p:attrName>
                                        </p:attrNameLst>
                                      </p:cBhvr>
                                      <p:tavLst>
                                        <p:tav tm="0" fmla="#ppt_w*sin(2.5*pi*$)">
                                          <p:val>
                                            <p:fltVal val="0"/>
                                          </p:val>
                                        </p:tav>
                                        <p:tav tm="100000">
                                          <p:val>
                                            <p:fltVal val="1"/>
                                          </p:val>
                                        </p:tav>
                                      </p:tavLst>
                                    </p:anim>
                                    <p:anim calcmode="lin" valueType="num">
                                      <p:cBhvr>
                                        <p:cTn id="74" dur="500" fill="hold"/>
                                        <p:tgtEl>
                                          <p:spTgt spid="21"/>
                                        </p:tgtEl>
                                        <p:attrNameLst>
                                          <p:attrName>ppt_h</p:attrName>
                                        </p:attrNameLst>
                                      </p:cBhvr>
                                      <p:tavLst>
                                        <p:tav tm="0">
                                          <p:val>
                                            <p:strVal val="#ppt_h"/>
                                          </p:val>
                                        </p:tav>
                                        <p:tav tm="100000">
                                          <p:val>
                                            <p:strVal val="#ppt_h"/>
                                          </p:val>
                                        </p:tav>
                                      </p:tavLst>
                                    </p:anim>
                                  </p:childTnLst>
                                </p:cTn>
                              </p:par>
                            </p:childTnLst>
                          </p:cTn>
                        </p:par>
                        <p:par>
                          <p:cTn id="75" fill="hold">
                            <p:stCondLst>
                              <p:cond delay="15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000"/>
                            </p:stCondLst>
                            <p:childTnLst>
                              <p:par>
                                <p:cTn id="80" presetID="45" presetClass="entr" presetSubtype="0" fill="hold" nodeType="after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anim calcmode="lin" valueType="num">
                                      <p:cBhvr>
                                        <p:cTn id="83" dur="500" fill="hold"/>
                                        <p:tgtEl>
                                          <p:spTgt spid="16"/>
                                        </p:tgtEl>
                                        <p:attrNameLst>
                                          <p:attrName>ppt_w</p:attrName>
                                        </p:attrNameLst>
                                      </p:cBhvr>
                                      <p:tavLst>
                                        <p:tav tm="0" fmla="#ppt_w*sin(2.5*pi*$)">
                                          <p:val>
                                            <p:fltVal val="0"/>
                                          </p:val>
                                        </p:tav>
                                        <p:tav tm="100000">
                                          <p:val>
                                            <p:fltVal val="1"/>
                                          </p:val>
                                        </p:tav>
                                      </p:tavLst>
                                    </p:anim>
                                    <p:anim calcmode="lin" valueType="num">
                                      <p:cBhvr>
                                        <p:cTn id="84" dur="500" fill="hold"/>
                                        <p:tgtEl>
                                          <p:spTgt spid="16"/>
                                        </p:tgtEl>
                                        <p:attrNameLst>
                                          <p:attrName>ppt_h</p:attrName>
                                        </p:attrNameLst>
                                      </p:cBhvr>
                                      <p:tavLst>
                                        <p:tav tm="0">
                                          <p:val>
                                            <p:strVal val="#ppt_h"/>
                                          </p:val>
                                        </p:tav>
                                        <p:tav tm="100000">
                                          <p:val>
                                            <p:strVal val="#ppt_h"/>
                                          </p:val>
                                        </p:tav>
                                      </p:tavLst>
                                    </p:anim>
                                  </p:childTnLst>
                                </p:cTn>
                              </p:par>
                            </p:childTnLst>
                          </p:cTn>
                        </p:par>
                        <p:par>
                          <p:cTn id="85" fill="hold">
                            <p:stCondLst>
                              <p:cond delay="2500"/>
                            </p:stCondLst>
                            <p:childTnLst>
                              <p:par>
                                <p:cTn id="86" presetID="22" presetClass="entr" presetSubtype="8" fill="hold" grpId="0" nodeType="afterEffect">
                                  <p:stCondLst>
                                    <p:cond delay="0"/>
                                  </p:stCondLst>
                                  <p:childTnLst>
                                    <p:set>
                                      <p:cBhvr>
                                        <p:cTn id="87" dur="1" fill="hold">
                                          <p:stCondLst>
                                            <p:cond delay="0"/>
                                          </p:stCondLst>
                                        </p:cTn>
                                        <p:tgtEl>
                                          <p:spTgt spid="2">
                                            <p:txEl>
                                              <p:pRg st="5" end="5"/>
                                            </p:txEl>
                                          </p:spTgt>
                                        </p:tgtEl>
                                        <p:attrNameLst>
                                          <p:attrName>style.visibility</p:attrName>
                                        </p:attrNameLst>
                                      </p:cBhvr>
                                      <p:to>
                                        <p:strVal val="visible"/>
                                      </p:to>
                                    </p:set>
                                    <p:animEffect transition="in" filter="wipe(left)">
                                      <p:cBhvr>
                                        <p:cTn id="88" dur="500"/>
                                        <p:tgtEl>
                                          <p:spTgt spid="2">
                                            <p:txEl>
                                              <p:pRg st="5" end="5"/>
                                            </p:txEl>
                                          </p:spTgt>
                                        </p:tgtEl>
                                      </p:cBhvr>
                                    </p:animEffect>
                                  </p:childTnLst>
                                </p:cTn>
                              </p:par>
                            </p:childTnLst>
                          </p:cTn>
                        </p:par>
                        <p:par>
                          <p:cTn id="89" fill="hold">
                            <p:stCondLst>
                              <p:cond delay="3000"/>
                            </p:stCondLst>
                            <p:childTnLst>
                              <p:par>
                                <p:cTn id="90" presetID="45" presetClass="entr" presetSubtype="0" fill="hold"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anim calcmode="lin" valueType="num">
                                      <p:cBhvr>
                                        <p:cTn id="93" dur="500" fill="hold"/>
                                        <p:tgtEl>
                                          <p:spTgt spid="22"/>
                                        </p:tgtEl>
                                        <p:attrNameLst>
                                          <p:attrName>ppt_w</p:attrName>
                                        </p:attrNameLst>
                                      </p:cBhvr>
                                      <p:tavLst>
                                        <p:tav tm="0" fmla="#ppt_w*sin(2.5*pi*$)">
                                          <p:val>
                                            <p:fltVal val="0"/>
                                          </p:val>
                                        </p:tav>
                                        <p:tav tm="100000">
                                          <p:val>
                                            <p:fltVal val="1"/>
                                          </p:val>
                                        </p:tav>
                                      </p:tavLst>
                                    </p:anim>
                                    <p:anim calcmode="lin" valueType="num">
                                      <p:cBhvr>
                                        <p:cTn id="94" dur="500" fill="hold"/>
                                        <p:tgtEl>
                                          <p:spTgt spid="22"/>
                                        </p:tgtEl>
                                        <p:attrNameLst>
                                          <p:attrName>ppt_h</p:attrName>
                                        </p:attrNameLst>
                                      </p:cBhvr>
                                      <p:tavLst>
                                        <p:tav tm="0">
                                          <p:val>
                                            <p:strVal val="#ppt_h"/>
                                          </p:val>
                                        </p:tav>
                                        <p:tav tm="100000">
                                          <p:val>
                                            <p:strVal val="#ppt_h"/>
                                          </p:val>
                                        </p:tav>
                                      </p:tavLst>
                                    </p:anim>
                                  </p:childTnLst>
                                </p:cTn>
                              </p:par>
                            </p:childTnLst>
                          </p:cTn>
                        </p:par>
                        <p:par>
                          <p:cTn id="95" fill="hold">
                            <p:stCondLst>
                              <p:cond delay="3500"/>
                            </p:stCondLst>
                            <p:childTnLst>
                              <p:par>
                                <p:cTn id="96" presetID="22" presetClass="entr" presetSubtype="8" fill="hold" grpId="0" nodeType="afterEffect">
                                  <p:stCondLst>
                                    <p:cond delay="0"/>
                                  </p:stCondLst>
                                  <p:childTnLst>
                                    <p:set>
                                      <p:cBhvr>
                                        <p:cTn id="97" dur="1" fill="hold">
                                          <p:stCondLst>
                                            <p:cond delay="0"/>
                                          </p:stCondLst>
                                        </p:cTn>
                                        <p:tgtEl>
                                          <p:spTgt spid="2">
                                            <p:txEl>
                                              <p:pRg st="6" end="6"/>
                                            </p:txEl>
                                          </p:spTgt>
                                        </p:tgtEl>
                                        <p:attrNameLst>
                                          <p:attrName>style.visibility</p:attrName>
                                        </p:attrNameLst>
                                      </p:cBhvr>
                                      <p:to>
                                        <p:strVal val="visible"/>
                                      </p:to>
                                    </p:set>
                                    <p:animEffect transition="in" filter="wipe(left)">
                                      <p:cBhvr>
                                        <p:cTn id="9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2"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5300"/>
                    </a14:imgEffect>
                    <a14:imgEffect>
                      <a14:saturation sat="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75799D-8580-235F-4AC9-040FEE9C3947}"/>
              </a:ext>
            </a:extLst>
          </p:cNvPr>
          <p:cNvSpPr txBox="1"/>
          <p:nvPr/>
        </p:nvSpPr>
        <p:spPr>
          <a:xfrm>
            <a:off x="0" y="2187029"/>
            <a:ext cx="9143999" cy="769441"/>
          </a:xfrm>
          <a:prstGeom prst="rect">
            <a:avLst/>
          </a:prstGeom>
          <a:noFill/>
        </p:spPr>
        <p:txBody>
          <a:bodyPr wrap="square">
            <a:spAutoFit/>
          </a:bodyPr>
          <a:lstStyle/>
          <a:p>
            <a:pPr algn="ctr"/>
            <a:r>
              <a:rPr lang="es-ES" sz="4400" b="1" dirty="0">
                <a:ln w="12700" cmpd="sng">
                  <a:solidFill>
                    <a:schemeClr val="accent1">
                      <a:lumMod val="75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38100">
                    <a:schemeClr val="tx1"/>
                  </a:glow>
                  <a:outerShdw blurRad="38100" dist="38100" dir="2700000" algn="tl">
                    <a:srgbClr val="000000">
                      <a:alpha val="43137"/>
                    </a:srgbClr>
                  </a:outerShdw>
                </a:effectLst>
              </a:rPr>
              <a:t>GOD'S CALL TO MISSION</a:t>
            </a:r>
          </a:p>
        </p:txBody>
      </p:sp>
    </p:spTree>
    <p:extLst>
      <p:ext uri="{BB962C8B-B14F-4D97-AF65-F5344CB8AC3E}">
        <p14:creationId xmlns:p14="http://schemas.microsoft.com/office/powerpoint/2010/main" val="13044701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71D5A3-8439-BDC1-0803-76D52F73AF65}"/>
              </a:ext>
            </a:extLst>
          </p:cNvPr>
          <p:cNvSpPr txBox="1"/>
          <p:nvPr/>
        </p:nvSpPr>
        <p:spPr>
          <a:xfrm>
            <a:off x="0" y="0"/>
            <a:ext cx="9144000" cy="707886"/>
          </a:xfrm>
          <a:prstGeom prst="rect">
            <a:avLst/>
          </a:prstGeom>
          <a:noFill/>
        </p:spPr>
        <p:txBody>
          <a:bodyPr wrap="square">
            <a:spAutoFit/>
            <a:scene3d>
              <a:camera prst="orthographicFront"/>
              <a:lightRig rig="threePt" dir="t"/>
            </a:scene3d>
            <a:sp3d extrusionH="57150">
              <a:bevelT w="69850" h="38100" prst="cross"/>
            </a:sp3d>
          </a:bodyPr>
          <a:lstStyle/>
          <a:p>
            <a:pPr algn="ctr"/>
            <a:r>
              <a:rPr lang="en-US" sz="4000" b="1" dirty="0">
                <a:ln w="22225">
                  <a:solidFill>
                    <a:schemeClr val="accent2"/>
                  </a:solidFill>
                  <a:prstDash val="solid"/>
                </a:ln>
                <a:solidFill>
                  <a:schemeClr val="accent2">
                    <a:lumMod val="40000"/>
                    <a:lumOff val="60000"/>
                  </a:schemeClr>
                </a:solidFill>
              </a:rPr>
              <a:t>REASONS FOR REJECTING THE MISSION</a:t>
            </a:r>
            <a:endParaRPr lang="es-ES" sz="4000" b="1" dirty="0">
              <a:ln w="22225">
                <a:solidFill>
                  <a:schemeClr val="accent2"/>
                </a:solidFill>
                <a:prstDash val="solid"/>
              </a:ln>
              <a:solidFill>
                <a:schemeClr val="accent2">
                  <a:lumMod val="40000"/>
                  <a:lumOff val="60000"/>
                </a:schemeClr>
              </a:solidFill>
            </a:endParaRPr>
          </a:p>
        </p:txBody>
      </p:sp>
      <p:sp>
        <p:nvSpPr>
          <p:cNvPr id="5" name="CuadroTexto 4">
            <a:extLst>
              <a:ext uri="{FF2B5EF4-FFF2-40B4-BE49-F238E27FC236}">
                <a16:creationId xmlns:a16="http://schemas.microsoft.com/office/drawing/2014/main" id="{B8F83940-7299-793B-8A58-6E700A4AA75F}"/>
              </a:ext>
            </a:extLst>
          </p:cNvPr>
          <p:cNvSpPr txBox="1"/>
          <p:nvPr/>
        </p:nvSpPr>
        <p:spPr>
          <a:xfrm>
            <a:off x="388883" y="598345"/>
            <a:ext cx="8152290" cy="830997"/>
          </a:xfrm>
          <a:prstGeom prst="rect">
            <a:avLst/>
          </a:prstGeom>
          <a:noFill/>
        </p:spPr>
        <p:txBody>
          <a:bodyPr wrap="square">
            <a:spAutoFit/>
          </a:bodyPr>
          <a:lstStyle/>
          <a:p>
            <a:pPr algn="ctr"/>
            <a:r>
              <a:rPr lang="es-ES" sz="16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US" sz="16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And they said, Come, let us build ourselves a city and a tower, whose top will reach to heaven; and let us make a name for ourselves, lest we be scattered over the face of the whole earth</a:t>
            </a:r>
            <a:r>
              <a:rPr lang="es-ES" sz="16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2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(Genesis 11:4)</a:t>
            </a:r>
          </a:p>
        </p:txBody>
      </p:sp>
      <p:sp>
        <p:nvSpPr>
          <p:cNvPr id="6" name="CuadroTexto 5">
            <a:extLst>
              <a:ext uri="{FF2B5EF4-FFF2-40B4-BE49-F238E27FC236}">
                <a16:creationId xmlns:a16="http://schemas.microsoft.com/office/drawing/2014/main" id="{BF90DFE8-447E-DC61-1E08-B103AA1D4AAC}"/>
              </a:ext>
            </a:extLst>
          </p:cNvPr>
          <p:cNvSpPr txBox="1"/>
          <p:nvPr/>
        </p:nvSpPr>
        <p:spPr>
          <a:xfrm>
            <a:off x="2344586" y="1343523"/>
            <a:ext cx="4578773" cy="923330"/>
          </a:xfrm>
          <a:prstGeom prst="rect">
            <a:avLst/>
          </a:prstGeom>
          <a:noFill/>
        </p:spPr>
        <p:txBody>
          <a:bodyPr wrap="square" rtlCol="0">
            <a:spAutoFit/>
          </a:bodyPr>
          <a:lstStyle/>
          <a:p>
            <a:pPr>
              <a:spcBef>
                <a:spcPts val="600"/>
              </a:spcBef>
            </a:pPr>
            <a:r>
              <a:rPr lang="en-US" b="1" dirty="0"/>
              <a:t>God's command was clear: “fill the earth” (Gen. 9:1). But those who survived the flood had other plans (Gen. 11:1-4)</a:t>
            </a:r>
            <a:r>
              <a:rPr lang="es-ES" b="1" dirty="0"/>
              <a:t>:</a:t>
            </a:r>
          </a:p>
        </p:txBody>
      </p:sp>
      <p:graphicFrame>
        <p:nvGraphicFramePr>
          <p:cNvPr id="13" name="Diagrama 12">
            <a:extLst>
              <a:ext uri="{FF2B5EF4-FFF2-40B4-BE49-F238E27FC236}">
                <a16:creationId xmlns:a16="http://schemas.microsoft.com/office/drawing/2014/main" id="{1B48B5FE-068A-A245-7A41-152A3A40540D}"/>
              </a:ext>
            </a:extLst>
          </p:cNvPr>
          <p:cNvGraphicFramePr/>
          <p:nvPr>
            <p:extLst>
              <p:ext uri="{D42A27DB-BD31-4B8C-83A1-F6EECF244321}">
                <p14:modId xmlns:p14="http://schemas.microsoft.com/office/powerpoint/2010/main" val="1944356428"/>
              </p:ext>
            </p:extLst>
          </p:nvPr>
        </p:nvGraphicFramePr>
        <p:xfrm>
          <a:off x="2877813" y="2232839"/>
          <a:ext cx="3918987" cy="2031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7BA46A1-15BC-8A30-BAC8-3EE50F441C8D}"/>
              </a:ext>
            </a:extLst>
          </p:cNvPr>
          <p:cNvSpPr txBox="1"/>
          <p:nvPr/>
        </p:nvSpPr>
        <p:spPr>
          <a:xfrm>
            <a:off x="149013" y="4256170"/>
            <a:ext cx="8717514" cy="923330"/>
          </a:xfrm>
          <a:prstGeom prst="rect">
            <a:avLst/>
          </a:prstGeom>
          <a:noFill/>
        </p:spPr>
        <p:txBody>
          <a:bodyPr wrap="square" rtlCol="0">
            <a:spAutoFit/>
          </a:bodyPr>
          <a:lstStyle/>
          <a:p>
            <a:pPr>
              <a:spcBef>
                <a:spcPts val="600"/>
              </a:spcBef>
            </a:pPr>
            <a:r>
              <a:rPr lang="en-US" b="1" dirty="0"/>
              <a:t>They were united in purpose. They had created their comfort zone and felt comfortable in it. They became disobedient, distrustful, self-sufficient and proud. Can you be immersed in a comfort zone that prevents you from carrying out God's mission?</a:t>
            </a:r>
            <a:endParaRPr lang="es-ES" b="1" dirty="0"/>
          </a:p>
        </p:txBody>
      </p:sp>
      <p:pic>
        <p:nvPicPr>
          <p:cNvPr id="10" name="Imagen 9" descr="Imagen que contiene persona, gente, mujer, hombre&#10;&#10;Descripción generada automáticamente">
            <a:extLst>
              <a:ext uri="{FF2B5EF4-FFF2-40B4-BE49-F238E27FC236}">
                <a16:creationId xmlns:a16="http://schemas.microsoft.com/office/drawing/2014/main" id="{F342A07E-949E-3FC3-0337-AC410CEF5AD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973742" y="1343523"/>
            <a:ext cx="2077800" cy="2876646"/>
          </a:xfrm>
          <a:prstGeom prst="roundRect">
            <a:avLst>
              <a:gd name="adj" fmla="val 1147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20000"/>
                <a:lumOff val="80000"/>
              </a:schemeClr>
            </a:contourClr>
          </a:sp3d>
        </p:spPr>
      </p:pic>
      <p:pic>
        <p:nvPicPr>
          <p:cNvPr id="12" name="Imagen 11" descr="Imagen que contiene persona, gente, mujer, grupo&#10;&#10;Descripción generada automáticamente">
            <a:extLst>
              <a:ext uri="{FF2B5EF4-FFF2-40B4-BE49-F238E27FC236}">
                <a16:creationId xmlns:a16="http://schemas.microsoft.com/office/drawing/2014/main" id="{1FB2C6CB-01F4-C187-4E1B-3832830F961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2457" y="1343523"/>
            <a:ext cx="2200732" cy="2876646"/>
          </a:xfrm>
          <a:prstGeom prst="roundRect">
            <a:avLst>
              <a:gd name="adj" fmla="val 1147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20000"/>
                <a:lumOff val="80000"/>
              </a:schemeClr>
            </a:contourClr>
          </a:sp3d>
        </p:spPr>
      </p:pic>
      <p:graphicFrame>
        <p:nvGraphicFramePr>
          <p:cNvPr id="14" name="Diagrama 13">
            <a:extLst>
              <a:ext uri="{FF2B5EF4-FFF2-40B4-BE49-F238E27FC236}">
                <a16:creationId xmlns:a16="http://schemas.microsoft.com/office/drawing/2014/main" id="{27B00610-9F0C-F0CE-E20E-FBCE48F05492}"/>
              </a:ext>
            </a:extLst>
          </p:cNvPr>
          <p:cNvGraphicFramePr/>
          <p:nvPr>
            <p:extLst>
              <p:ext uri="{D42A27DB-BD31-4B8C-83A1-F6EECF244321}">
                <p14:modId xmlns:p14="http://schemas.microsoft.com/office/powerpoint/2010/main" val="3421715001"/>
              </p:ext>
            </p:extLst>
          </p:nvPr>
        </p:nvGraphicFramePr>
        <p:xfrm>
          <a:off x="2440107" y="2232839"/>
          <a:ext cx="408906" cy="20313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20384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8" presetClass="entr" presetSubtype="3" fill="hold" grpId="0" nodeType="clickEffect">
                                  <p:stCondLst>
                                    <p:cond delay="0"/>
                                  </p:stCondLst>
                                  <p:childTnLst>
                                    <p:set>
                                      <p:cBhvr>
                                        <p:cTn id="39" dur="1" fill="hold">
                                          <p:stCondLst>
                                            <p:cond delay="0"/>
                                          </p:stCondLst>
                                        </p:cTn>
                                        <p:tgtEl>
                                          <p:spTgt spid="14">
                                            <p:graphicEl>
                                              <a:dgm id="{5B273C4C-1504-4D06-BA58-1FE5A2787719}"/>
                                            </p:graphicEl>
                                          </p:spTgt>
                                        </p:tgtEl>
                                        <p:attrNameLst>
                                          <p:attrName>style.visibility</p:attrName>
                                        </p:attrNameLst>
                                      </p:cBhvr>
                                      <p:to>
                                        <p:strVal val="visible"/>
                                      </p:to>
                                    </p:set>
                                    <p:animEffect transition="in" filter="strips(upRight)">
                                      <p:cBhvr>
                                        <p:cTn id="40" dur="500"/>
                                        <p:tgtEl>
                                          <p:spTgt spid="14">
                                            <p:graphicEl>
                                              <a:dgm id="{5B273C4C-1504-4D06-BA58-1FE5A2787719}"/>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3">
                                            <p:graphicEl>
                                              <a:dgm id="{5B273C4C-1504-4D06-BA58-1FE5A2787719}"/>
                                            </p:graphicEl>
                                          </p:spTgt>
                                        </p:tgtEl>
                                        <p:attrNameLst>
                                          <p:attrName>style.visibility</p:attrName>
                                        </p:attrNameLst>
                                      </p:cBhvr>
                                      <p:to>
                                        <p:strVal val="visible"/>
                                      </p:to>
                                    </p:set>
                                    <p:animEffect transition="in" filter="wipe(left)">
                                      <p:cBhvr>
                                        <p:cTn id="44" dur="500"/>
                                        <p:tgtEl>
                                          <p:spTgt spid="13">
                                            <p:graphicEl>
                                              <a:dgm id="{5B273C4C-1504-4D06-BA58-1FE5A278771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3" fill="hold" grpId="0" nodeType="clickEffect">
                                  <p:stCondLst>
                                    <p:cond delay="0"/>
                                  </p:stCondLst>
                                  <p:childTnLst>
                                    <p:set>
                                      <p:cBhvr>
                                        <p:cTn id="48" dur="1" fill="hold">
                                          <p:stCondLst>
                                            <p:cond delay="0"/>
                                          </p:stCondLst>
                                        </p:cTn>
                                        <p:tgtEl>
                                          <p:spTgt spid="14">
                                            <p:graphicEl>
                                              <a:dgm id="{524B5E6A-0E4E-41E9-8EF5-4346E2E1E092}"/>
                                            </p:graphicEl>
                                          </p:spTgt>
                                        </p:tgtEl>
                                        <p:attrNameLst>
                                          <p:attrName>style.visibility</p:attrName>
                                        </p:attrNameLst>
                                      </p:cBhvr>
                                      <p:to>
                                        <p:strVal val="visible"/>
                                      </p:to>
                                    </p:set>
                                    <p:animEffect transition="in" filter="strips(upRight)">
                                      <p:cBhvr>
                                        <p:cTn id="49" dur="500"/>
                                        <p:tgtEl>
                                          <p:spTgt spid="14">
                                            <p:graphicEl>
                                              <a:dgm id="{524B5E6A-0E4E-41E9-8EF5-4346E2E1E092}"/>
                                            </p:graphicEl>
                                          </p:spTgt>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3">
                                            <p:graphicEl>
                                              <a:dgm id="{524B5E6A-0E4E-41E9-8EF5-4346E2E1E092}"/>
                                            </p:graphicEl>
                                          </p:spTgt>
                                        </p:tgtEl>
                                        <p:attrNameLst>
                                          <p:attrName>style.visibility</p:attrName>
                                        </p:attrNameLst>
                                      </p:cBhvr>
                                      <p:to>
                                        <p:strVal val="visible"/>
                                      </p:to>
                                    </p:set>
                                    <p:animEffect transition="in" filter="wipe(left)">
                                      <p:cBhvr>
                                        <p:cTn id="53" dur="500"/>
                                        <p:tgtEl>
                                          <p:spTgt spid="13">
                                            <p:graphicEl>
                                              <a:dgm id="{524B5E6A-0E4E-41E9-8EF5-4346E2E1E092}"/>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3" fill="hold" grpId="0" nodeType="clickEffect">
                                  <p:stCondLst>
                                    <p:cond delay="0"/>
                                  </p:stCondLst>
                                  <p:childTnLst>
                                    <p:set>
                                      <p:cBhvr>
                                        <p:cTn id="57" dur="1" fill="hold">
                                          <p:stCondLst>
                                            <p:cond delay="0"/>
                                          </p:stCondLst>
                                        </p:cTn>
                                        <p:tgtEl>
                                          <p:spTgt spid="14">
                                            <p:graphicEl>
                                              <a:dgm id="{0C0FD709-B23C-4D84-814E-D592FA46E54E}"/>
                                            </p:graphicEl>
                                          </p:spTgt>
                                        </p:tgtEl>
                                        <p:attrNameLst>
                                          <p:attrName>style.visibility</p:attrName>
                                        </p:attrNameLst>
                                      </p:cBhvr>
                                      <p:to>
                                        <p:strVal val="visible"/>
                                      </p:to>
                                    </p:set>
                                    <p:animEffect transition="in" filter="strips(upRight)">
                                      <p:cBhvr>
                                        <p:cTn id="58" dur="500"/>
                                        <p:tgtEl>
                                          <p:spTgt spid="14">
                                            <p:graphicEl>
                                              <a:dgm id="{0C0FD709-B23C-4D84-814E-D592FA46E54E}"/>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3">
                                            <p:graphicEl>
                                              <a:dgm id="{0C0FD709-B23C-4D84-814E-D592FA46E54E}"/>
                                            </p:graphicEl>
                                          </p:spTgt>
                                        </p:tgtEl>
                                        <p:attrNameLst>
                                          <p:attrName>style.visibility</p:attrName>
                                        </p:attrNameLst>
                                      </p:cBhvr>
                                      <p:to>
                                        <p:strVal val="visible"/>
                                      </p:to>
                                    </p:set>
                                    <p:animEffect transition="in" filter="wipe(left)">
                                      <p:cBhvr>
                                        <p:cTn id="62" dur="500"/>
                                        <p:tgtEl>
                                          <p:spTgt spid="13">
                                            <p:graphicEl>
                                              <a:dgm id="{0C0FD709-B23C-4D84-814E-D592FA46E54E}"/>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3" fill="hold" grpId="0" nodeType="clickEffect">
                                  <p:stCondLst>
                                    <p:cond delay="0"/>
                                  </p:stCondLst>
                                  <p:childTnLst>
                                    <p:set>
                                      <p:cBhvr>
                                        <p:cTn id="66" dur="1" fill="hold">
                                          <p:stCondLst>
                                            <p:cond delay="0"/>
                                          </p:stCondLst>
                                        </p:cTn>
                                        <p:tgtEl>
                                          <p:spTgt spid="14">
                                            <p:graphicEl>
                                              <a:dgm id="{81BCBFA4-AE14-4989-AF42-A457554C3D33}"/>
                                            </p:graphicEl>
                                          </p:spTgt>
                                        </p:tgtEl>
                                        <p:attrNameLst>
                                          <p:attrName>style.visibility</p:attrName>
                                        </p:attrNameLst>
                                      </p:cBhvr>
                                      <p:to>
                                        <p:strVal val="visible"/>
                                      </p:to>
                                    </p:set>
                                    <p:animEffect transition="in" filter="strips(upRight)">
                                      <p:cBhvr>
                                        <p:cTn id="67" dur="500"/>
                                        <p:tgtEl>
                                          <p:spTgt spid="14">
                                            <p:graphicEl>
                                              <a:dgm id="{81BCBFA4-AE14-4989-AF42-A457554C3D33}"/>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13">
                                            <p:graphicEl>
                                              <a:dgm id="{81BCBFA4-AE14-4989-AF42-A457554C3D33}"/>
                                            </p:graphicEl>
                                          </p:spTgt>
                                        </p:tgtEl>
                                        <p:attrNameLst>
                                          <p:attrName>style.visibility</p:attrName>
                                        </p:attrNameLst>
                                      </p:cBhvr>
                                      <p:to>
                                        <p:strVal val="visible"/>
                                      </p:to>
                                    </p:set>
                                    <p:animEffect transition="in" filter="wipe(left)">
                                      <p:cBhvr>
                                        <p:cTn id="71" dur="500"/>
                                        <p:tgtEl>
                                          <p:spTgt spid="13">
                                            <p:graphicEl>
                                              <a:dgm id="{81BCBFA4-AE14-4989-AF42-A457554C3D33}"/>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wipe(left)">
                                      <p:cBhvr>
                                        <p:cTn id="7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3" grpId="0" uiExpand="1">
        <p:bldSub>
          <a:bldDgm bld="one"/>
        </p:bldSub>
      </p:bldGraphic>
      <p:bldP spid="8" grpId="0"/>
      <p:bldGraphic spid="1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834E307F-849D-635E-1685-0CBB1E838AD0}"/>
              </a:ext>
            </a:extLst>
          </p:cNvPr>
          <p:cNvSpPr/>
          <p:nvPr/>
        </p:nvSpPr>
        <p:spPr>
          <a:xfrm>
            <a:off x="0" y="0"/>
            <a:ext cx="9144000" cy="117940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esquinas redondeadas 9">
            <a:extLst>
              <a:ext uri="{FF2B5EF4-FFF2-40B4-BE49-F238E27FC236}">
                <a16:creationId xmlns:a16="http://schemas.microsoft.com/office/drawing/2014/main" id="{15E91B19-083D-F852-ADE1-DD33DE3652E3}"/>
              </a:ext>
            </a:extLst>
          </p:cNvPr>
          <p:cNvSpPr/>
          <p:nvPr/>
        </p:nvSpPr>
        <p:spPr>
          <a:xfrm>
            <a:off x="64800" y="79200"/>
            <a:ext cx="1436585" cy="2397600"/>
          </a:xfrm>
          <a:custGeom>
            <a:avLst/>
            <a:gdLst>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36585 w 1436585"/>
              <a:gd name="connsiteY4" fmla="*/ 1452564 h 1692000"/>
              <a:gd name="connsiteX5" fmla="*/ 1197149 w 1436585"/>
              <a:gd name="connsiteY5" fmla="*/ 1692000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36585 w 1436585"/>
              <a:gd name="connsiteY4" fmla="*/ 1106964 h 1692000"/>
              <a:gd name="connsiteX5" fmla="*/ 1197149 w 1436585"/>
              <a:gd name="connsiteY5" fmla="*/ 1692000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36585 w 1436585"/>
              <a:gd name="connsiteY4" fmla="*/ 1106964 h 1692000"/>
              <a:gd name="connsiteX5" fmla="*/ 1060349 w 1436585"/>
              <a:gd name="connsiteY5" fmla="*/ 1692000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36585 w 1436585"/>
              <a:gd name="connsiteY4" fmla="*/ 1106964 h 1692000"/>
              <a:gd name="connsiteX5" fmla="*/ 1060349 w 1436585"/>
              <a:gd name="connsiteY5" fmla="*/ 1692000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36585 w 1436585"/>
              <a:gd name="connsiteY4" fmla="*/ 1106964 h 1692000"/>
              <a:gd name="connsiteX5" fmla="*/ 1110749 w 1436585"/>
              <a:gd name="connsiteY5" fmla="*/ 1670400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29385 w 1436585"/>
              <a:gd name="connsiteY4" fmla="*/ 720802 h 1692000"/>
              <a:gd name="connsiteX5" fmla="*/ 1110749 w 1436585"/>
              <a:gd name="connsiteY5" fmla="*/ 1670400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29385 w 1436585"/>
              <a:gd name="connsiteY4" fmla="*/ 720802 h 1692000"/>
              <a:gd name="connsiteX5" fmla="*/ 1110749 w 1436585"/>
              <a:gd name="connsiteY5" fmla="*/ 1670400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22185 w 1436585"/>
              <a:gd name="connsiteY4" fmla="*/ 812262 h 1692000"/>
              <a:gd name="connsiteX5" fmla="*/ 1110749 w 1436585"/>
              <a:gd name="connsiteY5" fmla="*/ 1670400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22185 w 1436585"/>
              <a:gd name="connsiteY4" fmla="*/ 812262 h 1692000"/>
              <a:gd name="connsiteX5" fmla="*/ 1110749 w 1436585"/>
              <a:gd name="connsiteY5" fmla="*/ 1670400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22185 w 1436585"/>
              <a:gd name="connsiteY4" fmla="*/ 812262 h 1692000"/>
              <a:gd name="connsiteX5" fmla="*/ 1110749 w 1436585"/>
              <a:gd name="connsiteY5" fmla="*/ 1670400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22185 w 1436585"/>
              <a:gd name="connsiteY4" fmla="*/ 812262 h 1692000"/>
              <a:gd name="connsiteX5" fmla="*/ 1110749 w 1436585"/>
              <a:gd name="connsiteY5" fmla="*/ 1670400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22185 w 1436585"/>
              <a:gd name="connsiteY4" fmla="*/ 791938 h 1692000"/>
              <a:gd name="connsiteX5" fmla="*/ 1110749 w 1436585"/>
              <a:gd name="connsiteY5" fmla="*/ 1670400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22185 w 1436585"/>
              <a:gd name="connsiteY4" fmla="*/ 791938 h 1692000"/>
              <a:gd name="connsiteX5" fmla="*/ 1110749 w 1436585"/>
              <a:gd name="connsiteY5" fmla="*/ 1670400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22185 w 1436585"/>
              <a:gd name="connsiteY4" fmla="*/ 791938 h 1692000"/>
              <a:gd name="connsiteX5" fmla="*/ 1110749 w 1436585"/>
              <a:gd name="connsiteY5" fmla="*/ 1670400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22185 w 1436585"/>
              <a:gd name="connsiteY4" fmla="*/ 791938 h 1692000"/>
              <a:gd name="connsiteX5" fmla="*/ 1110749 w 1436585"/>
              <a:gd name="connsiteY5" fmla="*/ 1670400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22185 w 1436585"/>
              <a:gd name="connsiteY4" fmla="*/ 791938 h 1692000"/>
              <a:gd name="connsiteX5" fmla="*/ 1110749 w 1436585"/>
              <a:gd name="connsiteY5" fmla="*/ 1675481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22185 w 1436585"/>
              <a:gd name="connsiteY4" fmla="*/ 791938 h 1692000"/>
              <a:gd name="connsiteX5" fmla="*/ 1110749 w 1436585"/>
              <a:gd name="connsiteY5" fmla="*/ 1685643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22185 w 1436585"/>
              <a:gd name="connsiteY4" fmla="*/ 776695 h 1692000"/>
              <a:gd name="connsiteX5" fmla="*/ 1110749 w 1436585"/>
              <a:gd name="connsiteY5" fmla="*/ 1685643 h 1692000"/>
              <a:gd name="connsiteX6" fmla="*/ 239436 w 1436585"/>
              <a:gd name="connsiteY6" fmla="*/ 1692000 h 1692000"/>
              <a:gd name="connsiteX7" fmla="*/ 0 w 1436585"/>
              <a:gd name="connsiteY7" fmla="*/ 1452564 h 1692000"/>
              <a:gd name="connsiteX8" fmla="*/ 0 w 1436585"/>
              <a:gd name="connsiteY8" fmla="*/ 239436 h 1692000"/>
              <a:gd name="connsiteX0" fmla="*/ 0 w 1436585"/>
              <a:gd name="connsiteY0" fmla="*/ 239436 h 1692000"/>
              <a:gd name="connsiteX1" fmla="*/ 239436 w 1436585"/>
              <a:gd name="connsiteY1" fmla="*/ 0 h 1692000"/>
              <a:gd name="connsiteX2" fmla="*/ 1197149 w 1436585"/>
              <a:gd name="connsiteY2" fmla="*/ 0 h 1692000"/>
              <a:gd name="connsiteX3" fmla="*/ 1436585 w 1436585"/>
              <a:gd name="connsiteY3" fmla="*/ 239436 h 1692000"/>
              <a:gd name="connsiteX4" fmla="*/ 1422185 w 1436585"/>
              <a:gd name="connsiteY4" fmla="*/ 776695 h 1692000"/>
              <a:gd name="connsiteX5" fmla="*/ 1110749 w 1436585"/>
              <a:gd name="connsiteY5" fmla="*/ 1685643 h 1692000"/>
              <a:gd name="connsiteX6" fmla="*/ 239436 w 1436585"/>
              <a:gd name="connsiteY6" fmla="*/ 1692000 h 1692000"/>
              <a:gd name="connsiteX7" fmla="*/ 0 w 1436585"/>
              <a:gd name="connsiteY7" fmla="*/ 1452564 h 1692000"/>
              <a:gd name="connsiteX8" fmla="*/ 0 w 1436585"/>
              <a:gd name="connsiteY8" fmla="*/ 239436 h 1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6585" h="1692000">
                <a:moveTo>
                  <a:pt x="0" y="239436"/>
                </a:moveTo>
                <a:cubicBezTo>
                  <a:pt x="0" y="107199"/>
                  <a:pt x="107199" y="0"/>
                  <a:pt x="239436" y="0"/>
                </a:cubicBezTo>
                <a:lnTo>
                  <a:pt x="1197149" y="0"/>
                </a:lnTo>
                <a:cubicBezTo>
                  <a:pt x="1329386" y="0"/>
                  <a:pt x="1436585" y="107199"/>
                  <a:pt x="1436585" y="239436"/>
                </a:cubicBezTo>
                <a:lnTo>
                  <a:pt x="1422185" y="776695"/>
                </a:lnTo>
                <a:cubicBezTo>
                  <a:pt x="1033385" y="786987"/>
                  <a:pt x="1041386" y="915243"/>
                  <a:pt x="1110749" y="1685643"/>
                </a:cubicBezTo>
                <a:lnTo>
                  <a:pt x="239436" y="1692000"/>
                </a:lnTo>
                <a:cubicBezTo>
                  <a:pt x="107199" y="1692000"/>
                  <a:pt x="0" y="1584801"/>
                  <a:pt x="0" y="1452564"/>
                </a:cubicBezTo>
                <a:lnTo>
                  <a:pt x="0" y="239436"/>
                </a:lnTo>
                <a:close/>
              </a:path>
            </a:pathLst>
          </a:custGeom>
          <a:blipFill>
            <a:blip r:embed="rId3" cstate="print">
              <a:extLst>
                <a:ext uri="{28A0092B-C50C-407E-A947-70E740481C1C}">
                  <a14:useLocalDpi xmlns:a14="http://schemas.microsoft.com/office/drawing/2010/main"/>
                </a:ext>
              </a:extLst>
            </a:blip>
            <a:srcRect/>
            <a:stretch>
              <a:fillRect/>
            </a:stretch>
          </a:blipFill>
          <a:ln cmpd="sng">
            <a:solidFill>
              <a:schemeClr val="accent6">
                <a:lumMod val="60000"/>
                <a:lumOff val="4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C6828D94-ECDF-32E1-1D8D-A47ACF8790AB}"/>
              </a:ext>
            </a:extLst>
          </p:cNvPr>
          <p:cNvSpPr txBox="1"/>
          <p:nvPr/>
        </p:nvSpPr>
        <p:spPr>
          <a:xfrm>
            <a:off x="1501385" y="0"/>
            <a:ext cx="7642614" cy="769441"/>
          </a:xfrm>
          <a:prstGeom prst="rect">
            <a:avLst/>
          </a:prstGeom>
          <a:noFill/>
        </p:spPr>
        <p:txBody>
          <a:bodyPr wrap="square">
            <a:spAutoFit/>
          </a:bodyPr>
          <a:lstStyle/>
          <a:p>
            <a:pPr algn="ctr"/>
            <a:r>
              <a:rPr lang="en-US" sz="4400" b="1" dirty="0">
                <a:ln w="12700">
                  <a:solidFill>
                    <a:schemeClr val="accent6">
                      <a:lumMod val="50000"/>
                    </a:schemeClr>
                  </a:solidFill>
                  <a:prstDash val="solid"/>
                </a:ln>
                <a:pattFill prst="narHorz">
                  <a:fgClr>
                    <a:schemeClr val="accent6"/>
                  </a:fgClr>
                  <a:bgClr>
                    <a:schemeClr val="accent6">
                      <a:lumMod val="40000"/>
                      <a:lumOff val="60000"/>
                    </a:schemeClr>
                  </a:bgClr>
                </a:pattFill>
                <a:effectLst>
                  <a:innerShdw blurRad="177800">
                    <a:schemeClr val="accent6">
                      <a:lumMod val="50000"/>
                    </a:schemeClr>
                  </a:innerShdw>
                </a:effectLst>
              </a:rPr>
              <a:t>THE PURPOSE OF THE MISSION</a:t>
            </a:r>
            <a:endParaRPr lang="es-ES" sz="4400" b="1" dirty="0">
              <a:ln w="12700">
                <a:solidFill>
                  <a:schemeClr val="accent6">
                    <a:lumMod val="50000"/>
                  </a:schemeClr>
                </a:solidFill>
                <a:prstDash val="solid"/>
              </a:ln>
              <a:pattFill prst="narHorz">
                <a:fgClr>
                  <a:schemeClr val="accent6"/>
                </a:fgClr>
                <a:bgClr>
                  <a:schemeClr val="accent6">
                    <a:lumMod val="40000"/>
                    <a:lumOff val="60000"/>
                  </a:schemeClr>
                </a:bgClr>
              </a:pattFill>
              <a:effectLst>
                <a:innerShdw blurRad="177800">
                  <a:schemeClr val="accent6">
                    <a:lumMod val="50000"/>
                  </a:schemeClr>
                </a:innerShdw>
              </a:effectLst>
            </a:endParaRPr>
          </a:p>
        </p:txBody>
      </p:sp>
      <p:sp>
        <p:nvSpPr>
          <p:cNvPr id="5" name="CuadroTexto 4">
            <a:extLst>
              <a:ext uri="{FF2B5EF4-FFF2-40B4-BE49-F238E27FC236}">
                <a16:creationId xmlns:a16="http://schemas.microsoft.com/office/drawing/2014/main" id="{95518EA8-3DE3-E300-54FA-C4FDE6A58655}"/>
              </a:ext>
            </a:extLst>
          </p:cNvPr>
          <p:cNvSpPr txBox="1"/>
          <p:nvPr/>
        </p:nvSpPr>
        <p:spPr>
          <a:xfrm>
            <a:off x="1614292" y="594629"/>
            <a:ext cx="7416800" cy="584775"/>
          </a:xfrm>
          <a:prstGeom prst="rect">
            <a:avLst/>
          </a:prstGeom>
          <a:noFill/>
        </p:spPr>
        <p:txBody>
          <a:bodyPr wrap="square">
            <a:spAutoFit/>
            <a:scene3d>
              <a:camera prst="orthographicFront"/>
              <a:lightRig rig="threePt" dir="t"/>
            </a:scene3d>
            <a:sp3d extrusionH="57150">
              <a:bevelT w="38100" h="38100"/>
            </a:sp3d>
          </a:bodyPr>
          <a:lstStyle/>
          <a:p>
            <a:pPr algn="ctr"/>
            <a:r>
              <a:rPr lang="es-ES" sz="1600" b="1" dirty="0">
                <a:solidFill>
                  <a:schemeClr val="accent2">
                    <a:lumMod val="50000"/>
                  </a:schemeClr>
                </a:solidFill>
                <a:latin typeface="Comic Sans MS" panose="030F0702030302020204" pitchFamily="66" charset="0"/>
              </a:rPr>
              <a:t>“</a:t>
            </a:r>
            <a:r>
              <a:rPr lang="en-US" sz="1600" b="1" dirty="0">
                <a:solidFill>
                  <a:schemeClr val="accent2">
                    <a:lumMod val="50000"/>
                  </a:schemeClr>
                </a:solidFill>
                <a:latin typeface="Comic Sans MS" panose="030F0702030302020204" pitchFamily="66" charset="0"/>
              </a:rPr>
              <a:t>I will make you into a great nation, and I will bless you;</a:t>
            </a:r>
          </a:p>
          <a:p>
            <a:pPr algn="ctr"/>
            <a:r>
              <a:rPr lang="en-US" sz="1600" b="1" dirty="0">
                <a:solidFill>
                  <a:schemeClr val="accent2">
                    <a:lumMod val="50000"/>
                  </a:schemeClr>
                </a:solidFill>
                <a:latin typeface="Comic Sans MS" panose="030F0702030302020204" pitchFamily="66" charset="0"/>
              </a:rPr>
              <a:t>I will make your name great, and you will be a blessing</a:t>
            </a:r>
            <a:r>
              <a:rPr lang="es-ES" sz="1600" b="1" dirty="0">
                <a:solidFill>
                  <a:schemeClr val="accent2">
                    <a:lumMod val="50000"/>
                  </a:schemeClr>
                </a:solidFill>
                <a:latin typeface="Comic Sans MS" panose="030F0702030302020204" pitchFamily="66" charset="0"/>
              </a:rPr>
              <a:t>” </a:t>
            </a:r>
            <a:r>
              <a:rPr lang="es-ES" sz="1200" b="1" dirty="0">
                <a:solidFill>
                  <a:schemeClr val="accent2">
                    <a:lumMod val="50000"/>
                  </a:schemeClr>
                </a:solidFill>
                <a:latin typeface="Comic Sans MS" panose="030F0702030302020204" pitchFamily="66" charset="0"/>
              </a:rPr>
              <a:t>(Genesis 12:2 </a:t>
            </a:r>
            <a:r>
              <a:rPr lang="es-ES" sz="1050" b="1" dirty="0">
                <a:solidFill>
                  <a:schemeClr val="accent2">
                    <a:lumMod val="50000"/>
                  </a:schemeClr>
                </a:solidFill>
                <a:latin typeface="Comic Sans MS" panose="030F0702030302020204" pitchFamily="66" charset="0"/>
              </a:rPr>
              <a:t>NIV</a:t>
            </a:r>
            <a:r>
              <a:rPr lang="es-ES" sz="1200" b="1" dirty="0">
                <a:solidFill>
                  <a:schemeClr val="accent2">
                    <a:lumMod val="50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878CCE1F-7132-44DB-AA3A-8C15540062AF}"/>
              </a:ext>
            </a:extLst>
          </p:cNvPr>
          <p:cNvSpPr txBox="1"/>
          <p:nvPr/>
        </p:nvSpPr>
        <p:spPr>
          <a:xfrm>
            <a:off x="122400" y="2622150"/>
            <a:ext cx="1360799" cy="1200329"/>
          </a:xfrm>
          <a:prstGeom prst="rect">
            <a:avLst/>
          </a:prstGeom>
          <a:noFill/>
        </p:spPr>
        <p:txBody>
          <a:bodyPr wrap="square" rtlCol="0">
            <a:spAutoFit/>
          </a:bodyPr>
          <a:lstStyle/>
          <a:p>
            <a:pPr>
              <a:spcBef>
                <a:spcPts val="600"/>
              </a:spcBef>
            </a:pPr>
            <a:r>
              <a:rPr lang="en-US" b="1" dirty="0"/>
              <a:t>God had a specific plan for humanity</a:t>
            </a:r>
            <a:r>
              <a:rPr lang="es-ES" b="1" dirty="0"/>
              <a:t>:</a:t>
            </a:r>
          </a:p>
        </p:txBody>
      </p:sp>
      <p:graphicFrame>
        <p:nvGraphicFramePr>
          <p:cNvPr id="2" name="Diagrama 1">
            <a:extLst>
              <a:ext uri="{FF2B5EF4-FFF2-40B4-BE49-F238E27FC236}">
                <a16:creationId xmlns:a16="http://schemas.microsoft.com/office/drawing/2014/main" id="{04250F18-0D44-9F06-5402-253D19E83D50}"/>
              </a:ext>
            </a:extLst>
          </p:cNvPr>
          <p:cNvGraphicFramePr/>
          <p:nvPr>
            <p:extLst>
              <p:ext uri="{D42A27DB-BD31-4B8C-83A1-F6EECF244321}">
                <p14:modId xmlns:p14="http://schemas.microsoft.com/office/powerpoint/2010/main" val="399158116"/>
              </p:ext>
            </p:extLst>
          </p:nvPr>
        </p:nvGraphicFramePr>
        <p:xfrm>
          <a:off x="1275573" y="1286130"/>
          <a:ext cx="7658454" cy="29309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904E1784-898C-431F-4E10-0DEAFFAF4A43}"/>
              </a:ext>
            </a:extLst>
          </p:cNvPr>
          <p:cNvSpPr txBox="1"/>
          <p:nvPr/>
        </p:nvSpPr>
        <p:spPr>
          <a:xfrm>
            <a:off x="0" y="4217054"/>
            <a:ext cx="9144000" cy="923330"/>
          </a:xfrm>
          <a:prstGeom prst="rect">
            <a:avLst/>
          </a:prstGeom>
          <a:noFill/>
        </p:spPr>
        <p:txBody>
          <a:bodyPr wrap="square" rtlCol="0">
            <a:spAutoFit/>
          </a:bodyPr>
          <a:lstStyle/>
          <a:p>
            <a:pPr>
              <a:spcBef>
                <a:spcPts val="600"/>
              </a:spcBef>
            </a:pPr>
            <a:r>
              <a:rPr lang="en-US" b="1" dirty="0"/>
              <a:t>From Eve to Jesus, God chose various people to whom he assigned the mission of blessing humanity with the good news of salvation (although, perhaps, they did not understand all that this entailed). God invites you to continue blessing the world by proclaiming the gospel</a:t>
            </a:r>
            <a:r>
              <a:rPr lang="es-ES" b="1" dirty="0"/>
              <a:t>.</a:t>
            </a:r>
          </a:p>
        </p:txBody>
      </p:sp>
    </p:spTree>
    <p:extLst>
      <p:ext uri="{BB962C8B-B14F-4D97-AF65-F5344CB8AC3E}">
        <p14:creationId xmlns:p14="http://schemas.microsoft.com/office/powerpoint/2010/main" val="11121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290">
                                          <p:stCondLst>
                                            <p:cond delay="0"/>
                                          </p:stCondLst>
                                        </p:cTn>
                                        <p:tgtEl>
                                          <p:spTgt spid="6"/>
                                        </p:tgtEl>
                                      </p:cBhvr>
                                    </p:animEffect>
                                    <p:anim calcmode="lin" valueType="num">
                                      <p:cBhvr>
                                        <p:cTn id="27"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30"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31"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32" dur="13">
                                          <p:stCondLst>
                                            <p:cond delay="325"/>
                                          </p:stCondLst>
                                        </p:cTn>
                                        <p:tgtEl>
                                          <p:spTgt spid="6"/>
                                        </p:tgtEl>
                                      </p:cBhvr>
                                      <p:to x="100000" y="60000"/>
                                    </p:animScale>
                                    <p:animScale>
                                      <p:cBhvr>
                                        <p:cTn id="33" dur="83" decel="50000">
                                          <p:stCondLst>
                                            <p:cond delay="338"/>
                                          </p:stCondLst>
                                        </p:cTn>
                                        <p:tgtEl>
                                          <p:spTgt spid="6"/>
                                        </p:tgtEl>
                                      </p:cBhvr>
                                      <p:to x="100000" y="100000"/>
                                    </p:animScale>
                                    <p:animScale>
                                      <p:cBhvr>
                                        <p:cTn id="34" dur="13">
                                          <p:stCondLst>
                                            <p:cond delay="656"/>
                                          </p:stCondLst>
                                        </p:cTn>
                                        <p:tgtEl>
                                          <p:spTgt spid="6"/>
                                        </p:tgtEl>
                                      </p:cBhvr>
                                      <p:to x="100000" y="80000"/>
                                    </p:animScale>
                                    <p:animScale>
                                      <p:cBhvr>
                                        <p:cTn id="35" dur="83" decel="50000">
                                          <p:stCondLst>
                                            <p:cond delay="669"/>
                                          </p:stCondLst>
                                        </p:cTn>
                                        <p:tgtEl>
                                          <p:spTgt spid="6"/>
                                        </p:tgtEl>
                                      </p:cBhvr>
                                      <p:to x="100000" y="100000"/>
                                    </p:animScale>
                                    <p:animScale>
                                      <p:cBhvr>
                                        <p:cTn id="36" dur="13">
                                          <p:stCondLst>
                                            <p:cond delay="821"/>
                                          </p:stCondLst>
                                        </p:cTn>
                                        <p:tgtEl>
                                          <p:spTgt spid="6"/>
                                        </p:tgtEl>
                                      </p:cBhvr>
                                      <p:to x="100000" y="90000"/>
                                    </p:animScale>
                                    <p:animScale>
                                      <p:cBhvr>
                                        <p:cTn id="37" dur="83" decel="50000">
                                          <p:stCondLst>
                                            <p:cond delay="834"/>
                                          </p:stCondLst>
                                        </p:cTn>
                                        <p:tgtEl>
                                          <p:spTgt spid="6"/>
                                        </p:tgtEl>
                                      </p:cBhvr>
                                      <p:to x="100000" y="100000"/>
                                    </p:animScale>
                                    <p:animScale>
                                      <p:cBhvr>
                                        <p:cTn id="38" dur="13">
                                          <p:stCondLst>
                                            <p:cond delay="904"/>
                                          </p:stCondLst>
                                        </p:cTn>
                                        <p:tgtEl>
                                          <p:spTgt spid="6"/>
                                        </p:tgtEl>
                                      </p:cBhvr>
                                      <p:to x="100000" y="95000"/>
                                    </p:animScale>
                                    <p:animScale>
                                      <p:cBhvr>
                                        <p:cTn id="39" dur="83" decel="50000">
                                          <p:stCondLst>
                                            <p:cond delay="917"/>
                                          </p:stCondLst>
                                        </p:cTn>
                                        <p:tgtEl>
                                          <p:spTgt spid="6"/>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
                                            <p:graphicEl>
                                              <a:dgm id="{456CC21B-77CA-41C9-87FA-098A35D043EB}"/>
                                            </p:graphicEl>
                                          </p:spTgt>
                                        </p:tgtEl>
                                        <p:attrNameLst>
                                          <p:attrName>style.visibility</p:attrName>
                                        </p:attrNameLst>
                                      </p:cBhvr>
                                      <p:to>
                                        <p:strVal val="visible"/>
                                      </p:to>
                                    </p:set>
                                    <p:animEffect transition="in" filter="circle(in)">
                                      <p:cBhvr>
                                        <p:cTn id="44" dur="500"/>
                                        <p:tgtEl>
                                          <p:spTgt spid="2">
                                            <p:graphicEl>
                                              <a:dgm id="{456CC21B-77CA-41C9-87FA-098A35D043EB}"/>
                                            </p:graphicEl>
                                          </p:spTgt>
                                        </p:tgtEl>
                                      </p:cBhvr>
                                    </p:animEffect>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2">
                                            <p:graphicEl>
                                              <a:dgm id="{B34E8229-E0BC-43AD-9CD6-DC47AAE335BA}"/>
                                            </p:graphicEl>
                                          </p:spTgt>
                                        </p:tgtEl>
                                        <p:attrNameLst>
                                          <p:attrName>style.visibility</p:attrName>
                                        </p:attrNameLst>
                                      </p:cBhvr>
                                      <p:to>
                                        <p:strVal val="visible"/>
                                      </p:to>
                                    </p:set>
                                    <p:anim calcmode="lin" valueType="num">
                                      <p:cBhvr>
                                        <p:cTn id="48" dur="500" fill="hold"/>
                                        <p:tgtEl>
                                          <p:spTgt spid="2">
                                            <p:graphicEl>
                                              <a:dgm id="{B34E8229-E0BC-43AD-9CD6-DC47AAE335BA}"/>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B34E8229-E0BC-43AD-9CD6-DC47AAE335BA}"/>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B34E8229-E0BC-43AD-9CD6-DC47AAE335BA}"/>
                                            </p:graphicEl>
                                          </p:spTgt>
                                        </p:tgtEl>
                                      </p:cBhvr>
                                    </p:animEffect>
                                  </p:childTnLst>
                                </p:cTn>
                              </p:par>
                            </p:childTnLst>
                          </p:cTn>
                        </p:par>
                        <p:par>
                          <p:cTn id="51" fill="hold">
                            <p:stCondLst>
                              <p:cond delay="1000"/>
                            </p:stCondLst>
                            <p:childTnLst>
                              <p:par>
                                <p:cTn id="52" presetID="17" presetClass="entr" presetSubtype="1" fill="hold" grpId="0" nodeType="afterEffect">
                                  <p:stCondLst>
                                    <p:cond delay="0"/>
                                  </p:stCondLst>
                                  <p:childTnLst>
                                    <p:set>
                                      <p:cBhvr>
                                        <p:cTn id="53" dur="1" fill="hold">
                                          <p:stCondLst>
                                            <p:cond delay="0"/>
                                          </p:stCondLst>
                                        </p:cTn>
                                        <p:tgtEl>
                                          <p:spTgt spid="2">
                                            <p:graphicEl>
                                              <a:dgm id="{B289ED19-F856-4ED7-9E33-5603A4E386A3}"/>
                                            </p:graphicEl>
                                          </p:spTgt>
                                        </p:tgtEl>
                                        <p:attrNameLst>
                                          <p:attrName>style.visibility</p:attrName>
                                        </p:attrNameLst>
                                      </p:cBhvr>
                                      <p:to>
                                        <p:strVal val="visible"/>
                                      </p:to>
                                    </p:set>
                                    <p:anim calcmode="lin" valueType="num">
                                      <p:cBhvr>
                                        <p:cTn id="54" dur="500" fill="hold"/>
                                        <p:tgtEl>
                                          <p:spTgt spid="2">
                                            <p:graphicEl>
                                              <a:dgm id="{B289ED19-F856-4ED7-9E33-5603A4E386A3}"/>
                                            </p:graphicEl>
                                          </p:spTgt>
                                        </p:tgtEl>
                                        <p:attrNameLst>
                                          <p:attrName>ppt_x</p:attrName>
                                        </p:attrNameLst>
                                      </p:cBhvr>
                                      <p:tavLst>
                                        <p:tav tm="0">
                                          <p:val>
                                            <p:strVal val="#ppt_x"/>
                                          </p:val>
                                        </p:tav>
                                        <p:tav tm="100000">
                                          <p:val>
                                            <p:strVal val="#ppt_x"/>
                                          </p:val>
                                        </p:tav>
                                      </p:tavLst>
                                    </p:anim>
                                    <p:anim calcmode="lin" valueType="num">
                                      <p:cBhvr>
                                        <p:cTn id="55" dur="500" fill="hold"/>
                                        <p:tgtEl>
                                          <p:spTgt spid="2">
                                            <p:graphicEl>
                                              <a:dgm id="{B289ED19-F856-4ED7-9E33-5603A4E386A3}"/>
                                            </p:graphicEl>
                                          </p:spTgt>
                                        </p:tgtEl>
                                        <p:attrNameLst>
                                          <p:attrName>ppt_y</p:attrName>
                                        </p:attrNameLst>
                                      </p:cBhvr>
                                      <p:tavLst>
                                        <p:tav tm="0">
                                          <p:val>
                                            <p:strVal val="#ppt_y-#ppt_h/2"/>
                                          </p:val>
                                        </p:tav>
                                        <p:tav tm="100000">
                                          <p:val>
                                            <p:strVal val="#ppt_y"/>
                                          </p:val>
                                        </p:tav>
                                      </p:tavLst>
                                    </p:anim>
                                    <p:anim calcmode="lin" valueType="num">
                                      <p:cBhvr>
                                        <p:cTn id="56" dur="500" fill="hold"/>
                                        <p:tgtEl>
                                          <p:spTgt spid="2">
                                            <p:graphicEl>
                                              <a:dgm id="{B289ED19-F856-4ED7-9E33-5603A4E386A3}"/>
                                            </p:graphicEl>
                                          </p:spTgt>
                                        </p:tgtEl>
                                        <p:attrNameLst>
                                          <p:attrName>ppt_w</p:attrName>
                                        </p:attrNameLst>
                                      </p:cBhvr>
                                      <p:tavLst>
                                        <p:tav tm="0">
                                          <p:val>
                                            <p:strVal val="#ppt_w"/>
                                          </p:val>
                                        </p:tav>
                                        <p:tav tm="100000">
                                          <p:val>
                                            <p:strVal val="#ppt_w"/>
                                          </p:val>
                                        </p:tav>
                                      </p:tavLst>
                                    </p:anim>
                                    <p:anim calcmode="lin" valueType="num">
                                      <p:cBhvr>
                                        <p:cTn id="57" dur="500" fill="hold"/>
                                        <p:tgtEl>
                                          <p:spTgt spid="2">
                                            <p:graphicEl>
                                              <a:dgm id="{B289ED19-F856-4ED7-9E33-5603A4E386A3}"/>
                                            </p:graphicEl>
                                          </p:spTgt>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
                                            <p:graphicEl>
                                              <a:dgm id="{8EF5544D-5D10-4A66-A625-3E9A79921367}"/>
                                            </p:graphicEl>
                                          </p:spTgt>
                                        </p:tgtEl>
                                        <p:attrNameLst>
                                          <p:attrName>style.visibility</p:attrName>
                                        </p:attrNameLst>
                                      </p:cBhvr>
                                      <p:to>
                                        <p:strVal val="visible"/>
                                      </p:to>
                                    </p:set>
                                    <p:anim calcmode="lin" valueType="num">
                                      <p:cBhvr>
                                        <p:cTn id="62" dur="500" fill="hold"/>
                                        <p:tgtEl>
                                          <p:spTgt spid="2">
                                            <p:graphicEl>
                                              <a:dgm id="{8EF5544D-5D10-4A66-A625-3E9A79921367}"/>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8EF5544D-5D10-4A66-A625-3E9A79921367}"/>
                                            </p:graphicEl>
                                          </p:spTgt>
                                        </p:tgtEl>
                                        <p:attrNameLst>
                                          <p:attrName>ppt_h</p:attrName>
                                        </p:attrNameLst>
                                      </p:cBhvr>
                                      <p:tavLst>
                                        <p:tav tm="0">
                                          <p:val>
                                            <p:fltVal val="0"/>
                                          </p:val>
                                        </p:tav>
                                        <p:tav tm="100000">
                                          <p:val>
                                            <p:strVal val="#ppt_h"/>
                                          </p:val>
                                        </p:tav>
                                      </p:tavLst>
                                    </p:anim>
                                    <p:animEffect transition="in" filter="fade">
                                      <p:cBhvr>
                                        <p:cTn id="64" dur="500"/>
                                        <p:tgtEl>
                                          <p:spTgt spid="2">
                                            <p:graphicEl>
                                              <a:dgm id="{8EF5544D-5D10-4A66-A625-3E9A79921367}"/>
                                            </p:graphicEl>
                                          </p:spTgt>
                                        </p:tgtEl>
                                      </p:cBhvr>
                                    </p:animEffect>
                                  </p:childTnLst>
                                </p:cTn>
                              </p:par>
                            </p:childTnLst>
                          </p:cTn>
                        </p:par>
                        <p:par>
                          <p:cTn id="65" fill="hold">
                            <p:stCondLst>
                              <p:cond delay="500"/>
                            </p:stCondLst>
                            <p:childTnLst>
                              <p:par>
                                <p:cTn id="66" presetID="17" presetClass="entr" presetSubtype="1" fill="hold" grpId="0" nodeType="afterEffect">
                                  <p:stCondLst>
                                    <p:cond delay="0"/>
                                  </p:stCondLst>
                                  <p:childTnLst>
                                    <p:set>
                                      <p:cBhvr>
                                        <p:cTn id="67" dur="1" fill="hold">
                                          <p:stCondLst>
                                            <p:cond delay="0"/>
                                          </p:stCondLst>
                                        </p:cTn>
                                        <p:tgtEl>
                                          <p:spTgt spid="2">
                                            <p:graphicEl>
                                              <a:dgm id="{DD3C848F-7B5D-45D0-9639-A6CC6B4C70FF}"/>
                                            </p:graphicEl>
                                          </p:spTgt>
                                        </p:tgtEl>
                                        <p:attrNameLst>
                                          <p:attrName>style.visibility</p:attrName>
                                        </p:attrNameLst>
                                      </p:cBhvr>
                                      <p:to>
                                        <p:strVal val="visible"/>
                                      </p:to>
                                    </p:set>
                                    <p:anim calcmode="lin" valueType="num">
                                      <p:cBhvr>
                                        <p:cTn id="68" dur="500" fill="hold"/>
                                        <p:tgtEl>
                                          <p:spTgt spid="2">
                                            <p:graphicEl>
                                              <a:dgm id="{DD3C848F-7B5D-45D0-9639-A6CC6B4C70FF}"/>
                                            </p:graphicEl>
                                          </p:spTgt>
                                        </p:tgtEl>
                                        <p:attrNameLst>
                                          <p:attrName>ppt_x</p:attrName>
                                        </p:attrNameLst>
                                      </p:cBhvr>
                                      <p:tavLst>
                                        <p:tav tm="0">
                                          <p:val>
                                            <p:strVal val="#ppt_x"/>
                                          </p:val>
                                        </p:tav>
                                        <p:tav tm="100000">
                                          <p:val>
                                            <p:strVal val="#ppt_x"/>
                                          </p:val>
                                        </p:tav>
                                      </p:tavLst>
                                    </p:anim>
                                    <p:anim calcmode="lin" valueType="num">
                                      <p:cBhvr>
                                        <p:cTn id="69" dur="500" fill="hold"/>
                                        <p:tgtEl>
                                          <p:spTgt spid="2">
                                            <p:graphicEl>
                                              <a:dgm id="{DD3C848F-7B5D-45D0-9639-A6CC6B4C70FF}"/>
                                            </p:graphicEl>
                                          </p:spTgt>
                                        </p:tgtEl>
                                        <p:attrNameLst>
                                          <p:attrName>ppt_y</p:attrName>
                                        </p:attrNameLst>
                                      </p:cBhvr>
                                      <p:tavLst>
                                        <p:tav tm="0">
                                          <p:val>
                                            <p:strVal val="#ppt_y-#ppt_h/2"/>
                                          </p:val>
                                        </p:tav>
                                        <p:tav tm="100000">
                                          <p:val>
                                            <p:strVal val="#ppt_y"/>
                                          </p:val>
                                        </p:tav>
                                      </p:tavLst>
                                    </p:anim>
                                    <p:anim calcmode="lin" valueType="num">
                                      <p:cBhvr>
                                        <p:cTn id="70" dur="500" fill="hold"/>
                                        <p:tgtEl>
                                          <p:spTgt spid="2">
                                            <p:graphicEl>
                                              <a:dgm id="{DD3C848F-7B5D-45D0-9639-A6CC6B4C70FF}"/>
                                            </p:graphicEl>
                                          </p:spTgt>
                                        </p:tgtEl>
                                        <p:attrNameLst>
                                          <p:attrName>ppt_w</p:attrName>
                                        </p:attrNameLst>
                                      </p:cBhvr>
                                      <p:tavLst>
                                        <p:tav tm="0">
                                          <p:val>
                                            <p:strVal val="#ppt_w"/>
                                          </p:val>
                                        </p:tav>
                                        <p:tav tm="100000">
                                          <p:val>
                                            <p:strVal val="#ppt_w"/>
                                          </p:val>
                                        </p:tav>
                                      </p:tavLst>
                                    </p:anim>
                                    <p:anim calcmode="lin" valueType="num">
                                      <p:cBhvr>
                                        <p:cTn id="71" dur="500" fill="hold"/>
                                        <p:tgtEl>
                                          <p:spTgt spid="2">
                                            <p:graphicEl>
                                              <a:dgm id="{DD3C848F-7B5D-45D0-9639-A6CC6B4C70FF}"/>
                                            </p:graphicEl>
                                          </p:spTgt>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
                                            <p:graphicEl>
                                              <a:dgm id="{38BBB414-C75F-4128-ACBF-47F19EEFD83C}"/>
                                            </p:graphicEl>
                                          </p:spTgt>
                                        </p:tgtEl>
                                        <p:attrNameLst>
                                          <p:attrName>style.visibility</p:attrName>
                                        </p:attrNameLst>
                                      </p:cBhvr>
                                      <p:to>
                                        <p:strVal val="visible"/>
                                      </p:to>
                                    </p:set>
                                    <p:anim calcmode="lin" valueType="num">
                                      <p:cBhvr>
                                        <p:cTn id="76" dur="500" fill="hold"/>
                                        <p:tgtEl>
                                          <p:spTgt spid="2">
                                            <p:graphicEl>
                                              <a:dgm id="{38BBB414-C75F-4128-ACBF-47F19EEFD83C}"/>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38BBB414-C75F-4128-ACBF-47F19EEFD83C}"/>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38BBB414-C75F-4128-ACBF-47F19EEFD83C}"/>
                                            </p:graphicEl>
                                          </p:spTgt>
                                        </p:tgtEl>
                                      </p:cBhvr>
                                    </p:animEffect>
                                  </p:childTnLst>
                                </p:cTn>
                              </p:par>
                            </p:childTnLst>
                          </p:cTn>
                        </p:par>
                        <p:par>
                          <p:cTn id="79" fill="hold">
                            <p:stCondLst>
                              <p:cond delay="500"/>
                            </p:stCondLst>
                            <p:childTnLst>
                              <p:par>
                                <p:cTn id="80" presetID="17" presetClass="entr" presetSubtype="1" fill="hold" grpId="0" nodeType="afterEffect">
                                  <p:stCondLst>
                                    <p:cond delay="0"/>
                                  </p:stCondLst>
                                  <p:childTnLst>
                                    <p:set>
                                      <p:cBhvr>
                                        <p:cTn id="81" dur="1" fill="hold">
                                          <p:stCondLst>
                                            <p:cond delay="0"/>
                                          </p:stCondLst>
                                        </p:cTn>
                                        <p:tgtEl>
                                          <p:spTgt spid="2">
                                            <p:graphicEl>
                                              <a:dgm id="{58DD3062-EB83-489C-9A2B-5F61B81E2374}"/>
                                            </p:graphicEl>
                                          </p:spTgt>
                                        </p:tgtEl>
                                        <p:attrNameLst>
                                          <p:attrName>style.visibility</p:attrName>
                                        </p:attrNameLst>
                                      </p:cBhvr>
                                      <p:to>
                                        <p:strVal val="visible"/>
                                      </p:to>
                                    </p:set>
                                    <p:anim calcmode="lin" valueType="num">
                                      <p:cBhvr>
                                        <p:cTn id="82" dur="500" fill="hold"/>
                                        <p:tgtEl>
                                          <p:spTgt spid="2">
                                            <p:graphicEl>
                                              <a:dgm id="{58DD3062-EB83-489C-9A2B-5F61B81E2374}"/>
                                            </p:graphicEl>
                                          </p:spTgt>
                                        </p:tgtEl>
                                        <p:attrNameLst>
                                          <p:attrName>ppt_x</p:attrName>
                                        </p:attrNameLst>
                                      </p:cBhvr>
                                      <p:tavLst>
                                        <p:tav tm="0">
                                          <p:val>
                                            <p:strVal val="#ppt_x"/>
                                          </p:val>
                                        </p:tav>
                                        <p:tav tm="100000">
                                          <p:val>
                                            <p:strVal val="#ppt_x"/>
                                          </p:val>
                                        </p:tav>
                                      </p:tavLst>
                                    </p:anim>
                                    <p:anim calcmode="lin" valueType="num">
                                      <p:cBhvr>
                                        <p:cTn id="83" dur="500" fill="hold"/>
                                        <p:tgtEl>
                                          <p:spTgt spid="2">
                                            <p:graphicEl>
                                              <a:dgm id="{58DD3062-EB83-489C-9A2B-5F61B81E2374}"/>
                                            </p:graphicEl>
                                          </p:spTgt>
                                        </p:tgtEl>
                                        <p:attrNameLst>
                                          <p:attrName>ppt_y</p:attrName>
                                        </p:attrNameLst>
                                      </p:cBhvr>
                                      <p:tavLst>
                                        <p:tav tm="0">
                                          <p:val>
                                            <p:strVal val="#ppt_y-#ppt_h/2"/>
                                          </p:val>
                                        </p:tav>
                                        <p:tav tm="100000">
                                          <p:val>
                                            <p:strVal val="#ppt_y"/>
                                          </p:val>
                                        </p:tav>
                                      </p:tavLst>
                                    </p:anim>
                                    <p:anim calcmode="lin" valueType="num">
                                      <p:cBhvr>
                                        <p:cTn id="84" dur="500" fill="hold"/>
                                        <p:tgtEl>
                                          <p:spTgt spid="2">
                                            <p:graphicEl>
                                              <a:dgm id="{58DD3062-EB83-489C-9A2B-5F61B81E2374}"/>
                                            </p:graphicEl>
                                          </p:spTgt>
                                        </p:tgtEl>
                                        <p:attrNameLst>
                                          <p:attrName>ppt_w</p:attrName>
                                        </p:attrNameLst>
                                      </p:cBhvr>
                                      <p:tavLst>
                                        <p:tav tm="0">
                                          <p:val>
                                            <p:strVal val="#ppt_w"/>
                                          </p:val>
                                        </p:tav>
                                        <p:tav tm="100000">
                                          <p:val>
                                            <p:strVal val="#ppt_w"/>
                                          </p:val>
                                        </p:tav>
                                      </p:tavLst>
                                    </p:anim>
                                    <p:anim calcmode="lin" valueType="num">
                                      <p:cBhvr>
                                        <p:cTn id="85" dur="500" fill="hold"/>
                                        <p:tgtEl>
                                          <p:spTgt spid="2">
                                            <p:graphicEl>
                                              <a:dgm id="{58DD3062-EB83-489C-9A2B-5F61B81E2374}"/>
                                            </p:graphicEl>
                                          </p:spTgt>
                                        </p:tgtEl>
                                        <p:attrNameLst>
                                          <p:attrName>ppt_h</p:attrName>
                                        </p:attrNameLst>
                                      </p:cBhvr>
                                      <p:tavLst>
                                        <p:tav tm="0">
                                          <p:val>
                                            <p:fltVal val="0"/>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2">
                                            <p:graphicEl>
                                              <a:dgm id="{5645B345-AACE-408F-8358-AD05D6F2AD83}"/>
                                            </p:graphicEl>
                                          </p:spTgt>
                                        </p:tgtEl>
                                        <p:attrNameLst>
                                          <p:attrName>style.visibility</p:attrName>
                                        </p:attrNameLst>
                                      </p:cBhvr>
                                      <p:to>
                                        <p:strVal val="visible"/>
                                      </p:to>
                                    </p:set>
                                    <p:anim calcmode="lin" valueType="num">
                                      <p:cBhvr>
                                        <p:cTn id="90" dur="500" fill="hold"/>
                                        <p:tgtEl>
                                          <p:spTgt spid="2">
                                            <p:graphicEl>
                                              <a:dgm id="{5645B345-AACE-408F-8358-AD05D6F2AD83}"/>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5645B345-AACE-408F-8358-AD05D6F2AD83}"/>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5645B345-AACE-408F-8358-AD05D6F2AD83}"/>
                                            </p:graphicEl>
                                          </p:spTgt>
                                        </p:tgtEl>
                                      </p:cBhvr>
                                    </p:animEffect>
                                  </p:childTnLst>
                                </p:cTn>
                              </p:par>
                            </p:childTnLst>
                          </p:cTn>
                        </p:par>
                        <p:par>
                          <p:cTn id="93" fill="hold">
                            <p:stCondLst>
                              <p:cond delay="500"/>
                            </p:stCondLst>
                            <p:childTnLst>
                              <p:par>
                                <p:cTn id="94" presetID="17" presetClass="entr" presetSubtype="1" fill="hold" grpId="0" nodeType="afterEffect">
                                  <p:stCondLst>
                                    <p:cond delay="0"/>
                                  </p:stCondLst>
                                  <p:childTnLst>
                                    <p:set>
                                      <p:cBhvr>
                                        <p:cTn id="95" dur="1" fill="hold">
                                          <p:stCondLst>
                                            <p:cond delay="0"/>
                                          </p:stCondLst>
                                        </p:cTn>
                                        <p:tgtEl>
                                          <p:spTgt spid="2">
                                            <p:graphicEl>
                                              <a:dgm id="{C8F2E612-0368-4D9D-A668-4F2078E124B6}"/>
                                            </p:graphicEl>
                                          </p:spTgt>
                                        </p:tgtEl>
                                        <p:attrNameLst>
                                          <p:attrName>style.visibility</p:attrName>
                                        </p:attrNameLst>
                                      </p:cBhvr>
                                      <p:to>
                                        <p:strVal val="visible"/>
                                      </p:to>
                                    </p:set>
                                    <p:anim calcmode="lin" valueType="num">
                                      <p:cBhvr>
                                        <p:cTn id="96" dur="500" fill="hold"/>
                                        <p:tgtEl>
                                          <p:spTgt spid="2">
                                            <p:graphicEl>
                                              <a:dgm id="{C8F2E612-0368-4D9D-A668-4F2078E124B6}"/>
                                            </p:graphicEl>
                                          </p:spTgt>
                                        </p:tgtEl>
                                        <p:attrNameLst>
                                          <p:attrName>ppt_x</p:attrName>
                                        </p:attrNameLst>
                                      </p:cBhvr>
                                      <p:tavLst>
                                        <p:tav tm="0">
                                          <p:val>
                                            <p:strVal val="#ppt_x"/>
                                          </p:val>
                                        </p:tav>
                                        <p:tav tm="100000">
                                          <p:val>
                                            <p:strVal val="#ppt_x"/>
                                          </p:val>
                                        </p:tav>
                                      </p:tavLst>
                                    </p:anim>
                                    <p:anim calcmode="lin" valueType="num">
                                      <p:cBhvr>
                                        <p:cTn id="97" dur="500" fill="hold"/>
                                        <p:tgtEl>
                                          <p:spTgt spid="2">
                                            <p:graphicEl>
                                              <a:dgm id="{C8F2E612-0368-4D9D-A668-4F2078E124B6}"/>
                                            </p:graphicEl>
                                          </p:spTgt>
                                        </p:tgtEl>
                                        <p:attrNameLst>
                                          <p:attrName>ppt_y</p:attrName>
                                        </p:attrNameLst>
                                      </p:cBhvr>
                                      <p:tavLst>
                                        <p:tav tm="0">
                                          <p:val>
                                            <p:strVal val="#ppt_y-#ppt_h/2"/>
                                          </p:val>
                                        </p:tav>
                                        <p:tav tm="100000">
                                          <p:val>
                                            <p:strVal val="#ppt_y"/>
                                          </p:val>
                                        </p:tav>
                                      </p:tavLst>
                                    </p:anim>
                                    <p:anim calcmode="lin" valueType="num">
                                      <p:cBhvr>
                                        <p:cTn id="98" dur="500" fill="hold"/>
                                        <p:tgtEl>
                                          <p:spTgt spid="2">
                                            <p:graphicEl>
                                              <a:dgm id="{C8F2E612-0368-4D9D-A668-4F2078E124B6}"/>
                                            </p:graphicEl>
                                          </p:spTgt>
                                        </p:tgtEl>
                                        <p:attrNameLst>
                                          <p:attrName>ppt_w</p:attrName>
                                        </p:attrNameLst>
                                      </p:cBhvr>
                                      <p:tavLst>
                                        <p:tav tm="0">
                                          <p:val>
                                            <p:strVal val="#ppt_w"/>
                                          </p:val>
                                        </p:tav>
                                        <p:tav tm="100000">
                                          <p:val>
                                            <p:strVal val="#ppt_w"/>
                                          </p:val>
                                        </p:tav>
                                      </p:tavLst>
                                    </p:anim>
                                    <p:anim calcmode="lin" valueType="num">
                                      <p:cBhvr>
                                        <p:cTn id="99" dur="500" fill="hold"/>
                                        <p:tgtEl>
                                          <p:spTgt spid="2">
                                            <p:graphicEl>
                                              <a:dgm id="{C8F2E612-0368-4D9D-A668-4F2078E124B6}"/>
                                            </p:graphicEl>
                                          </p:spTgt>
                                        </p:tgtEl>
                                        <p:attrNameLst>
                                          <p:attrName>ppt_h</p:attrName>
                                        </p:attrNameLst>
                                      </p:cBhvr>
                                      <p:tavLst>
                                        <p:tav tm="0">
                                          <p:val>
                                            <p:fltVal val="0"/>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2">
                                            <p:graphicEl>
                                              <a:dgm id="{F4813212-4EAA-4B5E-8A51-B95C8D148246}"/>
                                            </p:graphicEl>
                                          </p:spTgt>
                                        </p:tgtEl>
                                        <p:attrNameLst>
                                          <p:attrName>style.visibility</p:attrName>
                                        </p:attrNameLst>
                                      </p:cBhvr>
                                      <p:to>
                                        <p:strVal val="visible"/>
                                      </p:to>
                                    </p:set>
                                    <p:anim calcmode="lin" valueType="num">
                                      <p:cBhvr>
                                        <p:cTn id="104" dur="500" fill="hold"/>
                                        <p:tgtEl>
                                          <p:spTgt spid="2">
                                            <p:graphicEl>
                                              <a:dgm id="{F4813212-4EAA-4B5E-8A51-B95C8D148246}"/>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F4813212-4EAA-4B5E-8A51-B95C8D148246}"/>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F4813212-4EAA-4B5E-8A51-B95C8D148246}"/>
                                            </p:graphicEl>
                                          </p:spTgt>
                                        </p:tgtEl>
                                      </p:cBhvr>
                                    </p:animEffect>
                                  </p:childTnLst>
                                </p:cTn>
                              </p:par>
                            </p:childTnLst>
                          </p:cTn>
                        </p:par>
                        <p:par>
                          <p:cTn id="107" fill="hold">
                            <p:stCondLst>
                              <p:cond delay="500"/>
                            </p:stCondLst>
                            <p:childTnLst>
                              <p:par>
                                <p:cTn id="108" presetID="17" presetClass="entr" presetSubtype="1" fill="hold" grpId="0" nodeType="afterEffect">
                                  <p:stCondLst>
                                    <p:cond delay="0"/>
                                  </p:stCondLst>
                                  <p:childTnLst>
                                    <p:set>
                                      <p:cBhvr>
                                        <p:cTn id="109" dur="1" fill="hold">
                                          <p:stCondLst>
                                            <p:cond delay="0"/>
                                          </p:stCondLst>
                                        </p:cTn>
                                        <p:tgtEl>
                                          <p:spTgt spid="2">
                                            <p:graphicEl>
                                              <a:dgm id="{C96F50DA-940D-4830-BB42-BD3A05136338}"/>
                                            </p:graphicEl>
                                          </p:spTgt>
                                        </p:tgtEl>
                                        <p:attrNameLst>
                                          <p:attrName>style.visibility</p:attrName>
                                        </p:attrNameLst>
                                      </p:cBhvr>
                                      <p:to>
                                        <p:strVal val="visible"/>
                                      </p:to>
                                    </p:set>
                                    <p:anim calcmode="lin" valueType="num">
                                      <p:cBhvr>
                                        <p:cTn id="110" dur="500" fill="hold"/>
                                        <p:tgtEl>
                                          <p:spTgt spid="2">
                                            <p:graphicEl>
                                              <a:dgm id="{C96F50DA-940D-4830-BB42-BD3A05136338}"/>
                                            </p:graphicEl>
                                          </p:spTgt>
                                        </p:tgtEl>
                                        <p:attrNameLst>
                                          <p:attrName>ppt_x</p:attrName>
                                        </p:attrNameLst>
                                      </p:cBhvr>
                                      <p:tavLst>
                                        <p:tav tm="0">
                                          <p:val>
                                            <p:strVal val="#ppt_x"/>
                                          </p:val>
                                        </p:tav>
                                        <p:tav tm="100000">
                                          <p:val>
                                            <p:strVal val="#ppt_x"/>
                                          </p:val>
                                        </p:tav>
                                      </p:tavLst>
                                    </p:anim>
                                    <p:anim calcmode="lin" valueType="num">
                                      <p:cBhvr>
                                        <p:cTn id="111" dur="500" fill="hold"/>
                                        <p:tgtEl>
                                          <p:spTgt spid="2">
                                            <p:graphicEl>
                                              <a:dgm id="{C96F50DA-940D-4830-BB42-BD3A05136338}"/>
                                            </p:graphicEl>
                                          </p:spTgt>
                                        </p:tgtEl>
                                        <p:attrNameLst>
                                          <p:attrName>ppt_y</p:attrName>
                                        </p:attrNameLst>
                                      </p:cBhvr>
                                      <p:tavLst>
                                        <p:tav tm="0">
                                          <p:val>
                                            <p:strVal val="#ppt_y-#ppt_h/2"/>
                                          </p:val>
                                        </p:tav>
                                        <p:tav tm="100000">
                                          <p:val>
                                            <p:strVal val="#ppt_y"/>
                                          </p:val>
                                        </p:tav>
                                      </p:tavLst>
                                    </p:anim>
                                    <p:anim calcmode="lin" valueType="num">
                                      <p:cBhvr>
                                        <p:cTn id="112" dur="500" fill="hold"/>
                                        <p:tgtEl>
                                          <p:spTgt spid="2">
                                            <p:graphicEl>
                                              <a:dgm id="{C96F50DA-940D-4830-BB42-BD3A05136338}"/>
                                            </p:graphicEl>
                                          </p:spTgt>
                                        </p:tgtEl>
                                        <p:attrNameLst>
                                          <p:attrName>ppt_w</p:attrName>
                                        </p:attrNameLst>
                                      </p:cBhvr>
                                      <p:tavLst>
                                        <p:tav tm="0">
                                          <p:val>
                                            <p:strVal val="#ppt_w"/>
                                          </p:val>
                                        </p:tav>
                                        <p:tav tm="100000">
                                          <p:val>
                                            <p:strVal val="#ppt_w"/>
                                          </p:val>
                                        </p:tav>
                                      </p:tavLst>
                                    </p:anim>
                                    <p:anim calcmode="lin" valueType="num">
                                      <p:cBhvr>
                                        <p:cTn id="113" dur="500" fill="hold"/>
                                        <p:tgtEl>
                                          <p:spTgt spid="2">
                                            <p:graphicEl>
                                              <a:dgm id="{C96F50DA-940D-4830-BB42-BD3A05136338}"/>
                                            </p:graphicEl>
                                          </p:spTgt>
                                        </p:tgtEl>
                                        <p:attrNameLst>
                                          <p:attrName>ppt_h</p:attrName>
                                        </p:attrNameLst>
                                      </p:cBhvr>
                                      <p:tavLst>
                                        <p:tav tm="0">
                                          <p:val>
                                            <p:fltVal val="0"/>
                                          </p:val>
                                        </p:tav>
                                        <p:tav tm="100000">
                                          <p:val>
                                            <p:strVal val="#ppt_h"/>
                                          </p:val>
                                        </p:tav>
                                      </p:tavLst>
                                    </p:anim>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grpId="0" nodeType="clickEffect">
                                  <p:stCondLst>
                                    <p:cond delay="0"/>
                                  </p:stCondLst>
                                  <p:childTnLst>
                                    <p:set>
                                      <p:cBhvr>
                                        <p:cTn id="117" dur="1" fill="hold">
                                          <p:stCondLst>
                                            <p:cond delay="0"/>
                                          </p:stCondLst>
                                        </p:cTn>
                                        <p:tgtEl>
                                          <p:spTgt spid="2">
                                            <p:graphicEl>
                                              <a:dgm id="{028FF7C8-FB56-49DB-B084-54E77307E694}"/>
                                            </p:graphicEl>
                                          </p:spTgt>
                                        </p:tgtEl>
                                        <p:attrNameLst>
                                          <p:attrName>style.visibility</p:attrName>
                                        </p:attrNameLst>
                                      </p:cBhvr>
                                      <p:to>
                                        <p:strVal val="visible"/>
                                      </p:to>
                                    </p:set>
                                    <p:anim calcmode="lin" valueType="num">
                                      <p:cBhvr>
                                        <p:cTn id="118" dur="500" fill="hold"/>
                                        <p:tgtEl>
                                          <p:spTgt spid="2">
                                            <p:graphicEl>
                                              <a:dgm id="{028FF7C8-FB56-49DB-B084-54E77307E694}"/>
                                            </p:graphicEl>
                                          </p:spTgt>
                                        </p:tgtEl>
                                        <p:attrNameLst>
                                          <p:attrName>ppt_w</p:attrName>
                                        </p:attrNameLst>
                                      </p:cBhvr>
                                      <p:tavLst>
                                        <p:tav tm="0">
                                          <p:val>
                                            <p:fltVal val="0"/>
                                          </p:val>
                                        </p:tav>
                                        <p:tav tm="100000">
                                          <p:val>
                                            <p:strVal val="#ppt_w"/>
                                          </p:val>
                                        </p:tav>
                                      </p:tavLst>
                                    </p:anim>
                                    <p:anim calcmode="lin" valueType="num">
                                      <p:cBhvr>
                                        <p:cTn id="119" dur="500" fill="hold"/>
                                        <p:tgtEl>
                                          <p:spTgt spid="2">
                                            <p:graphicEl>
                                              <a:dgm id="{028FF7C8-FB56-49DB-B084-54E77307E694}"/>
                                            </p:graphicEl>
                                          </p:spTgt>
                                        </p:tgtEl>
                                        <p:attrNameLst>
                                          <p:attrName>ppt_h</p:attrName>
                                        </p:attrNameLst>
                                      </p:cBhvr>
                                      <p:tavLst>
                                        <p:tav tm="0">
                                          <p:val>
                                            <p:fltVal val="0"/>
                                          </p:val>
                                        </p:tav>
                                        <p:tav tm="100000">
                                          <p:val>
                                            <p:strVal val="#ppt_h"/>
                                          </p:val>
                                        </p:tav>
                                      </p:tavLst>
                                    </p:anim>
                                    <p:animEffect transition="in" filter="fade">
                                      <p:cBhvr>
                                        <p:cTn id="120" dur="500"/>
                                        <p:tgtEl>
                                          <p:spTgt spid="2">
                                            <p:graphicEl>
                                              <a:dgm id="{028FF7C8-FB56-49DB-B084-54E77307E694}"/>
                                            </p:graphicEl>
                                          </p:spTgt>
                                        </p:tgtEl>
                                      </p:cBhvr>
                                    </p:animEffect>
                                  </p:childTnLst>
                                </p:cTn>
                              </p:par>
                            </p:childTnLst>
                          </p:cTn>
                        </p:par>
                        <p:par>
                          <p:cTn id="121" fill="hold">
                            <p:stCondLst>
                              <p:cond delay="500"/>
                            </p:stCondLst>
                            <p:childTnLst>
                              <p:par>
                                <p:cTn id="122" presetID="17" presetClass="entr" presetSubtype="1" fill="hold" grpId="0" nodeType="afterEffect">
                                  <p:stCondLst>
                                    <p:cond delay="0"/>
                                  </p:stCondLst>
                                  <p:childTnLst>
                                    <p:set>
                                      <p:cBhvr>
                                        <p:cTn id="123" dur="1" fill="hold">
                                          <p:stCondLst>
                                            <p:cond delay="0"/>
                                          </p:stCondLst>
                                        </p:cTn>
                                        <p:tgtEl>
                                          <p:spTgt spid="2">
                                            <p:graphicEl>
                                              <a:dgm id="{378CB025-9CA7-413A-9FE9-EB677BEDFF9A}"/>
                                            </p:graphicEl>
                                          </p:spTgt>
                                        </p:tgtEl>
                                        <p:attrNameLst>
                                          <p:attrName>style.visibility</p:attrName>
                                        </p:attrNameLst>
                                      </p:cBhvr>
                                      <p:to>
                                        <p:strVal val="visible"/>
                                      </p:to>
                                    </p:set>
                                    <p:anim calcmode="lin" valueType="num">
                                      <p:cBhvr>
                                        <p:cTn id="124" dur="500" fill="hold"/>
                                        <p:tgtEl>
                                          <p:spTgt spid="2">
                                            <p:graphicEl>
                                              <a:dgm id="{378CB025-9CA7-413A-9FE9-EB677BEDFF9A}"/>
                                            </p:graphicEl>
                                          </p:spTgt>
                                        </p:tgtEl>
                                        <p:attrNameLst>
                                          <p:attrName>ppt_x</p:attrName>
                                        </p:attrNameLst>
                                      </p:cBhvr>
                                      <p:tavLst>
                                        <p:tav tm="0">
                                          <p:val>
                                            <p:strVal val="#ppt_x"/>
                                          </p:val>
                                        </p:tav>
                                        <p:tav tm="100000">
                                          <p:val>
                                            <p:strVal val="#ppt_x"/>
                                          </p:val>
                                        </p:tav>
                                      </p:tavLst>
                                    </p:anim>
                                    <p:anim calcmode="lin" valueType="num">
                                      <p:cBhvr>
                                        <p:cTn id="125" dur="500" fill="hold"/>
                                        <p:tgtEl>
                                          <p:spTgt spid="2">
                                            <p:graphicEl>
                                              <a:dgm id="{378CB025-9CA7-413A-9FE9-EB677BEDFF9A}"/>
                                            </p:graphicEl>
                                          </p:spTgt>
                                        </p:tgtEl>
                                        <p:attrNameLst>
                                          <p:attrName>ppt_y</p:attrName>
                                        </p:attrNameLst>
                                      </p:cBhvr>
                                      <p:tavLst>
                                        <p:tav tm="0">
                                          <p:val>
                                            <p:strVal val="#ppt_y-#ppt_h/2"/>
                                          </p:val>
                                        </p:tav>
                                        <p:tav tm="100000">
                                          <p:val>
                                            <p:strVal val="#ppt_y"/>
                                          </p:val>
                                        </p:tav>
                                      </p:tavLst>
                                    </p:anim>
                                    <p:anim calcmode="lin" valueType="num">
                                      <p:cBhvr>
                                        <p:cTn id="126" dur="500" fill="hold"/>
                                        <p:tgtEl>
                                          <p:spTgt spid="2">
                                            <p:graphicEl>
                                              <a:dgm id="{378CB025-9CA7-413A-9FE9-EB677BEDFF9A}"/>
                                            </p:graphicEl>
                                          </p:spTgt>
                                        </p:tgtEl>
                                        <p:attrNameLst>
                                          <p:attrName>ppt_w</p:attrName>
                                        </p:attrNameLst>
                                      </p:cBhvr>
                                      <p:tavLst>
                                        <p:tav tm="0">
                                          <p:val>
                                            <p:strVal val="#ppt_w"/>
                                          </p:val>
                                        </p:tav>
                                        <p:tav tm="100000">
                                          <p:val>
                                            <p:strVal val="#ppt_w"/>
                                          </p:val>
                                        </p:tav>
                                      </p:tavLst>
                                    </p:anim>
                                    <p:anim calcmode="lin" valueType="num">
                                      <p:cBhvr>
                                        <p:cTn id="127" dur="500" fill="hold"/>
                                        <p:tgtEl>
                                          <p:spTgt spid="2">
                                            <p:graphicEl>
                                              <a:dgm id="{378CB025-9CA7-413A-9FE9-EB677BEDFF9A}"/>
                                            </p:graphicEl>
                                          </p:spTgt>
                                        </p:tgtEl>
                                        <p:attrNameLst>
                                          <p:attrName>ppt_h</p:attrName>
                                        </p:attrNameLst>
                                      </p:cBhvr>
                                      <p:tavLst>
                                        <p:tav tm="0">
                                          <p:val>
                                            <p:fltVal val="0"/>
                                          </p:val>
                                        </p:tav>
                                        <p:tav tm="100000">
                                          <p:val>
                                            <p:strVal val="#ppt_h"/>
                                          </p:val>
                                        </p:tav>
                                      </p:tavLst>
                                    </p:anim>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8"/>
                                        </p:tgtEl>
                                        <p:attrNameLst>
                                          <p:attrName>style.visibility</p:attrName>
                                        </p:attrNameLst>
                                      </p:cBhvr>
                                      <p:to>
                                        <p:strVal val="visible"/>
                                      </p:to>
                                    </p:set>
                                    <p:animEffect transition="in" filter="wipe(left)">
                                      <p:cBhvr>
                                        <p:cTn id="1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5" grpId="0"/>
      <p:bldP spid="6" grpId="0"/>
      <p:bldGraphic spid="2"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6A72DF-3A37-D4E4-74B3-1F42D5BCA1A1}"/>
              </a:ext>
            </a:extLst>
          </p:cNvPr>
          <p:cNvSpPr txBox="1"/>
          <p:nvPr/>
        </p:nvSpPr>
        <p:spPr>
          <a:xfrm>
            <a:off x="0" y="2156251"/>
            <a:ext cx="9144000" cy="830997"/>
          </a:xfrm>
          <a:prstGeom prst="rect">
            <a:avLst/>
          </a:prstGeom>
          <a:noFill/>
        </p:spPr>
        <p:txBody>
          <a:bodyPr wrap="square">
            <a:spAutoFit/>
          </a:bodyPr>
          <a:lstStyle>
            <a:defPPr>
              <a:defRPr lang="en-US"/>
            </a:defPPr>
            <a:lvl1pPr algn="ctr">
              <a:defRPr sz="4400" b="1">
                <a:ln w="12700" cmpd="sng">
                  <a:solidFill>
                    <a:schemeClr val="accent1">
                      <a:lumMod val="75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38100">
                    <a:schemeClr val="tx1"/>
                  </a:glow>
                  <a:outerShdw blurRad="38100" dist="38100" dir="2700000" algn="tl">
                    <a:srgbClr val="000000">
                      <a:alpha val="43137"/>
                    </a:srgbClr>
                  </a:outerShdw>
                </a:effectLst>
              </a:defRPr>
            </a:lvl1pPr>
          </a:lstStyle>
          <a:p>
            <a:r>
              <a:rPr lang="es-ES" sz="4800" spc="300" dirty="0">
                <a:ln w="12700" cmpd="sng">
                  <a:solidFill>
                    <a:schemeClr val="accent5">
                      <a:lumMod val="75000"/>
                    </a:schemeClr>
                  </a:solidFill>
                  <a:prstDash val="solid"/>
                </a:ln>
                <a:gradFill>
                  <a:gsLst>
                    <a:gs pos="0">
                      <a:schemeClr val="accent4"/>
                    </a:gs>
                    <a:gs pos="4000">
                      <a:schemeClr val="accent4">
                        <a:lumMod val="60000"/>
                        <a:lumOff val="40000"/>
                      </a:schemeClr>
                    </a:gs>
                    <a:gs pos="87000">
                      <a:schemeClr val="accent4">
                        <a:lumMod val="60000"/>
                        <a:lumOff val="40000"/>
                      </a:schemeClr>
                    </a:gs>
                  </a:gsLst>
                  <a:lin ang="5400000"/>
                </a:gradFill>
              </a:rPr>
              <a:t>FULFILLING THE MISSION</a:t>
            </a:r>
          </a:p>
        </p:txBody>
      </p:sp>
    </p:spTree>
    <p:extLst>
      <p:ext uri="{BB962C8B-B14F-4D97-AF65-F5344CB8AC3E}">
        <p14:creationId xmlns:p14="http://schemas.microsoft.com/office/powerpoint/2010/main" val="10339894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E4A963-22A4-2E60-F89B-0119C393D991}"/>
              </a:ext>
            </a:extLst>
          </p:cNvPr>
          <p:cNvSpPr txBox="1"/>
          <p:nvPr/>
        </p:nvSpPr>
        <p:spPr>
          <a:xfrm>
            <a:off x="0" y="-50400"/>
            <a:ext cx="9143999" cy="769441"/>
          </a:xfrm>
          <a:prstGeom prst="rect">
            <a:avLst/>
          </a:prstGeom>
          <a:noFill/>
        </p:spPr>
        <p:txBody>
          <a:bodyPr wrap="square">
            <a:spAutoFit/>
          </a:bodyPr>
          <a:lstStyle/>
          <a:p>
            <a:pPr algn="ctr"/>
            <a:r>
              <a:rPr lang="es-ES" sz="4400" b="1" spc="300" dirty="0">
                <a:ln w="10160">
                  <a:solidFill>
                    <a:schemeClr val="accent5"/>
                  </a:solidFill>
                  <a:prstDash val="solid"/>
                </a:ln>
                <a:solidFill>
                  <a:schemeClr val="accent4">
                    <a:lumMod val="75000"/>
                  </a:schemeClr>
                </a:solidFill>
                <a:effectLst>
                  <a:outerShdw blurRad="38100" dist="22860" dir="5400000" algn="tl" rotWithShape="0">
                    <a:srgbClr val="000000">
                      <a:alpha val="70000"/>
                    </a:srgbClr>
                  </a:outerShdw>
                </a:effectLst>
              </a:rPr>
              <a:t>ABRAHAM'S EXAMPLE</a:t>
            </a:r>
          </a:p>
        </p:txBody>
      </p:sp>
      <p:sp>
        <p:nvSpPr>
          <p:cNvPr id="5" name="CuadroTexto 4">
            <a:extLst>
              <a:ext uri="{FF2B5EF4-FFF2-40B4-BE49-F238E27FC236}">
                <a16:creationId xmlns:a16="http://schemas.microsoft.com/office/drawing/2014/main" id="{9ABE3687-B705-C2FB-FAC0-935439272146}"/>
              </a:ext>
            </a:extLst>
          </p:cNvPr>
          <p:cNvSpPr txBox="1"/>
          <p:nvPr/>
        </p:nvSpPr>
        <p:spPr>
          <a:xfrm>
            <a:off x="358986" y="605343"/>
            <a:ext cx="8426026" cy="584775"/>
          </a:xfrm>
          <a:prstGeom prst="rect">
            <a:avLst/>
          </a:prstGeom>
          <a:noFill/>
        </p:spPr>
        <p:txBody>
          <a:bodyPr wrap="square">
            <a:spAutoFit/>
          </a:bodyPr>
          <a:lstStyle/>
          <a:p>
            <a:pPr algn="ctr"/>
            <a:r>
              <a:rPr lang="es-ES" sz="16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sz="16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He took his wife Sarai, his nephew Lot, […]</a:t>
            </a:r>
            <a:r>
              <a:rPr lang="es-ES" sz="16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and they set out for the land of Canaan, and they arrived there” (Genesis 12:5)</a:t>
            </a:r>
            <a:endParaRPr lang="es-ES" sz="12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6F3738B-367E-B3C4-1202-C75402CD76B0}"/>
              </a:ext>
            </a:extLst>
          </p:cNvPr>
          <p:cNvSpPr txBox="1"/>
          <p:nvPr/>
        </p:nvSpPr>
        <p:spPr>
          <a:xfrm>
            <a:off x="21972" y="1219349"/>
            <a:ext cx="6738282" cy="646331"/>
          </a:xfrm>
          <a:prstGeom prst="rect">
            <a:avLst/>
          </a:prstGeom>
          <a:noFill/>
        </p:spPr>
        <p:txBody>
          <a:bodyPr wrap="square" rtlCol="0">
            <a:spAutoFit/>
          </a:bodyPr>
          <a:lstStyle/>
          <a:p>
            <a:pPr>
              <a:spcBef>
                <a:spcPts val="600"/>
              </a:spcBef>
            </a:pPr>
            <a:r>
              <a:rPr lang="en-US" b="1" dirty="0"/>
              <a:t>God assigned Abraham a mission and a territory to carry it out. Obediently, he went to the place God indicated to him (Gen. 12:1-5)</a:t>
            </a:r>
            <a:r>
              <a:rPr lang="es-ES" b="1" dirty="0"/>
              <a:t>.</a:t>
            </a:r>
          </a:p>
        </p:txBody>
      </p:sp>
      <p:pic>
        <p:nvPicPr>
          <p:cNvPr id="4" name="Imagen 3" descr="Imagen que contiene pasto, montaña, grupo, campo&#10;&#10;Descripción generada automáticamente">
            <a:extLst>
              <a:ext uri="{FF2B5EF4-FFF2-40B4-BE49-F238E27FC236}">
                <a16:creationId xmlns:a16="http://schemas.microsoft.com/office/drawing/2014/main" id="{34924A55-2531-4907-9026-70BEA83B9C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23766">
            <a:off x="6310336" y="3672302"/>
            <a:ext cx="2659746" cy="1220668"/>
          </a:xfrm>
          <a:prstGeom prst="rect">
            <a:avLst/>
          </a:prstGeom>
          <a:solidFill>
            <a:srgbClr val="FFFFFF">
              <a:shade val="85000"/>
            </a:srgbClr>
          </a:solidFill>
          <a:ln w="38100" cap="sq">
            <a:solidFill>
              <a:schemeClr val="accent2">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agen 7" descr="Vista aérea de un campo verde&#10;&#10;Descripción generada automáticamente con confianza media">
            <a:extLst>
              <a:ext uri="{FF2B5EF4-FFF2-40B4-BE49-F238E27FC236}">
                <a16:creationId xmlns:a16="http://schemas.microsoft.com/office/drawing/2014/main" id="{E936BDDA-8105-4A09-A318-35D6CBB144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11725" y="1300458"/>
            <a:ext cx="2258626" cy="1222025"/>
          </a:xfrm>
          <a:prstGeom prst="rect">
            <a:avLst/>
          </a:prstGeom>
          <a:solidFill>
            <a:srgbClr val="FFFFFF">
              <a:shade val="85000"/>
            </a:srgbClr>
          </a:solidFill>
          <a:ln w="38100" cap="sq">
            <a:solidFill>
              <a:schemeClr val="bg2">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CuadroTexto 11">
            <a:extLst>
              <a:ext uri="{FF2B5EF4-FFF2-40B4-BE49-F238E27FC236}">
                <a16:creationId xmlns:a16="http://schemas.microsoft.com/office/drawing/2014/main" id="{74971266-B39E-93E6-41C6-74AA3E33299E}"/>
              </a:ext>
            </a:extLst>
          </p:cNvPr>
          <p:cNvSpPr txBox="1"/>
          <p:nvPr/>
        </p:nvSpPr>
        <p:spPr>
          <a:xfrm>
            <a:off x="1943999" y="2614294"/>
            <a:ext cx="7263063" cy="1200329"/>
          </a:xfrm>
          <a:prstGeom prst="rect">
            <a:avLst/>
          </a:prstGeom>
          <a:noFill/>
        </p:spPr>
        <p:txBody>
          <a:bodyPr wrap="square">
            <a:spAutoFit/>
          </a:bodyPr>
          <a:lstStyle/>
          <a:p>
            <a:pPr>
              <a:spcBef>
                <a:spcPts val="600"/>
              </a:spcBef>
            </a:pPr>
            <a:r>
              <a:rPr lang="en-US" b="1" dirty="0"/>
              <a:t>Patiently, God “pushed” him to return to Canaan (Gen. 12:17-20).             He hadn't abandoned him; He was still counting on him. Despite his mistakes, God forgave Abraham and gave him another chance (and a few more)</a:t>
            </a:r>
            <a:r>
              <a:rPr lang="es-ES" b="1" dirty="0"/>
              <a:t>.</a:t>
            </a:r>
          </a:p>
        </p:txBody>
      </p:sp>
      <p:sp>
        <p:nvSpPr>
          <p:cNvPr id="14" name="CuadroTexto 13">
            <a:extLst>
              <a:ext uri="{FF2B5EF4-FFF2-40B4-BE49-F238E27FC236}">
                <a16:creationId xmlns:a16="http://schemas.microsoft.com/office/drawing/2014/main" id="{FD580A29-630B-C598-7787-D786F0E7EB8A}"/>
              </a:ext>
            </a:extLst>
          </p:cNvPr>
          <p:cNvSpPr txBox="1"/>
          <p:nvPr/>
        </p:nvSpPr>
        <p:spPr>
          <a:xfrm>
            <a:off x="1943999" y="3667511"/>
            <a:ext cx="4430737" cy="1200329"/>
          </a:xfrm>
          <a:prstGeom prst="rect">
            <a:avLst/>
          </a:prstGeom>
          <a:noFill/>
        </p:spPr>
        <p:txBody>
          <a:bodyPr wrap="square">
            <a:spAutoFit/>
          </a:bodyPr>
          <a:lstStyle/>
          <a:p>
            <a:pPr>
              <a:spcBef>
                <a:spcPts val="600"/>
              </a:spcBef>
            </a:pPr>
            <a:r>
              <a:rPr lang="en-US" b="1" dirty="0"/>
              <a:t>God sends you to fulfill his mission. You may fail or make mistakes at some point, but He is patient and merciful. It restores you, and continues to count on you</a:t>
            </a:r>
            <a:r>
              <a:rPr lang="es-ES" b="1" dirty="0"/>
              <a:t>.</a:t>
            </a:r>
          </a:p>
        </p:txBody>
      </p:sp>
      <p:pic>
        <p:nvPicPr>
          <p:cNvPr id="20" name="Imagen 19" descr="Imagen que contiene persona, hombre, tabla, gente&#10;&#10;Descripción generada automáticamente">
            <a:extLst>
              <a:ext uri="{FF2B5EF4-FFF2-40B4-BE49-F238E27FC236}">
                <a16:creationId xmlns:a16="http://schemas.microsoft.com/office/drawing/2014/main" id="{EAE8E95D-D8D3-E849-F083-CFC0BAB7459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8371" y="2773621"/>
            <a:ext cx="1770828" cy="2304564"/>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D225284D-7DDD-7EE1-C140-BC2ED671DC4A}"/>
              </a:ext>
            </a:extLst>
          </p:cNvPr>
          <p:cNvSpPr txBox="1"/>
          <p:nvPr/>
        </p:nvSpPr>
        <p:spPr>
          <a:xfrm>
            <a:off x="21972" y="1810082"/>
            <a:ext cx="6551628" cy="923330"/>
          </a:xfrm>
          <a:prstGeom prst="rect">
            <a:avLst/>
          </a:prstGeom>
          <a:noFill/>
        </p:spPr>
        <p:txBody>
          <a:bodyPr wrap="square">
            <a:spAutoFit/>
          </a:bodyPr>
          <a:lstStyle/>
          <a:p>
            <a:pPr>
              <a:spcBef>
                <a:spcPts val="600"/>
              </a:spcBef>
            </a:pPr>
            <a:r>
              <a:rPr lang="en-US" b="1" dirty="0"/>
              <a:t>But things were not easy. The difficulties overwhelmed him to the point of abandoning his place in the mission (Gen. 12:10). As his faith failed, he made more mistakes (Gen. 12:11-13)</a:t>
            </a:r>
            <a:r>
              <a:rPr lang="es-ES" b="1" dirty="0"/>
              <a:t>.</a:t>
            </a:r>
          </a:p>
        </p:txBody>
      </p:sp>
    </p:spTree>
    <p:extLst>
      <p:ext uri="{BB962C8B-B14F-4D97-AF65-F5344CB8AC3E}">
        <p14:creationId xmlns:p14="http://schemas.microsoft.com/office/powerpoint/2010/main" val="395294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par>
                          <p:cTn id="20" fill="hold">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out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900" decel="100000" fill="hold"/>
                                        <p:tgtEl>
                                          <p:spTgt spid="2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900" decel="100000" fill="hold"/>
                                        <p:tgtEl>
                                          <p:spTgt spid="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1000" fill="hold"/>
                                        <p:tgtEl>
                                          <p:spTgt spid="4"/>
                                        </p:tgtEl>
                                        <p:attrNameLst>
                                          <p:attrName>ppt_w</p:attrName>
                                        </p:attrNameLst>
                                      </p:cBhvr>
                                      <p:tavLst>
                                        <p:tav tm="0">
                                          <p:val>
                                            <p:fltVal val="0"/>
                                          </p:val>
                                        </p:tav>
                                        <p:tav tm="100000">
                                          <p:val>
                                            <p:strVal val="#ppt_w"/>
                                          </p:val>
                                        </p:tav>
                                      </p:tavLst>
                                    </p:anim>
                                    <p:anim calcmode="lin" valueType="num">
                                      <p:cBhvr>
                                        <p:cTn id="48" dur="1000" fill="hold"/>
                                        <p:tgtEl>
                                          <p:spTgt spid="4"/>
                                        </p:tgtEl>
                                        <p:attrNameLst>
                                          <p:attrName>ppt_h</p:attrName>
                                        </p:attrNameLst>
                                      </p:cBhvr>
                                      <p:tavLst>
                                        <p:tav tm="0">
                                          <p:val>
                                            <p:fltVal val="0"/>
                                          </p:val>
                                        </p:tav>
                                        <p:tav tm="100000">
                                          <p:val>
                                            <p:strVal val="#ppt_h"/>
                                          </p:val>
                                        </p:tav>
                                      </p:tavLst>
                                    </p:anim>
                                    <p:anim calcmode="lin" valueType="num">
                                      <p:cBhvr>
                                        <p:cTn id="49" dur="1000" fill="hold"/>
                                        <p:tgtEl>
                                          <p:spTgt spid="4"/>
                                        </p:tgtEl>
                                        <p:attrNameLst>
                                          <p:attrName>style.rotation</p:attrName>
                                        </p:attrNameLst>
                                      </p:cBhvr>
                                      <p:tavLst>
                                        <p:tav tm="0">
                                          <p:val>
                                            <p:fltVal val="90"/>
                                          </p:val>
                                        </p:tav>
                                        <p:tav tm="100000">
                                          <p:val>
                                            <p:fltVal val="0"/>
                                          </p:val>
                                        </p:tav>
                                      </p:tavLst>
                                    </p:anim>
                                    <p:animEffect transition="in" filter="fade">
                                      <p:cBhvr>
                                        <p:cTn id="50" dur="1000"/>
                                        <p:tgtEl>
                                          <p:spTgt spid="4"/>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E9B941-1D48-71C1-B35D-57900CAA9869}"/>
              </a:ext>
            </a:extLst>
          </p:cNvPr>
          <p:cNvSpPr txBox="1"/>
          <p:nvPr/>
        </p:nvSpPr>
        <p:spPr>
          <a:xfrm>
            <a:off x="0" y="-135466"/>
            <a:ext cx="9143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3">
                    <a:lumMod val="40000"/>
                    <a:lumOff val="60000"/>
                  </a:schemeClr>
                </a:solidFill>
              </a:rPr>
              <a:t>LEAVE THE COMFORT ZONE</a:t>
            </a:r>
          </a:p>
        </p:txBody>
      </p:sp>
      <p:sp>
        <p:nvSpPr>
          <p:cNvPr id="5" name="CuadroTexto 4">
            <a:extLst>
              <a:ext uri="{FF2B5EF4-FFF2-40B4-BE49-F238E27FC236}">
                <a16:creationId xmlns:a16="http://schemas.microsoft.com/office/drawing/2014/main" id="{28CC7D46-C5AC-A371-3960-C7F9EB69F642}"/>
              </a:ext>
            </a:extLst>
          </p:cNvPr>
          <p:cNvSpPr txBox="1"/>
          <p:nvPr/>
        </p:nvSpPr>
        <p:spPr>
          <a:xfrm>
            <a:off x="0" y="480536"/>
            <a:ext cx="9143999" cy="523220"/>
          </a:xfrm>
          <a:prstGeom prst="rect">
            <a:avLst/>
          </a:prstGeom>
          <a:noFill/>
        </p:spPr>
        <p:txBody>
          <a:bodyPr wrap="square">
            <a:spAutoFit/>
          </a:bodyPr>
          <a:lstStyle/>
          <a:p>
            <a:pPr algn="ctr"/>
            <a:r>
              <a:rPr lang="en-US" sz="1400" b="1" dirty="0">
                <a:solidFill>
                  <a:schemeClr val="tx2">
                    <a:lumMod val="20000"/>
                    <a:lumOff val="80000"/>
                  </a:schemeClr>
                </a:solidFill>
                <a:latin typeface="Comic Sans MS" panose="030F0702030302020204" pitchFamily="66" charset="0"/>
              </a:rPr>
              <a:t>“At that time a great persecution arose against the church which was at Jerusalem; and they were all scattered throughout the regions of Judea and Samaria, except the apostles” (Acts 8:1)</a:t>
            </a:r>
            <a:endParaRPr lang="es-ES" sz="1100" b="1" dirty="0">
              <a:solidFill>
                <a:schemeClr val="tx2">
                  <a:lumMod val="20000"/>
                  <a:lumOff val="8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6772FE30-524A-2F7F-071E-3ECECC76EAAC}"/>
              </a:ext>
            </a:extLst>
          </p:cNvPr>
          <p:cNvSpPr txBox="1"/>
          <p:nvPr/>
        </p:nvSpPr>
        <p:spPr>
          <a:xfrm>
            <a:off x="2127936" y="985671"/>
            <a:ext cx="4821504" cy="923330"/>
          </a:xfrm>
          <a:prstGeom prst="rect">
            <a:avLst/>
          </a:prstGeom>
          <a:noFill/>
        </p:spPr>
        <p:txBody>
          <a:bodyPr wrap="square" rtlCol="0">
            <a:spAutoFit/>
          </a:bodyPr>
          <a:lstStyle/>
          <a:p>
            <a:pPr>
              <a:spcBef>
                <a:spcPts val="600"/>
              </a:spcBef>
            </a:pPr>
            <a:r>
              <a:rPr lang="en-US" b="1" dirty="0"/>
              <a:t>After its success in Jerusalem, the church seemed to have no intention of expanding further (Acts 2:41; 4:4). It was his comfort zone</a:t>
            </a:r>
            <a:r>
              <a:rPr lang="es-ES" b="1" dirty="0"/>
              <a:t>.</a:t>
            </a:r>
          </a:p>
        </p:txBody>
      </p:sp>
      <p:pic>
        <p:nvPicPr>
          <p:cNvPr id="4" name="Imagen 3" descr="Un grupo de personas en una plaza&#10;&#10;Descripción generada automáticamente">
            <a:extLst>
              <a:ext uri="{FF2B5EF4-FFF2-40B4-BE49-F238E27FC236}">
                <a16:creationId xmlns:a16="http://schemas.microsoft.com/office/drawing/2014/main" id="{F06961F0-553F-A94C-1FBF-D09F735059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838" y="1067695"/>
            <a:ext cx="2058099" cy="1994159"/>
          </a:xfrm>
          <a:prstGeom prst="snip2DiagRect">
            <a:avLst>
              <a:gd name="adj1" fmla="val 16792"/>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interior, persona, hombre, cama&#10;&#10;Descripción generada automáticamente">
            <a:extLst>
              <a:ext uri="{FF2B5EF4-FFF2-40B4-BE49-F238E27FC236}">
                <a16:creationId xmlns:a16="http://schemas.microsoft.com/office/drawing/2014/main" id="{94358AEB-3090-C6F2-3251-692C2F4A73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837" y="3143990"/>
            <a:ext cx="2058099" cy="1927592"/>
          </a:xfrm>
          <a:prstGeom prst="snip2DiagRect">
            <a:avLst>
              <a:gd name="adj1" fmla="val 16792"/>
              <a:gd name="adj2" fmla="val 16667"/>
            </a:avLst>
          </a:prstGeom>
          <a:solidFill>
            <a:srgbClr val="FFFFFF">
              <a:shade val="85000"/>
            </a:srgbClr>
          </a:solidFill>
          <a:ln w="38100" cap="sq">
            <a:solidFill>
              <a:schemeClr val="accent3">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Grupo de personas posando delante de una pared verde&#10;&#10;Descripción generada automáticamente con confianza baja">
            <a:extLst>
              <a:ext uri="{FF2B5EF4-FFF2-40B4-BE49-F238E27FC236}">
                <a16:creationId xmlns:a16="http://schemas.microsoft.com/office/drawing/2014/main" id="{65F0B105-770A-FACC-54F0-F8570E221B5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48540" y="1067695"/>
            <a:ext cx="2271483" cy="1653800"/>
          </a:xfrm>
          <a:prstGeom prst="snip2DiagRect">
            <a:avLst/>
          </a:prstGeom>
          <a:solidFill>
            <a:srgbClr val="FFFFFF">
              <a:shade val="85000"/>
            </a:srgbClr>
          </a:solidFill>
          <a:ln w="38100" cap="sq">
            <a:solidFill>
              <a:schemeClr val="tx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FDD9FE5C-C136-A85E-9498-874A38B0E5F4}"/>
              </a:ext>
            </a:extLst>
          </p:cNvPr>
          <p:cNvSpPr txBox="1"/>
          <p:nvPr/>
        </p:nvSpPr>
        <p:spPr>
          <a:xfrm>
            <a:off x="2127935" y="3332711"/>
            <a:ext cx="4888129" cy="923330"/>
          </a:xfrm>
          <a:prstGeom prst="rect">
            <a:avLst/>
          </a:prstGeom>
          <a:noFill/>
        </p:spPr>
        <p:txBody>
          <a:bodyPr wrap="square">
            <a:spAutoFit/>
          </a:bodyPr>
          <a:lstStyle/>
          <a:p>
            <a:pPr>
              <a:spcBef>
                <a:spcPts val="600"/>
              </a:spcBef>
            </a:pPr>
            <a:r>
              <a:rPr lang="en-US" b="1" dirty="0"/>
              <a:t>Peter himself believed it was an abomination to speak the gospel to Gentiles, so God had to perform a miracle on him (Acts 10:28)</a:t>
            </a:r>
            <a:r>
              <a:rPr lang="es-ES" b="1" dirty="0"/>
              <a:t>.</a:t>
            </a:r>
          </a:p>
        </p:txBody>
      </p:sp>
      <p:sp>
        <p:nvSpPr>
          <p:cNvPr id="16" name="CuadroTexto 15">
            <a:extLst>
              <a:ext uri="{FF2B5EF4-FFF2-40B4-BE49-F238E27FC236}">
                <a16:creationId xmlns:a16="http://schemas.microsoft.com/office/drawing/2014/main" id="{47ED8282-0B56-AB93-1ED4-3D16507CB14F}"/>
              </a:ext>
            </a:extLst>
          </p:cNvPr>
          <p:cNvSpPr txBox="1"/>
          <p:nvPr/>
        </p:nvSpPr>
        <p:spPr>
          <a:xfrm>
            <a:off x="2127933" y="4222518"/>
            <a:ext cx="7016065" cy="923330"/>
          </a:xfrm>
          <a:prstGeom prst="rect">
            <a:avLst/>
          </a:prstGeom>
          <a:noFill/>
        </p:spPr>
        <p:txBody>
          <a:bodyPr wrap="square">
            <a:spAutoFit/>
          </a:bodyPr>
          <a:lstStyle/>
          <a:p>
            <a:pPr>
              <a:spcBef>
                <a:spcPts val="600"/>
              </a:spcBef>
            </a:pPr>
            <a:r>
              <a:rPr lang="en-US" b="1" dirty="0"/>
              <a:t>Like Peter, sometimes we will have to put aside our comfort, or our personal feelings and opinions, in order to correctly fulfill the mission that God has assigned to us</a:t>
            </a:r>
            <a:r>
              <a:rPr lang="es-ES" b="1" dirty="0"/>
              <a:t>.</a:t>
            </a:r>
          </a:p>
        </p:txBody>
      </p:sp>
      <p:pic>
        <p:nvPicPr>
          <p:cNvPr id="7" name="Imagen 6" descr="Un grupo de personas sentadas en una sala&#10;&#10;Descripción generada automáticamente">
            <a:extLst>
              <a:ext uri="{FF2B5EF4-FFF2-40B4-BE49-F238E27FC236}">
                <a16:creationId xmlns:a16="http://schemas.microsoft.com/office/drawing/2014/main" id="{8A0667B1-B587-FF03-5309-F60C7D9A1BC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16065" y="2882661"/>
            <a:ext cx="2058096" cy="1337797"/>
          </a:xfrm>
          <a:prstGeom prst="snip2DiagRect">
            <a:avLst/>
          </a:prstGeom>
          <a:solidFill>
            <a:srgbClr val="FFFFFF">
              <a:shade val="85000"/>
            </a:srgbClr>
          </a:solidFill>
          <a:ln w="38100" cap="sq">
            <a:solidFill>
              <a:schemeClr val="tx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A808376E-2097-3EE6-6200-3D4D7564E983}"/>
              </a:ext>
            </a:extLst>
          </p:cNvPr>
          <p:cNvSpPr txBox="1"/>
          <p:nvPr/>
        </p:nvSpPr>
        <p:spPr>
          <a:xfrm>
            <a:off x="2127933" y="1893563"/>
            <a:ext cx="4605373" cy="1477328"/>
          </a:xfrm>
          <a:prstGeom prst="rect">
            <a:avLst/>
          </a:prstGeom>
          <a:noFill/>
        </p:spPr>
        <p:txBody>
          <a:bodyPr wrap="square">
            <a:spAutoFit/>
          </a:bodyPr>
          <a:lstStyle/>
          <a:p>
            <a:pPr>
              <a:spcBef>
                <a:spcPts val="600"/>
              </a:spcBef>
            </a:pPr>
            <a:r>
              <a:rPr lang="en-US" b="1" dirty="0"/>
              <a:t>Because of the persecution instigated by Saul, the believers were scattered and carried the mission to Judea, Samaria and other places; However, their vision of the mission was still limited (Acts 8:1, 4; 11:19)</a:t>
            </a:r>
            <a:r>
              <a:rPr lang="es-ES" b="1" dirty="0"/>
              <a:t>.</a:t>
            </a:r>
          </a:p>
        </p:txBody>
      </p:sp>
    </p:spTree>
    <p:extLst>
      <p:ext uri="{BB962C8B-B14F-4D97-AF65-F5344CB8AC3E}">
        <p14:creationId xmlns:p14="http://schemas.microsoft.com/office/powerpoint/2010/main" val="151364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Right)">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6"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strips(downRight)">
                                      <p:cBhvr>
                                        <p:cTn id="38" dur="500"/>
                                        <p:tgtEl>
                                          <p:spTgt spid="1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8"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illant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461</TotalTime>
  <Words>1217</Words>
  <Application>Microsoft Office PowerPoint</Application>
  <PresentationFormat>Presentación en pantalla (16:9)</PresentationFormat>
  <Paragraphs>59</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12</vt:i4>
      </vt:variant>
    </vt:vector>
  </HeadingPairs>
  <TitlesOfParts>
    <vt:vector size="21" baseType="lpstr">
      <vt:lpstr>Times New Roman</vt:lpstr>
      <vt:lpstr>Calibri Light</vt:lpstr>
      <vt:lpstr>Calibri</vt:lpstr>
      <vt:lpstr>Arial</vt:lpstr>
      <vt:lpstr>Constantia</vt:lpstr>
      <vt:lpstr>Comic Sans MS</vt:lpstr>
      <vt:lpstr>Tema de Office</vt:lpstr>
      <vt:lpstr>1_Tema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71</cp:revision>
  <dcterms:created xsi:type="dcterms:W3CDTF">2023-09-30T14:24:11Z</dcterms:created>
  <dcterms:modified xsi:type="dcterms:W3CDTF">2023-10-17T12:05:40Z</dcterms:modified>
</cp:coreProperties>
</file>