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4" r:id="rId3"/>
  </p:sldMasterIdLst>
  <p:sldIdLst>
    <p:sldId id="285" r:id="rId4"/>
    <p:sldId id="278" r:id="rId5"/>
    <p:sldId id="257" r:id="rId6"/>
    <p:sldId id="258" r:id="rId7"/>
    <p:sldId id="259" r:id="rId8"/>
    <p:sldId id="260" r:id="rId9"/>
    <p:sldId id="261" r:id="rId10"/>
    <p:sldId id="286" r:id="rId11"/>
    <p:sldId id="287" r:id="rId12"/>
    <p:sldId id="288" r:id="rId13"/>
    <p:sldId id="279" r:id="rId14"/>
    <p:sldId id="280" r:id="rId15"/>
    <p:sldId id="266" r:id="rId16"/>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Comic Sans MS" panose="030F0702030302020204" pitchFamily="66" charset="0"/>
      <p:regular r:id="rId23"/>
      <p:bold r:id="rId24"/>
      <p:italic r:id="rId25"/>
      <p:boldItalic r:id="rId26"/>
    </p:embeddedFont>
    <p:embeddedFont>
      <p:font typeface="Constantia" panose="02030602050306030303" pitchFamily="18" charset="0"/>
      <p:regular r:id="rId27"/>
      <p:bold r:id="rId28"/>
      <p:italic r:id="rId29"/>
      <p:bold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97D"/>
    <a:srgbClr val="970707"/>
    <a:srgbClr val="FFFF99"/>
    <a:srgbClr val="92D6F2"/>
    <a:srgbClr val="B17ED8"/>
    <a:srgbClr val="9751CB"/>
    <a:srgbClr val="FFFF47"/>
    <a:srgbClr val="780606"/>
    <a:srgbClr val="520404"/>
    <a:srgbClr val="D896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41" d="100"/>
          <a:sy n="141" d="100"/>
        </p:scale>
        <p:origin x="702" y="12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8"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07/relationships/hdphoto" Target="../media/hdphoto2.wdp"/><Relationship Id="rId1" Type="http://schemas.openxmlformats.org/officeDocument/2006/relationships/image" Target="../media/image29.png"/><Relationship Id="rId6" Type="http://schemas.openxmlformats.org/officeDocument/2006/relationships/image" Target="../media/image32.jpeg"/><Relationship Id="rId5" Type="http://schemas.openxmlformats.org/officeDocument/2006/relationships/image" Target="../media/image31.jpeg"/><Relationship Id="rId4" Type="http://schemas.microsoft.com/office/2007/relationships/hdphoto" Target="../media/hdphoto3.wdp"/></Relationships>
</file>

<file path=ppt/diagrams/_rels/data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07/relationships/hdphoto" Target="../media/hdphoto2.wdp"/><Relationship Id="rId1" Type="http://schemas.openxmlformats.org/officeDocument/2006/relationships/image" Target="../media/image29.png"/><Relationship Id="rId6" Type="http://schemas.openxmlformats.org/officeDocument/2006/relationships/image" Target="../media/image32.jpeg"/><Relationship Id="rId5" Type="http://schemas.openxmlformats.org/officeDocument/2006/relationships/image" Target="../media/image31.jpeg"/><Relationship Id="rId4" Type="http://schemas.microsoft.com/office/2007/relationships/hdphoto" Target="../media/hdphoto3.wdp"/></Relationships>
</file>

<file path=ppt/diagrams/_rels/drawing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9ABB0E-7010-415C-982C-9BFC69E2EA9C}" type="doc">
      <dgm:prSet loTypeId="urn:microsoft.com/office/officeart/2008/layout/PictureAccentList" loCatId="list" qsTypeId="urn:microsoft.com/office/officeart/2005/8/quickstyle/3d3" qsCatId="3D" csTypeId="urn:microsoft.com/office/officeart/2005/8/colors/accent1_2" csCatId="accent1" phldr="1"/>
      <dgm:spPr/>
      <dgm:t>
        <a:bodyPr/>
        <a:lstStyle/>
        <a:p>
          <a:endParaRPr lang="es-ES"/>
        </a:p>
      </dgm:t>
    </dgm:pt>
    <dgm:pt modelId="{71E66A28-38D5-42C9-A90F-AD61A1580518}">
      <dgm:prSet phldrT="[Texto]" custT="1"/>
      <dgm:spPr/>
      <dgm:t>
        <a:bodyPr spcFirstLastPara="0" vert="horz" wrap="square" lIns="53340" tIns="35560" rIns="53340" bIns="35560" numCol="1" spcCol="1270" anchor="ctr" anchorCtr="0"/>
        <a:lstStyle/>
        <a:p>
          <a:pPr marL="0" lvl="0" indent="0" algn="ctr" defTabSz="1244600">
            <a:lnSpc>
              <a:spcPct val="90000"/>
            </a:lnSpc>
            <a:spcBef>
              <a:spcPct val="0"/>
            </a:spcBef>
            <a:spcAft>
              <a:spcPct val="35000"/>
            </a:spcAft>
            <a:buNone/>
          </a:pPr>
          <a:r>
            <a:rPr lang="es-ES" sz="2800" b="1" kern="1200">
              <a:effectLst>
                <a:outerShdw blurRad="38100" dist="38100" dir="2700000" algn="tl">
                  <a:srgbClr val="000000">
                    <a:alpha val="43137"/>
                  </a:srgbClr>
                </a:outerShdw>
              </a:effectLst>
              <a:latin typeface="Calibri" panose="020F0502020204030204"/>
              <a:ea typeface="+mn-ea"/>
              <a:cs typeface="+mn-cs"/>
            </a:rPr>
            <a:t>LOT</a:t>
          </a:r>
          <a:endParaRPr lang="es-ES" sz="2800" b="1" kern="1200" dirty="0">
            <a:effectLst>
              <a:outerShdw blurRad="38100" dist="38100" dir="2700000" algn="tl">
                <a:srgbClr val="000000">
                  <a:alpha val="43137"/>
                </a:srgbClr>
              </a:outerShdw>
            </a:effectLst>
            <a:latin typeface="Calibri" panose="020F0502020204030204"/>
            <a:ea typeface="+mn-ea"/>
            <a:cs typeface="+mn-cs"/>
          </a:endParaRPr>
        </a:p>
      </dgm:t>
    </dgm:pt>
    <dgm:pt modelId="{9C3D2C9F-0C6B-4CCE-8E8E-614A9A53F703}" type="parTrans" cxnId="{B59A4782-0726-49EC-A547-2CFC38B8781A}">
      <dgm:prSet/>
      <dgm:spPr/>
      <dgm:t>
        <a:bodyPr/>
        <a:lstStyle/>
        <a:p>
          <a:endParaRPr lang="es-ES" sz="1800" b="1"/>
        </a:p>
      </dgm:t>
    </dgm:pt>
    <dgm:pt modelId="{309E3179-594E-46F2-BA76-DA7708631A99}" type="sibTrans" cxnId="{B59A4782-0726-49EC-A547-2CFC38B8781A}">
      <dgm:prSet/>
      <dgm:spPr/>
      <dgm:t>
        <a:bodyPr/>
        <a:lstStyle/>
        <a:p>
          <a:endParaRPr lang="es-ES" sz="1800" b="1"/>
        </a:p>
      </dgm:t>
    </dgm:pt>
    <dgm:pt modelId="{464B4487-8BDD-4D73-B4BF-E3A56582908B}">
      <dgm:prSet phldrT="[Texto]" custT="1"/>
      <dgm:spPr>
        <a:solidFill>
          <a:srgbClr val="A6B727">
            <a:hueOff val="0"/>
            <a:satOff val="0"/>
            <a:lumOff val="0"/>
            <a:alphaOff val="0"/>
          </a:srgbClr>
        </a:solidFill>
        <a:ln>
          <a:solidFill>
            <a:srgbClr val="A6B727">
              <a:lumMod val="50000"/>
            </a:srgbClr>
          </a:solidFill>
        </a:ln>
        <a:effectLst/>
        <a:scene3d>
          <a:camera prst="orthographicFront">
            <a:rot lat="0" lon="0" rev="0"/>
          </a:camera>
          <a:lightRig rig="contrasting" dir="t">
            <a:rot lat="0" lon="0" rev="1200000"/>
          </a:lightRig>
        </a:scene3d>
        <a:sp3d contourW="19050" prstMaterial="metal">
          <a:bevelT w="88900" h="203200"/>
          <a:bevelB w="165100" h="254000"/>
          <a:contourClr>
            <a:srgbClr val="A6B727">
              <a:lumMod val="75000"/>
            </a:srgbClr>
          </a:contourClr>
        </a:sp3d>
      </dgm:spPr>
      <dgm:t>
        <a:bodyPr spcFirstLastPara="0" vert="horz" wrap="square" lIns="128016" tIns="128016" rIns="128016" bIns="128016" numCol="1" spcCol="1270" anchor="ctr" anchorCtr="0"/>
        <a:lstStyle/>
        <a:p>
          <a:r>
            <a:rPr lang="en-US" sz="1800" b="1" kern="1200" dirty="0">
              <a:solidFill>
                <a:srgbClr val="000000"/>
              </a:solidFill>
              <a:latin typeface="Calibri" panose="020F0502020204030204"/>
              <a:ea typeface="+mn-ea"/>
              <a:cs typeface="+mn-cs"/>
            </a:rPr>
            <a:t>Sitting at the door (Gen. 19:1a</a:t>
          </a:r>
          <a:r>
            <a:rPr lang="es-ES" sz="1800" b="1" kern="1200" dirty="0">
              <a:solidFill>
                <a:srgbClr val="000000"/>
              </a:solidFill>
              <a:latin typeface="Calibri" panose="020F0502020204030204"/>
              <a:ea typeface="+mn-ea"/>
              <a:cs typeface="+mn-cs"/>
            </a:rPr>
            <a:t>)</a:t>
          </a:r>
        </a:p>
      </dgm:t>
    </dgm:pt>
    <dgm:pt modelId="{80D929B3-B9CE-4559-87A3-6A8032376605}" type="parTrans" cxnId="{22B7261D-156E-453C-84FE-5325AB1F59DE}">
      <dgm:prSet/>
      <dgm:spPr/>
      <dgm:t>
        <a:bodyPr/>
        <a:lstStyle/>
        <a:p>
          <a:endParaRPr lang="es-ES" sz="1800" b="1"/>
        </a:p>
      </dgm:t>
    </dgm:pt>
    <dgm:pt modelId="{225F4556-474D-415D-97ED-55223EC198B3}" type="sibTrans" cxnId="{22B7261D-156E-453C-84FE-5325AB1F59DE}">
      <dgm:prSet/>
      <dgm:spPr/>
      <dgm:t>
        <a:bodyPr/>
        <a:lstStyle/>
        <a:p>
          <a:endParaRPr lang="es-ES" sz="1800" b="1"/>
        </a:p>
      </dgm:t>
    </dgm:pt>
    <dgm:pt modelId="{4D2F7E1D-6A3C-4DE6-99D2-46279ADF3224}">
      <dgm:prSet phldrT="[Texto]" custT="1"/>
      <dgm:spPr>
        <a:solidFill>
          <a:srgbClr val="B17ED8"/>
        </a:solidFill>
        <a:ln>
          <a:solidFill>
            <a:srgbClr val="7030A0"/>
          </a:solidFill>
        </a:ln>
        <a:effectLst/>
        <a:scene3d>
          <a:camera prst="orthographicFront">
            <a:rot lat="0" lon="0" rev="0"/>
          </a:camera>
          <a:lightRig rig="contrasting" dir="t">
            <a:rot lat="0" lon="0" rev="1200000"/>
          </a:lightRig>
        </a:scene3d>
        <a:sp3d contourW="19050" prstMaterial="metal">
          <a:bevelT w="88900" h="203200"/>
          <a:bevelB w="165100" h="254000"/>
          <a:contourClr>
            <a:srgbClr val="7030A0">
              <a:lumMod val="60000"/>
              <a:lumOff val="40000"/>
            </a:srgbClr>
          </a:contourClr>
        </a:sp3d>
      </dgm:spPr>
      <dgm:t>
        <a:bodyPr spcFirstLastPara="0" vert="horz" wrap="square" lIns="128016" tIns="128016" rIns="128016" bIns="128016" numCol="1" spcCol="1270" anchor="ctr" anchorCtr="0"/>
        <a:lstStyle/>
        <a:p>
          <a:pPr marL="0" lvl="0" indent="0" algn="ctr" defTabSz="800100">
            <a:lnSpc>
              <a:spcPct val="90000"/>
            </a:lnSpc>
            <a:spcBef>
              <a:spcPct val="0"/>
            </a:spcBef>
            <a:spcAft>
              <a:spcPct val="35000"/>
            </a:spcAft>
            <a:buNone/>
          </a:pPr>
          <a:r>
            <a:rPr lang="en-US" sz="1800" b="1" kern="1200" dirty="0">
              <a:solidFill>
                <a:srgbClr val="000000"/>
              </a:solidFill>
              <a:latin typeface="Calibri" panose="020F0502020204030204"/>
              <a:ea typeface="+mn-ea"/>
              <a:cs typeface="+mn-cs"/>
            </a:rPr>
            <a:t>He received the angels (Gen. 19:1</a:t>
          </a:r>
          <a:r>
            <a:rPr lang="es-ES" sz="1800" b="1" kern="1200" dirty="0">
              <a:solidFill>
                <a:srgbClr val="000000"/>
              </a:solidFill>
              <a:latin typeface="Calibri" panose="020F0502020204030204"/>
              <a:ea typeface="+mn-ea"/>
              <a:cs typeface="+mn-cs"/>
            </a:rPr>
            <a:t>b)</a:t>
          </a:r>
        </a:p>
      </dgm:t>
    </dgm:pt>
    <dgm:pt modelId="{FADFEA41-BAC8-4454-B368-43139B29D4C3}" type="parTrans" cxnId="{A501CBCC-D6D2-442D-923D-22419CF6A8FD}">
      <dgm:prSet/>
      <dgm:spPr/>
      <dgm:t>
        <a:bodyPr/>
        <a:lstStyle/>
        <a:p>
          <a:endParaRPr lang="es-ES" sz="1800" b="1"/>
        </a:p>
      </dgm:t>
    </dgm:pt>
    <dgm:pt modelId="{CC955504-4188-419C-A9BF-CFADAEA1EAE6}" type="sibTrans" cxnId="{A501CBCC-D6D2-442D-923D-22419CF6A8FD}">
      <dgm:prSet/>
      <dgm:spPr/>
      <dgm:t>
        <a:bodyPr/>
        <a:lstStyle/>
        <a:p>
          <a:endParaRPr lang="es-ES" sz="1800" b="1"/>
        </a:p>
      </dgm:t>
    </dgm:pt>
    <dgm:pt modelId="{1CF5A4B2-ECD4-4FCF-8965-4D545EAD48CB}">
      <dgm:prSet phldrT="[Texto]" custT="1"/>
      <dgm:spPr>
        <a:solidFill>
          <a:srgbClr val="33CCCC">
            <a:hueOff val="0"/>
            <a:satOff val="0"/>
            <a:lumOff val="0"/>
            <a:alphaOff val="0"/>
          </a:srgbClr>
        </a:solidFill>
        <a:ln>
          <a:solidFill>
            <a:srgbClr val="33CCCC">
              <a:lumMod val="50000"/>
            </a:srgbClr>
          </a:solidFill>
        </a:ln>
        <a:effectLst/>
        <a:scene3d>
          <a:camera prst="orthographicFront">
            <a:rot lat="0" lon="0" rev="0"/>
          </a:camera>
          <a:lightRig rig="contrasting" dir="t">
            <a:rot lat="0" lon="0" rev="1200000"/>
          </a:lightRig>
        </a:scene3d>
        <a:sp3d contourW="19050" prstMaterial="metal">
          <a:bevelT w="88900" h="203200"/>
          <a:bevelB w="165100" h="254000"/>
          <a:contourClr>
            <a:srgbClr val="33CCCC">
              <a:lumMod val="75000"/>
            </a:srgbClr>
          </a:contourClr>
        </a:sp3d>
      </dgm:spPr>
      <dgm:t>
        <a:bodyPr spcFirstLastPara="0" vert="horz" wrap="square" lIns="128016" tIns="128016" rIns="128016" bIns="128016" numCol="1" spcCol="1270" anchor="ctr" anchorCtr="0"/>
        <a:lstStyle/>
        <a:p>
          <a:pPr marL="0" lvl="0" indent="0" algn="ctr" defTabSz="800100">
            <a:lnSpc>
              <a:spcPct val="90000"/>
            </a:lnSpc>
            <a:spcBef>
              <a:spcPct val="0"/>
            </a:spcBef>
            <a:spcAft>
              <a:spcPct val="35000"/>
            </a:spcAft>
            <a:buNone/>
          </a:pPr>
          <a:r>
            <a:rPr lang="en-US" sz="1800" b="1" kern="1200" dirty="0">
              <a:solidFill>
                <a:srgbClr val="000000"/>
              </a:solidFill>
              <a:latin typeface="Calibri" panose="020F0502020204030204"/>
              <a:ea typeface="+mn-ea"/>
              <a:cs typeface="+mn-cs"/>
            </a:rPr>
            <a:t>He invited them to eat (Gen. 19:3</a:t>
          </a:r>
          <a:r>
            <a:rPr lang="es-ES" sz="1800" b="1" kern="1200" dirty="0">
              <a:solidFill>
                <a:srgbClr val="000000"/>
              </a:solidFill>
              <a:latin typeface="Calibri" panose="020F0502020204030204"/>
              <a:ea typeface="+mn-ea"/>
              <a:cs typeface="+mn-cs"/>
            </a:rPr>
            <a:t>)</a:t>
          </a:r>
        </a:p>
      </dgm:t>
    </dgm:pt>
    <dgm:pt modelId="{E442F0C4-DC04-46C4-8D35-DF60DC0288F0}" type="parTrans" cxnId="{1B87E55C-B113-4EA1-81FC-39875F23A5B5}">
      <dgm:prSet/>
      <dgm:spPr/>
      <dgm:t>
        <a:bodyPr/>
        <a:lstStyle/>
        <a:p>
          <a:endParaRPr lang="es-ES" sz="1800" b="1"/>
        </a:p>
      </dgm:t>
    </dgm:pt>
    <dgm:pt modelId="{F9919F82-28D4-49E6-B921-6205B84FD3EB}" type="sibTrans" cxnId="{1B87E55C-B113-4EA1-81FC-39875F23A5B5}">
      <dgm:prSet/>
      <dgm:spPr/>
      <dgm:t>
        <a:bodyPr/>
        <a:lstStyle/>
        <a:p>
          <a:endParaRPr lang="es-ES" sz="1800" b="1"/>
        </a:p>
      </dgm:t>
    </dgm:pt>
    <dgm:pt modelId="{5B768203-DB8F-4F62-A3F4-78135A4FD191}">
      <dgm:prSet phldrT="[Texto]" custT="1"/>
      <dgm:spPr>
        <a:solidFill>
          <a:srgbClr val="FEC306">
            <a:hueOff val="0"/>
            <a:satOff val="0"/>
            <a:lumOff val="0"/>
            <a:alphaOff val="0"/>
          </a:srgbClr>
        </a:solidFill>
        <a:ln>
          <a:solidFill>
            <a:srgbClr val="FEC306">
              <a:lumMod val="50000"/>
            </a:srgbClr>
          </a:solidFill>
        </a:ln>
        <a:effectLst/>
        <a:scene3d>
          <a:camera prst="orthographicFront">
            <a:rot lat="0" lon="0" rev="0"/>
          </a:camera>
          <a:lightRig rig="contrasting" dir="t">
            <a:rot lat="0" lon="0" rev="1200000"/>
          </a:lightRig>
        </a:scene3d>
        <a:sp3d contourW="19050" prstMaterial="metal">
          <a:bevelT w="88900" h="203200"/>
          <a:bevelB w="165100" h="254000"/>
          <a:contourClr>
            <a:srgbClr val="FEC306">
              <a:lumMod val="75000"/>
            </a:srgbClr>
          </a:contourClr>
        </a:sp3d>
      </dgm:spPr>
      <dgm:t>
        <a:bodyPr spcFirstLastPara="0" vert="horz" wrap="square" lIns="128016" tIns="128016" rIns="128016" bIns="128016" numCol="1" spcCol="1270" anchor="ctr" anchorCtr="0"/>
        <a:lstStyle/>
        <a:p>
          <a:pPr marL="0" lvl="0" indent="0" algn="ctr" defTabSz="800100">
            <a:lnSpc>
              <a:spcPct val="90000"/>
            </a:lnSpc>
            <a:spcBef>
              <a:spcPct val="0"/>
            </a:spcBef>
            <a:spcAft>
              <a:spcPct val="35000"/>
            </a:spcAft>
            <a:buNone/>
          </a:pPr>
          <a:r>
            <a:rPr lang="en-US" sz="1800" b="1" kern="1200" dirty="0">
              <a:solidFill>
                <a:srgbClr val="000000"/>
              </a:solidFill>
              <a:latin typeface="Calibri" panose="020F0502020204030204"/>
              <a:ea typeface="+mn-ea"/>
              <a:cs typeface="+mn-cs"/>
            </a:rPr>
            <a:t>Interceded for others (Gen. 19:14</a:t>
          </a:r>
          <a:r>
            <a:rPr lang="es-ES" sz="1800" b="1" kern="1200" dirty="0">
              <a:solidFill>
                <a:srgbClr val="000000"/>
              </a:solidFill>
              <a:latin typeface="Calibri" panose="020F0502020204030204"/>
              <a:ea typeface="+mn-ea"/>
              <a:cs typeface="+mn-cs"/>
            </a:rPr>
            <a:t>)</a:t>
          </a:r>
        </a:p>
      </dgm:t>
    </dgm:pt>
    <dgm:pt modelId="{D767479D-4A10-4DEE-BF03-E1B0E8A61DE8}" type="parTrans" cxnId="{099265EA-8A42-4A92-979B-83BB7BF2354A}">
      <dgm:prSet/>
      <dgm:spPr/>
      <dgm:t>
        <a:bodyPr/>
        <a:lstStyle/>
        <a:p>
          <a:endParaRPr lang="es-ES" sz="1800" b="1"/>
        </a:p>
      </dgm:t>
    </dgm:pt>
    <dgm:pt modelId="{D7E40527-EC10-47DE-B702-F0DC0F1AE783}" type="sibTrans" cxnId="{099265EA-8A42-4A92-979B-83BB7BF2354A}">
      <dgm:prSet/>
      <dgm:spPr/>
      <dgm:t>
        <a:bodyPr/>
        <a:lstStyle/>
        <a:p>
          <a:endParaRPr lang="es-ES" sz="1800" b="1"/>
        </a:p>
      </dgm:t>
    </dgm:pt>
    <dgm:pt modelId="{F8D44310-3026-4E73-B1F2-892413B1EBDD}" type="pres">
      <dgm:prSet presAssocID="{929ABB0E-7010-415C-982C-9BFC69E2EA9C}" presName="layout" presStyleCnt="0">
        <dgm:presLayoutVars>
          <dgm:chMax/>
          <dgm:chPref/>
          <dgm:dir/>
          <dgm:animOne val="branch"/>
          <dgm:animLvl val="lvl"/>
          <dgm:resizeHandles/>
        </dgm:presLayoutVars>
      </dgm:prSet>
      <dgm:spPr/>
    </dgm:pt>
    <dgm:pt modelId="{C4A0E3EA-FBB8-48D5-B6B1-14FB7B86B65F}" type="pres">
      <dgm:prSet presAssocID="{71E66A28-38D5-42C9-A90F-AD61A1580518}" presName="root" presStyleCnt="0">
        <dgm:presLayoutVars>
          <dgm:chMax/>
          <dgm:chPref val="4"/>
        </dgm:presLayoutVars>
      </dgm:prSet>
      <dgm:spPr/>
    </dgm:pt>
    <dgm:pt modelId="{CBD51702-C7AF-430E-A955-1E42D760A97D}" type="pres">
      <dgm:prSet presAssocID="{71E66A28-38D5-42C9-A90F-AD61A1580518}" presName="rootComposite" presStyleCnt="0">
        <dgm:presLayoutVars/>
      </dgm:prSet>
      <dgm:spPr/>
    </dgm:pt>
    <dgm:pt modelId="{04D26046-D037-49EB-9F4A-E108825FCB8A}" type="pres">
      <dgm:prSet presAssocID="{71E66A28-38D5-42C9-A90F-AD61A1580518}" presName="rootText" presStyleLbl="node0" presStyleIdx="0" presStyleCnt="1" custScaleX="126136" custLinFactNeighborX="5889" custLinFactNeighborY="8867">
        <dgm:presLayoutVars>
          <dgm:chMax/>
          <dgm:chPref val="4"/>
        </dgm:presLayoutVars>
      </dgm:prSet>
      <dgm:spPr>
        <a:xfrm>
          <a:off x="306366" y="59365"/>
          <a:ext cx="3192695" cy="659742"/>
        </a:xfrm>
        <a:prstGeom prst="roundRect">
          <a:avLst>
            <a:gd name="adj" fmla="val 10000"/>
          </a:avLst>
        </a:prstGeom>
      </dgm:spPr>
    </dgm:pt>
    <dgm:pt modelId="{9BC40D40-1255-438C-B427-82A27CAECB11}" type="pres">
      <dgm:prSet presAssocID="{71E66A28-38D5-42C9-A90F-AD61A1580518}" presName="childShape" presStyleCnt="0">
        <dgm:presLayoutVars>
          <dgm:chMax val="0"/>
          <dgm:chPref val="0"/>
        </dgm:presLayoutVars>
      </dgm:prSet>
      <dgm:spPr/>
    </dgm:pt>
    <dgm:pt modelId="{CC52CE43-0ACA-48E2-BBCD-B72DBE173E0E}" type="pres">
      <dgm:prSet presAssocID="{464B4487-8BDD-4D73-B4BF-E3A56582908B}" presName="childComposite" presStyleCnt="0">
        <dgm:presLayoutVars>
          <dgm:chMax val="0"/>
          <dgm:chPref val="0"/>
        </dgm:presLayoutVars>
      </dgm:prSet>
      <dgm:spPr/>
    </dgm:pt>
    <dgm:pt modelId="{71FE3E50-97EE-498E-8134-CC40150357D9}" type="pres">
      <dgm:prSet presAssocID="{464B4487-8BDD-4D73-B4BF-E3A56582908B}" presName="Image" presStyleLbl="node1" presStyleIdx="0" presStyleCnt="4" custScaleX="146236" custLinFactX="135719" custLinFactNeighborX="200000" custLinFactNeighborY="-1663"/>
      <dgm:spPr>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solidFill>
            <a:schemeClr val="tx1"/>
          </a:solidFill>
        </a:ln>
        <a:scene3d>
          <a:camera prst="orthographicFront">
            <a:rot lat="0" lon="0" rev="0"/>
          </a:camera>
          <a:lightRig rig="contrasting" dir="t">
            <a:rot lat="0" lon="0" rev="1200000"/>
          </a:lightRig>
        </a:scene3d>
        <a:sp3d prstMaterial="metal">
          <a:bevelT w="88900" h="203200"/>
          <a:bevelB w="165100" h="254000"/>
        </a:sp3d>
      </dgm:spPr>
    </dgm:pt>
    <dgm:pt modelId="{19673605-47DB-4A24-B6FE-E469778B51ED}" type="pres">
      <dgm:prSet presAssocID="{464B4487-8BDD-4D73-B4BF-E3A56582908B}" presName="childText" presStyleLbl="lnNode1" presStyleIdx="0" presStyleCnt="4" custScaleX="119921" custLinFactNeighborX="-37593" custLinFactNeighborY="780">
        <dgm:presLayoutVars>
          <dgm:chMax val="0"/>
          <dgm:chPref val="0"/>
          <dgm:bulletEnabled val="1"/>
        </dgm:presLayoutVars>
      </dgm:prSet>
      <dgm:spPr>
        <a:xfrm>
          <a:off x="301338" y="784508"/>
          <a:ext cx="2196743" cy="659742"/>
        </a:xfrm>
        <a:prstGeom prst="roundRect">
          <a:avLst>
            <a:gd name="adj" fmla="val 16670"/>
          </a:avLst>
        </a:prstGeom>
      </dgm:spPr>
    </dgm:pt>
    <dgm:pt modelId="{071E7C1D-4311-434A-9B6D-98A04EA0C781}" type="pres">
      <dgm:prSet presAssocID="{4D2F7E1D-6A3C-4DE6-99D2-46279ADF3224}" presName="childComposite" presStyleCnt="0">
        <dgm:presLayoutVars>
          <dgm:chMax val="0"/>
          <dgm:chPref val="0"/>
        </dgm:presLayoutVars>
      </dgm:prSet>
      <dgm:spPr/>
    </dgm:pt>
    <dgm:pt modelId="{273E8A94-B68F-4048-BA4B-AA114D71CBFC}" type="pres">
      <dgm:prSet presAssocID="{4D2F7E1D-6A3C-4DE6-99D2-46279ADF3224}" presName="Image" presStyleLbl="node1" presStyleIdx="1" presStyleCnt="4" custScaleX="146236" custLinFactX="135719" custLinFactNeighborX="200000" custLinFactNeighborY="-1663"/>
      <dgm:spPr>
        <a:blipFill dpi="0" rotWithShape="1">
          <a:blip xmlns:r="http://schemas.openxmlformats.org/officeDocument/2006/relationships"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a:solidFill>
            <a:schemeClr val="tx1"/>
          </a:solidFill>
        </a:ln>
        <a:scene3d>
          <a:camera prst="orthographicFront">
            <a:rot lat="0" lon="0" rev="0"/>
          </a:camera>
          <a:lightRig rig="contrasting" dir="t">
            <a:rot lat="0" lon="0" rev="1200000"/>
          </a:lightRig>
        </a:scene3d>
        <a:sp3d prstMaterial="metal">
          <a:bevelT w="88900" h="203200"/>
          <a:bevelB w="165100" h="254000"/>
        </a:sp3d>
      </dgm:spPr>
    </dgm:pt>
    <dgm:pt modelId="{67007F1E-4054-484E-8C0B-6ADC28EA19B7}" type="pres">
      <dgm:prSet presAssocID="{4D2F7E1D-6A3C-4DE6-99D2-46279ADF3224}" presName="childText" presStyleLbl="lnNode1" presStyleIdx="1" presStyleCnt="4" custScaleX="119921" custLinFactNeighborX="-37593" custLinFactNeighborY="780">
        <dgm:presLayoutVars>
          <dgm:chMax val="0"/>
          <dgm:chPref val="0"/>
          <dgm:bulletEnabled val="1"/>
        </dgm:presLayoutVars>
      </dgm:prSet>
      <dgm:spPr>
        <a:xfrm>
          <a:off x="301338" y="1523420"/>
          <a:ext cx="2196743" cy="659742"/>
        </a:xfrm>
        <a:prstGeom prst="roundRect">
          <a:avLst>
            <a:gd name="adj" fmla="val 16670"/>
          </a:avLst>
        </a:prstGeom>
      </dgm:spPr>
    </dgm:pt>
    <dgm:pt modelId="{B6892B53-59F7-4F43-8D4C-6E59E1E879F7}" type="pres">
      <dgm:prSet presAssocID="{1CF5A4B2-ECD4-4FCF-8965-4D545EAD48CB}" presName="childComposite" presStyleCnt="0">
        <dgm:presLayoutVars>
          <dgm:chMax val="0"/>
          <dgm:chPref val="0"/>
        </dgm:presLayoutVars>
      </dgm:prSet>
      <dgm:spPr/>
    </dgm:pt>
    <dgm:pt modelId="{75F9A2ED-06F1-4ADF-9894-27C8C011D86F}" type="pres">
      <dgm:prSet presAssocID="{1CF5A4B2-ECD4-4FCF-8965-4D545EAD48CB}" presName="Image" presStyleLbl="node1" presStyleIdx="2" presStyleCnt="4" custScaleX="146236" custLinFactX="135719" custLinFactNeighborX="200000" custLinFactNeighborY="-1663"/>
      <dgm:spPr>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solidFill>
            <a:schemeClr val="tx1"/>
          </a:solidFill>
        </a:ln>
        <a:scene3d>
          <a:camera prst="orthographicFront">
            <a:rot lat="0" lon="0" rev="0"/>
          </a:camera>
          <a:lightRig rig="contrasting" dir="t">
            <a:rot lat="0" lon="0" rev="1200000"/>
          </a:lightRig>
        </a:scene3d>
        <a:sp3d prstMaterial="metal">
          <a:bevelT w="88900" h="203200"/>
          <a:bevelB w="165100" h="254000"/>
        </a:sp3d>
      </dgm:spPr>
    </dgm:pt>
    <dgm:pt modelId="{F66E978C-7FE1-4F86-8C0F-DFB1A2E2BD93}" type="pres">
      <dgm:prSet presAssocID="{1CF5A4B2-ECD4-4FCF-8965-4D545EAD48CB}" presName="childText" presStyleLbl="lnNode1" presStyleIdx="2" presStyleCnt="4" custScaleX="119921" custLinFactNeighborX="-37593" custLinFactNeighborY="780">
        <dgm:presLayoutVars>
          <dgm:chMax val="0"/>
          <dgm:chPref val="0"/>
          <dgm:bulletEnabled val="1"/>
        </dgm:presLayoutVars>
      </dgm:prSet>
      <dgm:spPr>
        <a:xfrm>
          <a:off x="301338" y="2262332"/>
          <a:ext cx="2196743" cy="659742"/>
        </a:xfrm>
        <a:prstGeom prst="roundRect">
          <a:avLst>
            <a:gd name="adj" fmla="val 16670"/>
          </a:avLst>
        </a:prstGeom>
      </dgm:spPr>
    </dgm:pt>
    <dgm:pt modelId="{E5966855-EE5D-413C-A4D5-ADAD6AADC9D3}" type="pres">
      <dgm:prSet presAssocID="{5B768203-DB8F-4F62-A3F4-78135A4FD191}" presName="childComposite" presStyleCnt="0">
        <dgm:presLayoutVars>
          <dgm:chMax val="0"/>
          <dgm:chPref val="0"/>
        </dgm:presLayoutVars>
      </dgm:prSet>
      <dgm:spPr/>
    </dgm:pt>
    <dgm:pt modelId="{5AF96278-81EE-4DAA-A946-E1B41ADA8D60}" type="pres">
      <dgm:prSet presAssocID="{5B768203-DB8F-4F62-A3F4-78135A4FD191}" presName="Image" presStyleLbl="node1" presStyleIdx="3" presStyleCnt="4" custScaleX="146236" custLinFactX="135719" custLinFactNeighborX="200000" custLinFactNeighborY="-1663"/>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solidFill>
            <a:schemeClr val="tx1"/>
          </a:solidFill>
        </a:ln>
        <a:scene3d>
          <a:camera prst="orthographicFront">
            <a:rot lat="0" lon="0" rev="0"/>
          </a:camera>
          <a:lightRig rig="contrasting" dir="t">
            <a:rot lat="0" lon="0" rev="1200000"/>
          </a:lightRig>
        </a:scene3d>
        <a:sp3d prstMaterial="metal">
          <a:bevelT w="88900" h="203200"/>
          <a:bevelB w="165100" h="254000"/>
        </a:sp3d>
      </dgm:spPr>
    </dgm:pt>
    <dgm:pt modelId="{2DD8F1A5-88BE-49FA-86EA-6B5034FE58BF}" type="pres">
      <dgm:prSet presAssocID="{5B768203-DB8F-4F62-A3F4-78135A4FD191}" presName="childText" presStyleLbl="lnNode1" presStyleIdx="3" presStyleCnt="4" custScaleX="119921" custLinFactNeighborX="-37593" custLinFactNeighborY="780">
        <dgm:presLayoutVars>
          <dgm:chMax val="0"/>
          <dgm:chPref val="0"/>
          <dgm:bulletEnabled val="1"/>
        </dgm:presLayoutVars>
      </dgm:prSet>
      <dgm:spPr>
        <a:xfrm>
          <a:off x="301338" y="2996965"/>
          <a:ext cx="2196743" cy="659742"/>
        </a:xfrm>
        <a:prstGeom prst="roundRect">
          <a:avLst>
            <a:gd name="adj" fmla="val 16670"/>
          </a:avLst>
        </a:prstGeom>
      </dgm:spPr>
    </dgm:pt>
  </dgm:ptLst>
  <dgm:cxnLst>
    <dgm:cxn modelId="{1C31C807-C71F-4CBB-B8E1-A7E42AF0AACC}" type="presOf" srcId="{71E66A28-38D5-42C9-A90F-AD61A1580518}" destId="{04D26046-D037-49EB-9F4A-E108825FCB8A}" srcOrd="0" destOrd="0" presId="urn:microsoft.com/office/officeart/2008/layout/PictureAccentList"/>
    <dgm:cxn modelId="{22B7261D-156E-453C-84FE-5325AB1F59DE}" srcId="{71E66A28-38D5-42C9-A90F-AD61A1580518}" destId="{464B4487-8BDD-4D73-B4BF-E3A56582908B}" srcOrd="0" destOrd="0" parTransId="{80D929B3-B9CE-4559-87A3-6A8032376605}" sibTransId="{225F4556-474D-415D-97ED-55223EC198B3}"/>
    <dgm:cxn modelId="{1B87E55C-B113-4EA1-81FC-39875F23A5B5}" srcId="{71E66A28-38D5-42C9-A90F-AD61A1580518}" destId="{1CF5A4B2-ECD4-4FCF-8965-4D545EAD48CB}" srcOrd="2" destOrd="0" parTransId="{E442F0C4-DC04-46C4-8D35-DF60DC0288F0}" sibTransId="{F9919F82-28D4-49E6-B921-6205B84FD3EB}"/>
    <dgm:cxn modelId="{3126EF68-B961-4A97-8E4A-4077770D3C91}" type="presOf" srcId="{1CF5A4B2-ECD4-4FCF-8965-4D545EAD48CB}" destId="{F66E978C-7FE1-4F86-8C0F-DFB1A2E2BD93}" srcOrd="0" destOrd="0" presId="urn:microsoft.com/office/officeart/2008/layout/PictureAccentList"/>
    <dgm:cxn modelId="{FDCC7A7B-C998-4D12-A806-3371AC8B4E41}" type="presOf" srcId="{464B4487-8BDD-4D73-B4BF-E3A56582908B}" destId="{19673605-47DB-4A24-B6FE-E469778B51ED}" srcOrd="0" destOrd="0" presId="urn:microsoft.com/office/officeart/2008/layout/PictureAccentList"/>
    <dgm:cxn modelId="{B59A4782-0726-49EC-A547-2CFC38B8781A}" srcId="{929ABB0E-7010-415C-982C-9BFC69E2EA9C}" destId="{71E66A28-38D5-42C9-A90F-AD61A1580518}" srcOrd="0" destOrd="0" parTransId="{9C3D2C9F-0C6B-4CCE-8E8E-614A9A53F703}" sibTransId="{309E3179-594E-46F2-BA76-DA7708631A99}"/>
    <dgm:cxn modelId="{940FE695-18C0-45A5-849D-6C467AEF2B65}" type="presOf" srcId="{929ABB0E-7010-415C-982C-9BFC69E2EA9C}" destId="{F8D44310-3026-4E73-B1F2-892413B1EBDD}" srcOrd="0" destOrd="0" presId="urn:microsoft.com/office/officeart/2008/layout/PictureAccentList"/>
    <dgm:cxn modelId="{4FC455B0-6741-4F59-BA9F-029ADCB32C50}" type="presOf" srcId="{4D2F7E1D-6A3C-4DE6-99D2-46279ADF3224}" destId="{67007F1E-4054-484E-8C0B-6ADC28EA19B7}" srcOrd="0" destOrd="0" presId="urn:microsoft.com/office/officeart/2008/layout/PictureAccentList"/>
    <dgm:cxn modelId="{A501CBCC-D6D2-442D-923D-22419CF6A8FD}" srcId="{71E66A28-38D5-42C9-A90F-AD61A1580518}" destId="{4D2F7E1D-6A3C-4DE6-99D2-46279ADF3224}" srcOrd="1" destOrd="0" parTransId="{FADFEA41-BAC8-4454-B368-43139B29D4C3}" sibTransId="{CC955504-4188-419C-A9BF-CFADAEA1EAE6}"/>
    <dgm:cxn modelId="{855177DA-8B86-45B3-A1C7-D3705EFD2610}" type="presOf" srcId="{5B768203-DB8F-4F62-A3F4-78135A4FD191}" destId="{2DD8F1A5-88BE-49FA-86EA-6B5034FE58BF}" srcOrd="0" destOrd="0" presId="urn:microsoft.com/office/officeart/2008/layout/PictureAccentList"/>
    <dgm:cxn modelId="{099265EA-8A42-4A92-979B-83BB7BF2354A}" srcId="{71E66A28-38D5-42C9-A90F-AD61A1580518}" destId="{5B768203-DB8F-4F62-A3F4-78135A4FD191}" srcOrd="3" destOrd="0" parTransId="{D767479D-4A10-4DEE-BF03-E1B0E8A61DE8}" sibTransId="{D7E40527-EC10-47DE-B702-F0DC0F1AE783}"/>
    <dgm:cxn modelId="{902C0DB2-46C9-4807-BE51-574675E67651}" type="presParOf" srcId="{F8D44310-3026-4E73-B1F2-892413B1EBDD}" destId="{C4A0E3EA-FBB8-48D5-B6B1-14FB7B86B65F}" srcOrd="0" destOrd="0" presId="urn:microsoft.com/office/officeart/2008/layout/PictureAccentList"/>
    <dgm:cxn modelId="{D9A315B0-D784-4D60-960E-9057A719DDB6}" type="presParOf" srcId="{C4A0E3EA-FBB8-48D5-B6B1-14FB7B86B65F}" destId="{CBD51702-C7AF-430E-A955-1E42D760A97D}" srcOrd="0" destOrd="0" presId="urn:microsoft.com/office/officeart/2008/layout/PictureAccentList"/>
    <dgm:cxn modelId="{B355FC8A-1930-463B-BAF3-FB7BAAA08C83}" type="presParOf" srcId="{CBD51702-C7AF-430E-A955-1E42D760A97D}" destId="{04D26046-D037-49EB-9F4A-E108825FCB8A}" srcOrd="0" destOrd="0" presId="urn:microsoft.com/office/officeart/2008/layout/PictureAccentList"/>
    <dgm:cxn modelId="{0A81ABD5-092C-4E38-9A70-57C57247FE7E}" type="presParOf" srcId="{C4A0E3EA-FBB8-48D5-B6B1-14FB7B86B65F}" destId="{9BC40D40-1255-438C-B427-82A27CAECB11}" srcOrd="1" destOrd="0" presId="urn:microsoft.com/office/officeart/2008/layout/PictureAccentList"/>
    <dgm:cxn modelId="{34E1C74C-C509-4F47-A1D8-8D07779F0D53}" type="presParOf" srcId="{9BC40D40-1255-438C-B427-82A27CAECB11}" destId="{CC52CE43-0ACA-48E2-BBCD-B72DBE173E0E}" srcOrd="0" destOrd="0" presId="urn:microsoft.com/office/officeart/2008/layout/PictureAccentList"/>
    <dgm:cxn modelId="{F439D9C6-F1C9-48FC-938F-B941BF2037B0}" type="presParOf" srcId="{CC52CE43-0ACA-48E2-BBCD-B72DBE173E0E}" destId="{71FE3E50-97EE-498E-8134-CC40150357D9}" srcOrd="0" destOrd="0" presId="urn:microsoft.com/office/officeart/2008/layout/PictureAccentList"/>
    <dgm:cxn modelId="{1BF4F5BF-D2BE-4FD8-8E22-8EB726B63B7E}" type="presParOf" srcId="{CC52CE43-0ACA-48E2-BBCD-B72DBE173E0E}" destId="{19673605-47DB-4A24-B6FE-E469778B51ED}" srcOrd="1" destOrd="0" presId="urn:microsoft.com/office/officeart/2008/layout/PictureAccentList"/>
    <dgm:cxn modelId="{76A744D0-646E-4B31-820F-12879D972468}" type="presParOf" srcId="{9BC40D40-1255-438C-B427-82A27CAECB11}" destId="{071E7C1D-4311-434A-9B6D-98A04EA0C781}" srcOrd="1" destOrd="0" presId="urn:microsoft.com/office/officeart/2008/layout/PictureAccentList"/>
    <dgm:cxn modelId="{DD192C8B-3A5D-4303-8681-E50DEB87B52C}" type="presParOf" srcId="{071E7C1D-4311-434A-9B6D-98A04EA0C781}" destId="{273E8A94-B68F-4048-BA4B-AA114D71CBFC}" srcOrd="0" destOrd="0" presId="urn:microsoft.com/office/officeart/2008/layout/PictureAccentList"/>
    <dgm:cxn modelId="{515737CF-AB94-4527-8135-EEEF5FAB9F1E}" type="presParOf" srcId="{071E7C1D-4311-434A-9B6D-98A04EA0C781}" destId="{67007F1E-4054-484E-8C0B-6ADC28EA19B7}" srcOrd="1" destOrd="0" presId="urn:microsoft.com/office/officeart/2008/layout/PictureAccentList"/>
    <dgm:cxn modelId="{D29CFCDB-5E0E-41B4-9B66-E541857E05FD}" type="presParOf" srcId="{9BC40D40-1255-438C-B427-82A27CAECB11}" destId="{B6892B53-59F7-4F43-8D4C-6E59E1E879F7}" srcOrd="2" destOrd="0" presId="urn:microsoft.com/office/officeart/2008/layout/PictureAccentList"/>
    <dgm:cxn modelId="{53EF16AF-EC3C-4914-87BA-22BA6462F69E}" type="presParOf" srcId="{B6892B53-59F7-4F43-8D4C-6E59E1E879F7}" destId="{75F9A2ED-06F1-4ADF-9894-27C8C011D86F}" srcOrd="0" destOrd="0" presId="urn:microsoft.com/office/officeart/2008/layout/PictureAccentList"/>
    <dgm:cxn modelId="{4809DD95-F30A-41AF-B918-BFFE048F5E11}" type="presParOf" srcId="{B6892B53-59F7-4F43-8D4C-6E59E1E879F7}" destId="{F66E978C-7FE1-4F86-8C0F-DFB1A2E2BD93}" srcOrd="1" destOrd="0" presId="urn:microsoft.com/office/officeart/2008/layout/PictureAccentList"/>
    <dgm:cxn modelId="{049E6B54-F838-418E-AECA-6B9AA0CD9504}" type="presParOf" srcId="{9BC40D40-1255-438C-B427-82A27CAECB11}" destId="{E5966855-EE5D-413C-A4D5-ADAD6AADC9D3}" srcOrd="3" destOrd="0" presId="urn:microsoft.com/office/officeart/2008/layout/PictureAccentList"/>
    <dgm:cxn modelId="{199B798D-A6E2-4889-97CC-4B99F1E98C8A}" type="presParOf" srcId="{E5966855-EE5D-413C-A4D5-ADAD6AADC9D3}" destId="{5AF96278-81EE-4DAA-A946-E1B41ADA8D60}" srcOrd="0" destOrd="0" presId="urn:microsoft.com/office/officeart/2008/layout/PictureAccentList"/>
    <dgm:cxn modelId="{EE7653BB-C353-43AB-B968-7D94E62B9FB7}" type="presParOf" srcId="{E5966855-EE5D-413C-A4D5-ADAD6AADC9D3}" destId="{2DD8F1A5-88BE-49FA-86EA-6B5034FE58BF}"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9ABB0E-7010-415C-982C-9BFC69E2EA9C}" type="doc">
      <dgm:prSet loTypeId="urn:microsoft.com/office/officeart/2008/layout/PictureAccentList" loCatId="list" qsTypeId="urn:microsoft.com/office/officeart/2005/8/quickstyle/3d3" qsCatId="3D" csTypeId="urn:microsoft.com/office/officeart/2005/8/colors/colorful1" csCatId="colorful" phldr="1"/>
      <dgm:spPr/>
      <dgm:t>
        <a:bodyPr/>
        <a:lstStyle/>
        <a:p>
          <a:endParaRPr lang="es-ES"/>
        </a:p>
      </dgm:t>
    </dgm:pt>
    <dgm:pt modelId="{71E66A28-38D5-42C9-A90F-AD61A1580518}">
      <dgm:prSet phldrT="[Texto]" custT="1"/>
      <dgm:spPr/>
      <dgm:t>
        <a:bodyPr/>
        <a:lstStyle/>
        <a:p>
          <a:r>
            <a:rPr lang="es-ES" sz="2800" b="1" dirty="0">
              <a:effectLst>
                <a:outerShdw blurRad="38100" dist="38100" dir="2700000" algn="tl">
                  <a:srgbClr val="000000">
                    <a:alpha val="43137"/>
                  </a:srgbClr>
                </a:outerShdw>
              </a:effectLst>
            </a:rPr>
            <a:t>ABRAHAM</a:t>
          </a:r>
        </a:p>
      </dgm:t>
    </dgm:pt>
    <dgm:pt modelId="{9C3D2C9F-0C6B-4CCE-8E8E-614A9A53F703}" type="parTrans" cxnId="{B59A4782-0726-49EC-A547-2CFC38B8781A}">
      <dgm:prSet/>
      <dgm:spPr/>
      <dgm:t>
        <a:bodyPr/>
        <a:lstStyle/>
        <a:p>
          <a:endParaRPr lang="es-ES" sz="1800" b="1"/>
        </a:p>
      </dgm:t>
    </dgm:pt>
    <dgm:pt modelId="{309E3179-594E-46F2-BA76-DA7708631A99}" type="sibTrans" cxnId="{B59A4782-0726-49EC-A547-2CFC38B8781A}">
      <dgm:prSet/>
      <dgm:spPr/>
      <dgm:t>
        <a:bodyPr/>
        <a:lstStyle/>
        <a:p>
          <a:endParaRPr lang="es-ES" sz="1800" b="1"/>
        </a:p>
      </dgm:t>
    </dgm:pt>
    <dgm:pt modelId="{5B768203-DB8F-4F62-A3F4-78135A4FD191}">
      <dgm:prSet phldrT="[Texto]" custT="1"/>
      <dgm:spPr>
        <a:ln>
          <a:solidFill>
            <a:schemeClr val="accent5">
              <a:lumMod val="50000"/>
            </a:schemeClr>
          </a:solidFill>
        </a:ln>
        <a:scene3d>
          <a:camera prst="orthographicFront">
            <a:rot lat="0" lon="0" rev="0"/>
          </a:camera>
          <a:lightRig rig="contrasting" dir="t">
            <a:rot lat="0" lon="0" rev="1200000"/>
          </a:lightRig>
        </a:scene3d>
        <a:sp3d contourW="19050" prstMaterial="metal">
          <a:bevelT w="88900" h="203200"/>
          <a:bevelB w="165100" h="254000"/>
          <a:contourClr>
            <a:schemeClr val="accent5">
              <a:lumMod val="75000"/>
            </a:schemeClr>
          </a:contourClr>
        </a:sp3d>
      </dgm:spPr>
      <dgm:t>
        <a:bodyPr/>
        <a:lstStyle/>
        <a:p>
          <a:r>
            <a:rPr lang="en-US" sz="1800" b="1" dirty="0">
              <a:solidFill>
                <a:schemeClr val="tx1"/>
              </a:solidFill>
            </a:rPr>
            <a:t>Interceded for others (Gen. 18:24</a:t>
          </a:r>
          <a:r>
            <a:rPr lang="es-ES" sz="1800" b="1" dirty="0">
              <a:solidFill>
                <a:schemeClr val="tx1"/>
              </a:solidFill>
            </a:rPr>
            <a:t>)</a:t>
          </a:r>
        </a:p>
      </dgm:t>
    </dgm:pt>
    <dgm:pt modelId="{D767479D-4A10-4DEE-BF03-E1B0E8A61DE8}" type="parTrans" cxnId="{099265EA-8A42-4A92-979B-83BB7BF2354A}">
      <dgm:prSet/>
      <dgm:spPr/>
      <dgm:t>
        <a:bodyPr/>
        <a:lstStyle/>
        <a:p>
          <a:endParaRPr lang="es-ES" sz="1800" b="1"/>
        </a:p>
      </dgm:t>
    </dgm:pt>
    <dgm:pt modelId="{D7E40527-EC10-47DE-B702-F0DC0F1AE783}" type="sibTrans" cxnId="{099265EA-8A42-4A92-979B-83BB7BF2354A}">
      <dgm:prSet/>
      <dgm:spPr/>
      <dgm:t>
        <a:bodyPr/>
        <a:lstStyle/>
        <a:p>
          <a:endParaRPr lang="es-ES" sz="1800" b="1"/>
        </a:p>
      </dgm:t>
    </dgm:pt>
    <dgm:pt modelId="{464B4487-8BDD-4D73-B4BF-E3A56582908B}">
      <dgm:prSet phldrT="[Texto]" custT="1"/>
      <dgm:spPr>
        <a:ln>
          <a:solidFill>
            <a:schemeClr val="accent2">
              <a:lumMod val="50000"/>
            </a:schemeClr>
          </a:solidFill>
        </a:ln>
        <a:scene3d>
          <a:camera prst="orthographicFront">
            <a:rot lat="0" lon="0" rev="0"/>
          </a:camera>
          <a:lightRig rig="contrasting" dir="t">
            <a:rot lat="0" lon="0" rev="1200000"/>
          </a:lightRig>
        </a:scene3d>
        <a:sp3d contourW="19050" prstMaterial="metal">
          <a:bevelT w="88900" h="203200"/>
          <a:bevelB w="165100" h="254000"/>
          <a:contourClr>
            <a:schemeClr val="accent2">
              <a:lumMod val="75000"/>
            </a:schemeClr>
          </a:contourClr>
        </a:sp3d>
      </dgm:spPr>
      <dgm:t>
        <a:bodyPr/>
        <a:lstStyle/>
        <a:p>
          <a:r>
            <a:rPr lang="en-US" sz="1800" b="1" dirty="0">
              <a:solidFill>
                <a:schemeClr val="tx1"/>
              </a:solidFill>
            </a:rPr>
            <a:t>Sitting at the door (Gen. 18:1</a:t>
          </a:r>
          <a:r>
            <a:rPr lang="es-ES" sz="1800" b="1" dirty="0">
              <a:solidFill>
                <a:schemeClr val="tx1"/>
              </a:solidFill>
            </a:rPr>
            <a:t>)</a:t>
          </a:r>
        </a:p>
      </dgm:t>
    </dgm:pt>
    <dgm:pt modelId="{225F4556-474D-415D-97ED-55223EC198B3}" type="sibTrans" cxnId="{22B7261D-156E-453C-84FE-5325AB1F59DE}">
      <dgm:prSet/>
      <dgm:spPr/>
      <dgm:t>
        <a:bodyPr/>
        <a:lstStyle/>
        <a:p>
          <a:endParaRPr lang="es-ES" sz="1800" b="1"/>
        </a:p>
      </dgm:t>
    </dgm:pt>
    <dgm:pt modelId="{80D929B3-B9CE-4559-87A3-6A8032376605}" type="parTrans" cxnId="{22B7261D-156E-453C-84FE-5325AB1F59DE}">
      <dgm:prSet/>
      <dgm:spPr/>
      <dgm:t>
        <a:bodyPr/>
        <a:lstStyle/>
        <a:p>
          <a:endParaRPr lang="es-ES" sz="1800" b="1"/>
        </a:p>
      </dgm:t>
    </dgm:pt>
    <dgm:pt modelId="{4D2F7E1D-6A3C-4DE6-99D2-46279ADF3224}">
      <dgm:prSet phldrT="[Texto]" custT="1"/>
      <dgm:spPr>
        <a:solidFill>
          <a:srgbClr val="B17ED8"/>
        </a:solidFill>
        <a:ln>
          <a:solidFill>
            <a:srgbClr val="7030A0"/>
          </a:solidFill>
        </a:ln>
        <a:scene3d>
          <a:camera prst="orthographicFront">
            <a:rot lat="0" lon="0" rev="0"/>
          </a:camera>
          <a:lightRig rig="contrasting" dir="t">
            <a:rot lat="0" lon="0" rev="1200000"/>
          </a:lightRig>
        </a:scene3d>
        <a:sp3d contourW="19050" prstMaterial="metal">
          <a:bevelT w="88900" h="203200"/>
          <a:bevelB w="165100" h="254000"/>
          <a:contourClr>
            <a:schemeClr val="accent3">
              <a:lumMod val="60000"/>
              <a:lumOff val="40000"/>
            </a:schemeClr>
          </a:contourClr>
        </a:sp3d>
      </dgm:spPr>
      <dgm:t>
        <a:bodyPr/>
        <a:lstStyle/>
        <a:p>
          <a:r>
            <a:rPr lang="en-US" sz="1800" b="1" dirty="0">
              <a:solidFill>
                <a:schemeClr val="tx1"/>
              </a:solidFill>
            </a:rPr>
            <a:t>He received the angels (Gen. 18:2)</a:t>
          </a:r>
          <a:endParaRPr lang="es-ES" sz="1800" b="1" dirty="0">
            <a:solidFill>
              <a:schemeClr val="tx1"/>
            </a:solidFill>
          </a:endParaRPr>
        </a:p>
      </dgm:t>
    </dgm:pt>
    <dgm:pt modelId="{CC955504-4188-419C-A9BF-CFADAEA1EAE6}" type="sibTrans" cxnId="{A501CBCC-D6D2-442D-923D-22419CF6A8FD}">
      <dgm:prSet/>
      <dgm:spPr/>
      <dgm:t>
        <a:bodyPr/>
        <a:lstStyle/>
        <a:p>
          <a:endParaRPr lang="es-ES" sz="1800" b="1"/>
        </a:p>
      </dgm:t>
    </dgm:pt>
    <dgm:pt modelId="{FADFEA41-BAC8-4454-B368-43139B29D4C3}" type="parTrans" cxnId="{A501CBCC-D6D2-442D-923D-22419CF6A8FD}">
      <dgm:prSet/>
      <dgm:spPr/>
      <dgm:t>
        <a:bodyPr/>
        <a:lstStyle/>
        <a:p>
          <a:endParaRPr lang="es-ES" sz="1800" b="1"/>
        </a:p>
      </dgm:t>
    </dgm:pt>
    <dgm:pt modelId="{1CF5A4B2-ECD4-4FCF-8965-4D545EAD48CB}">
      <dgm:prSet phldrT="[Texto]" custT="1"/>
      <dgm:spPr>
        <a:ln>
          <a:solidFill>
            <a:schemeClr val="accent4">
              <a:lumMod val="50000"/>
            </a:schemeClr>
          </a:solidFill>
        </a:ln>
        <a:scene3d>
          <a:camera prst="orthographicFront">
            <a:rot lat="0" lon="0" rev="0"/>
          </a:camera>
          <a:lightRig rig="contrasting" dir="t">
            <a:rot lat="0" lon="0" rev="1200000"/>
          </a:lightRig>
        </a:scene3d>
        <a:sp3d contourW="19050" prstMaterial="metal">
          <a:bevelT w="88900" h="203200"/>
          <a:bevelB w="165100" h="254000"/>
          <a:contourClr>
            <a:schemeClr val="accent4">
              <a:lumMod val="75000"/>
            </a:schemeClr>
          </a:contourClr>
        </a:sp3d>
      </dgm:spPr>
      <dgm:t>
        <a:bodyPr/>
        <a:lstStyle/>
        <a:p>
          <a:r>
            <a:rPr lang="en-US" sz="1800" b="1" dirty="0">
              <a:solidFill>
                <a:schemeClr val="tx1"/>
              </a:solidFill>
            </a:rPr>
            <a:t>He invited them to eat (Gen. 18:5</a:t>
          </a:r>
          <a:r>
            <a:rPr lang="es-ES" sz="1800" b="1" dirty="0">
              <a:solidFill>
                <a:schemeClr val="tx1"/>
              </a:solidFill>
            </a:rPr>
            <a:t>)</a:t>
          </a:r>
        </a:p>
      </dgm:t>
    </dgm:pt>
    <dgm:pt modelId="{F9919F82-28D4-49E6-B921-6205B84FD3EB}" type="sibTrans" cxnId="{1B87E55C-B113-4EA1-81FC-39875F23A5B5}">
      <dgm:prSet/>
      <dgm:spPr/>
      <dgm:t>
        <a:bodyPr/>
        <a:lstStyle/>
        <a:p>
          <a:endParaRPr lang="es-ES" sz="1800" b="1"/>
        </a:p>
      </dgm:t>
    </dgm:pt>
    <dgm:pt modelId="{E442F0C4-DC04-46C4-8D35-DF60DC0288F0}" type="parTrans" cxnId="{1B87E55C-B113-4EA1-81FC-39875F23A5B5}">
      <dgm:prSet/>
      <dgm:spPr/>
      <dgm:t>
        <a:bodyPr/>
        <a:lstStyle/>
        <a:p>
          <a:endParaRPr lang="es-ES" sz="1800" b="1"/>
        </a:p>
      </dgm:t>
    </dgm:pt>
    <dgm:pt modelId="{F8D44310-3026-4E73-B1F2-892413B1EBDD}" type="pres">
      <dgm:prSet presAssocID="{929ABB0E-7010-415C-982C-9BFC69E2EA9C}" presName="layout" presStyleCnt="0">
        <dgm:presLayoutVars>
          <dgm:chMax/>
          <dgm:chPref/>
          <dgm:dir/>
          <dgm:animOne val="branch"/>
          <dgm:animLvl val="lvl"/>
          <dgm:resizeHandles/>
        </dgm:presLayoutVars>
      </dgm:prSet>
      <dgm:spPr/>
    </dgm:pt>
    <dgm:pt modelId="{C4A0E3EA-FBB8-48D5-B6B1-14FB7B86B65F}" type="pres">
      <dgm:prSet presAssocID="{71E66A28-38D5-42C9-A90F-AD61A1580518}" presName="root" presStyleCnt="0">
        <dgm:presLayoutVars>
          <dgm:chMax/>
          <dgm:chPref val="4"/>
        </dgm:presLayoutVars>
      </dgm:prSet>
      <dgm:spPr/>
    </dgm:pt>
    <dgm:pt modelId="{CBD51702-C7AF-430E-A955-1E42D760A97D}" type="pres">
      <dgm:prSet presAssocID="{71E66A28-38D5-42C9-A90F-AD61A1580518}" presName="rootComposite" presStyleCnt="0">
        <dgm:presLayoutVars/>
      </dgm:prSet>
      <dgm:spPr/>
    </dgm:pt>
    <dgm:pt modelId="{04D26046-D037-49EB-9F4A-E108825FCB8A}" type="pres">
      <dgm:prSet presAssocID="{71E66A28-38D5-42C9-A90F-AD61A1580518}" presName="rootText" presStyleLbl="node0" presStyleIdx="0" presStyleCnt="1" custScaleX="126136" custLinFactNeighborX="5889" custLinFactNeighborY="8867">
        <dgm:presLayoutVars>
          <dgm:chMax/>
          <dgm:chPref val="4"/>
        </dgm:presLayoutVars>
      </dgm:prSet>
      <dgm:spPr/>
    </dgm:pt>
    <dgm:pt modelId="{9BC40D40-1255-438C-B427-82A27CAECB11}" type="pres">
      <dgm:prSet presAssocID="{71E66A28-38D5-42C9-A90F-AD61A1580518}" presName="childShape" presStyleCnt="0">
        <dgm:presLayoutVars>
          <dgm:chMax val="0"/>
          <dgm:chPref val="0"/>
        </dgm:presLayoutVars>
      </dgm:prSet>
      <dgm:spPr/>
    </dgm:pt>
    <dgm:pt modelId="{CC52CE43-0ACA-48E2-BBCD-B72DBE173E0E}" type="pres">
      <dgm:prSet presAssocID="{464B4487-8BDD-4D73-B4BF-E3A56582908B}" presName="childComposite" presStyleCnt="0">
        <dgm:presLayoutVars>
          <dgm:chMax val="0"/>
          <dgm:chPref val="0"/>
        </dgm:presLayoutVars>
      </dgm:prSet>
      <dgm:spPr/>
    </dgm:pt>
    <dgm:pt modelId="{71FE3E50-97EE-498E-8134-CC40150357D9}" type="pres">
      <dgm:prSet presAssocID="{464B4487-8BDD-4D73-B4BF-E3A56582908B}" presName="Image" presStyleLbl="node1" presStyleIdx="0" presStyleCnt="4" custScaleX="146236"/>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scene3d>
          <a:camera prst="orthographicFront">
            <a:rot lat="0" lon="0" rev="0"/>
          </a:camera>
          <a:lightRig rig="contrasting" dir="t">
            <a:rot lat="0" lon="0" rev="1200000"/>
          </a:lightRig>
        </a:scene3d>
        <a:sp3d prstMaterial="metal">
          <a:bevelT w="88900" h="203200"/>
          <a:bevelB w="165100" h="254000"/>
        </a:sp3d>
      </dgm:spPr>
    </dgm:pt>
    <dgm:pt modelId="{19673605-47DB-4A24-B6FE-E469778B51ED}" type="pres">
      <dgm:prSet presAssocID="{464B4487-8BDD-4D73-B4BF-E3A56582908B}" presName="childText" presStyleLbl="lnNode1" presStyleIdx="0" presStyleCnt="4" custScaleX="119921" custLinFactNeighborX="18250">
        <dgm:presLayoutVars>
          <dgm:chMax val="0"/>
          <dgm:chPref val="0"/>
          <dgm:bulletEnabled val="1"/>
        </dgm:presLayoutVars>
      </dgm:prSet>
      <dgm:spPr/>
    </dgm:pt>
    <dgm:pt modelId="{071E7C1D-4311-434A-9B6D-98A04EA0C781}" type="pres">
      <dgm:prSet presAssocID="{4D2F7E1D-6A3C-4DE6-99D2-46279ADF3224}" presName="childComposite" presStyleCnt="0">
        <dgm:presLayoutVars>
          <dgm:chMax val="0"/>
          <dgm:chPref val="0"/>
        </dgm:presLayoutVars>
      </dgm:prSet>
      <dgm:spPr/>
    </dgm:pt>
    <dgm:pt modelId="{273E8A94-B68F-4048-BA4B-AA114D71CBFC}" type="pres">
      <dgm:prSet presAssocID="{4D2F7E1D-6A3C-4DE6-99D2-46279ADF3224}" presName="Image" presStyleLbl="node1" presStyleIdx="1" presStyleCnt="4" custScaleX="146236"/>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scene3d>
          <a:camera prst="orthographicFront">
            <a:rot lat="0" lon="0" rev="0"/>
          </a:camera>
          <a:lightRig rig="contrasting" dir="t">
            <a:rot lat="0" lon="0" rev="1200000"/>
          </a:lightRig>
        </a:scene3d>
        <a:sp3d prstMaterial="metal">
          <a:bevelT w="88900" h="203200"/>
          <a:bevelB w="165100" h="254000"/>
        </a:sp3d>
      </dgm:spPr>
    </dgm:pt>
    <dgm:pt modelId="{67007F1E-4054-484E-8C0B-6ADC28EA19B7}" type="pres">
      <dgm:prSet presAssocID="{4D2F7E1D-6A3C-4DE6-99D2-46279ADF3224}" presName="childText" presStyleLbl="lnNode1" presStyleIdx="1" presStyleCnt="4" custScaleX="119921" custLinFactNeighborX="18250">
        <dgm:presLayoutVars>
          <dgm:chMax val="0"/>
          <dgm:chPref val="0"/>
          <dgm:bulletEnabled val="1"/>
        </dgm:presLayoutVars>
      </dgm:prSet>
      <dgm:spPr/>
    </dgm:pt>
    <dgm:pt modelId="{B6892B53-59F7-4F43-8D4C-6E59E1E879F7}" type="pres">
      <dgm:prSet presAssocID="{1CF5A4B2-ECD4-4FCF-8965-4D545EAD48CB}" presName="childComposite" presStyleCnt="0">
        <dgm:presLayoutVars>
          <dgm:chMax val="0"/>
          <dgm:chPref val="0"/>
        </dgm:presLayoutVars>
      </dgm:prSet>
      <dgm:spPr/>
    </dgm:pt>
    <dgm:pt modelId="{75F9A2ED-06F1-4ADF-9894-27C8C011D86F}" type="pres">
      <dgm:prSet presAssocID="{1CF5A4B2-ECD4-4FCF-8965-4D545EAD48CB}" presName="Image" presStyleLbl="node1" presStyleIdx="2" presStyleCnt="4" custScaleX="146236"/>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b="2274"/>
          </a:stretch>
        </a:blipFill>
        <a:ln>
          <a:solidFill>
            <a:schemeClr val="tx1"/>
          </a:solidFill>
        </a:ln>
        <a:scene3d>
          <a:camera prst="orthographicFront">
            <a:rot lat="0" lon="0" rev="0"/>
          </a:camera>
          <a:lightRig rig="contrasting" dir="t">
            <a:rot lat="0" lon="0" rev="1200000"/>
          </a:lightRig>
        </a:scene3d>
        <a:sp3d prstMaterial="metal">
          <a:bevelT w="88900" h="203200"/>
          <a:bevelB w="165100" h="254000"/>
        </a:sp3d>
      </dgm:spPr>
    </dgm:pt>
    <dgm:pt modelId="{F66E978C-7FE1-4F86-8C0F-DFB1A2E2BD93}" type="pres">
      <dgm:prSet presAssocID="{1CF5A4B2-ECD4-4FCF-8965-4D545EAD48CB}" presName="childText" presStyleLbl="lnNode1" presStyleIdx="2" presStyleCnt="4" custScaleX="119921" custLinFactNeighborX="18250">
        <dgm:presLayoutVars>
          <dgm:chMax val="0"/>
          <dgm:chPref val="0"/>
          <dgm:bulletEnabled val="1"/>
        </dgm:presLayoutVars>
      </dgm:prSet>
      <dgm:spPr/>
    </dgm:pt>
    <dgm:pt modelId="{E5966855-EE5D-413C-A4D5-ADAD6AADC9D3}" type="pres">
      <dgm:prSet presAssocID="{5B768203-DB8F-4F62-A3F4-78135A4FD191}" presName="childComposite" presStyleCnt="0">
        <dgm:presLayoutVars>
          <dgm:chMax val="0"/>
          <dgm:chPref val="0"/>
        </dgm:presLayoutVars>
      </dgm:prSet>
      <dgm:spPr/>
    </dgm:pt>
    <dgm:pt modelId="{5AF96278-81EE-4DAA-A946-E1B41ADA8D60}" type="pres">
      <dgm:prSet presAssocID="{5B768203-DB8F-4F62-A3F4-78135A4FD191}" presName="Image" presStyleLbl="node1" presStyleIdx="3" presStyleCnt="4" custScaleX="146236"/>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scene3d>
          <a:camera prst="orthographicFront">
            <a:rot lat="0" lon="0" rev="0"/>
          </a:camera>
          <a:lightRig rig="contrasting" dir="t">
            <a:rot lat="0" lon="0" rev="1200000"/>
          </a:lightRig>
        </a:scene3d>
        <a:sp3d prstMaterial="metal">
          <a:bevelT w="88900" h="203200"/>
          <a:bevelB w="165100" h="254000"/>
        </a:sp3d>
      </dgm:spPr>
    </dgm:pt>
    <dgm:pt modelId="{2DD8F1A5-88BE-49FA-86EA-6B5034FE58BF}" type="pres">
      <dgm:prSet presAssocID="{5B768203-DB8F-4F62-A3F4-78135A4FD191}" presName="childText" presStyleLbl="lnNode1" presStyleIdx="3" presStyleCnt="4" custScaleX="119921" custLinFactNeighborX="18250">
        <dgm:presLayoutVars>
          <dgm:chMax val="0"/>
          <dgm:chPref val="0"/>
          <dgm:bulletEnabled val="1"/>
        </dgm:presLayoutVars>
      </dgm:prSet>
      <dgm:spPr/>
    </dgm:pt>
  </dgm:ptLst>
  <dgm:cxnLst>
    <dgm:cxn modelId="{1C31C807-C71F-4CBB-B8E1-A7E42AF0AACC}" type="presOf" srcId="{71E66A28-38D5-42C9-A90F-AD61A1580518}" destId="{04D26046-D037-49EB-9F4A-E108825FCB8A}" srcOrd="0" destOrd="0" presId="urn:microsoft.com/office/officeart/2008/layout/PictureAccentList"/>
    <dgm:cxn modelId="{22B7261D-156E-453C-84FE-5325AB1F59DE}" srcId="{71E66A28-38D5-42C9-A90F-AD61A1580518}" destId="{464B4487-8BDD-4D73-B4BF-E3A56582908B}" srcOrd="0" destOrd="0" parTransId="{80D929B3-B9CE-4559-87A3-6A8032376605}" sibTransId="{225F4556-474D-415D-97ED-55223EC198B3}"/>
    <dgm:cxn modelId="{1B87E55C-B113-4EA1-81FC-39875F23A5B5}" srcId="{71E66A28-38D5-42C9-A90F-AD61A1580518}" destId="{1CF5A4B2-ECD4-4FCF-8965-4D545EAD48CB}" srcOrd="2" destOrd="0" parTransId="{E442F0C4-DC04-46C4-8D35-DF60DC0288F0}" sibTransId="{F9919F82-28D4-49E6-B921-6205B84FD3EB}"/>
    <dgm:cxn modelId="{3126EF68-B961-4A97-8E4A-4077770D3C91}" type="presOf" srcId="{1CF5A4B2-ECD4-4FCF-8965-4D545EAD48CB}" destId="{F66E978C-7FE1-4F86-8C0F-DFB1A2E2BD93}" srcOrd="0" destOrd="0" presId="urn:microsoft.com/office/officeart/2008/layout/PictureAccentList"/>
    <dgm:cxn modelId="{FDCC7A7B-C998-4D12-A806-3371AC8B4E41}" type="presOf" srcId="{464B4487-8BDD-4D73-B4BF-E3A56582908B}" destId="{19673605-47DB-4A24-B6FE-E469778B51ED}" srcOrd="0" destOrd="0" presId="urn:microsoft.com/office/officeart/2008/layout/PictureAccentList"/>
    <dgm:cxn modelId="{B59A4782-0726-49EC-A547-2CFC38B8781A}" srcId="{929ABB0E-7010-415C-982C-9BFC69E2EA9C}" destId="{71E66A28-38D5-42C9-A90F-AD61A1580518}" srcOrd="0" destOrd="0" parTransId="{9C3D2C9F-0C6B-4CCE-8E8E-614A9A53F703}" sibTransId="{309E3179-594E-46F2-BA76-DA7708631A99}"/>
    <dgm:cxn modelId="{940FE695-18C0-45A5-849D-6C467AEF2B65}" type="presOf" srcId="{929ABB0E-7010-415C-982C-9BFC69E2EA9C}" destId="{F8D44310-3026-4E73-B1F2-892413B1EBDD}" srcOrd="0" destOrd="0" presId="urn:microsoft.com/office/officeart/2008/layout/PictureAccentList"/>
    <dgm:cxn modelId="{4FC455B0-6741-4F59-BA9F-029ADCB32C50}" type="presOf" srcId="{4D2F7E1D-6A3C-4DE6-99D2-46279ADF3224}" destId="{67007F1E-4054-484E-8C0B-6ADC28EA19B7}" srcOrd="0" destOrd="0" presId="urn:microsoft.com/office/officeart/2008/layout/PictureAccentList"/>
    <dgm:cxn modelId="{A501CBCC-D6D2-442D-923D-22419CF6A8FD}" srcId="{71E66A28-38D5-42C9-A90F-AD61A1580518}" destId="{4D2F7E1D-6A3C-4DE6-99D2-46279ADF3224}" srcOrd="1" destOrd="0" parTransId="{FADFEA41-BAC8-4454-B368-43139B29D4C3}" sibTransId="{CC955504-4188-419C-A9BF-CFADAEA1EAE6}"/>
    <dgm:cxn modelId="{855177DA-8B86-45B3-A1C7-D3705EFD2610}" type="presOf" srcId="{5B768203-DB8F-4F62-A3F4-78135A4FD191}" destId="{2DD8F1A5-88BE-49FA-86EA-6B5034FE58BF}" srcOrd="0" destOrd="0" presId="urn:microsoft.com/office/officeart/2008/layout/PictureAccentList"/>
    <dgm:cxn modelId="{099265EA-8A42-4A92-979B-83BB7BF2354A}" srcId="{71E66A28-38D5-42C9-A90F-AD61A1580518}" destId="{5B768203-DB8F-4F62-A3F4-78135A4FD191}" srcOrd="3" destOrd="0" parTransId="{D767479D-4A10-4DEE-BF03-E1B0E8A61DE8}" sibTransId="{D7E40527-EC10-47DE-B702-F0DC0F1AE783}"/>
    <dgm:cxn modelId="{902C0DB2-46C9-4807-BE51-574675E67651}" type="presParOf" srcId="{F8D44310-3026-4E73-B1F2-892413B1EBDD}" destId="{C4A0E3EA-FBB8-48D5-B6B1-14FB7B86B65F}" srcOrd="0" destOrd="0" presId="urn:microsoft.com/office/officeart/2008/layout/PictureAccentList"/>
    <dgm:cxn modelId="{D9A315B0-D784-4D60-960E-9057A719DDB6}" type="presParOf" srcId="{C4A0E3EA-FBB8-48D5-B6B1-14FB7B86B65F}" destId="{CBD51702-C7AF-430E-A955-1E42D760A97D}" srcOrd="0" destOrd="0" presId="urn:microsoft.com/office/officeart/2008/layout/PictureAccentList"/>
    <dgm:cxn modelId="{B355FC8A-1930-463B-BAF3-FB7BAAA08C83}" type="presParOf" srcId="{CBD51702-C7AF-430E-A955-1E42D760A97D}" destId="{04D26046-D037-49EB-9F4A-E108825FCB8A}" srcOrd="0" destOrd="0" presId="urn:microsoft.com/office/officeart/2008/layout/PictureAccentList"/>
    <dgm:cxn modelId="{0A81ABD5-092C-4E38-9A70-57C57247FE7E}" type="presParOf" srcId="{C4A0E3EA-FBB8-48D5-B6B1-14FB7B86B65F}" destId="{9BC40D40-1255-438C-B427-82A27CAECB11}" srcOrd="1" destOrd="0" presId="urn:microsoft.com/office/officeart/2008/layout/PictureAccentList"/>
    <dgm:cxn modelId="{34E1C74C-C509-4F47-A1D8-8D07779F0D53}" type="presParOf" srcId="{9BC40D40-1255-438C-B427-82A27CAECB11}" destId="{CC52CE43-0ACA-48E2-BBCD-B72DBE173E0E}" srcOrd="0" destOrd="0" presId="urn:microsoft.com/office/officeart/2008/layout/PictureAccentList"/>
    <dgm:cxn modelId="{F439D9C6-F1C9-48FC-938F-B941BF2037B0}" type="presParOf" srcId="{CC52CE43-0ACA-48E2-BBCD-B72DBE173E0E}" destId="{71FE3E50-97EE-498E-8134-CC40150357D9}" srcOrd="0" destOrd="0" presId="urn:microsoft.com/office/officeart/2008/layout/PictureAccentList"/>
    <dgm:cxn modelId="{1BF4F5BF-D2BE-4FD8-8E22-8EB726B63B7E}" type="presParOf" srcId="{CC52CE43-0ACA-48E2-BBCD-B72DBE173E0E}" destId="{19673605-47DB-4A24-B6FE-E469778B51ED}" srcOrd="1" destOrd="0" presId="urn:microsoft.com/office/officeart/2008/layout/PictureAccentList"/>
    <dgm:cxn modelId="{76A744D0-646E-4B31-820F-12879D972468}" type="presParOf" srcId="{9BC40D40-1255-438C-B427-82A27CAECB11}" destId="{071E7C1D-4311-434A-9B6D-98A04EA0C781}" srcOrd="1" destOrd="0" presId="urn:microsoft.com/office/officeart/2008/layout/PictureAccentList"/>
    <dgm:cxn modelId="{DD192C8B-3A5D-4303-8681-E50DEB87B52C}" type="presParOf" srcId="{071E7C1D-4311-434A-9B6D-98A04EA0C781}" destId="{273E8A94-B68F-4048-BA4B-AA114D71CBFC}" srcOrd="0" destOrd="0" presId="urn:microsoft.com/office/officeart/2008/layout/PictureAccentList"/>
    <dgm:cxn modelId="{515737CF-AB94-4527-8135-EEEF5FAB9F1E}" type="presParOf" srcId="{071E7C1D-4311-434A-9B6D-98A04EA0C781}" destId="{67007F1E-4054-484E-8C0B-6ADC28EA19B7}" srcOrd="1" destOrd="0" presId="urn:microsoft.com/office/officeart/2008/layout/PictureAccentList"/>
    <dgm:cxn modelId="{D29CFCDB-5E0E-41B4-9B66-E541857E05FD}" type="presParOf" srcId="{9BC40D40-1255-438C-B427-82A27CAECB11}" destId="{B6892B53-59F7-4F43-8D4C-6E59E1E879F7}" srcOrd="2" destOrd="0" presId="urn:microsoft.com/office/officeart/2008/layout/PictureAccentList"/>
    <dgm:cxn modelId="{53EF16AF-EC3C-4914-87BA-22BA6462F69E}" type="presParOf" srcId="{B6892B53-59F7-4F43-8D4C-6E59E1E879F7}" destId="{75F9A2ED-06F1-4ADF-9894-27C8C011D86F}" srcOrd="0" destOrd="0" presId="urn:microsoft.com/office/officeart/2008/layout/PictureAccentList"/>
    <dgm:cxn modelId="{4809DD95-F30A-41AF-B918-BFFE048F5E11}" type="presParOf" srcId="{B6892B53-59F7-4F43-8D4C-6E59E1E879F7}" destId="{F66E978C-7FE1-4F86-8C0F-DFB1A2E2BD93}" srcOrd="1" destOrd="0" presId="urn:microsoft.com/office/officeart/2008/layout/PictureAccentList"/>
    <dgm:cxn modelId="{049E6B54-F838-418E-AECA-6B9AA0CD9504}" type="presParOf" srcId="{9BC40D40-1255-438C-B427-82A27CAECB11}" destId="{E5966855-EE5D-413C-A4D5-ADAD6AADC9D3}" srcOrd="3" destOrd="0" presId="urn:microsoft.com/office/officeart/2008/layout/PictureAccentList"/>
    <dgm:cxn modelId="{199B798D-A6E2-4889-97CC-4B99F1E98C8A}" type="presParOf" srcId="{E5966855-EE5D-413C-A4D5-ADAD6AADC9D3}" destId="{5AF96278-81EE-4DAA-A946-E1B41ADA8D60}" srcOrd="0" destOrd="0" presId="urn:microsoft.com/office/officeart/2008/layout/PictureAccentList"/>
    <dgm:cxn modelId="{EE7653BB-C353-43AB-B968-7D94E62B9FB7}" type="presParOf" srcId="{E5966855-EE5D-413C-A4D5-ADAD6AADC9D3}" destId="{2DD8F1A5-88BE-49FA-86EA-6B5034FE58BF}"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26046-D037-49EB-9F4A-E108825FCB8A}">
      <dsp:nvSpPr>
        <dsp:cNvPr id="0" name=""/>
        <dsp:cNvSpPr/>
      </dsp:nvSpPr>
      <dsp:spPr>
        <a:xfrm>
          <a:off x="306366" y="59365"/>
          <a:ext cx="3192695" cy="65974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a:effectLst>
                <a:outerShdw blurRad="38100" dist="38100" dir="2700000" algn="tl">
                  <a:srgbClr val="000000">
                    <a:alpha val="43137"/>
                  </a:srgbClr>
                </a:outerShdw>
              </a:effectLst>
              <a:latin typeface="Calibri" panose="020F0502020204030204"/>
              <a:ea typeface="+mn-ea"/>
              <a:cs typeface="+mn-cs"/>
            </a:rPr>
            <a:t>LOT</a:t>
          </a:r>
          <a:endParaRPr lang="es-ES" sz="2800" b="1" kern="1200" dirty="0">
            <a:effectLst>
              <a:outerShdw blurRad="38100" dist="38100" dir="2700000" algn="tl">
                <a:srgbClr val="000000">
                  <a:alpha val="43137"/>
                </a:srgbClr>
              </a:outerShdw>
            </a:effectLst>
            <a:latin typeface="Calibri" panose="020F0502020204030204"/>
            <a:ea typeface="+mn-ea"/>
            <a:cs typeface="+mn-cs"/>
          </a:endParaRPr>
        </a:p>
      </dsp:txBody>
      <dsp:txXfrm>
        <a:off x="325689" y="78688"/>
        <a:ext cx="3154049" cy="621096"/>
      </dsp:txXfrm>
    </dsp:sp>
    <dsp:sp modelId="{71FE3E50-97EE-498E-8134-CC40150357D9}">
      <dsp:nvSpPr>
        <dsp:cNvPr id="0" name=""/>
        <dsp:cNvSpPr/>
      </dsp:nvSpPr>
      <dsp:spPr>
        <a:xfrm>
          <a:off x="2535470" y="768391"/>
          <a:ext cx="964781" cy="659742"/>
        </a:xfrm>
        <a:prstGeom prst="roundRect">
          <a:avLst>
            <a:gd name="adj" fmla="val 16670"/>
          </a:avLst>
        </a:prstGeom>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solidFill>
            <a:schemeClr val="tx1"/>
          </a:solidFill>
        </a:ln>
        <a:effectLst/>
        <a:scene3d>
          <a:camera prst="orthographicFront">
            <a:rot lat="0" lon="0" rev="0"/>
          </a:camera>
          <a:lightRig rig="contrasting" dir="t">
            <a:rot lat="0" lon="0" rev="1200000"/>
          </a:lightRig>
        </a:scene3d>
        <a:sp3d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9673605-47DB-4A24-B6FE-E469778B51ED}">
      <dsp:nvSpPr>
        <dsp:cNvPr id="0" name=""/>
        <dsp:cNvSpPr/>
      </dsp:nvSpPr>
      <dsp:spPr>
        <a:xfrm>
          <a:off x="301338" y="784508"/>
          <a:ext cx="2196743" cy="659742"/>
        </a:xfrm>
        <a:prstGeom prst="roundRect">
          <a:avLst>
            <a:gd name="adj" fmla="val 16670"/>
          </a:avLst>
        </a:prstGeom>
        <a:solidFill>
          <a:srgbClr val="A6B727">
            <a:hueOff val="0"/>
            <a:satOff val="0"/>
            <a:lumOff val="0"/>
            <a:alphaOff val="0"/>
          </a:srgbClr>
        </a:solidFill>
        <a:ln>
          <a:solidFill>
            <a:srgbClr val="A6B727">
              <a:lumMod val="50000"/>
            </a:srgbClr>
          </a:solidFill>
        </a:ln>
        <a:effectLst/>
        <a:scene3d>
          <a:camera prst="orthographicFront">
            <a:rot lat="0" lon="0" rev="0"/>
          </a:camera>
          <a:lightRig rig="contrasting" dir="t">
            <a:rot lat="0" lon="0" rev="1200000"/>
          </a:lightRig>
        </a:scene3d>
        <a:sp3d contourW="19050" prstMaterial="metal">
          <a:bevelT w="88900" h="203200"/>
          <a:bevelB w="165100" h="254000"/>
          <a:contourClr>
            <a:srgbClr val="A6B727">
              <a:lumMod val="75000"/>
            </a:srgbClr>
          </a:contourClr>
        </a:sp3d>
      </dsp:spPr>
      <dsp:style>
        <a:lnRef idx="0">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latin typeface="Calibri" panose="020F0502020204030204"/>
              <a:ea typeface="+mn-ea"/>
              <a:cs typeface="+mn-cs"/>
            </a:rPr>
            <a:t>Sitting at the door (Gen. 19:1a</a:t>
          </a:r>
          <a:r>
            <a:rPr lang="es-ES" sz="1800" b="1" kern="1200" dirty="0">
              <a:solidFill>
                <a:srgbClr val="000000"/>
              </a:solidFill>
              <a:latin typeface="Calibri" panose="020F0502020204030204"/>
              <a:ea typeface="+mn-ea"/>
              <a:cs typeface="+mn-cs"/>
            </a:rPr>
            <a:t>)</a:t>
          </a:r>
        </a:p>
      </dsp:txBody>
      <dsp:txXfrm>
        <a:off x="333550" y="816720"/>
        <a:ext cx="2132319" cy="595318"/>
      </dsp:txXfrm>
    </dsp:sp>
    <dsp:sp modelId="{273E8A94-B68F-4048-BA4B-AA114D71CBFC}">
      <dsp:nvSpPr>
        <dsp:cNvPr id="0" name=""/>
        <dsp:cNvSpPr/>
      </dsp:nvSpPr>
      <dsp:spPr>
        <a:xfrm>
          <a:off x="2535470" y="1507303"/>
          <a:ext cx="964781" cy="659742"/>
        </a:xfrm>
        <a:prstGeom prst="roundRect">
          <a:avLst>
            <a:gd name="adj" fmla="val 16670"/>
          </a:avLst>
        </a:prstGeom>
        <a:blipFill dpi="0" rotWithShape="1">
          <a:blip xmlns:r="http://schemas.openxmlformats.org/officeDocument/2006/relationships"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a:solidFill>
            <a:schemeClr val="tx1"/>
          </a:solidFill>
        </a:ln>
        <a:effectLst/>
        <a:scene3d>
          <a:camera prst="orthographicFront">
            <a:rot lat="0" lon="0" rev="0"/>
          </a:camera>
          <a:lightRig rig="contrasting" dir="t">
            <a:rot lat="0" lon="0" rev="1200000"/>
          </a:lightRig>
        </a:scene3d>
        <a:sp3d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7007F1E-4054-484E-8C0B-6ADC28EA19B7}">
      <dsp:nvSpPr>
        <dsp:cNvPr id="0" name=""/>
        <dsp:cNvSpPr/>
      </dsp:nvSpPr>
      <dsp:spPr>
        <a:xfrm>
          <a:off x="301338" y="1523420"/>
          <a:ext cx="2196743" cy="659742"/>
        </a:xfrm>
        <a:prstGeom prst="roundRect">
          <a:avLst>
            <a:gd name="adj" fmla="val 16670"/>
          </a:avLst>
        </a:prstGeom>
        <a:solidFill>
          <a:srgbClr val="B17ED8"/>
        </a:solidFill>
        <a:ln>
          <a:solidFill>
            <a:srgbClr val="7030A0"/>
          </a:solidFill>
        </a:ln>
        <a:effectLst/>
        <a:scene3d>
          <a:camera prst="orthographicFront">
            <a:rot lat="0" lon="0" rev="0"/>
          </a:camera>
          <a:lightRig rig="contrasting" dir="t">
            <a:rot lat="0" lon="0" rev="1200000"/>
          </a:lightRig>
        </a:scene3d>
        <a:sp3d contourW="19050" prstMaterial="metal">
          <a:bevelT w="88900" h="203200"/>
          <a:bevelB w="165100" h="254000"/>
          <a:contourClr>
            <a:srgbClr val="7030A0">
              <a:lumMod val="60000"/>
              <a:lumOff val="40000"/>
            </a:srgbClr>
          </a:contourClr>
        </a:sp3d>
      </dsp:spPr>
      <dsp:style>
        <a:lnRef idx="0">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latin typeface="Calibri" panose="020F0502020204030204"/>
              <a:ea typeface="+mn-ea"/>
              <a:cs typeface="+mn-cs"/>
            </a:rPr>
            <a:t>He received the angels (Gen. 19:1</a:t>
          </a:r>
          <a:r>
            <a:rPr lang="es-ES" sz="1800" b="1" kern="1200" dirty="0">
              <a:solidFill>
                <a:srgbClr val="000000"/>
              </a:solidFill>
              <a:latin typeface="Calibri" panose="020F0502020204030204"/>
              <a:ea typeface="+mn-ea"/>
              <a:cs typeface="+mn-cs"/>
            </a:rPr>
            <a:t>b)</a:t>
          </a:r>
        </a:p>
      </dsp:txBody>
      <dsp:txXfrm>
        <a:off x="333550" y="1555632"/>
        <a:ext cx="2132319" cy="595318"/>
      </dsp:txXfrm>
    </dsp:sp>
    <dsp:sp modelId="{75F9A2ED-06F1-4ADF-9894-27C8C011D86F}">
      <dsp:nvSpPr>
        <dsp:cNvPr id="0" name=""/>
        <dsp:cNvSpPr/>
      </dsp:nvSpPr>
      <dsp:spPr>
        <a:xfrm>
          <a:off x="2535470" y="2246215"/>
          <a:ext cx="964781" cy="659742"/>
        </a:xfrm>
        <a:prstGeom prst="roundRect">
          <a:avLst>
            <a:gd name="adj" fmla="val 16670"/>
          </a:avLst>
        </a:prstGeom>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solidFill>
            <a:schemeClr val="tx1"/>
          </a:solidFill>
        </a:ln>
        <a:effectLst/>
        <a:scene3d>
          <a:camera prst="orthographicFront">
            <a:rot lat="0" lon="0" rev="0"/>
          </a:camera>
          <a:lightRig rig="contrasting" dir="t">
            <a:rot lat="0" lon="0" rev="1200000"/>
          </a:lightRig>
        </a:scene3d>
        <a:sp3d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66E978C-7FE1-4F86-8C0F-DFB1A2E2BD93}">
      <dsp:nvSpPr>
        <dsp:cNvPr id="0" name=""/>
        <dsp:cNvSpPr/>
      </dsp:nvSpPr>
      <dsp:spPr>
        <a:xfrm>
          <a:off x="301338" y="2262332"/>
          <a:ext cx="2196743" cy="659742"/>
        </a:xfrm>
        <a:prstGeom prst="roundRect">
          <a:avLst>
            <a:gd name="adj" fmla="val 16670"/>
          </a:avLst>
        </a:prstGeom>
        <a:solidFill>
          <a:srgbClr val="33CCCC">
            <a:hueOff val="0"/>
            <a:satOff val="0"/>
            <a:lumOff val="0"/>
            <a:alphaOff val="0"/>
          </a:srgbClr>
        </a:solidFill>
        <a:ln>
          <a:solidFill>
            <a:srgbClr val="33CCCC">
              <a:lumMod val="50000"/>
            </a:srgbClr>
          </a:solidFill>
        </a:ln>
        <a:effectLst/>
        <a:scene3d>
          <a:camera prst="orthographicFront">
            <a:rot lat="0" lon="0" rev="0"/>
          </a:camera>
          <a:lightRig rig="contrasting" dir="t">
            <a:rot lat="0" lon="0" rev="1200000"/>
          </a:lightRig>
        </a:scene3d>
        <a:sp3d contourW="19050" prstMaterial="metal">
          <a:bevelT w="88900" h="203200"/>
          <a:bevelB w="165100" h="254000"/>
          <a:contourClr>
            <a:srgbClr val="33CCCC">
              <a:lumMod val="75000"/>
            </a:srgbClr>
          </a:contourClr>
        </a:sp3d>
      </dsp:spPr>
      <dsp:style>
        <a:lnRef idx="0">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latin typeface="Calibri" panose="020F0502020204030204"/>
              <a:ea typeface="+mn-ea"/>
              <a:cs typeface="+mn-cs"/>
            </a:rPr>
            <a:t>He invited them to eat (Gen. 19:3</a:t>
          </a:r>
          <a:r>
            <a:rPr lang="es-ES" sz="1800" b="1" kern="1200" dirty="0">
              <a:solidFill>
                <a:srgbClr val="000000"/>
              </a:solidFill>
              <a:latin typeface="Calibri" panose="020F0502020204030204"/>
              <a:ea typeface="+mn-ea"/>
              <a:cs typeface="+mn-cs"/>
            </a:rPr>
            <a:t>)</a:t>
          </a:r>
        </a:p>
      </dsp:txBody>
      <dsp:txXfrm>
        <a:off x="333550" y="2294544"/>
        <a:ext cx="2132319" cy="595318"/>
      </dsp:txXfrm>
    </dsp:sp>
    <dsp:sp modelId="{5AF96278-81EE-4DAA-A946-E1B41ADA8D60}">
      <dsp:nvSpPr>
        <dsp:cNvPr id="0" name=""/>
        <dsp:cNvSpPr/>
      </dsp:nvSpPr>
      <dsp:spPr>
        <a:xfrm>
          <a:off x="2535470" y="2985127"/>
          <a:ext cx="964781" cy="659742"/>
        </a:xfrm>
        <a:prstGeom prst="roundRect">
          <a:avLst>
            <a:gd name="adj" fmla="val 16670"/>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solidFill>
            <a:schemeClr val="tx1"/>
          </a:solidFill>
        </a:ln>
        <a:effectLst/>
        <a:scene3d>
          <a:camera prst="orthographicFront">
            <a:rot lat="0" lon="0" rev="0"/>
          </a:camera>
          <a:lightRig rig="contrasting" dir="t">
            <a:rot lat="0" lon="0" rev="1200000"/>
          </a:lightRig>
        </a:scene3d>
        <a:sp3d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DD8F1A5-88BE-49FA-86EA-6B5034FE58BF}">
      <dsp:nvSpPr>
        <dsp:cNvPr id="0" name=""/>
        <dsp:cNvSpPr/>
      </dsp:nvSpPr>
      <dsp:spPr>
        <a:xfrm>
          <a:off x="301338" y="2996965"/>
          <a:ext cx="2196743" cy="659742"/>
        </a:xfrm>
        <a:prstGeom prst="roundRect">
          <a:avLst>
            <a:gd name="adj" fmla="val 16670"/>
          </a:avLst>
        </a:prstGeom>
        <a:solidFill>
          <a:srgbClr val="FEC306">
            <a:hueOff val="0"/>
            <a:satOff val="0"/>
            <a:lumOff val="0"/>
            <a:alphaOff val="0"/>
          </a:srgbClr>
        </a:solidFill>
        <a:ln>
          <a:solidFill>
            <a:srgbClr val="FEC306">
              <a:lumMod val="50000"/>
            </a:srgbClr>
          </a:solidFill>
        </a:ln>
        <a:effectLst/>
        <a:scene3d>
          <a:camera prst="orthographicFront">
            <a:rot lat="0" lon="0" rev="0"/>
          </a:camera>
          <a:lightRig rig="contrasting" dir="t">
            <a:rot lat="0" lon="0" rev="1200000"/>
          </a:lightRig>
        </a:scene3d>
        <a:sp3d contourW="19050" prstMaterial="metal">
          <a:bevelT w="88900" h="203200"/>
          <a:bevelB w="165100" h="254000"/>
          <a:contourClr>
            <a:srgbClr val="FEC306">
              <a:lumMod val="75000"/>
            </a:srgbClr>
          </a:contourClr>
        </a:sp3d>
      </dsp:spPr>
      <dsp:style>
        <a:lnRef idx="0">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latin typeface="Calibri" panose="020F0502020204030204"/>
              <a:ea typeface="+mn-ea"/>
              <a:cs typeface="+mn-cs"/>
            </a:rPr>
            <a:t>Interceded for others (Gen. 19:14</a:t>
          </a:r>
          <a:r>
            <a:rPr lang="es-ES" sz="1800" b="1" kern="1200" dirty="0">
              <a:solidFill>
                <a:srgbClr val="000000"/>
              </a:solidFill>
              <a:latin typeface="Calibri" panose="020F0502020204030204"/>
              <a:ea typeface="+mn-ea"/>
              <a:cs typeface="+mn-cs"/>
            </a:rPr>
            <a:t>)</a:t>
          </a:r>
        </a:p>
      </dsp:txBody>
      <dsp:txXfrm>
        <a:off x="333550" y="3029177"/>
        <a:ext cx="2132319" cy="5953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26046-D037-49EB-9F4A-E108825FCB8A}">
      <dsp:nvSpPr>
        <dsp:cNvPr id="0" name=""/>
        <dsp:cNvSpPr/>
      </dsp:nvSpPr>
      <dsp:spPr>
        <a:xfrm>
          <a:off x="306366" y="59365"/>
          <a:ext cx="3192695" cy="65974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a:effectLst>
                <a:outerShdw blurRad="38100" dist="38100" dir="2700000" algn="tl">
                  <a:srgbClr val="000000">
                    <a:alpha val="43137"/>
                  </a:srgbClr>
                </a:outerShdw>
              </a:effectLst>
            </a:rPr>
            <a:t>ABRAHAM</a:t>
          </a:r>
        </a:p>
      </dsp:txBody>
      <dsp:txXfrm>
        <a:off x="325689" y="78688"/>
        <a:ext cx="3154049" cy="621096"/>
      </dsp:txXfrm>
    </dsp:sp>
    <dsp:sp modelId="{71FE3E50-97EE-498E-8134-CC40150357D9}">
      <dsp:nvSpPr>
        <dsp:cNvPr id="0" name=""/>
        <dsp:cNvSpPr/>
      </dsp:nvSpPr>
      <dsp:spPr>
        <a:xfrm>
          <a:off x="320588" y="779362"/>
          <a:ext cx="964781" cy="659742"/>
        </a:xfrm>
        <a:prstGeom prst="roundRect">
          <a:avLst>
            <a:gd name="adj" fmla="val 1667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scene3d>
          <a:camera prst="orthographicFront">
            <a:rot lat="0" lon="0" rev="0"/>
          </a:camera>
          <a:lightRig rig="contrasting" dir="t">
            <a:rot lat="0" lon="0" rev="1200000"/>
          </a:lightRig>
        </a:scene3d>
        <a:sp3d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9673605-47DB-4A24-B6FE-E469778B51ED}">
      <dsp:nvSpPr>
        <dsp:cNvPr id="0" name=""/>
        <dsp:cNvSpPr/>
      </dsp:nvSpPr>
      <dsp:spPr>
        <a:xfrm>
          <a:off x="1310564" y="779362"/>
          <a:ext cx="2196743" cy="659742"/>
        </a:xfrm>
        <a:prstGeom prst="roundRect">
          <a:avLst>
            <a:gd name="adj" fmla="val 16670"/>
          </a:avLst>
        </a:prstGeom>
        <a:solidFill>
          <a:schemeClr val="accent2">
            <a:hueOff val="0"/>
            <a:satOff val="0"/>
            <a:lumOff val="0"/>
            <a:alphaOff val="0"/>
          </a:schemeClr>
        </a:solidFill>
        <a:ln>
          <a:solidFill>
            <a:schemeClr val="accent2">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contourClr>
            <a:schemeClr val="accent2">
              <a:lumMod val="75000"/>
            </a:schemeClr>
          </a:contourClr>
        </a:sp3d>
      </dsp:spPr>
      <dsp:style>
        <a:lnRef idx="0">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Sitting at the door (Gen. 18:1</a:t>
          </a:r>
          <a:r>
            <a:rPr lang="es-ES" sz="1800" b="1" kern="1200" dirty="0">
              <a:solidFill>
                <a:schemeClr val="tx1"/>
              </a:solidFill>
            </a:rPr>
            <a:t>)</a:t>
          </a:r>
        </a:p>
      </dsp:txBody>
      <dsp:txXfrm>
        <a:off x="1342776" y="811574"/>
        <a:ext cx="2132319" cy="595318"/>
      </dsp:txXfrm>
    </dsp:sp>
    <dsp:sp modelId="{273E8A94-B68F-4048-BA4B-AA114D71CBFC}">
      <dsp:nvSpPr>
        <dsp:cNvPr id="0" name=""/>
        <dsp:cNvSpPr/>
      </dsp:nvSpPr>
      <dsp:spPr>
        <a:xfrm>
          <a:off x="320588" y="1518274"/>
          <a:ext cx="964781" cy="659742"/>
        </a:xfrm>
        <a:prstGeom prst="roundRect">
          <a:avLst>
            <a:gd name="adj" fmla="val 16670"/>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scene3d>
          <a:camera prst="orthographicFront">
            <a:rot lat="0" lon="0" rev="0"/>
          </a:camera>
          <a:lightRig rig="contrasting" dir="t">
            <a:rot lat="0" lon="0" rev="1200000"/>
          </a:lightRig>
        </a:scene3d>
        <a:sp3d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7007F1E-4054-484E-8C0B-6ADC28EA19B7}">
      <dsp:nvSpPr>
        <dsp:cNvPr id="0" name=""/>
        <dsp:cNvSpPr/>
      </dsp:nvSpPr>
      <dsp:spPr>
        <a:xfrm>
          <a:off x="1310564" y="1518274"/>
          <a:ext cx="2196743" cy="659742"/>
        </a:xfrm>
        <a:prstGeom prst="roundRect">
          <a:avLst>
            <a:gd name="adj" fmla="val 16670"/>
          </a:avLst>
        </a:prstGeom>
        <a:solidFill>
          <a:srgbClr val="B17ED8"/>
        </a:solidFill>
        <a:ln>
          <a:solidFill>
            <a:srgbClr val="7030A0"/>
          </a:solidFill>
        </a:ln>
        <a:effectLst/>
        <a:scene3d>
          <a:camera prst="orthographicFront">
            <a:rot lat="0" lon="0" rev="0"/>
          </a:camera>
          <a:lightRig rig="contrasting" dir="t">
            <a:rot lat="0" lon="0" rev="1200000"/>
          </a:lightRig>
        </a:scene3d>
        <a:sp3d contourW="19050" prstMaterial="metal">
          <a:bevelT w="88900" h="203200"/>
          <a:bevelB w="165100" h="254000"/>
          <a:contourClr>
            <a:schemeClr val="accent3">
              <a:lumMod val="60000"/>
              <a:lumOff val="40000"/>
            </a:schemeClr>
          </a:contourClr>
        </a:sp3d>
      </dsp:spPr>
      <dsp:style>
        <a:lnRef idx="0">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He received the angels (Gen. 18:2)</a:t>
          </a:r>
          <a:endParaRPr lang="es-ES" sz="1800" b="1" kern="1200" dirty="0">
            <a:solidFill>
              <a:schemeClr val="tx1"/>
            </a:solidFill>
          </a:endParaRPr>
        </a:p>
      </dsp:txBody>
      <dsp:txXfrm>
        <a:off x="1342776" y="1550486"/>
        <a:ext cx="2132319" cy="595318"/>
      </dsp:txXfrm>
    </dsp:sp>
    <dsp:sp modelId="{75F9A2ED-06F1-4ADF-9894-27C8C011D86F}">
      <dsp:nvSpPr>
        <dsp:cNvPr id="0" name=""/>
        <dsp:cNvSpPr/>
      </dsp:nvSpPr>
      <dsp:spPr>
        <a:xfrm>
          <a:off x="320588" y="2257186"/>
          <a:ext cx="964781" cy="659742"/>
        </a:xfrm>
        <a:prstGeom prst="roundRect">
          <a:avLst>
            <a:gd name="adj" fmla="val 16670"/>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b="2274"/>
          </a:stretch>
        </a:blipFill>
        <a:ln>
          <a:solidFill>
            <a:schemeClr val="tx1"/>
          </a:solidFill>
        </a:ln>
        <a:effectLst/>
        <a:scene3d>
          <a:camera prst="orthographicFront">
            <a:rot lat="0" lon="0" rev="0"/>
          </a:camera>
          <a:lightRig rig="contrasting" dir="t">
            <a:rot lat="0" lon="0" rev="1200000"/>
          </a:lightRig>
        </a:scene3d>
        <a:sp3d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66E978C-7FE1-4F86-8C0F-DFB1A2E2BD93}">
      <dsp:nvSpPr>
        <dsp:cNvPr id="0" name=""/>
        <dsp:cNvSpPr/>
      </dsp:nvSpPr>
      <dsp:spPr>
        <a:xfrm>
          <a:off x="1310564" y="2257186"/>
          <a:ext cx="2196743" cy="659742"/>
        </a:xfrm>
        <a:prstGeom prst="roundRect">
          <a:avLst>
            <a:gd name="adj" fmla="val 16670"/>
          </a:avLst>
        </a:prstGeom>
        <a:solidFill>
          <a:schemeClr val="accent4">
            <a:hueOff val="0"/>
            <a:satOff val="0"/>
            <a:lumOff val="0"/>
            <a:alphaOff val="0"/>
          </a:schemeClr>
        </a:solidFill>
        <a:ln>
          <a:solidFill>
            <a:schemeClr val="accent4">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contourClr>
            <a:schemeClr val="accent4">
              <a:lumMod val="75000"/>
            </a:schemeClr>
          </a:contourClr>
        </a:sp3d>
      </dsp:spPr>
      <dsp:style>
        <a:lnRef idx="0">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He invited them to eat (Gen. 18:5</a:t>
          </a:r>
          <a:r>
            <a:rPr lang="es-ES" sz="1800" b="1" kern="1200" dirty="0">
              <a:solidFill>
                <a:schemeClr val="tx1"/>
              </a:solidFill>
            </a:rPr>
            <a:t>)</a:t>
          </a:r>
        </a:p>
      </dsp:txBody>
      <dsp:txXfrm>
        <a:off x="1342776" y="2289398"/>
        <a:ext cx="2132319" cy="595318"/>
      </dsp:txXfrm>
    </dsp:sp>
    <dsp:sp modelId="{5AF96278-81EE-4DAA-A946-E1B41ADA8D60}">
      <dsp:nvSpPr>
        <dsp:cNvPr id="0" name=""/>
        <dsp:cNvSpPr/>
      </dsp:nvSpPr>
      <dsp:spPr>
        <a:xfrm>
          <a:off x="320588" y="2996099"/>
          <a:ext cx="964781" cy="659742"/>
        </a:xfrm>
        <a:prstGeom prst="roundRect">
          <a:avLst>
            <a:gd name="adj" fmla="val 1667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scene3d>
          <a:camera prst="orthographicFront">
            <a:rot lat="0" lon="0" rev="0"/>
          </a:camera>
          <a:lightRig rig="contrasting" dir="t">
            <a:rot lat="0" lon="0" rev="1200000"/>
          </a:lightRig>
        </a:scene3d>
        <a:sp3d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DD8F1A5-88BE-49FA-86EA-6B5034FE58BF}">
      <dsp:nvSpPr>
        <dsp:cNvPr id="0" name=""/>
        <dsp:cNvSpPr/>
      </dsp:nvSpPr>
      <dsp:spPr>
        <a:xfrm>
          <a:off x="1310564" y="2996099"/>
          <a:ext cx="2196743" cy="659742"/>
        </a:xfrm>
        <a:prstGeom prst="roundRect">
          <a:avLst>
            <a:gd name="adj" fmla="val 16670"/>
          </a:avLst>
        </a:prstGeom>
        <a:solidFill>
          <a:schemeClr val="accent5">
            <a:hueOff val="0"/>
            <a:satOff val="0"/>
            <a:lumOff val="0"/>
            <a:alphaOff val="0"/>
          </a:schemeClr>
        </a:solid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contourClr>
            <a:schemeClr val="accent5">
              <a:lumMod val="75000"/>
            </a:schemeClr>
          </a:contourClr>
        </a:sp3d>
      </dsp:spPr>
      <dsp:style>
        <a:lnRef idx="0">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Interceded for others (Gen. 18:24</a:t>
          </a:r>
          <a:r>
            <a:rPr lang="es-ES" sz="1800" b="1" kern="1200" dirty="0">
              <a:solidFill>
                <a:schemeClr val="tx1"/>
              </a:solidFill>
            </a:rPr>
            <a:t>)</a:t>
          </a:r>
        </a:p>
      </dsp:txBody>
      <dsp:txXfrm>
        <a:off x="1342776" y="3028311"/>
        <a:ext cx="2132319" cy="595318"/>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A305E7B-6D87-43C6-AA89-7067225FE3A2}" type="datetimeFigureOut">
              <a:rPr lang="es-ES" smtClean="0"/>
              <a:t>15/10/2023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DD5742A-4A67-45C2-8C98-1F5954E090BE}" type="slidenum">
              <a:rPr lang="es-ES" smtClean="0"/>
              <a:t>‹Nº›</a:t>
            </a:fld>
            <a:endParaRPr lang="es-ES"/>
          </a:p>
        </p:txBody>
      </p:sp>
    </p:spTree>
    <p:extLst>
      <p:ext uri="{BB962C8B-B14F-4D97-AF65-F5344CB8AC3E}">
        <p14:creationId xmlns:p14="http://schemas.microsoft.com/office/powerpoint/2010/main" val="96623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A305E7B-6D87-43C6-AA89-7067225FE3A2}" type="datetimeFigureOut">
              <a:rPr lang="es-ES" smtClean="0"/>
              <a:t>15/10/2023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DD5742A-4A67-45C2-8C98-1F5954E090BE}" type="slidenum">
              <a:rPr lang="es-ES" smtClean="0"/>
              <a:t>‹Nº›</a:t>
            </a:fld>
            <a:endParaRPr lang="es-ES"/>
          </a:p>
        </p:txBody>
      </p:sp>
    </p:spTree>
    <p:extLst>
      <p:ext uri="{BB962C8B-B14F-4D97-AF65-F5344CB8AC3E}">
        <p14:creationId xmlns:p14="http://schemas.microsoft.com/office/powerpoint/2010/main" val="25044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A305E7B-6D87-43C6-AA89-7067225FE3A2}" type="datetimeFigureOut">
              <a:rPr lang="es-ES" smtClean="0"/>
              <a:t>15/10/2023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DD5742A-4A67-45C2-8C98-1F5954E090BE}" type="slidenum">
              <a:rPr lang="es-ES" smtClean="0"/>
              <a:t>‹Nº›</a:t>
            </a:fld>
            <a:endParaRPr lang="es-ES"/>
          </a:p>
        </p:txBody>
      </p:sp>
    </p:spTree>
    <p:extLst>
      <p:ext uri="{BB962C8B-B14F-4D97-AF65-F5344CB8AC3E}">
        <p14:creationId xmlns:p14="http://schemas.microsoft.com/office/powerpoint/2010/main" val="89880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D3E986-4723-A86B-28CC-E96D7E43AAD7}"/>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DA6A3B2-856B-2BD9-9E45-B0942A5AE07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901F46B-66E9-008F-4942-EF6BEDB33316}"/>
              </a:ext>
            </a:extLst>
          </p:cNvPr>
          <p:cNvSpPr>
            <a:spLocks noGrp="1"/>
          </p:cNvSpPr>
          <p:nvPr>
            <p:ph type="dt" sz="half" idx="10"/>
          </p:nvPr>
        </p:nvSpPr>
        <p:spPr/>
        <p:txBody>
          <a:bodyPr/>
          <a:lstStyle/>
          <a:p>
            <a:fld id="{E3289AF3-E621-40E7-A387-C6F602C533B9}" type="datetimeFigureOut">
              <a:rPr lang="es-ES" smtClean="0"/>
              <a:t>15/10/2023</a:t>
            </a:fld>
            <a:endParaRPr lang="es-ES"/>
          </a:p>
        </p:txBody>
      </p:sp>
      <p:sp>
        <p:nvSpPr>
          <p:cNvPr id="5" name="Marcador de pie de página 4">
            <a:extLst>
              <a:ext uri="{FF2B5EF4-FFF2-40B4-BE49-F238E27FC236}">
                <a16:creationId xmlns:a16="http://schemas.microsoft.com/office/drawing/2014/main" id="{F01019ED-5F29-C2FF-0CF4-74B894FC16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D56B57-929A-1110-2148-3F0CBF41391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4098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538FA1-D4BE-4B21-45F9-3A0059AD0BF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753F6-3363-DDF1-A4BD-2A2C1BCF02C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102DA4-5DF2-4D6A-9EAB-C0DA46123EBC}"/>
              </a:ext>
            </a:extLst>
          </p:cNvPr>
          <p:cNvSpPr>
            <a:spLocks noGrp="1"/>
          </p:cNvSpPr>
          <p:nvPr>
            <p:ph type="dt" sz="half" idx="10"/>
          </p:nvPr>
        </p:nvSpPr>
        <p:spPr/>
        <p:txBody>
          <a:bodyPr/>
          <a:lstStyle/>
          <a:p>
            <a:fld id="{E3289AF3-E621-40E7-A387-C6F602C533B9}" type="datetimeFigureOut">
              <a:rPr lang="es-ES" smtClean="0"/>
              <a:t>15/10/2023</a:t>
            </a:fld>
            <a:endParaRPr lang="es-ES"/>
          </a:p>
        </p:txBody>
      </p:sp>
      <p:sp>
        <p:nvSpPr>
          <p:cNvPr id="5" name="Marcador de pie de página 4">
            <a:extLst>
              <a:ext uri="{FF2B5EF4-FFF2-40B4-BE49-F238E27FC236}">
                <a16:creationId xmlns:a16="http://schemas.microsoft.com/office/drawing/2014/main" id="{CCCB13C6-4FB5-8B98-00F5-43F2E6CA8A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514C4A-DC43-CE46-9043-A8DBFDEC7E9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72104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DDE0AE-7745-7B7A-4CE7-D08F8B3C8204}"/>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0590DF5-5A6C-6E43-C751-1E1C1B02AF6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FA7DAF-7E05-9B6E-B270-BE04F38EEB38}"/>
              </a:ext>
            </a:extLst>
          </p:cNvPr>
          <p:cNvSpPr>
            <a:spLocks noGrp="1"/>
          </p:cNvSpPr>
          <p:nvPr>
            <p:ph type="dt" sz="half" idx="10"/>
          </p:nvPr>
        </p:nvSpPr>
        <p:spPr/>
        <p:txBody>
          <a:bodyPr/>
          <a:lstStyle/>
          <a:p>
            <a:fld id="{E3289AF3-E621-40E7-A387-C6F602C533B9}" type="datetimeFigureOut">
              <a:rPr lang="es-ES" smtClean="0"/>
              <a:t>15/10/2023</a:t>
            </a:fld>
            <a:endParaRPr lang="es-ES"/>
          </a:p>
        </p:txBody>
      </p:sp>
      <p:sp>
        <p:nvSpPr>
          <p:cNvPr id="5" name="Marcador de pie de página 4">
            <a:extLst>
              <a:ext uri="{FF2B5EF4-FFF2-40B4-BE49-F238E27FC236}">
                <a16:creationId xmlns:a16="http://schemas.microsoft.com/office/drawing/2014/main" id="{01B0C7BF-5E5A-5A9E-C267-BFC3805FA0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243DE0-3513-E8B4-C1EE-FDCFC0EE8D18}"/>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400786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8664B-24F3-5508-B589-1050487C876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AE27094-520A-059A-3432-3E42415C5F9A}"/>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368604-A9FD-7FAC-D83D-DD7FA421571F}"/>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AE094B7-6A9A-1243-1981-E782F7BB0D3F}"/>
              </a:ext>
            </a:extLst>
          </p:cNvPr>
          <p:cNvSpPr>
            <a:spLocks noGrp="1"/>
          </p:cNvSpPr>
          <p:nvPr>
            <p:ph type="dt" sz="half" idx="10"/>
          </p:nvPr>
        </p:nvSpPr>
        <p:spPr/>
        <p:txBody>
          <a:bodyPr/>
          <a:lstStyle/>
          <a:p>
            <a:fld id="{E3289AF3-E621-40E7-A387-C6F602C533B9}" type="datetimeFigureOut">
              <a:rPr lang="es-ES" smtClean="0"/>
              <a:t>15/10/2023</a:t>
            </a:fld>
            <a:endParaRPr lang="es-ES"/>
          </a:p>
        </p:txBody>
      </p:sp>
      <p:sp>
        <p:nvSpPr>
          <p:cNvPr id="6" name="Marcador de pie de página 5">
            <a:extLst>
              <a:ext uri="{FF2B5EF4-FFF2-40B4-BE49-F238E27FC236}">
                <a16:creationId xmlns:a16="http://schemas.microsoft.com/office/drawing/2014/main" id="{2832A4F3-F9CB-19A0-B834-5F8F911610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73E0FF-2F3F-3FCB-ACE8-3B076A9FAF3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80562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9C3F80-A6E3-BCBE-DC1D-A38B011F3FFB}"/>
              </a:ext>
            </a:extLst>
          </p:cNvPr>
          <p:cNvSpPr>
            <a:spLocks noGrp="1"/>
          </p:cNvSpPr>
          <p:nvPr>
            <p:ph type="title"/>
          </p:nvPr>
        </p:nvSpPr>
        <p:spPr>
          <a:xfrm>
            <a:off x="629841" y="273844"/>
            <a:ext cx="7886700" cy="994172"/>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6AA994-4EC0-CB00-8598-60689E26065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426397-070F-1870-07D3-4EB7E3E374E1}"/>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E1A30AE-C148-0344-55C3-58D0596BCB6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601682-877A-E151-11D2-F0510F7E4C51}"/>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18B1EE-1CCB-6769-904C-8935156BC3BA}"/>
              </a:ext>
            </a:extLst>
          </p:cNvPr>
          <p:cNvSpPr>
            <a:spLocks noGrp="1"/>
          </p:cNvSpPr>
          <p:nvPr>
            <p:ph type="dt" sz="half" idx="10"/>
          </p:nvPr>
        </p:nvSpPr>
        <p:spPr/>
        <p:txBody>
          <a:bodyPr/>
          <a:lstStyle/>
          <a:p>
            <a:fld id="{E3289AF3-E621-40E7-A387-C6F602C533B9}" type="datetimeFigureOut">
              <a:rPr lang="es-ES" smtClean="0"/>
              <a:t>15/10/2023</a:t>
            </a:fld>
            <a:endParaRPr lang="es-ES"/>
          </a:p>
        </p:txBody>
      </p:sp>
      <p:sp>
        <p:nvSpPr>
          <p:cNvPr id="8" name="Marcador de pie de página 7">
            <a:extLst>
              <a:ext uri="{FF2B5EF4-FFF2-40B4-BE49-F238E27FC236}">
                <a16:creationId xmlns:a16="http://schemas.microsoft.com/office/drawing/2014/main" id="{E6099AA0-C9E5-55B5-1346-6B8614989FA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F22BD22-1842-1E3F-CD53-C0CB579F73A1}"/>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11374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45665-70FF-07CB-98F8-A2D72EB50C0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89E6B1F-56B8-AC91-FD28-C08E050D6E62}"/>
              </a:ext>
            </a:extLst>
          </p:cNvPr>
          <p:cNvSpPr>
            <a:spLocks noGrp="1"/>
          </p:cNvSpPr>
          <p:nvPr>
            <p:ph type="dt" sz="half" idx="10"/>
          </p:nvPr>
        </p:nvSpPr>
        <p:spPr/>
        <p:txBody>
          <a:bodyPr/>
          <a:lstStyle/>
          <a:p>
            <a:fld id="{E3289AF3-E621-40E7-A387-C6F602C533B9}" type="datetimeFigureOut">
              <a:rPr lang="es-ES" smtClean="0"/>
              <a:t>15/10/2023</a:t>
            </a:fld>
            <a:endParaRPr lang="es-ES"/>
          </a:p>
        </p:txBody>
      </p:sp>
      <p:sp>
        <p:nvSpPr>
          <p:cNvPr id="4" name="Marcador de pie de página 3">
            <a:extLst>
              <a:ext uri="{FF2B5EF4-FFF2-40B4-BE49-F238E27FC236}">
                <a16:creationId xmlns:a16="http://schemas.microsoft.com/office/drawing/2014/main" id="{882603A0-7BE0-3C86-A64D-C6FDD592B7D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44B794-181A-2F92-9721-842285165330}"/>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34858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D6E28C7-CC2B-0A7A-5CEE-3A8F9952DF94}"/>
              </a:ext>
            </a:extLst>
          </p:cNvPr>
          <p:cNvSpPr>
            <a:spLocks noGrp="1"/>
          </p:cNvSpPr>
          <p:nvPr>
            <p:ph type="dt" sz="half" idx="10"/>
          </p:nvPr>
        </p:nvSpPr>
        <p:spPr/>
        <p:txBody>
          <a:bodyPr/>
          <a:lstStyle/>
          <a:p>
            <a:fld id="{E3289AF3-E621-40E7-A387-C6F602C533B9}" type="datetimeFigureOut">
              <a:rPr lang="es-ES" smtClean="0"/>
              <a:t>15/10/2023</a:t>
            </a:fld>
            <a:endParaRPr lang="es-ES"/>
          </a:p>
        </p:txBody>
      </p:sp>
      <p:sp>
        <p:nvSpPr>
          <p:cNvPr id="3" name="Marcador de pie de página 2">
            <a:extLst>
              <a:ext uri="{FF2B5EF4-FFF2-40B4-BE49-F238E27FC236}">
                <a16:creationId xmlns:a16="http://schemas.microsoft.com/office/drawing/2014/main" id="{DBCCF962-D1F2-DCF7-BC9A-9B071165402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A178783-1F51-155A-9779-F9A8BA9C024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07123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4763D-09C4-CF55-C06D-8A1E135E0BF2}"/>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7BD812-3281-EB96-956F-FD885F8361B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2D25F5A-98CD-47F3-494D-1432F54C0AD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215BD9-DAB2-F8CF-64F5-5B94EA5B2C05}"/>
              </a:ext>
            </a:extLst>
          </p:cNvPr>
          <p:cNvSpPr>
            <a:spLocks noGrp="1"/>
          </p:cNvSpPr>
          <p:nvPr>
            <p:ph type="dt" sz="half" idx="10"/>
          </p:nvPr>
        </p:nvSpPr>
        <p:spPr/>
        <p:txBody>
          <a:bodyPr/>
          <a:lstStyle/>
          <a:p>
            <a:fld id="{E3289AF3-E621-40E7-A387-C6F602C533B9}" type="datetimeFigureOut">
              <a:rPr lang="es-ES" smtClean="0"/>
              <a:t>15/10/2023</a:t>
            </a:fld>
            <a:endParaRPr lang="es-ES"/>
          </a:p>
        </p:txBody>
      </p:sp>
      <p:sp>
        <p:nvSpPr>
          <p:cNvPr id="6" name="Marcador de pie de página 5">
            <a:extLst>
              <a:ext uri="{FF2B5EF4-FFF2-40B4-BE49-F238E27FC236}">
                <a16:creationId xmlns:a16="http://schemas.microsoft.com/office/drawing/2014/main" id="{1C1D8E78-4321-C403-DECB-D73BF0C34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FD8D8E-E189-26E0-CD12-44C4CD582CE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61898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A305E7B-6D87-43C6-AA89-7067225FE3A2}" type="datetimeFigureOut">
              <a:rPr lang="es-ES" smtClean="0"/>
              <a:t>15/10/2023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DD5742A-4A67-45C2-8C98-1F5954E090BE}" type="slidenum">
              <a:rPr lang="es-ES" smtClean="0"/>
              <a:t>‹Nº›</a:t>
            </a:fld>
            <a:endParaRPr lang="es-ES"/>
          </a:p>
        </p:txBody>
      </p:sp>
    </p:spTree>
    <p:extLst>
      <p:ext uri="{BB962C8B-B14F-4D97-AF65-F5344CB8AC3E}">
        <p14:creationId xmlns:p14="http://schemas.microsoft.com/office/powerpoint/2010/main" val="47803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832-3688-FF0A-030F-E48539EE40C0}"/>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A76C441-DDE6-D3E4-98C5-6F520C9F269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7210B3A4-E040-BA75-3CE1-1067E866C22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3422D3-D07A-9672-00E5-54F4CEDB4EA8}"/>
              </a:ext>
            </a:extLst>
          </p:cNvPr>
          <p:cNvSpPr>
            <a:spLocks noGrp="1"/>
          </p:cNvSpPr>
          <p:nvPr>
            <p:ph type="dt" sz="half" idx="10"/>
          </p:nvPr>
        </p:nvSpPr>
        <p:spPr/>
        <p:txBody>
          <a:bodyPr/>
          <a:lstStyle/>
          <a:p>
            <a:fld id="{E3289AF3-E621-40E7-A387-C6F602C533B9}" type="datetimeFigureOut">
              <a:rPr lang="es-ES" smtClean="0"/>
              <a:t>15/10/2023</a:t>
            </a:fld>
            <a:endParaRPr lang="es-ES"/>
          </a:p>
        </p:txBody>
      </p:sp>
      <p:sp>
        <p:nvSpPr>
          <p:cNvPr id="6" name="Marcador de pie de página 5">
            <a:extLst>
              <a:ext uri="{FF2B5EF4-FFF2-40B4-BE49-F238E27FC236}">
                <a16:creationId xmlns:a16="http://schemas.microsoft.com/office/drawing/2014/main" id="{524E208E-027E-3EE7-CCCF-E1F2E90D8A8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64C2EE-243F-4255-BAC5-19EB9C16CA6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90261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140A2-D27C-190D-CD98-596AA68FB62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F2A35B7-5050-B741-E2A4-48868858C4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813D8A-BA6B-2B28-400F-6368340F72D5}"/>
              </a:ext>
            </a:extLst>
          </p:cNvPr>
          <p:cNvSpPr>
            <a:spLocks noGrp="1"/>
          </p:cNvSpPr>
          <p:nvPr>
            <p:ph type="dt" sz="half" idx="10"/>
          </p:nvPr>
        </p:nvSpPr>
        <p:spPr/>
        <p:txBody>
          <a:bodyPr/>
          <a:lstStyle/>
          <a:p>
            <a:fld id="{E3289AF3-E621-40E7-A387-C6F602C533B9}" type="datetimeFigureOut">
              <a:rPr lang="es-ES" smtClean="0"/>
              <a:t>15/10/2023</a:t>
            </a:fld>
            <a:endParaRPr lang="es-ES"/>
          </a:p>
        </p:txBody>
      </p:sp>
      <p:sp>
        <p:nvSpPr>
          <p:cNvPr id="5" name="Marcador de pie de página 4">
            <a:extLst>
              <a:ext uri="{FF2B5EF4-FFF2-40B4-BE49-F238E27FC236}">
                <a16:creationId xmlns:a16="http://schemas.microsoft.com/office/drawing/2014/main" id="{8FBFB3D0-0A33-FDE0-16F5-6795C76E68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F4C940-0A45-5D16-322A-F2A730ED021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50037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2F4091F-5490-0D88-5FE8-AD616097A8E5}"/>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53AE447-4D53-BC71-FD27-46AE9524B37E}"/>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DFF2B0-7807-0C0A-8BC1-BA8C0A774DF8}"/>
              </a:ext>
            </a:extLst>
          </p:cNvPr>
          <p:cNvSpPr>
            <a:spLocks noGrp="1"/>
          </p:cNvSpPr>
          <p:nvPr>
            <p:ph type="dt" sz="half" idx="10"/>
          </p:nvPr>
        </p:nvSpPr>
        <p:spPr/>
        <p:txBody>
          <a:bodyPr/>
          <a:lstStyle/>
          <a:p>
            <a:fld id="{E3289AF3-E621-40E7-A387-C6F602C533B9}" type="datetimeFigureOut">
              <a:rPr lang="es-ES" smtClean="0"/>
              <a:t>15/10/2023</a:t>
            </a:fld>
            <a:endParaRPr lang="es-ES"/>
          </a:p>
        </p:txBody>
      </p:sp>
      <p:sp>
        <p:nvSpPr>
          <p:cNvPr id="5" name="Marcador de pie de página 4">
            <a:extLst>
              <a:ext uri="{FF2B5EF4-FFF2-40B4-BE49-F238E27FC236}">
                <a16:creationId xmlns:a16="http://schemas.microsoft.com/office/drawing/2014/main" id="{D74D5E9E-8402-7020-A583-0ED030BE2D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D61E75-551F-FDD9-3DEA-C62D313B6C3A}"/>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26366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15/10/2023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74772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15/10/2023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44343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D3450FF-BC1A-4871-ACF7-0512E9BB0A96}" type="datetimeFigureOut">
              <a:rPr lang="es-ES" smtClean="0"/>
              <a:t>15/10/2023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67839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D3450FF-BC1A-4871-ACF7-0512E9BB0A96}" type="datetimeFigureOut">
              <a:rPr lang="es-ES" smtClean="0"/>
              <a:t>15/10/2023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50823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D3450FF-BC1A-4871-ACF7-0512E9BB0A96}" type="datetimeFigureOut">
              <a:rPr lang="es-ES" smtClean="0"/>
              <a:t>15/10/2023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24069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D3450FF-BC1A-4871-ACF7-0512E9BB0A96}" type="datetimeFigureOut">
              <a:rPr lang="es-ES" smtClean="0"/>
              <a:t>15/10/2023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25948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450FF-BC1A-4871-ACF7-0512E9BB0A96}" type="datetimeFigureOut">
              <a:rPr lang="es-ES" smtClean="0"/>
              <a:t>15/10/2023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32359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A305E7B-6D87-43C6-AA89-7067225FE3A2}" type="datetimeFigureOut">
              <a:rPr lang="es-ES" smtClean="0"/>
              <a:t>15/10/2023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DD5742A-4A67-45C2-8C98-1F5954E090BE}" type="slidenum">
              <a:rPr lang="es-ES" smtClean="0"/>
              <a:t>‹Nº›</a:t>
            </a:fld>
            <a:endParaRPr lang="es-ES"/>
          </a:p>
        </p:txBody>
      </p:sp>
    </p:spTree>
    <p:extLst>
      <p:ext uri="{BB962C8B-B14F-4D97-AF65-F5344CB8AC3E}">
        <p14:creationId xmlns:p14="http://schemas.microsoft.com/office/powerpoint/2010/main" val="344013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15/10/2023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74235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15/10/2023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415997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15/10/2023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42286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15/10/2023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39510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A305E7B-6D87-43C6-AA89-7067225FE3A2}" type="datetimeFigureOut">
              <a:rPr lang="es-ES" smtClean="0"/>
              <a:t>15/10/2023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DD5742A-4A67-45C2-8C98-1F5954E090BE}" type="slidenum">
              <a:rPr lang="es-ES" smtClean="0"/>
              <a:t>‹Nº›</a:t>
            </a:fld>
            <a:endParaRPr lang="es-ES"/>
          </a:p>
        </p:txBody>
      </p:sp>
    </p:spTree>
    <p:extLst>
      <p:ext uri="{BB962C8B-B14F-4D97-AF65-F5344CB8AC3E}">
        <p14:creationId xmlns:p14="http://schemas.microsoft.com/office/powerpoint/2010/main" val="424195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A305E7B-6D87-43C6-AA89-7067225FE3A2}" type="datetimeFigureOut">
              <a:rPr lang="es-ES" smtClean="0"/>
              <a:t>15/10/2023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0DD5742A-4A67-45C2-8C98-1F5954E090BE}" type="slidenum">
              <a:rPr lang="es-ES" smtClean="0"/>
              <a:t>‹Nº›</a:t>
            </a:fld>
            <a:endParaRPr lang="es-ES"/>
          </a:p>
        </p:txBody>
      </p:sp>
    </p:spTree>
    <p:extLst>
      <p:ext uri="{BB962C8B-B14F-4D97-AF65-F5344CB8AC3E}">
        <p14:creationId xmlns:p14="http://schemas.microsoft.com/office/powerpoint/2010/main" val="220675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A305E7B-6D87-43C6-AA89-7067225FE3A2}" type="datetimeFigureOut">
              <a:rPr lang="es-ES" smtClean="0"/>
              <a:t>15/10/2023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0DD5742A-4A67-45C2-8C98-1F5954E090BE}" type="slidenum">
              <a:rPr lang="es-ES" smtClean="0"/>
              <a:t>‹Nº›</a:t>
            </a:fld>
            <a:endParaRPr lang="es-ES"/>
          </a:p>
        </p:txBody>
      </p:sp>
    </p:spTree>
    <p:extLst>
      <p:ext uri="{BB962C8B-B14F-4D97-AF65-F5344CB8AC3E}">
        <p14:creationId xmlns:p14="http://schemas.microsoft.com/office/powerpoint/2010/main" val="44275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305E7B-6D87-43C6-AA89-7067225FE3A2}" type="datetimeFigureOut">
              <a:rPr lang="es-ES" smtClean="0"/>
              <a:t>15/10/2023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0DD5742A-4A67-45C2-8C98-1F5954E090BE}" type="slidenum">
              <a:rPr lang="es-ES" smtClean="0"/>
              <a:t>‹Nº›</a:t>
            </a:fld>
            <a:endParaRPr lang="es-ES"/>
          </a:p>
        </p:txBody>
      </p:sp>
    </p:spTree>
    <p:extLst>
      <p:ext uri="{BB962C8B-B14F-4D97-AF65-F5344CB8AC3E}">
        <p14:creationId xmlns:p14="http://schemas.microsoft.com/office/powerpoint/2010/main" val="239303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A305E7B-6D87-43C6-AA89-7067225FE3A2}" type="datetimeFigureOut">
              <a:rPr lang="es-ES" smtClean="0"/>
              <a:t>15/10/2023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DD5742A-4A67-45C2-8C98-1F5954E090BE}" type="slidenum">
              <a:rPr lang="es-ES" smtClean="0"/>
              <a:t>‹Nº›</a:t>
            </a:fld>
            <a:endParaRPr lang="es-ES"/>
          </a:p>
        </p:txBody>
      </p:sp>
    </p:spTree>
    <p:extLst>
      <p:ext uri="{BB962C8B-B14F-4D97-AF65-F5344CB8AC3E}">
        <p14:creationId xmlns:p14="http://schemas.microsoft.com/office/powerpoint/2010/main" val="353038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A305E7B-6D87-43C6-AA89-7067225FE3A2}" type="datetimeFigureOut">
              <a:rPr lang="es-ES" smtClean="0"/>
              <a:t>15/10/2023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DD5742A-4A67-45C2-8C98-1F5954E090BE}" type="slidenum">
              <a:rPr lang="es-ES" smtClean="0"/>
              <a:t>‹Nº›</a:t>
            </a:fld>
            <a:endParaRPr lang="es-ES"/>
          </a:p>
        </p:txBody>
      </p:sp>
    </p:spTree>
    <p:extLst>
      <p:ext uri="{BB962C8B-B14F-4D97-AF65-F5344CB8AC3E}">
        <p14:creationId xmlns:p14="http://schemas.microsoft.com/office/powerpoint/2010/main" val="389207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A305E7B-6D87-43C6-AA89-7067225FE3A2}" type="datetimeFigureOut">
              <a:rPr lang="es-ES" smtClean="0"/>
              <a:t>15/10/2023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DD5742A-4A67-45C2-8C98-1F5954E090BE}" type="slidenum">
              <a:rPr lang="es-ES" smtClean="0"/>
              <a:t>‹Nº›</a:t>
            </a:fld>
            <a:endParaRPr lang="es-ES"/>
          </a:p>
        </p:txBody>
      </p:sp>
    </p:spTree>
    <p:extLst>
      <p:ext uri="{BB962C8B-B14F-4D97-AF65-F5344CB8AC3E}">
        <p14:creationId xmlns:p14="http://schemas.microsoft.com/office/powerpoint/2010/main" val="1350176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49F015-76DE-CC84-F2C4-B66EE55F7CA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DF9CC49-6500-C6D2-107E-5DAD531AB15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168A5F-714C-EDFA-E69B-9DEBA1E6ADF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289AF3-E621-40E7-A387-C6F602C533B9}" type="datetimeFigureOut">
              <a:rPr lang="es-ES" smtClean="0"/>
              <a:t>15/10/2023</a:t>
            </a:fld>
            <a:endParaRPr lang="es-ES"/>
          </a:p>
        </p:txBody>
      </p:sp>
      <p:sp>
        <p:nvSpPr>
          <p:cNvPr id="5" name="Marcador de pie de página 4">
            <a:extLst>
              <a:ext uri="{FF2B5EF4-FFF2-40B4-BE49-F238E27FC236}">
                <a16:creationId xmlns:a16="http://schemas.microsoft.com/office/drawing/2014/main" id="{4DAF6E2D-C894-8405-D98D-35781B1DD8B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1F64ED5-6FF5-4E22-1F7E-CE33E24DBE5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E7C631C-3946-4E5D-B5C8-98567C3D55E0}" type="slidenum">
              <a:rPr lang="es-ES" smtClean="0"/>
              <a:t>‹Nº›</a:t>
            </a:fld>
            <a:endParaRPr lang="es-ES"/>
          </a:p>
        </p:txBody>
      </p:sp>
    </p:spTree>
    <p:extLst>
      <p:ext uri="{BB962C8B-B14F-4D97-AF65-F5344CB8AC3E}">
        <p14:creationId xmlns:p14="http://schemas.microsoft.com/office/powerpoint/2010/main" val="24676689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D3450FF-BC1A-4871-ACF7-0512E9BB0A96}" type="datetimeFigureOut">
              <a:rPr lang="es-ES" smtClean="0"/>
              <a:t>15/10/2023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AFBE55E-43F3-4006-9598-535EFFB40E8C}" type="slidenum">
              <a:rPr lang="es-ES" smtClean="0"/>
              <a:t>‹Nº›</a:t>
            </a:fld>
            <a:endParaRPr lang="es-ES"/>
          </a:p>
        </p:txBody>
      </p:sp>
    </p:spTree>
    <p:extLst>
      <p:ext uri="{BB962C8B-B14F-4D97-AF65-F5344CB8AC3E}">
        <p14:creationId xmlns:p14="http://schemas.microsoft.com/office/powerpoint/2010/main" val="5319778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9.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7.jp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135E92B-8EF0-2FAA-A2F9-5E4C80472C2E}"/>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115215" y="2449941"/>
            <a:ext cx="4314036" cy="2590689"/>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5" name="Imagen 4">
            <a:extLst>
              <a:ext uri="{FF2B5EF4-FFF2-40B4-BE49-F238E27FC236}">
                <a16:creationId xmlns:a16="http://schemas.microsoft.com/office/drawing/2014/main" id="{35E0E4D2-16BA-97DD-F7C5-94E69D6538CB}"/>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4572000" y="102870"/>
            <a:ext cx="4456785" cy="4937760"/>
          </a:xfrm>
          <a:prstGeom prst="rect">
            <a:avLst/>
          </a:prstGeom>
          <a:ln w="38100" cap="sq">
            <a:solidFill>
              <a:srgbClr val="1F71BB"/>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6" name="Rectángulo 5">
            <a:extLst>
              <a:ext uri="{FF2B5EF4-FFF2-40B4-BE49-F238E27FC236}">
                <a16:creationId xmlns:a16="http://schemas.microsoft.com/office/drawing/2014/main" id="{97300131-D2B8-48E8-E411-FC1CC8BD5BA5}"/>
              </a:ext>
            </a:extLst>
          </p:cNvPr>
          <p:cNvSpPr>
            <a:spLocks noGrp="1" noRot="1" noMove="1" noResize="1" noEditPoints="1" noAdjustHandles="1" noChangeArrowheads="1" noChangeShapeType="1"/>
          </p:cNvSpPr>
          <p:nvPr/>
        </p:nvSpPr>
        <p:spPr>
          <a:xfrm>
            <a:off x="790647" y="102870"/>
            <a:ext cx="3638604" cy="2221803"/>
          </a:xfrm>
          <a:prstGeom prst="rect">
            <a:avLst/>
          </a:prstGeom>
          <a:solidFill>
            <a:schemeClr val="accent1">
              <a:lumMod val="10000"/>
              <a:lumOff val="90000"/>
            </a:schemeClr>
          </a:solidFill>
          <a:ln w="38100" cap="sq">
            <a:solidFill>
              <a:schemeClr val="accent6">
                <a:lumMod val="75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angle 13">
            <a:extLst>
              <a:ext uri="{FF2B5EF4-FFF2-40B4-BE49-F238E27FC236}">
                <a16:creationId xmlns:a16="http://schemas.microsoft.com/office/drawing/2014/main" id="{BE5390C0-EA28-456A-8C95-1CDB808E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15215" y="102870"/>
            <a:ext cx="572271" cy="2221803"/>
          </a:xfrm>
          <a:prstGeom prst="rect">
            <a:avLst/>
          </a:prstGeom>
          <a:solidFill>
            <a:srgbClr val="1F71B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3B5DE0E7-5823-56D6-FF69-12221B0EA1D9}"/>
              </a:ext>
            </a:extLst>
          </p:cNvPr>
          <p:cNvSpPr txBox="1"/>
          <p:nvPr/>
        </p:nvSpPr>
        <p:spPr>
          <a:xfrm>
            <a:off x="790647" y="50847"/>
            <a:ext cx="3638604" cy="230832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dirty="0">
                <a:ln/>
                <a:solidFill>
                  <a:srgbClr val="1F71BB"/>
                </a:solidFill>
                <a:effectLst>
                  <a:reflection blurRad="6350" stA="55000" endA="300" endPos="22000" dir="5400000" sy="-100000" algn="bl" rotWithShape="0"/>
                </a:effectLst>
              </a:rPr>
              <a:t>SHARE </a:t>
            </a:r>
          </a:p>
          <a:p>
            <a:pPr algn="ctr"/>
            <a:r>
              <a:rPr lang="es-ES" sz="4800" b="1" dirty="0">
                <a:ln/>
                <a:solidFill>
                  <a:srgbClr val="1F71BB"/>
                </a:solidFill>
                <a:effectLst>
                  <a:reflection blurRad="6350" stA="55000" endA="300" endPos="22000" dir="5400000" sy="-100000" algn="bl" rotWithShape="0"/>
                </a:effectLst>
              </a:rPr>
              <a:t>GOD'S MISSION</a:t>
            </a:r>
          </a:p>
        </p:txBody>
      </p:sp>
      <p:sp>
        <p:nvSpPr>
          <p:cNvPr id="10" name="CuadroTexto 9">
            <a:extLst>
              <a:ext uri="{FF2B5EF4-FFF2-40B4-BE49-F238E27FC236}">
                <a16:creationId xmlns:a16="http://schemas.microsoft.com/office/drawing/2014/main" id="{5DF65ABA-46F4-338F-9C4F-A776A44B8473}"/>
              </a:ext>
            </a:extLst>
          </p:cNvPr>
          <p:cNvSpPr txBox="1"/>
          <p:nvPr/>
        </p:nvSpPr>
        <p:spPr>
          <a:xfrm rot="16200000">
            <a:off x="-709552" y="952162"/>
            <a:ext cx="2221804" cy="523220"/>
          </a:xfrm>
          <a:prstGeom prst="rect">
            <a:avLst/>
          </a:prstGeom>
          <a:noFill/>
        </p:spPr>
        <p:txBody>
          <a:bodyPr wrap="square" rtlCol="0">
            <a:spAutoFit/>
          </a:bodyPr>
          <a:lstStyle/>
          <a:p>
            <a:pPr algn="ctr"/>
            <a:r>
              <a:rPr lang="en-US" sz="1400" b="1" dirty="0">
                <a:solidFill>
                  <a:srgbClr val="E3F1FF"/>
                </a:solidFill>
                <a:effectLst>
                  <a:outerShdw blurRad="38100" dist="38100" dir="2700000" algn="tl">
                    <a:srgbClr val="000000">
                      <a:alpha val="43137"/>
                    </a:srgbClr>
                  </a:outerShdw>
                </a:effectLst>
              </a:rPr>
              <a:t>Lesson 4 </a:t>
            </a:r>
          </a:p>
          <a:p>
            <a:pPr algn="ctr"/>
            <a:r>
              <a:rPr lang="en-US" sz="1400" b="1" dirty="0">
                <a:solidFill>
                  <a:srgbClr val="E3F1FF"/>
                </a:solidFill>
                <a:effectLst>
                  <a:outerShdw blurRad="38100" dist="38100" dir="2700000" algn="tl">
                    <a:srgbClr val="000000">
                      <a:alpha val="43137"/>
                    </a:srgbClr>
                  </a:outerShdw>
                </a:effectLst>
              </a:rPr>
              <a:t>for October 28, 2023</a:t>
            </a:r>
            <a:endParaRPr lang="es-ES" sz="1400" b="1" dirty="0">
              <a:solidFill>
                <a:srgbClr val="E3F1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773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80E38F9-90F8-5A34-73DD-171A31DD33F8}"/>
              </a:ext>
            </a:extLst>
          </p:cNvPr>
          <p:cNvSpPr txBox="1"/>
          <p:nvPr/>
        </p:nvSpPr>
        <p:spPr>
          <a:xfrm>
            <a:off x="0" y="0"/>
            <a:ext cx="9143999" cy="707886"/>
          </a:xfrm>
          <a:prstGeom prst="rect">
            <a:avLst/>
          </a:prstGeom>
          <a:noFill/>
        </p:spPr>
        <p:txBody>
          <a:bodyPr wrap="square">
            <a:spAutoFit/>
          </a:bodyPr>
          <a:lstStyle/>
          <a:p>
            <a:pPr algn="ctr"/>
            <a:r>
              <a:rPr lang="es-ES" sz="4000" b="1" dirty="0">
                <a:ln w="9525">
                  <a:solidFill>
                    <a:schemeClr val="bg1"/>
                  </a:solidFill>
                  <a:prstDash val="solid"/>
                </a:ln>
                <a:solidFill>
                  <a:schemeClr val="accent5"/>
                </a:solidFill>
                <a:effectLst>
                  <a:glow rad="50800">
                    <a:schemeClr val="accent5">
                      <a:lumMod val="50000"/>
                      <a:alpha val="38000"/>
                    </a:schemeClr>
                  </a:glow>
                  <a:outerShdw blurRad="12700" dist="38100" dir="2700000" algn="tl" rotWithShape="0">
                    <a:schemeClr val="accent5">
                      <a:lumMod val="50000"/>
                    </a:schemeClr>
                  </a:outerShdw>
                </a:effectLst>
              </a:rPr>
              <a:t>ACCEPT INDIVIDUAL DECISIONS</a:t>
            </a:r>
          </a:p>
        </p:txBody>
      </p:sp>
      <p:sp>
        <p:nvSpPr>
          <p:cNvPr id="5" name="CuadroTexto 4">
            <a:extLst>
              <a:ext uri="{FF2B5EF4-FFF2-40B4-BE49-F238E27FC236}">
                <a16:creationId xmlns:a16="http://schemas.microsoft.com/office/drawing/2014/main" id="{B59D4DC1-59A1-2CFA-374F-6C84BF845A9B}"/>
              </a:ext>
            </a:extLst>
          </p:cNvPr>
          <p:cNvSpPr txBox="1"/>
          <p:nvPr/>
        </p:nvSpPr>
        <p:spPr>
          <a:xfrm>
            <a:off x="2058719" y="571975"/>
            <a:ext cx="7085280" cy="784830"/>
          </a:xfrm>
          <a:prstGeom prst="rect">
            <a:avLst/>
          </a:prstGeom>
          <a:noFill/>
        </p:spPr>
        <p:txBody>
          <a:bodyPr wrap="square">
            <a:spAutoFit/>
            <a:scene3d>
              <a:camera prst="orthographicFront"/>
              <a:lightRig rig="threePt" dir="t"/>
            </a:scene3d>
            <a:sp3d extrusionH="57150">
              <a:bevelT w="38100" h="38100"/>
            </a:sp3d>
          </a:bodyPr>
          <a:lstStyle/>
          <a:p>
            <a:pPr algn="ctr"/>
            <a:r>
              <a:rPr lang="es-ES" sz="1500" b="1" dirty="0">
                <a:solidFill>
                  <a:schemeClr val="accent6">
                    <a:lumMod val="75000"/>
                  </a:schemeClr>
                </a:solidFill>
                <a:latin typeface="Comic Sans MS" panose="030F0702030302020204" pitchFamily="66" charset="0"/>
              </a:rPr>
              <a:t>“</a:t>
            </a:r>
            <a:r>
              <a:rPr lang="en-US" sz="1500" b="1" dirty="0">
                <a:solidFill>
                  <a:schemeClr val="accent6">
                    <a:lumMod val="75000"/>
                  </a:schemeClr>
                </a:solidFill>
                <a:latin typeface="Comic Sans MS" panose="030F0702030302020204" pitchFamily="66" charset="0"/>
              </a:rPr>
              <a:t>Far be it from You to do such a thing as this, to slay the righteous with the wicked, so that the righteous should be as the wicked; far be it from You! Shall not the Judge of all the earth do right?</a:t>
            </a:r>
            <a:r>
              <a:rPr lang="es-ES" sz="1500" b="1" dirty="0">
                <a:solidFill>
                  <a:schemeClr val="accent6">
                    <a:lumMod val="75000"/>
                  </a:schemeClr>
                </a:solidFill>
                <a:latin typeface="Comic Sans MS" panose="030F0702030302020204" pitchFamily="66" charset="0"/>
              </a:rPr>
              <a:t>” </a:t>
            </a:r>
            <a:r>
              <a:rPr lang="es-ES" sz="1200" b="1" dirty="0">
                <a:solidFill>
                  <a:schemeClr val="accent6">
                    <a:lumMod val="75000"/>
                  </a:schemeClr>
                </a:solidFill>
                <a:latin typeface="Comic Sans MS" panose="030F0702030302020204" pitchFamily="66" charset="0"/>
              </a:rPr>
              <a:t>(Genesis 18:25)</a:t>
            </a:r>
          </a:p>
        </p:txBody>
      </p:sp>
      <p:pic>
        <p:nvPicPr>
          <p:cNvPr id="8" name="Imagen 7" descr="Imagen que contiene persona, tabla, ventana, comida&#10;&#10;Descripción generada automáticamente">
            <a:extLst>
              <a:ext uri="{FF2B5EF4-FFF2-40B4-BE49-F238E27FC236}">
                <a16:creationId xmlns:a16="http://schemas.microsoft.com/office/drawing/2014/main" id="{0B761578-EE0D-A1D7-755F-1785CAEB1C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144" y="736686"/>
            <a:ext cx="1941576" cy="2743200"/>
          </a:xfrm>
          <a:prstGeom prst="roundRect">
            <a:avLst>
              <a:gd name="adj" fmla="val 4167"/>
            </a:avLst>
          </a:prstGeom>
          <a:solidFill>
            <a:srgbClr val="FFFFFF"/>
          </a:solidFill>
          <a:ln w="76200" cap="sq">
            <a:solidFill>
              <a:schemeClr val="accent6">
                <a:lumMod val="50000"/>
              </a:schemeClr>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E453DF39-5041-5A27-69E4-0B18ACC7BF4A}"/>
              </a:ext>
            </a:extLst>
          </p:cNvPr>
          <p:cNvSpPr txBox="1"/>
          <p:nvPr/>
        </p:nvSpPr>
        <p:spPr>
          <a:xfrm>
            <a:off x="2138922" y="1432356"/>
            <a:ext cx="3577877" cy="1477328"/>
          </a:xfrm>
          <a:prstGeom prst="rect">
            <a:avLst/>
          </a:prstGeom>
          <a:noFill/>
        </p:spPr>
        <p:txBody>
          <a:bodyPr wrap="square" rtlCol="0">
            <a:spAutoFit/>
          </a:bodyPr>
          <a:lstStyle/>
          <a:p>
            <a:pPr>
              <a:spcBef>
                <a:spcPts val="600"/>
              </a:spcBef>
            </a:pPr>
            <a:r>
              <a:rPr lang="en-US" b="1" dirty="0"/>
              <a:t>Abraham interceded for Sodom, but only 3 people survived. Lot interceded for his sons, daughters, and sons-in-law, but only 2 daughters survived</a:t>
            </a:r>
            <a:r>
              <a:rPr lang="es-ES" b="1" dirty="0"/>
              <a:t>.</a:t>
            </a:r>
          </a:p>
        </p:txBody>
      </p:sp>
      <p:pic>
        <p:nvPicPr>
          <p:cNvPr id="9" name="Imagen 8" descr="Un par de personas de pie en una montaña&#10;&#10;Descripción generada automáticamente con confianza baja">
            <a:extLst>
              <a:ext uri="{FF2B5EF4-FFF2-40B4-BE49-F238E27FC236}">
                <a16:creationId xmlns:a16="http://schemas.microsoft.com/office/drawing/2014/main" id="{7BC4B741-B0F0-E145-4103-076A99D55B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79869" y="3283200"/>
            <a:ext cx="2694462" cy="1796308"/>
          </a:xfrm>
          <a:prstGeom prst="round2DiagRect">
            <a:avLst>
              <a:gd name="adj1" fmla="val 16667"/>
              <a:gd name="adj2" fmla="val 0"/>
            </a:avLst>
          </a:prstGeom>
          <a:ln w="28575" cap="sq">
            <a:solidFill>
              <a:srgbClr val="92D6F2"/>
            </a:solidFill>
            <a:miter lim="800000"/>
          </a:ln>
          <a:effectLst>
            <a:outerShdw blurRad="254000" algn="tl" rotWithShape="0">
              <a:srgbClr val="000000">
                <a:alpha val="43000"/>
              </a:srgbClr>
            </a:outerShdw>
          </a:effectLst>
        </p:spPr>
      </p:pic>
      <p:pic>
        <p:nvPicPr>
          <p:cNvPr id="10" name="Imagen 9" descr="Una persona con un traje de color negro sobre una superficie de madera&#10;&#10;Descripción generada automáticamente con confianza media">
            <a:extLst>
              <a:ext uri="{FF2B5EF4-FFF2-40B4-BE49-F238E27FC236}">
                <a16:creationId xmlns:a16="http://schemas.microsoft.com/office/drawing/2014/main" id="{73F56233-0FAA-2F05-C8AC-6DA34375D3F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flipH="1">
            <a:off x="117144" y="3623886"/>
            <a:ext cx="1941575" cy="1455622"/>
          </a:xfrm>
          <a:prstGeom prst="round2DiagRect">
            <a:avLst>
              <a:gd name="adj1" fmla="val 16667"/>
              <a:gd name="adj2" fmla="val 0"/>
            </a:avLst>
          </a:prstGeom>
          <a:ln w="28575" cap="sq">
            <a:solidFill>
              <a:srgbClr val="92D6F2"/>
            </a:solidFill>
            <a:miter lim="800000"/>
          </a:ln>
          <a:effectLst>
            <a:outerShdw blurRad="254000" algn="tl" rotWithShape="0">
              <a:srgbClr val="000000">
                <a:alpha val="43000"/>
              </a:srgbClr>
            </a:outerShdw>
          </a:effectLst>
        </p:spPr>
      </p:pic>
      <p:pic>
        <p:nvPicPr>
          <p:cNvPr id="12" name="Imagen 11" descr="Imagen que contiene mujer, hombre, joven, parado&#10;&#10;Descripción generada automáticamente">
            <a:extLst>
              <a:ext uri="{FF2B5EF4-FFF2-40B4-BE49-F238E27FC236}">
                <a16:creationId xmlns:a16="http://schemas.microsoft.com/office/drawing/2014/main" id="{D2598EE8-98B3-874F-CEC6-7F31CBF2933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16799" y="1495406"/>
            <a:ext cx="3357531" cy="1678766"/>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14" name="CuadroTexto 13">
            <a:extLst>
              <a:ext uri="{FF2B5EF4-FFF2-40B4-BE49-F238E27FC236}">
                <a16:creationId xmlns:a16="http://schemas.microsoft.com/office/drawing/2014/main" id="{3C12EF6E-01CD-1B25-45FE-C4231F483B81}"/>
              </a:ext>
            </a:extLst>
          </p:cNvPr>
          <p:cNvSpPr txBox="1"/>
          <p:nvPr/>
        </p:nvSpPr>
        <p:spPr>
          <a:xfrm>
            <a:off x="2138922" y="3376631"/>
            <a:ext cx="4240947" cy="923330"/>
          </a:xfrm>
          <a:prstGeom prst="rect">
            <a:avLst/>
          </a:prstGeom>
          <a:noFill/>
        </p:spPr>
        <p:txBody>
          <a:bodyPr wrap="square">
            <a:spAutoFit/>
          </a:bodyPr>
          <a:lstStyle/>
          <a:p>
            <a:pPr>
              <a:spcBef>
                <a:spcPts val="600"/>
              </a:spcBef>
            </a:pPr>
            <a:r>
              <a:rPr lang="en-US" b="1" dirty="0"/>
              <a:t>God will not save anyone against their own will. Salvation depends on each person's choice</a:t>
            </a:r>
            <a:r>
              <a:rPr lang="es-ES" b="1" dirty="0"/>
              <a:t>.</a:t>
            </a:r>
          </a:p>
        </p:txBody>
      </p:sp>
      <p:sp>
        <p:nvSpPr>
          <p:cNvPr id="16" name="CuadroTexto 15">
            <a:extLst>
              <a:ext uri="{FF2B5EF4-FFF2-40B4-BE49-F238E27FC236}">
                <a16:creationId xmlns:a16="http://schemas.microsoft.com/office/drawing/2014/main" id="{B05413F4-D17E-5603-E149-C209DF82BEC2}"/>
              </a:ext>
            </a:extLst>
          </p:cNvPr>
          <p:cNvSpPr txBox="1"/>
          <p:nvPr/>
        </p:nvSpPr>
        <p:spPr>
          <a:xfrm>
            <a:off x="2138922" y="2819992"/>
            <a:ext cx="3577877" cy="646331"/>
          </a:xfrm>
          <a:prstGeom prst="rect">
            <a:avLst/>
          </a:prstGeom>
          <a:noFill/>
        </p:spPr>
        <p:txBody>
          <a:bodyPr wrap="square">
            <a:spAutoFit/>
          </a:bodyPr>
          <a:lstStyle/>
          <a:p>
            <a:pPr>
              <a:spcBef>
                <a:spcPts val="600"/>
              </a:spcBef>
            </a:pPr>
            <a:r>
              <a:rPr lang="en-US" b="1" dirty="0"/>
              <a:t>Was the intercession of these righteous men a failure? No</a:t>
            </a:r>
            <a:r>
              <a:rPr lang="es-ES" b="1" dirty="0"/>
              <a:t>.</a:t>
            </a:r>
          </a:p>
        </p:txBody>
      </p:sp>
      <p:sp>
        <p:nvSpPr>
          <p:cNvPr id="18" name="CuadroTexto 17">
            <a:extLst>
              <a:ext uri="{FF2B5EF4-FFF2-40B4-BE49-F238E27FC236}">
                <a16:creationId xmlns:a16="http://schemas.microsoft.com/office/drawing/2014/main" id="{491A7674-D13A-F1C5-6833-EF4C41B2B284}"/>
              </a:ext>
            </a:extLst>
          </p:cNvPr>
          <p:cNvSpPr txBox="1"/>
          <p:nvPr/>
        </p:nvSpPr>
        <p:spPr>
          <a:xfrm>
            <a:off x="2138922" y="4210270"/>
            <a:ext cx="4240947" cy="923330"/>
          </a:xfrm>
          <a:prstGeom prst="rect">
            <a:avLst/>
          </a:prstGeom>
          <a:noFill/>
        </p:spPr>
        <p:txBody>
          <a:bodyPr wrap="square">
            <a:spAutoFit/>
          </a:bodyPr>
          <a:lstStyle/>
          <a:p>
            <a:pPr>
              <a:spcBef>
                <a:spcPts val="600"/>
              </a:spcBef>
            </a:pPr>
            <a:r>
              <a:rPr lang="en-US" b="1" dirty="0"/>
              <a:t>However, intercessory prayer offers opportunities for change that would not otherwise be offered</a:t>
            </a:r>
            <a:r>
              <a:rPr lang="es-ES" b="1" dirty="0"/>
              <a:t>.</a:t>
            </a:r>
          </a:p>
        </p:txBody>
      </p:sp>
    </p:spTree>
    <p:extLst>
      <p:ext uri="{BB962C8B-B14F-4D97-AF65-F5344CB8AC3E}">
        <p14:creationId xmlns:p14="http://schemas.microsoft.com/office/powerpoint/2010/main" val="303588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8)">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FE07B2-42BA-CAE8-6634-29D8A6C5746A}"/>
              </a:ext>
            </a:extLst>
          </p:cNvPr>
          <p:cNvSpPr txBox="1"/>
          <p:nvPr/>
        </p:nvSpPr>
        <p:spPr>
          <a:xfrm>
            <a:off x="0" y="0"/>
            <a:ext cx="9144000" cy="769441"/>
          </a:xfrm>
          <a:prstGeom prst="rect">
            <a:avLst/>
          </a:prstGeom>
          <a:noFill/>
        </p:spPr>
        <p:txBody>
          <a:bodyPr wrap="square">
            <a:spAutoFit/>
            <a:scene3d>
              <a:camera prst="orthographicFront"/>
              <a:lightRig rig="freezing" dir="t"/>
            </a:scene3d>
            <a:sp3d extrusionH="57150" contourW="19050">
              <a:bevelT w="38100" h="38100"/>
              <a:contourClr>
                <a:schemeClr val="accent2">
                  <a:lumMod val="40000"/>
                  <a:lumOff val="60000"/>
                </a:schemeClr>
              </a:contourClr>
            </a:sp3d>
          </a:bodyPr>
          <a:lstStyle/>
          <a:p>
            <a:pPr algn="ctr"/>
            <a:r>
              <a:rPr lang="en-US" sz="4400" b="1" dirty="0">
                <a:ln w="22225">
                  <a:noFill/>
                  <a:prstDash val="solid"/>
                </a:ln>
                <a:solidFill>
                  <a:schemeClr val="accent2">
                    <a:lumMod val="40000"/>
                    <a:lumOff val="60000"/>
                  </a:schemeClr>
                </a:solidFill>
                <a:effectLst>
                  <a:outerShdw blurRad="38100" dist="38100" dir="2700000" algn="tl">
                    <a:srgbClr val="000000">
                      <a:alpha val="43137"/>
                    </a:srgbClr>
                  </a:outerShdw>
                </a:effectLst>
              </a:rPr>
              <a:t>SUBMIT TO THE DIVINE WILL</a:t>
            </a:r>
            <a:endParaRPr lang="es-ES" sz="4400" b="1" dirty="0">
              <a:ln w="22225">
                <a:no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956B6680-4772-8877-B2DD-8EB1E217E90E}"/>
              </a:ext>
            </a:extLst>
          </p:cNvPr>
          <p:cNvSpPr txBox="1"/>
          <p:nvPr/>
        </p:nvSpPr>
        <p:spPr>
          <a:xfrm>
            <a:off x="108369" y="653609"/>
            <a:ext cx="8927257" cy="523220"/>
          </a:xfrm>
          <a:prstGeom prst="rect">
            <a:avLst/>
          </a:prstGeom>
          <a:noFill/>
        </p:spPr>
        <p:txBody>
          <a:bodyPr wrap="square">
            <a:spAutoFit/>
          </a:bodyPr>
          <a:lstStyle/>
          <a:p>
            <a:pPr algn="ctr"/>
            <a:r>
              <a:rPr lang="en-U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“And Abraham went up in the morning […] And he looked towards Sodom and Gomorrah, […] and, behold, the smoke was rising from the earth like the smoke of a furnace</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(Genesis 19:27-28)</a:t>
            </a:r>
          </a:p>
        </p:txBody>
      </p:sp>
      <p:sp>
        <p:nvSpPr>
          <p:cNvPr id="6" name="CuadroTexto 5">
            <a:extLst>
              <a:ext uri="{FF2B5EF4-FFF2-40B4-BE49-F238E27FC236}">
                <a16:creationId xmlns:a16="http://schemas.microsoft.com/office/drawing/2014/main" id="{343F6A6E-BCF0-3561-7A2F-EEDB3C706D46}"/>
              </a:ext>
            </a:extLst>
          </p:cNvPr>
          <p:cNvSpPr txBox="1"/>
          <p:nvPr/>
        </p:nvSpPr>
        <p:spPr>
          <a:xfrm>
            <a:off x="108372" y="1219349"/>
            <a:ext cx="6184054" cy="923330"/>
          </a:xfrm>
          <a:prstGeom prst="rect">
            <a:avLst/>
          </a:prstGeom>
          <a:noFill/>
        </p:spPr>
        <p:txBody>
          <a:bodyPr wrap="square" rtlCol="0">
            <a:spAutoFit/>
          </a:bodyPr>
          <a:lstStyle/>
          <a:p>
            <a:pPr>
              <a:spcBef>
                <a:spcPts val="600"/>
              </a:spcBef>
            </a:pPr>
            <a:r>
              <a:rPr lang="en-US" b="1" dirty="0"/>
              <a:t>When God called him to go to Canaan and be a blessing to the world, Abraham obeyed (Gen. 12:1-5). He did not ignore the call, nor did he give it any ifs or buts</a:t>
            </a:r>
            <a:r>
              <a:rPr lang="es-ES" b="1" dirty="0"/>
              <a:t>.</a:t>
            </a:r>
          </a:p>
        </p:txBody>
      </p:sp>
      <p:pic>
        <p:nvPicPr>
          <p:cNvPr id="4" name="Imagen 3" descr="Imagen que contiene pasto, vaca, manada, agua&#10;&#10;Descripción generada automáticamente">
            <a:extLst>
              <a:ext uri="{FF2B5EF4-FFF2-40B4-BE49-F238E27FC236}">
                <a16:creationId xmlns:a16="http://schemas.microsoft.com/office/drawing/2014/main" id="{AAFACA09-5C86-1341-246D-26FCE2B6A4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13910" y="1329600"/>
            <a:ext cx="2586250" cy="1551750"/>
          </a:xfrm>
          <a:prstGeom prst="rect">
            <a:avLst/>
          </a:prstGeom>
          <a:solidFill>
            <a:srgbClr val="FFFFFF">
              <a:shade val="85000"/>
            </a:srgbClr>
          </a:solidFill>
          <a:ln w="28575" cap="sq">
            <a:solidFill>
              <a:srgbClr val="970707"/>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Un par de personas en una montaña&#10;&#10;Descripción generada automáticamente con confianza baja">
            <a:extLst>
              <a:ext uri="{FF2B5EF4-FFF2-40B4-BE49-F238E27FC236}">
                <a16:creationId xmlns:a16="http://schemas.microsoft.com/office/drawing/2014/main" id="{A2684F74-0848-6CD1-253C-6801BFA9539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1988" y="3113670"/>
            <a:ext cx="1410652" cy="1880870"/>
          </a:xfrm>
          <a:prstGeom prst="rect">
            <a:avLst/>
          </a:prstGeom>
          <a:solidFill>
            <a:srgbClr val="FFFFFF">
              <a:shade val="85000"/>
            </a:srgbClr>
          </a:solidFill>
          <a:ln w="28575" cap="sq">
            <a:solidFill>
              <a:schemeClr val="accent1">
                <a:lumMod val="75000"/>
                <a:lumOff val="2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CuadroTexto 13">
            <a:extLst>
              <a:ext uri="{FF2B5EF4-FFF2-40B4-BE49-F238E27FC236}">
                <a16:creationId xmlns:a16="http://schemas.microsoft.com/office/drawing/2014/main" id="{A8F4F9D4-A103-9C5E-1BAA-DD89278BE45F}"/>
              </a:ext>
            </a:extLst>
          </p:cNvPr>
          <p:cNvSpPr txBox="1"/>
          <p:nvPr/>
        </p:nvSpPr>
        <p:spPr>
          <a:xfrm>
            <a:off x="1727091" y="3102110"/>
            <a:ext cx="5321707" cy="923330"/>
          </a:xfrm>
          <a:prstGeom prst="rect">
            <a:avLst/>
          </a:prstGeom>
          <a:noFill/>
        </p:spPr>
        <p:txBody>
          <a:bodyPr wrap="square">
            <a:spAutoFit/>
          </a:bodyPr>
          <a:lstStyle/>
          <a:p>
            <a:pPr>
              <a:spcBef>
                <a:spcPts val="600"/>
              </a:spcBef>
            </a:pPr>
            <a:r>
              <a:rPr lang="en-US" b="1" dirty="0"/>
              <a:t>After his intercessory prayer for Sodom, Abraham left the next morning hoping to see his request fulfilled. But what he saw was destruction (Gen. 19:27-28</a:t>
            </a:r>
            <a:r>
              <a:rPr lang="es-ES" b="1" dirty="0"/>
              <a:t>).</a:t>
            </a:r>
          </a:p>
        </p:txBody>
      </p:sp>
      <p:grpSp>
        <p:nvGrpSpPr>
          <p:cNvPr id="17" name="Grupo 16">
            <a:extLst>
              <a:ext uri="{FF2B5EF4-FFF2-40B4-BE49-F238E27FC236}">
                <a16:creationId xmlns:a16="http://schemas.microsoft.com/office/drawing/2014/main" id="{F3CE7E07-8472-539B-F432-F823277A1264}"/>
              </a:ext>
            </a:extLst>
          </p:cNvPr>
          <p:cNvGrpSpPr/>
          <p:nvPr/>
        </p:nvGrpSpPr>
        <p:grpSpPr>
          <a:xfrm>
            <a:off x="7048798" y="3050620"/>
            <a:ext cx="1986829" cy="1986319"/>
            <a:chOff x="7048798" y="3050620"/>
            <a:chExt cx="1986829" cy="1986319"/>
          </a:xfrm>
        </p:grpSpPr>
        <p:pic>
          <p:nvPicPr>
            <p:cNvPr id="10" name="Imagen 9">
              <a:extLst>
                <a:ext uri="{FF2B5EF4-FFF2-40B4-BE49-F238E27FC236}">
                  <a16:creationId xmlns:a16="http://schemas.microsoft.com/office/drawing/2014/main" id="{C8142E60-D3E7-4469-2B69-FEE11FE6D72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048798" y="3050620"/>
              <a:ext cx="1986829" cy="1986319"/>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16" name="Imagen 15" descr="Imagen que contiene ropa, pájaro, parado, viendo&#10;&#10;Descripción generada automáticamente">
              <a:extLst>
                <a:ext uri="{FF2B5EF4-FFF2-40B4-BE49-F238E27FC236}">
                  <a16:creationId xmlns:a16="http://schemas.microsoft.com/office/drawing/2014/main" id="{F6C770C7-B748-5A03-31C2-49227EF338D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704709" y="3723948"/>
              <a:ext cx="1272903" cy="1298591"/>
            </a:xfrm>
            <a:prstGeom prst="rect">
              <a:avLst/>
            </a:prstGeom>
            <a:effectLst>
              <a:outerShdw blurRad="50800" dist="38100" dir="2700000" algn="tl" rotWithShape="0">
                <a:prstClr val="black">
                  <a:alpha val="40000"/>
                </a:prstClr>
              </a:outerShdw>
              <a:softEdge rad="12700"/>
            </a:effectLst>
          </p:spPr>
        </p:pic>
      </p:grpSp>
      <p:sp>
        <p:nvSpPr>
          <p:cNvPr id="7" name="CuadroTexto 6">
            <a:extLst>
              <a:ext uri="{FF2B5EF4-FFF2-40B4-BE49-F238E27FC236}">
                <a16:creationId xmlns:a16="http://schemas.microsoft.com/office/drawing/2014/main" id="{B7818E11-9FE8-A59F-EAD0-6A4B1E031F8E}"/>
              </a:ext>
            </a:extLst>
          </p:cNvPr>
          <p:cNvSpPr txBox="1"/>
          <p:nvPr/>
        </p:nvSpPr>
        <p:spPr>
          <a:xfrm>
            <a:off x="108370" y="2105475"/>
            <a:ext cx="6184053" cy="923330"/>
          </a:xfrm>
          <a:prstGeom prst="rect">
            <a:avLst/>
          </a:prstGeom>
          <a:noFill/>
        </p:spPr>
        <p:txBody>
          <a:bodyPr wrap="square">
            <a:spAutoFit/>
          </a:bodyPr>
          <a:lstStyle/>
          <a:p>
            <a:pPr>
              <a:spcBef>
                <a:spcPts val="600"/>
              </a:spcBef>
            </a:pPr>
            <a:r>
              <a:rPr lang="en-US" b="1" dirty="0"/>
              <a:t>Having to separate from his nephew, he let him choose the territory, knowing that God would fulfill his will in any case (Gen. 13:8-12, 14-15</a:t>
            </a:r>
            <a:r>
              <a:rPr lang="es-ES" b="1" dirty="0"/>
              <a:t>).</a:t>
            </a:r>
          </a:p>
        </p:txBody>
      </p:sp>
      <p:sp>
        <p:nvSpPr>
          <p:cNvPr id="9" name="CuadroTexto 8">
            <a:extLst>
              <a:ext uri="{FF2B5EF4-FFF2-40B4-BE49-F238E27FC236}">
                <a16:creationId xmlns:a16="http://schemas.microsoft.com/office/drawing/2014/main" id="{BD83494D-07CF-E196-E6AE-92E2B981C67B}"/>
              </a:ext>
            </a:extLst>
          </p:cNvPr>
          <p:cNvSpPr txBox="1"/>
          <p:nvPr/>
        </p:nvSpPr>
        <p:spPr>
          <a:xfrm>
            <a:off x="1727091" y="4172895"/>
            <a:ext cx="5321705" cy="923330"/>
          </a:xfrm>
          <a:prstGeom prst="rect">
            <a:avLst/>
          </a:prstGeom>
          <a:noFill/>
        </p:spPr>
        <p:txBody>
          <a:bodyPr wrap="square">
            <a:spAutoFit/>
          </a:bodyPr>
          <a:lstStyle/>
          <a:p>
            <a:pPr>
              <a:spcBef>
                <a:spcPts val="600"/>
              </a:spcBef>
            </a:pPr>
            <a:r>
              <a:rPr lang="en-US" b="1" dirty="0"/>
              <a:t>There were no complaints from him. Once again he submitted to the divine will. We must always accept God's will, even if it differs from ours</a:t>
            </a:r>
            <a:r>
              <a:rPr lang="es-ES" b="1" dirty="0"/>
              <a:t>.</a:t>
            </a:r>
          </a:p>
        </p:txBody>
      </p:sp>
    </p:spTree>
    <p:extLst>
      <p:ext uri="{BB962C8B-B14F-4D97-AF65-F5344CB8AC3E}">
        <p14:creationId xmlns:p14="http://schemas.microsoft.com/office/powerpoint/2010/main" val="149850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style.rotation</p:attrName>
                                        </p:attrNameLst>
                                      </p:cBhvr>
                                      <p:tavLst>
                                        <p:tav tm="0">
                                          <p:val>
                                            <p:fltVal val="90"/>
                                          </p:val>
                                        </p:tav>
                                        <p:tav tm="100000">
                                          <p:val>
                                            <p:fltVal val="0"/>
                                          </p:val>
                                        </p:tav>
                                      </p:tavLst>
                                    </p:anim>
                                    <p:animEffect transition="in" filter="fade">
                                      <p:cBhvr>
                                        <p:cTn id="48" dur="1000"/>
                                        <p:tgtEl>
                                          <p:spTgt spid="17"/>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3AA7F7D-6184-3AFF-49B1-45C623DBF8C3}"/>
              </a:ext>
            </a:extLst>
          </p:cNvPr>
          <p:cNvSpPr txBox="1"/>
          <p:nvPr/>
        </p:nvSpPr>
        <p:spPr>
          <a:xfrm>
            <a:off x="1144800" y="960583"/>
            <a:ext cx="7696800" cy="3108543"/>
          </a:xfrm>
          <a:prstGeom prst="rect">
            <a:avLst/>
          </a:prstGeom>
          <a:noFill/>
        </p:spPr>
        <p:txBody>
          <a:bodyPr wrap="square">
            <a:spAutoFit/>
          </a:bodyPr>
          <a:lstStyle/>
          <a:p>
            <a:pPr>
              <a:spcBef>
                <a:spcPts val="600"/>
              </a:spcBef>
            </a:pPr>
            <a:r>
              <a:rPr lang="en-US" sz="2800" b="1" dirty="0">
                <a:latin typeface="Constantia" panose="02030602050306030303" pitchFamily="18" charset="0"/>
              </a:rPr>
              <a:t>“Love for perishing souls inspired Abraham's prayer. While he loathed the sins of that corrupt city, he desired that the sinners might be saved. His deep interest for Sodom shows the anxiety that we should feel for the impenitent. We should cherish hatred of sin, but pity and love for the sinner</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464FFF4E-7CD2-D734-6C54-605151CDDA6B}"/>
              </a:ext>
            </a:extLst>
          </p:cNvPr>
          <p:cNvSpPr txBox="1"/>
          <p:nvPr/>
        </p:nvSpPr>
        <p:spPr>
          <a:xfrm>
            <a:off x="5208901" y="4233317"/>
            <a:ext cx="3103670" cy="307777"/>
          </a:xfrm>
          <a:prstGeom prst="rect">
            <a:avLst/>
          </a:prstGeom>
          <a:noFill/>
        </p:spPr>
        <p:txBody>
          <a:bodyPr wrap="none" rtlCol="0">
            <a:spAutoFit/>
          </a:bodyPr>
          <a:lstStyle/>
          <a:p>
            <a:pPr algn="r"/>
            <a:r>
              <a:rPr lang="en-US" sz="1400" b="1" dirty="0"/>
              <a:t>EGW (Patriarchs and Prophets, pg. 140</a:t>
            </a:r>
            <a:r>
              <a:rPr lang="es-ES" sz="1400" b="1" dirty="0"/>
              <a:t>)</a:t>
            </a:r>
          </a:p>
        </p:txBody>
      </p:sp>
    </p:spTree>
    <p:extLst>
      <p:ext uri="{BB962C8B-B14F-4D97-AF65-F5344CB8AC3E}">
        <p14:creationId xmlns:p14="http://schemas.microsoft.com/office/powerpoint/2010/main" val="56650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Forma&#10;&#10;Descripción generada automáticamente">
            <a:extLst>
              <a:ext uri="{FF2B5EF4-FFF2-40B4-BE49-F238E27FC236}">
                <a16:creationId xmlns:a16="http://schemas.microsoft.com/office/drawing/2014/main" id="{89165EF4-5337-A2C5-50AE-53553FDDE3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flipH="1">
            <a:off x="-1" y="2571750"/>
            <a:ext cx="9143999" cy="2571750"/>
          </a:xfrm>
          <a:prstGeom prst="rect">
            <a:avLst/>
          </a:prstGeom>
        </p:spPr>
      </p:pic>
      <p:pic>
        <p:nvPicPr>
          <p:cNvPr id="7" name="Imagen 6" descr="Forma, Rectángulo&#10;&#10;Descripción generada automáticamente">
            <a:extLst>
              <a:ext uri="{FF2B5EF4-FFF2-40B4-BE49-F238E27FC236}">
                <a16:creationId xmlns:a16="http://schemas.microsoft.com/office/drawing/2014/main" id="{0D0F2BF2-F602-3DCC-32F8-DC6DCB2AA4A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9144000" cy="2571750"/>
          </a:xfrm>
          <a:prstGeom prst="rect">
            <a:avLst/>
          </a:prstGeom>
        </p:spPr>
      </p:pic>
      <p:sp>
        <p:nvSpPr>
          <p:cNvPr id="2" name="CuadroTexto 1">
            <a:extLst>
              <a:ext uri="{FF2B5EF4-FFF2-40B4-BE49-F238E27FC236}">
                <a16:creationId xmlns:a16="http://schemas.microsoft.com/office/drawing/2014/main" id="{482C16D6-0D6F-3A0B-399E-A423C4B6FBAE}"/>
              </a:ext>
            </a:extLst>
          </p:cNvPr>
          <p:cNvSpPr txBox="1"/>
          <p:nvPr/>
        </p:nvSpPr>
        <p:spPr>
          <a:xfrm>
            <a:off x="2293373" y="109726"/>
            <a:ext cx="6582493" cy="769441"/>
          </a:xfrm>
          <a:prstGeom prst="rect">
            <a:avLst/>
          </a:prstGeom>
          <a:noFill/>
        </p:spPr>
        <p:txBody>
          <a:bodyPr wrap="square" rtlCol="0">
            <a:spAutoFit/>
          </a:bodyPr>
          <a:lstStyle/>
          <a:p>
            <a:pPr lvl="0" algn="ctr">
              <a:defRPr/>
            </a:pPr>
            <a:r>
              <a:rPr lang="es-ES" sz="4400" b="1" dirty="0">
                <a:ln w="0"/>
                <a:solidFill>
                  <a:srgbClr val="CC00CC">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WEEKLY CHALLENGE</a:t>
            </a:r>
            <a:endParaRPr kumimoji="0" lang="es-ES" sz="4400" b="1" i="0" u="none" strike="noStrike" kern="1200" cap="none" spc="0" normalizeH="0" baseline="0" noProof="0" dirty="0">
              <a:ln w="0"/>
              <a:solidFill>
                <a:srgbClr val="CC00CC">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 name="CuadroTexto 2">
            <a:extLst>
              <a:ext uri="{FF2B5EF4-FFF2-40B4-BE49-F238E27FC236}">
                <a16:creationId xmlns:a16="http://schemas.microsoft.com/office/drawing/2014/main" id="{B63CF8FF-F34A-C647-9DEC-0F2744052064}"/>
              </a:ext>
            </a:extLst>
          </p:cNvPr>
          <p:cNvSpPr txBox="1"/>
          <p:nvPr/>
        </p:nvSpPr>
        <p:spPr>
          <a:xfrm>
            <a:off x="279450" y="2659372"/>
            <a:ext cx="7021002" cy="769441"/>
          </a:xfrm>
          <a:prstGeom prst="rect">
            <a:avLst/>
          </a:prstGeom>
          <a:noFill/>
        </p:spPr>
        <p:txBody>
          <a:bodyPr wrap="square" rtlCol="0">
            <a:spAutoFit/>
          </a:bodyPr>
          <a:lstStyle>
            <a:defPPr>
              <a:defRPr lang="en-US"/>
            </a:defPPr>
            <a:lvl1pPr algn="ctr">
              <a:defRPr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pPr lvl="0">
              <a:defRPr/>
            </a:pPr>
            <a:r>
              <a:rPr lang="es-ES" dirty="0">
                <a:solidFill>
                  <a:srgbClr val="0E625E"/>
                </a:solidFill>
                <a:effectLst>
                  <a:outerShdw blurRad="38100" dist="19050" dir="2700000" algn="tl" rotWithShape="0">
                    <a:prstClr val="black">
                      <a:alpha val="40000"/>
                    </a:prstClr>
                  </a:outerShdw>
                </a:effectLst>
              </a:rPr>
              <a:t>ADVANCED CHALLENGE</a:t>
            </a:r>
            <a:endParaRPr kumimoji="0" lang="es-ES" sz="4400" b="1" i="0" u="none" strike="noStrike" kern="1200" cap="none" spc="0" normalizeH="0" baseline="0" noProof="0" dirty="0">
              <a:ln w="0"/>
              <a:solidFill>
                <a:srgbClr val="0E625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 name="CuadroTexto 3">
            <a:extLst>
              <a:ext uri="{FF2B5EF4-FFF2-40B4-BE49-F238E27FC236}">
                <a16:creationId xmlns:a16="http://schemas.microsoft.com/office/drawing/2014/main" id="{01D1B634-A315-5202-0AC1-4DE5E4DB611D}"/>
              </a:ext>
            </a:extLst>
          </p:cNvPr>
          <p:cNvSpPr txBox="1"/>
          <p:nvPr/>
        </p:nvSpPr>
        <p:spPr>
          <a:xfrm>
            <a:off x="2695787" y="952102"/>
            <a:ext cx="5334261" cy="1323439"/>
          </a:xfrm>
          <a:prstGeom prst="rect">
            <a:avLst/>
          </a:prstGeom>
          <a:noFill/>
        </p:spPr>
        <p:txBody>
          <a:bodyPr wrap="square" rtlCol="0">
            <a:spAutoFit/>
          </a:bodyPr>
          <a:lstStyle/>
          <a:p>
            <a:pPr lvl="0" algn="ctr">
              <a:spcBef>
                <a:spcPts val="600"/>
              </a:spcBef>
              <a:defRPr/>
            </a:pPr>
            <a:r>
              <a:rPr lang="en-US" sz="2000" b="1" dirty="0">
                <a:solidFill>
                  <a:prstClr val="black"/>
                </a:solidFill>
                <a:latin typeface="Comic Sans MS" panose="030F0702030302020204" pitchFamily="66" charset="0"/>
                <a:cs typeface="Times New Roman" panose="02020603050405020304" pitchFamily="18" charset="0"/>
              </a:rPr>
              <a:t>In our cities we face obstacles to preaching the gospel appropriately and effectively. We need to beg God to intervene</a:t>
            </a:r>
            <a:r>
              <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rPr>
              <a:t>.</a:t>
            </a:r>
          </a:p>
        </p:txBody>
      </p:sp>
      <p:sp>
        <p:nvSpPr>
          <p:cNvPr id="5" name="CuadroTexto 4">
            <a:extLst>
              <a:ext uri="{FF2B5EF4-FFF2-40B4-BE49-F238E27FC236}">
                <a16:creationId xmlns:a16="http://schemas.microsoft.com/office/drawing/2014/main" id="{31A3BD76-4DBE-546B-00B0-64160E588448}"/>
              </a:ext>
            </a:extLst>
          </p:cNvPr>
          <p:cNvSpPr txBox="1"/>
          <p:nvPr/>
        </p:nvSpPr>
        <p:spPr>
          <a:xfrm>
            <a:off x="497123" y="3370225"/>
            <a:ext cx="6575112" cy="1323439"/>
          </a:xfrm>
          <a:prstGeom prst="rect">
            <a:avLst/>
          </a:prstGeom>
          <a:noFill/>
        </p:spPr>
        <p:txBody>
          <a:bodyPr wrap="square" rtlCol="0">
            <a:spAutoFit/>
          </a:bodyPr>
          <a:lstStyle/>
          <a:p>
            <a:pPr lvl="0" algn="ctr">
              <a:spcBef>
                <a:spcPts val="600"/>
              </a:spcBef>
              <a:defRPr/>
            </a:pPr>
            <a:r>
              <a:rPr lang="en-US" sz="2000" b="1" dirty="0">
                <a:solidFill>
                  <a:prstClr val="black"/>
                </a:solidFill>
                <a:latin typeface="Comic Sans MS" panose="030F0702030302020204" pitchFamily="66" charset="0"/>
              </a:rPr>
              <a:t>Find a way to connect with someone who is going through a difficult situation similar to yours. Tell the person you are praying for them and ask God to show you what you can do to help them</a:t>
            </a:r>
            <a:r>
              <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p:txBody>
      </p:sp>
      <p:pic>
        <p:nvPicPr>
          <p:cNvPr id="13" name="Imagen 12" descr="Mujer hablando por teléfono&#10;&#10;Descripción generada automáticamente">
            <a:extLst>
              <a:ext uri="{FF2B5EF4-FFF2-40B4-BE49-F238E27FC236}">
                <a16:creationId xmlns:a16="http://schemas.microsoft.com/office/drawing/2014/main" id="{88D4C628-A9A9-7A73-B092-157E9DBE777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47547" y="705768"/>
            <a:ext cx="2049066" cy="1668023"/>
          </a:xfrm>
          <a:prstGeom prst="rect">
            <a:avLst/>
          </a:prstGeom>
          <a:ln>
            <a:noFill/>
          </a:ln>
          <a:effectLst>
            <a:softEdge rad="112500"/>
          </a:effectLst>
        </p:spPr>
      </p:pic>
      <p:pic>
        <p:nvPicPr>
          <p:cNvPr id="15" name="Imagen 14" descr="Mano de una persona&#10;&#10;Descripción generada automáticamente con confianza media">
            <a:extLst>
              <a:ext uri="{FF2B5EF4-FFF2-40B4-BE49-F238E27FC236}">
                <a16:creationId xmlns:a16="http://schemas.microsoft.com/office/drawing/2014/main" id="{FDB5F0D5-63BB-4E44-CEEC-92B683B39C6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1130"/>
          <a:stretch/>
        </p:blipFill>
        <p:spPr>
          <a:xfrm>
            <a:off x="7211960" y="3215148"/>
            <a:ext cx="1523141" cy="1786293"/>
          </a:xfrm>
          <a:prstGeom prst="rect">
            <a:avLst/>
          </a:prstGeom>
          <a:ln>
            <a:noFill/>
          </a:ln>
          <a:effectLst>
            <a:softEdge rad="112500"/>
          </a:effectLst>
        </p:spPr>
      </p:pic>
    </p:spTree>
    <p:extLst>
      <p:ext uri="{BB962C8B-B14F-4D97-AF65-F5344CB8AC3E}">
        <p14:creationId xmlns:p14="http://schemas.microsoft.com/office/powerpoint/2010/main" val="180216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800" decel="100000"/>
                                        <p:tgtEl>
                                          <p:spTgt spid="3"/>
                                        </p:tgtEl>
                                      </p:cBhvr>
                                    </p:animEffect>
                                    <p:anim calcmode="lin" valueType="num">
                                      <p:cBhvr>
                                        <p:cTn id="30" dur="800" decel="100000" fill="hold"/>
                                        <p:tgtEl>
                                          <p:spTgt spid="3"/>
                                        </p:tgtEl>
                                        <p:attrNameLst>
                                          <p:attrName>style.rotation</p:attrName>
                                        </p:attrNameLst>
                                      </p:cBhvr>
                                      <p:tavLst>
                                        <p:tav tm="0">
                                          <p:val>
                                            <p:fltVal val="-90"/>
                                          </p:val>
                                        </p:tav>
                                        <p:tav tm="100000">
                                          <p:val>
                                            <p:fltVal val="0"/>
                                          </p:val>
                                        </p:tav>
                                      </p:tavLst>
                                    </p:anim>
                                    <p:anim calcmode="lin" valueType="num">
                                      <p:cBhvr>
                                        <p:cTn id="31" dur="800" decel="100000" fill="hold"/>
                                        <p:tgtEl>
                                          <p:spTgt spid="3"/>
                                        </p:tgtEl>
                                        <p:attrNameLst>
                                          <p:attrName>ppt_x</p:attrName>
                                        </p:attrNameLst>
                                      </p:cBhvr>
                                      <p:tavLst>
                                        <p:tav tm="0">
                                          <p:val>
                                            <p:strVal val="#ppt_x+0.4"/>
                                          </p:val>
                                        </p:tav>
                                        <p:tav tm="100000">
                                          <p:val>
                                            <p:strVal val="#ppt_x-0.05"/>
                                          </p:val>
                                        </p:tav>
                                      </p:tavLst>
                                    </p:anim>
                                    <p:anim calcmode="lin" valueType="num">
                                      <p:cBhvr>
                                        <p:cTn id="32" dur="800" decel="100000" fill="hold"/>
                                        <p:tgtEl>
                                          <p:spTgt spid="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53"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Imagen 4" descr="Un grupo de personas en un salón&#10;&#10;Descripción generada automáticamente">
            <a:extLst>
              <a:ext uri="{FF2B5EF4-FFF2-40B4-BE49-F238E27FC236}">
                <a16:creationId xmlns:a16="http://schemas.microsoft.com/office/drawing/2014/main" id="{6B9B194C-536B-DE1E-36D4-F002951F17FF}"/>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15" y="8"/>
            <a:ext cx="9143985" cy="4165863"/>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 name="CuadroTexto 2">
            <a:extLst>
              <a:ext uri="{FF2B5EF4-FFF2-40B4-BE49-F238E27FC236}">
                <a16:creationId xmlns:a16="http://schemas.microsoft.com/office/drawing/2014/main" id="{0ADAAED4-5572-050B-861E-2FA006F0E725}"/>
              </a:ext>
            </a:extLst>
          </p:cNvPr>
          <p:cNvSpPr txBox="1"/>
          <p:nvPr/>
        </p:nvSpPr>
        <p:spPr>
          <a:xfrm>
            <a:off x="109509" y="3895366"/>
            <a:ext cx="8922696" cy="1258382"/>
          </a:xfrm>
          <a:prstGeom prst="rect">
            <a:avLst/>
          </a:prstGeom>
          <a:noFill/>
        </p:spPr>
        <p:txBody>
          <a:bodyPr wrap="square">
            <a:prstTxWarp prst="textChevronInverted">
              <a:avLst/>
            </a:prstTxWarp>
            <a:spAutoFit/>
            <a:scene3d>
              <a:camera prst="orthographicFront"/>
              <a:lightRig rig="threePt" dir="t"/>
            </a:scene3d>
            <a:sp3d extrusionH="57150">
              <a:bevelT w="38100" h="38100"/>
            </a:sp3d>
          </a:bodyPr>
          <a:lstStyle>
            <a:defPPr>
              <a:defRPr lang="es-ES"/>
            </a:defPPr>
            <a:lvl1pPr algn="ctr">
              <a:defRPr sz="3600" b="1">
                <a:solidFill>
                  <a:srgbClr val="32528C"/>
                </a:solidFill>
                <a:latin typeface="Comic Sans MS" panose="030F0702030302020204" pitchFamily="66" charset="0"/>
              </a:defRPr>
            </a:lvl1pPr>
            <a:lvl2pPr>
              <a:defRPr/>
            </a:lvl2pPr>
            <a:lvl3pPr>
              <a:defRPr/>
            </a:lvl3pPr>
            <a:lvl4pPr>
              <a:defRPr/>
            </a:lvl4pPr>
            <a:lvl5pPr>
              <a:defRPr/>
            </a:lvl5pPr>
            <a:lvl6pPr>
              <a:defRPr/>
            </a:lvl6pPr>
            <a:lvl7pPr>
              <a:defRPr/>
            </a:lvl7pPr>
            <a:lvl8pPr>
              <a:defRPr/>
            </a:lvl8pPr>
            <a:lvl9pPr>
              <a:defRPr/>
            </a:lvl9pPr>
          </a:lstStyle>
          <a:p>
            <a:pPr defTabSz="685800"/>
            <a:r>
              <a:rPr lang="es-ES" sz="2100" dirty="0">
                <a:solidFill>
                  <a:srgbClr val="079B62"/>
                </a:solidFill>
              </a:rPr>
              <a:t>“</a:t>
            </a:r>
            <a:r>
              <a:rPr lang="en-US" sz="2100" dirty="0">
                <a:solidFill>
                  <a:srgbClr val="079B62"/>
                </a:solidFill>
              </a:rPr>
              <a:t>A new commandment I give you: that you love one another. May they love each other as I have loved you. By this all will know that you are My disciples, if you have love for one another.” (John </a:t>
            </a:r>
            <a:r>
              <a:rPr lang="en-US" sz="2100">
                <a:solidFill>
                  <a:srgbClr val="079B62"/>
                </a:solidFill>
              </a:rPr>
              <a:t>13:34,35)</a:t>
            </a:r>
            <a:endParaRPr lang="es-ES" sz="2100" dirty="0">
              <a:solidFill>
                <a:srgbClr val="079B62"/>
              </a:solidFill>
            </a:endParaRPr>
          </a:p>
        </p:txBody>
      </p:sp>
    </p:spTree>
    <p:extLst>
      <p:ext uri="{BB962C8B-B14F-4D97-AF65-F5344CB8AC3E}">
        <p14:creationId xmlns:p14="http://schemas.microsoft.com/office/powerpoint/2010/main" val="282892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1AE0B6D-E5E6-8AEE-9994-3073323A1FC6}"/>
              </a:ext>
            </a:extLst>
          </p:cNvPr>
          <p:cNvSpPr txBox="1"/>
          <p:nvPr/>
        </p:nvSpPr>
        <p:spPr>
          <a:xfrm>
            <a:off x="3427413" y="2820267"/>
            <a:ext cx="5716587" cy="2185214"/>
          </a:xfrm>
          <a:prstGeom prst="rect">
            <a:avLst/>
          </a:prstGeom>
          <a:noFill/>
        </p:spPr>
        <p:txBody>
          <a:bodyPr wrap="square" rtlCol="0">
            <a:spAutoFit/>
          </a:bodyPr>
          <a:lstStyle/>
          <a:p>
            <a:r>
              <a:rPr lang="es-ES" b="1" dirty="0" err="1">
                <a:solidFill>
                  <a:srgbClr val="ACE5F2"/>
                </a:solidFill>
                <a:effectLst>
                  <a:glow rad="63500">
                    <a:srgbClr val="002060"/>
                  </a:glow>
                  <a:outerShdw blurRad="38100" dist="38100" dir="2700000" algn="tl">
                    <a:srgbClr val="000000">
                      <a:alpha val="43137"/>
                    </a:srgbClr>
                  </a:outerShdw>
                </a:effectLst>
              </a:rPr>
              <a:t>Sharing</a:t>
            </a:r>
            <a:r>
              <a:rPr lang="es-ES" b="1" dirty="0">
                <a:solidFill>
                  <a:srgbClr val="ACE5F2"/>
                </a:solidFill>
                <a:effectLst>
                  <a:glow rad="63500">
                    <a:srgbClr val="002060"/>
                  </a:glow>
                  <a:outerShdw blurRad="38100" dist="38100" dir="2700000" algn="tl">
                    <a:srgbClr val="000000">
                      <a:alpha val="43137"/>
                    </a:srgbClr>
                  </a:outerShdw>
                </a:effectLst>
              </a:rPr>
              <a:t> God's mission:</a:t>
            </a:r>
          </a:p>
          <a:p>
            <a:r>
              <a:rPr lang="es-ES" b="1" dirty="0">
                <a:solidFill>
                  <a:schemeClr val="bg1"/>
                </a:solidFill>
                <a:effectLst>
                  <a:glow rad="63500">
                    <a:srgbClr val="002060"/>
                  </a:glow>
                  <a:outerShdw blurRad="38100" dist="38100" dir="2700000" algn="tl">
                    <a:srgbClr val="000000">
                      <a:alpha val="43137"/>
                    </a:srgbClr>
                  </a:outerShdw>
                </a:effectLst>
              </a:rPr>
              <a:t>	</a:t>
            </a:r>
            <a:r>
              <a:rPr lang="es-ES" b="1" dirty="0" err="1">
                <a:solidFill>
                  <a:schemeClr val="bg1"/>
                </a:solidFill>
                <a:effectLst>
                  <a:glow rad="63500">
                    <a:srgbClr val="002060"/>
                  </a:glow>
                  <a:outerShdw blurRad="38100" dist="38100" dir="2700000" algn="tl">
                    <a:srgbClr val="000000">
                      <a:alpha val="43137"/>
                    </a:srgbClr>
                  </a:outerShdw>
                </a:effectLst>
              </a:rPr>
              <a:t>Hospitality</a:t>
            </a:r>
            <a:r>
              <a:rPr lang="es-ES" b="1" dirty="0">
                <a:solidFill>
                  <a:schemeClr val="bg1"/>
                </a:solidFill>
                <a:effectLst>
                  <a:glow rad="63500">
                    <a:srgbClr val="002060"/>
                  </a:glow>
                  <a:outerShdw blurRad="38100" dist="38100" dir="2700000" algn="tl">
                    <a:srgbClr val="000000">
                      <a:alpha val="43137"/>
                    </a:srgbClr>
                  </a:outerShdw>
                </a:effectLst>
              </a:rPr>
              <a:t> (Gen. 18:1-15).</a:t>
            </a:r>
          </a:p>
          <a:p>
            <a:r>
              <a:rPr lang="es-ES" b="1" dirty="0">
                <a:solidFill>
                  <a:schemeClr val="bg1"/>
                </a:solidFill>
                <a:effectLst>
                  <a:glow rad="63500">
                    <a:srgbClr val="002060"/>
                  </a:glow>
                  <a:outerShdw blurRad="38100" dist="38100" dir="2700000" algn="tl">
                    <a:srgbClr val="000000">
                      <a:alpha val="43137"/>
                    </a:srgbClr>
                  </a:outerShdw>
                </a:effectLst>
              </a:rPr>
              <a:t>	</a:t>
            </a:r>
            <a:r>
              <a:rPr lang="en-US" b="1" dirty="0">
                <a:solidFill>
                  <a:schemeClr val="bg1"/>
                </a:solidFill>
                <a:effectLst>
                  <a:glow rad="63500">
                    <a:srgbClr val="002060"/>
                  </a:glow>
                  <a:outerShdw blurRad="38100" dist="38100" dir="2700000" algn="tl">
                    <a:srgbClr val="000000">
                      <a:alpha val="43137"/>
                    </a:srgbClr>
                  </a:outerShdw>
                </a:effectLst>
              </a:rPr>
              <a:t>Love for others (Gen. 18:16-23</a:t>
            </a:r>
            <a:r>
              <a:rPr lang="es-ES" b="1" dirty="0">
                <a:solidFill>
                  <a:schemeClr val="bg1"/>
                </a:solidFill>
                <a:effectLst>
                  <a:glow rad="63500">
                    <a:srgbClr val="002060"/>
                  </a:glow>
                  <a:outerShdw blurRad="38100" dist="38100" dir="2700000" algn="tl">
                    <a:srgbClr val="000000">
                      <a:alpha val="43137"/>
                    </a:srgbClr>
                  </a:outerShdw>
                </a:effectLst>
              </a:rPr>
              <a:t>).</a:t>
            </a:r>
          </a:p>
          <a:p>
            <a:r>
              <a:rPr lang="es-ES" b="1" dirty="0">
                <a:solidFill>
                  <a:schemeClr val="bg1"/>
                </a:solidFill>
                <a:effectLst>
                  <a:glow rad="63500">
                    <a:srgbClr val="002060"/>
                  </a:glow>
                  <a:outerShdw blurRad="38100" dist="38100" dir="2700000" algn="tl">
                    <a:srgbClr val="000000">
                      <a:alpha val="43137"/>
                    </a:srgbClr>
                  </a:outerShdw>
                </a:effectLst>
              </a:rPr>
              <a:t>	</a:t>
            </a:r>
            <a:r>
              <a:rPr lang="es-ES" b="1" dirty="0" err="1">
                <a:solidFill>
                  <a:schemeClr val="bg1"/>
                </a:solidFill>
                <a:effectLst>
                  <a:glow rad="63500">
                    <a:srgbClr val="002060"/>
                  </a:glow>
                  <a:outerShdw blurRad="38100" dist="38100" dir="2700000" algn="tl">
                    <a:srgbClr val="000000">
                      <a:alpha val="43137"/>
                    </a:srgbClr>
                  </a:outerShdw>
                </a:effectLst>
              </a:rPr>
              <a:t>Intercessory</a:t>
            </a:r>
            <a:r>
              <a:rPr lang="es-ES" b="1" dirty="0">
                <a:solidFill>
                  <a:schemeClr val="bg1"/>
                </a:solidFill>
                <a:effectLst>
                  <a:glow rad="63500">
                    <a:srgbClr val="002060"/>
                  </a:glow>
                  <a:outerShdw blurRad="38100" dist="38100" dir="2700000" algn="tl">
                    <a:srgbClr val="000000">
                      <a:alpha val="43137"/>
                    </a:srgbClr>
                  </a:outerShdw>
                </a:effectLst>
              </a:rPr>
              <a:t> </a:t>
            </a:r>
            <a:r>
              <a:rPr lang="es-ES" b="1" dirty="0" err="1">
                <a:solidFill>
                  <a:schemeClr val="bg1"/>
                </a:solidFill>
                <a:effectLst>
                  <a:glow rad="63500">
                    <a:srgbClr val="002060"/>
                  </a:glow>
                  <a:outerShdw blurRad="38100" dist="38100" dir="2700000" algn="tl">
                    <a:srgbClr val="000000">
                      <a:alpha val="43137"/>
                    </a:srgbClr>
                  </a:outerShdw>
                </a:effectLst>
              </a:rPr>
              <a:t>prayer</a:t>
            </a:r>
            <a:r>
              <a:rPr lang="es-ES" b="1" dirty="0">
                <a:solidFill>
                  <a:schemeClr val="bg1"/>
                </a:solidFill>
                <a:effectLst>
                  <a:glow rad="63500">
                    <a:srgbClr val="002060"/>
                  </a:glow>
                  <a:outerShdw blurRad="38100" dist="38100" dir="2700000" algn="tl">
                    <a:srgbClr val="000000">
                      <a:alpha val="43137"/>
                    </a:srgbClr>
                  </a:outerShdw>
                </a:effectLst>
              </a:rPr>
              <a:t> (Gen. 18:24-33).</a:t>
            </a:r>
          </a:p>
          <a:p>
            <a:pPr>
              <a:spcBef>
                <a:spcPts val="1200"/>
              </a:spcBef>
            </a:pPr>
            <a:r>
              <a:rPr lang="es-ES" b="1" dirty="0">
                <a:solidFill>
                  <a:srgbClr val="D4F1B5"/>
                </a:solidFill>
                <a:effectLst>
                  <a:glow rad="63500">
                    <a:srgbClr val="002060"/>
                  </a:glow>
                  <a:outerShdw blurRad="38100" dist="38100" dir="2700000" algn="tl">
                    <a:srgbClr val="000000">
                      <a:alpha val="43137"/>
                    </a:srgbClr>
                  </a:outerShdw>
                </a:effectLst>
              </a:rPr>
              <a:t>Mission </a:t>
            </a:r>
            <a:r>
              <a:rPr lang="es-ES" b="1" dirty="0" err="1">
                <a:solidFill>
                  <a:srgbClr val="D4F1B5"/>
                </a:solidFill>
                <a:effectLst>
                  <a:glow rad="63500">
                    <a:srgbClr val="002060"/>
                  </a:glow>
                  <a:outerShdw blurRad="38100" dist="38100" dir="2700000" algn="tl">
                    <a:srgbClr val="000000">
                      <a:alpha val="43137"/>
                    </a:srgbClr>
                  </a:outerShdw>
                </a:effectLst>
              </a:rPr>
              <a:t>results</a:t>
            </a:r>
            <a:r>
              <a:rPr lang="es-ES" b="1" dirty="0">
                <a:solidFill>
                  <a:srgbClr val="D4F1B5"/>
                </a:solidFill>
                <a:effectLst>
                  <a:glow rad="63500">
                    <a:srgbClr val="002060"/>
                  </a:glow>
                  <a:outerShdw blurRad="38100" dist="38100" dir="2700000" algn="tl">
                    <a:srgbClr val="000000">
                      <a:alpha val="43137"/>
                    </a:srgbClr>
                  </a:outerShdw>
                </a:effectLst>
              </a:rPr>
              <a:t>:</a:t>
            </a:r>
          </a:p>
          <a:p>
            <a:r>
              <a:rPr lang="es-ES" b="1" dirty="0">
                <a:solidFill>
                  <a:schemeClr val="bg1"/>
                </a:solidFill>
                <a:effectLst>
                  <a:glow rad="63500">
                    <a:srgbClr val="002060"/>
                  </a:glow>
                  <a:outerShdw blurRad="38100" dist="38100" dir="2700000" algn="tl">
                    <a:srgbClr val="000000">
                      <a:alpha val="43137"/>
                    </a:srgbClr>
                  </a:outerShdw>
                </a:effectLst>
              </a:rPr>
              <a:t>	</a:t>
            </a:r>
            <a:r>
              <a:rPr lang="en-US" b="1" dirty="0">
                <a:solidFill>
                  <a:schemeClr val="bg1"/>
                </a:solidFill>
                <a:effectLst>
                  <a:glow rad="63500">
                    <a:srgbClr val="002060"/>
                  </a:glow>
                  <a:outerShdw blurRad="38100" dist="38100" dir="2700000" algn="tl">
                    <a:srgbClr val="000000">
                      <a:alpha val="43137"/>
                    </a:srgbClr>
                  </a:outerShdw>
                </a:effectLst>
              </a:rPr>
              <a:t>Accept individual decisions (Gen. 19:1-29</a:t>
            </a:r>
            <a:r>
              <a:rPr lang="es-ES" b="1" dirty="0">
                <a:solidFill>
                  <a:schemeClr val="bg1"/>
                </a:solidFill>
                <a:effectLst>
                  <a:glow rad="63500">
                    <a:srgbClr val="002060"/>
                  </a:glow>
                  <a:outerShdw blurRad="38100" dist="38100" dir="2700000" algn="tl">
                    <a:srgbClr val="000000">
                      <a:alpha val="43137"/>
                    </a:srgbClr>
                  </a:outerShdw>
                </a:effectLst>
              </a:rPr>
              <a:t>).</a:t>
            </a:r>
          </a:p>
          <a:p>
            <a:r>
              <a:rPr lang="es-ES" b="1" dirty="0">
                <a:solidFill>
                  <a:schemeClr val="bg1"/>
                </a:solidFill>
                <a:effectLst>
                  <a:glow rad="63500">
                    <a:srgbClr val="002060"/>
                  </a:glow>
                  <a:outerShdw blurRad="38100" dist="38100" dir="2700000" algn="tl">
                    <a:srgbClr val="000000">
                      <a:alpha val="43137"/>
                    </a:srgbClr>
                  </a:outerShdw>
                </a:effectLst>
              </a:rPr>
              <a:t>	</a:t>
            </a:r>
            <a:r>
              <a:rPr lang="en-US" b="1" dirty="0">
                <a:solidFill>
                  <a:schemeClr val="bg1"/>
                </a:solidFill>
                <a:effectLst>
                  <a:glow rad="63500">
                    <a:srgbClr val="002060"/>
                  </a:glow>
                  <a:outerShdw blurRad="38100" dist="38100" dir="2700000" algn="tl">
                    <a:srgbClr val="000000">
                      <a:alpha val="43137"/>
                    </a:srgbClr>
                  </a:outerShdw>
                </a:effectLst>
              </a:rPr>
              <a:t>Submit to the divine will (Gen. 12:1-9</a:t>
            </a:r>
            <a:r>
              <a:rPr lang="es-ES" b="1" dirty="0">
                <a:solidFill>
                  <a:schemeClr val="bg1"/>
                </a:solidFill>
                <a:effectLst>
                  <a:glow rad="63500">
                    <a:srgbClr val="002060"/>
                  </a:glow>
                  <a:outerShdw blurRad="38100" dist="38100" dir="2700000" algn="tl">
                    <a:srgbClr val="000000">
                      <a:alpha val="43137"/>
                    </a:srgbClr>
                  </a:outerShdw>
                </a:effectLst>
              </a:rPr>
              <a:t>).</a:t>
            </a:r>
          </a:p>
        </p:txBody>
      </p:sp>
      <p:sp>
        <p:nvSpPr>
          <p:cNvPr id="3" name="CuadroTexto 2">
            <a:extLst>
              <a:ext uri="{FF2B5EF4-FFF2-40B4-BE49-F238E27FC236}">
                <a16:creationId xmlns:a16="http://schemas.microsoft.com/office/drawing/2014/main" id="{B3C04AEE-0166-C9DC-E666-D3969F1DD3C9}"/>
              </a:ext>
            </a:extLst>
          </p:cNvPr>
          <p:cNvSpPr txBox="1"/>
          <p:nvPr/>
        </p:nvSpPr>
        <p:spPr>
          <a:xfrm>
            <a:off x="140676" y="153170"/>
            <a:ext cx="4964124" cy="1046440"/>
          </a:xfrm>
          <a:prstGeom prst="rect">
            <a:avLst/>
          </a:prstGeom>
          <a:noFill/>
        </p:spPr>
        <p:txBody>
          <a:bodyPr wrap="square" rtlCol="0">
            <a:spAutoFit/>
          </a:bodyPr>
          <a:lstStyle/>
          <a:p>
            <a:pPr>
              <a:spcBef>
                <a:spcPts val="600"/>
              </a:spcBef>
            </a:pPr>
            <a:r>
              <a:rPr lang="en-US" sz="1900" b="1" dirty="0">
                <a:solidFill>
                  <a:schemeClr val="bg1"/>
                </a:solidFill>
                <a:effectLst>
                  <a:outerShdw blurRad="38100" dist="38100" dir="2700000" algn="tl">
                    <a:srgbClr val="000000">
                      <a:alpha val="43137"/>
                    </a:srgbClr>
                  </a:outerShdw>
                </a:effectLst>
              </a:rPr>
              <a:t>God's mission is to save humanity. </a:t>
            </a:r>
          </a:p>
          <a:p>
            <a:pPr>
              <a:spcBef>
                <a:spcPts val="600"/>
              </a:spcBef>
            </a:pPr>
            <a:r>
              <a:rPr lang="en-US" sz="1900" b="1" dirty="0">
                <a:solidFill>
                  <a:schemeClr val="bg1"/>
                </a:solidFill>
                <a:effectLst>
                  <a:outerShdw blurRad="38100" dist="38100" dir="2700000" algn="tl">
                    <a:srgbClr val="000000">
                      <a:alpha val="43137"/>
                    </a:srgbClr>
                  </a:outerShdw>
                </a:effectLst>
              </a:rPr>
              <a:t>To achieve his purpose, He has assigned each of us a part in fulfilling that mission.</a:t>
            </a:r>
            <a:endParaRPr lang="es-ES" sz="1900" b="1" dirty="0">
              <a:solidFill>
                <a:schemeClr val="bg1"/>
              </a:solidFill>
              <a:effectLst>
                <a:outerShdw blurRad="38100" dist="38100" dir="2700000" algn="tl">
                  <a:srgbClr val="000000">
                    <a:alpha val="43137"/>
                  </a:srgbClr>
                </a:outerShdw>
              </a:effectLst>
            </a:endParaRPr>
          </a:p>
        </p:txBody>
      </p:sp>
      <p:pic>
        <p:nvPicPr>
          <p:cNvPr id="7" name="Imagen 6" descr="Un grupo de personas de pie sobre pasto&#10;&#10;Descripción generada automáticamente con confianza baja">
            <a:extLst>
              <a:ext uri="{FF2B5EF4-FFF2-40B4-BE49-F238E27FC236}">
                <a16:creationId xmlns:a16="http://schemas.microsoft.com/office/drawing/2014/main" id="{E25A5D95-3532-C9DC-CD97-50E8DC4442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560" y="2268361"/>
            <a:ext cx="2665828" cy="304168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3" name="Imagen 12" descr="Imagen que contiene agua, hombre, parado, sostener&#10;&#10;Descripción generada automáticamente">
            <a:extLst>
              <a:ext uri="{FF2B5EF4-FFF2-40B4-BE49-F238E27FC236}">
                <a16:creationId xmlns:a16="http://schemas.microsoft.com/office/drawing/2014/main" id="{DD15E5B8-0047-69E9-079B-0C0450A710F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09953" y="111396"/>
            <a:ext cx="3793370" cy="2411318"/>
          </a:xfrm>
          <a:prstGeom prst="rect">
            <a:avLst/>
          </a:prstGeom>
          <a:solidFill>
            <a:srgbClr val="FFFFFF">
              <a:shade val="85000"/>
            </a:srgbClr>
          </a:solidFill>
          <a:ln w="88900" cap="sq">
            <a:solidFill>
              <a:srgbClr val="85E1C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Icono&#10;&#10;Descripción generada automáticamente">
            <a:extLst>
              <a:ext uri="{FF2B5EF4-FFF2-40B4-BE49-F238E27FC236}">
                <a16:creationId xmlns:a16="http://schemas.microsoft.com/office/drawing/2014/main" id="{A83F82A1-4F97-F2B1-ADE6-902E264DFAE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680923" y="4699270"/>
            <a:ext cx="196060" cy="196060"/>
          </a:xfrm>
          <a:prstGeom prst="rect">
            <a:avLst/>
          </a:prstGeom>
          <a:effectLst>
            <a:outerShdw blurRad="63500" sx="102000" sy="102000" algn="ctr" rotWithShape="0">
              <a:prstClr val="black"/>
            </a:outerShdw>
          </a:effectLst>
        </p:spPr>
      </p:pic>
      <p:pic>
        <p:nvPicPr>
          <p:cNvPr id="15" name="Imagen 14" descr="Icono&#10;&#10;Descripción generada automáticamente">
            <a:extLst>
              <a:ext uri="{FF2B5EF4-FFF2-40B4-BE49-F238E27FC236}">
                <a16:creationId xmlns:a16="http://schemas.microsoft.com/office/drawing/2014/main" id="{C77CED5C-C78B-C1EF-D3B8-8410F636D7E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80923" y="3460969"/>
            <a:ext cx="196060" cy="196060"/>
          </a:xfrm>
          <a:prstGeom prst="rect">
            <a:avLst/>
          </a:prstGeom>
          <a:effectLst>
            <a:outerShdw blurRad="63500" sx="102000" sy="102000" algn="ctr" rotWithShape="0">
              <a:prstClr val="black"/>
            </a:outerShdw>
          </a:effectLst>
        </p:spPr>
      </p:pic>
      <p:pic>
        <p:nvPicPr>
          <p:cNvPr id="16" name="Imagen 15" descr="Icono&#10;&#10;Descripción generada automáticamente">
            <a:extLst>
              <a:ext uri="{FF2B5EF4-FFF2-40B4-BE49-F238E27FC236}">
                <a16:creationId xmlns:a16="http://schemas.microsoft.com/office/drawing/2014/main" id="{098CC626-4909-CE44-F2D4-5664C6D3550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680923" y="3178767"/>
            <a:ext cx="196060" cy="196060"/>
          </a:xfrm>
          <a:prstGeom prst="rect">
            <a:avLst/>
          </a:prstGeom>
          <a:effectLst>
            <a:outerShdw blurRad="63500" sx="102000" sy="102000" algn="ctr" rotWithShape="0">
              <a:prstClr val="black"/>
            </a:outerShdw>
          </a:effectLst>
        </p:spPr>
      </p:pic>
      <p:pic>
        <p:nvPicPr>
          <p:cNvPr id="17" name="Imagen 16" descr="Icono&#10;&#10;Descripción generada automáticamente">
            <a:extLst>
              <a:ext uri="{FF2B5EF4-FFF2-40B4-BE49-F238E27FC236}">
                <a16:creationId xmlns:a16="http://schemas.microsoft.com/office/drawing/2014/main" id="{4A99CEC4-C380-66E0-E207-DE5EDBD59F5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680923" y="4422088"/>
            <a:ext cx="196060" cy="196060"/>
          </a:xfrm>
          <a:prstGeom prst="rect">
            <a:avLst/>
          </a:prstGeom>
          <a:effectLst>
            <a:outerShdw blurRad="63500" sx="102000" sy="102000" algn="ctr" rotWithShape="0">
              <a:prstClr val="black"/>
            </a:outerShdw>
          </a:effectLst>
        </p:spPr>
      </p:pic>
      <p:pic>
        <p:nvPicPr>
          <p:cNvPr id="18" name="Imagen 17" descr="Icono&#10;&#10;Descripción generada automáticamente">
            <a:extLst>
              <a:ext uri="{FF2B5EF4-FFF2-40B4-BE49-F238E27FC236}">
                <a16:creationId xmlns:a16="http://schemas.microsoft.com/office/drawing/2014/main" id="{6FAF4455-2524-6D0B-4884-2B6DDD443E1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680923" y="3739093"/>
            <a:ext cx="196060" cy="196060"/>
          </a:xfrm>
          <a:prstGeom prst="rect">
            <a:avLst/>
          </a:prstGeom>
          <a:effectLst>
            <a:outerShdw blurRad="63500" sx="102000" sy="102000" algn="ctr" rotWithShape="0">
              <a:prstClr val="black"/>
            </a:outerShdw>
          </a:effectLst>
        </p:spPr>
      </p:pic>
      <p:pic>
        <p:nvPicPr>
          <p:cNvPr id="20" name="Imagen 19" descr="Forma, Icono&#10;&#10;Descripción generada automáticamente">
            <a:extLst>
              <a:ext uri="{FF2B5EF4-FFF2-40B4-BE49-F238E27FC236}">
                <a16:creationId xmlns:a16="http://schemas.microsoft.com/office/drawing/2014/main" id="{845CEDEC-4308-8583-B839-4CE7567B6F9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7844354">
            <a:off x="3205890" y="4192135"/>
            <a:ext cx="219531" cy="190604"/>
          </a:xfrm>
          <a:prstGeom prst="rect">
            <a:avLst/>
          </a:prstGeom>
          <a:effectLst>
            <a:outerShdw blurRad="63500" sx="102000" sy="102000" algn="ctr" rotWithShape="0">
              <a:prstClr val="black"/>
            </a:outerShdw>
          </a:effectLst>
        </p:spPr>
      </p:pic>
      <p:pic>
        <p:nvPicPr>
          <p:cNvPr id="21" name="Imagen 20" descr="Dibujo de una persona&#10;&#10;Descripción generada automáticamente con confianza baja">
            <a:extLst>
              <a:ext uri="{FF2B5EF4-FFF2-40B4-BE49-F238E27FC236}">
                <a16:creationId xmlns:a16="http://schemas.microsoft.com/office/drawing/2014/main" id="{05AF8E4F-D3B2-EA96-CB8C-6C2AFDEA2BC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7844354">
            <a:off x="3211393" y="2934680"/>
            <a:ext cx="219531" cy="203001"/>
          </a:xfrm>
          <a:prstGeom prst="rect">
            <a:avLst/>
          </a:prstGeom>
          <a:effectLst>
            <a:outerShdw blurRad="63500" sx="102000" sy="102000" algn="ctr" rotWithShape="0">
              <a:prstClr val="black"/>
            </a:outerShdw>
          </a:effectLst>
        </p:spPr>
      </p:pic>
      <p:sp>
        <p:nvSpPr>
          <p:cNvPr id="5" name="CuadroTexto 4">
            <a:extLst>
              <a:ext uri="{FF2B5EF4-FFF2-40B4-BE49-F238E27FC236}">
                <a16:creationId xmlns:a16="http://schemas.microsoft.com/office/drawing/2014/main" id="{277C5A74-CCEB-75A6-764A-CAB9DAC6F1DC}"/>
              </a:ext>
            </a:extLst>
          </p:cNvPr>
          <p:cNvSpPr txBox="1"/>
          <p:nvPr/>
        </p:nvSpPr>
        <p:spPr>
          <a:xfrm>
            <a:off x="140676" y="1415054"/>
            <a:ext cx="4964124" cy="923330"/>
          </a:xfrm>
          <a:prstGeom prst="rect">
            <a:avLst/>
          </a:prstGeom>
          <a:noFill/>
        </p:spPr>
        <p:txBody>
          <a:bodyPr wrap="square">
            <a:spAutoFit/>
          </a:bodyPr>
          <a:lstStyle/>
          <a:p>
            <a:pPr>
              <a:spcBef>
                <a:spcPts val="600"/>
              </a:spcBef>
            </a:pPr>
            <a:r>
              <a:rPr lang="en-US" b="1" dirty="0">
                <a:solidFill>
                  <a:schemeClr val="bg1"/>
                </a:solidFill>
                <a:effectLst>
                  <a:outerShdw blurRad="38100" dist="38100" dir="2700000" algn="tl">
                    <a:srgbClr val="000000">
                      <a:alpha val="43137"/>
                    </a:srgbClr>
                  </a:outerShdw>
                </a:effectLst>
              </a:rPr>
              <a:t>Through the example of Abraham, we will study some of the ways in which we can share God's mission.</a:t>
            </a:r>
            <a:endParaRPr lang="es-ES" sz="1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64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1000"/>
                                        <p:tgtEl>
                                          <p:spTgt spid="1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0.70"/>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750"/>
                                        <p:tgtEl>
                                          <p:spTgt spid="21"/>
                                        </p:tgtEl>
                                      </p:cBhvr>
                                    </p:animEffect>
                                    <p:anim calcmode="lin" valueType="num">
                                      <p:cBhvr>
                                        <p:cTn id="28" dur="750" fill="hold"/>
                                        <p:tgtEl>
                                          <p:spTgt spid="21"/>
                                        </p:tgtEl>
                                        <p:attrNameLst>
                                          <p:attrName>ppt_w</p:attrName>
                                        </p:attrNameLst>
                                      </p:cBhvr>
                                      <p:tavLst>
                                        <p:tav tm="0" fmla="#ppt_w*sin(2.5*pi*$)">
                                          <p:val>
                                            <p:fltVal val="0"/>
                                          </p:val>
                                        </p:tav>
                                        <p:tav tm="100000">
                                          <p:val>
                                            <p:fltVal val="1"/>
                                          </p:val>
                                        </p:tav>
                                      </p:tavLst>
                                    </p:anim>
                                    <p:anim calcmode="lin" valueType="num">
                                      <p:cBhvr>
                                        <p:cTn id="29" dur="75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75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250"/>
                            </p:stCondLst>
                            <p:childTnLst>
                              <p:par>
                                <p:cTn id="35" presetID="53" presetClass="entr" presetSubtype="16"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1750"/>
                            </p:stCondLst>
                            <p:childTnLst>
                              <p:par>
                                <p:cTn id="41" presetID="22" presetClass="entr" presetSubtype="8" fill="hold" grpId="0" nodeType="after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Effect transition="in" filter="wipe(left)">
                                      <p:cBhvr>
                                        <p:cTn id="43" dur="500"/>
                                        <p:tgtEl>
                                          <p:spTgt spid="2">
                                            <p:txEl>
                                              <p:pRg st="1" end="1"/>
                                            </p:txEl>
                                          </p:spTgt>
                                        </p:tgtEl>
                                      </p:cBhvr>
                                    </p:animEffect>
                                  </p:childTnLst>
                                </p:cTn>
                              </p:par>
                            </p:childTnLst>
                          </p:cTn>
                        </p:par>
                        <p:par>
                          <p:cTn id="44" fill="hold">
                            <p:stCondLst>
                              <p:cond delay="2250"/>
                            </p:stCondLst>
                            <p:childTnLst>
                              <p:par>
                                <p:cTn id="45" presetID="53" presetClass="entr" presetSubtype="16"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par>
                          <p:cTn id="50" fill="hold">
                            <p:stCondLst>
                              <p:cond delay="2750"/>
                            </p:stCondLst>
                            <p:childTnLst>
                              <p:par>
                                <p:cTn id="51" presetID="22" presetClass="entr" presetSubtype="8" fill="hold" grpId="0" nodeType="afterEffect">
                                  <p:stCondLst>
                                    <p:cond delay="0"/>
                                  </p:stCondLst>
                                  <p:childTnLst>
                                    <p:set>
                                      <p:cBhvr>
                                        <p:cTn id="52" dur="1" fill="hold">
                                          <p:stCondLst>
                                            <p:cond delay="0"/>
                                          </p:stCondLst>
                                        </p:cTn>
                                        <p:tgtEl>
                                          <p:spTgt spid="2">
                                            <p:txEl>
                                              <p:pRg st="2" end="2"/>
                                            </p:txEl>
                                          </p:spTgt>
                                        </p:tgtEl>
                                        <p:attrNameLst>
                                          <p:attrName>style.visibility</p:attrName>
                                        </p:attrNameLst>
                                      </p:cBhvr>
                                      <p:to>
                                        <p:strVal val="visible"/>
                                      </p:to>
                                    </p:set>
                                    <p:animEffect transition="in" filter="wipe(left)">
                                      <p:cBhvr>
                                        <p:cTn id="53" dur="500"/>
                                        <p:tgtEl>
                                          <p:spTgt spid="2">
                                            <p:txEl>
                                              <p:pRg st="2" end="2"/>
                                            </p:txEl>
                                          </p:spTgt>
                                        </p:tgtEl>
                                      </p:cBhvr>
                                    </p:animEffect>
                                  </p:childTnLst>
                                </p:cTn>
                              </p:par>
                            </p:childTnLst>
                          </p:cTn>
                        </p:par>
                        <p:par>
                          <p:cTn id="54" fill="hold">
                            <p:stCondLst>
                              <p:cond delay="3250"/>
                            </p:stCondLst>
                            <p:childTnLst>
                              <p:par>
                                <p:cTn id="55" presetID="53" presetClass="entr" presetSubtype="16"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childTnLst>
                          </p:cTn>
                        </p:par>
                        <p:par>
                          <p:cTn id="60" fill="hold">
                            <p:stCondLst>
                              <p:cond delay="3750"/>
                            </p:stCondLst>
                            <p:childTnLst>
                              <p:par>
                                <p:cTn id="61" presetID="22" presetClass="entr" presetSubtype="8" fill="hold" grpId="0" nodeType="afterEffect">
                                  <p:stCondLst>
                                    <p:cond delay="0"/>
                                  </p:stCondLst>
                                  <p:childTnLst>
                                    <p:set>
                                      <p:cBhvr>
                                        <p:cTn id="62" dur="1" fill="hold">
                                          <p:stCondLst>
                                            <p:cond delay="0"/>
                                          </p:stCondLst>
                                        </p:cTn>
                                        <p:tgtEl>
                                          <p:spTgt spid="2">
                                            <p:txEl>
                                              <p:pRg st="3" end="3"/>
                                            </p:txEl>
                                          </p:spTgt>
                                        </p:tgtEl>
                                        <p:attrNameLst>
                                          <p:attrName>style.visibility</p:attrName>
                                        </p:attrNameLst>
                                      </p:cBhvr>
                                      <p:to>
                                        <p:strVal val="visible"/>
                                      </p:to>
                                    </p:set>
                                    <p:animEffect transition="in" filter="wipe(left)">
                                      <p:cBhvr>
                                        <p:cTn id="63" dur="500"/>
                                        <p:tgtEl>
                                          <p:spTgt spid="2">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5"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750"/>
                                        <p:tgtEl>
                                          <p:spTgt spid="20"/>
                                        </p:tgtEl>
                                      </p:cBhvr>
                                    </p:animEffect>
                                    <p:anim calcmode="lin" valueType="num">
                                      <p:cBhvr>
                                        <p:cTn id="69" dur="750" fill="hold"/>
                                        <p:tgtEl>
                                          <p:spTgt spid="20"/>
                                        </p:tgtEl>
                                        <p:attrNameLst>
                                          <p:attrName>ppt_w</p:attrName>
                                        </p:attrNameLst>
                                      </p:cBhvr>
                                      <p:tavLst>
                                        <p:tav tm="0" fmla="#ppt_w*sin(2.5*pi*$)">
                                          <p:val>
                                            <p:fltVal val="0"/>
                                          </p:val>
                                        </p:tav>
                                        <p:tav tm="100000">
                                          <p:val>
                                            <p:fltVal val="1"/>
                                          </p:val>
                                        </p:tav>
                                      </p:tavLst>
                                    </p:anim>
                                    <p:anim calcmode="lin" valueType="num">
                                      <p:cBhvr>
                                        <p:cTn id="70" dur="750" fill="hold"/>
                                        <p:tgtEl>
                                          <p:spTgt spid="20"/>
                                        </p:tgtEl>
                                        <p:attrNameLst>
                                          <p:attrName>ppt_h</p:attrName>
                                        </p:attrNameLst>
                                      </p:cBhvr>
                                      <p:tavLst>
                                        <p:tav tm="0">
                                          <p:val>
                                            <p:strVal val="#ppt_h"/>
                                          </p:val>
                                        </p:tav>
                                        <p:tav tm="100000">
                                          <p:val>
                                            <p:strVal val="#ppt_h"/>
                                          </p:val>
                                        </p:tav>
                                      </p:tavLst>
                                    </p:anim>
                                  </p:childTnLst>
                                </p:cTn>
                              </p:par>
                            </p:childTnLst>
                          </p:cTn>
                        </p:par>
                        <p:par>
                          <p:cTn id="71" fill="hold">
                            <p:stCondLst>
                              <p:cond delay="750"/>
                            </p:stCondLst>
                            <p:childTnLst>
                              <p:par>
                                <p:cTn id="72" presetID="22" presetClass="entr" presetSubtype="8" fill="hold" grpId="0" nodeType="afterEffect">
                                  <p:stCondLst>
                                    <p:cond delay="0"/>
                                  </p:stCondLst>
                                  <p:childTnLst>
                                    <p:set>
                                      <p:cBhvr>
                                        <p:cTn id="73" dur="1" fill="hold">
                                          <p:stCondLst>
                                            <p:cond delay="0"/>
                                          </p:stCondLst>
                                        </p:cTn>
                                        <p:tgtEl>
                                          <p:spTgt spid="2">
                                            <p:txEl>
                                              <p:pRg st="4" end="4"/>
                                            </p:txEl>
                                          </p:spTgt>
                                        </p:tgtEl>
                                        <p:attrNameLst>
                                          <p:attrName>style.visibility</p:attrName>
                                        </p:attrNameLst>
                                      </p:cBhvr>
                                      <p:to>
                                        <p:strVal val="visible"/>
                                      </p:to>
                                    </p:set>
                                    <p:animEffect transition="in" filter="wipe(left)">
                                      <p:cBhvr>
                                        <p:cTn id="74" dur="500"/>
                                        <p:tgtEl>
                                          <p:spTgt spid="2">
                                            <p:txEl>
                                              <p:pRg st="4" end="4"/>
                                            </p:txEl>
                                          </p:spTgt>
                                        </p:tgtEl>
                                      </p:cBhvr>
                                    </p:animEffect>
                                  </p:childTnLst>
                                </p:cTn>
                              </p:par>
                            </p:childTnLst>
                          </p:cTn>
                        </p:par>
                        <p:par>
                          <p:cTn id="75" fill="hold">
                            <p:stCondLst>
                              <p:cond delay="1250"/>
                            </p:stCondLst>
                            <p:childTnLst>
                              <p:par>
                                <p:cTn id="76" presetID="53" presetClass="entr" presetSubtype="16" fill="hold" nodeType="after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p:cTn id="78" dur="500" fill="hold"/>
                                        <p:tgtEl>
                                          <p:spTgt spid="17"/>
                                        </p:tgtEl>
                                        <p:attrNameLst>
                                          <p:attrName>ppt_w</p:attrName>
                                        </p:attrNameLst>
                                      </p:cBhvr>
                                      <p:tavLst>
                                        <p:tav tm="0">
                                          <p:val>
                                            <p:fltVal val="0"/>
                                          </p:val>
                                        </p:tav>
                                        <p:tav tm="100000">
                                          <p:val>
                                            <p:strVal val="#ppt_w"/>
                                          </p:val>
                                        </p:tav>
                                      </p:tavLst>
                                    </p:anim>
                                    <p:anim calcmode="lin" valueType="num">
                                      <p:cBhvr>
                                        <p:cTn id="79" dur="500" fill="hold"/>
                                        <p:tgtEl>
                                          <p:spTgt spid="17"/>
                                        </p:tgtEl>
                                        <p:attrNameLst>
                                          <p:attrName>ppt_h</p:attrName>
                                        </p:attrNameLst>
                                      </p:cBhvr>
                                      <p:tavLst>
                                        <p:tav tm="0">
                                          <p:val>
                                            <p:fltVal val="0"/>
                                          </p:val>
                                        </p:tav>
                                        <p:tav tm="100000">
                                          <p:val>
                                            <p:strVal val="#ppt_h"/>
                                          </p:val>
                                        </p:tav>
                                      </p:tavLst>
                                    </p:anim>
                                    <p:animEffect transition="in" filter="fade">
                                      <p:cBhvr>
                                        <p:cTn id="80" dur="500"/>
                                        <p:tgtEl>
                                          <p:spTgt spid="17"/>
                                        </p:tgtEl>
                                      </p:cBhvr>
                                    </p:animEffect>
                                  </p:childTnLst>
                                </p:cTn>
                              </p:par>
                            </p:childTnLst>
                          </p:cTn>
                        </p:par>
                        <p:par>
                          <p:cTn id="81" fill="hold">
                            <p:stCondLst>
                              <p:cond delay="1750"/>
                            </p:stCondLst>
                            <p:childTnLst>
                              <p:par>
                                <p:cTn id="82" presetID="22" presetClass="entr" presetSubtype="8" fill="hold" grpId="0" nodeType="afterEffect">
                                  <p:stCondLst>
                                    <p:cond delay="0"/>
                                  </p:stCondLst>
                                  <p:childTnLst>
                                    <p:set>
                                      <p:cBhvr>
                                        <p:cTn id="83" dur="1" fill="hold">
                                          <p:stCondLst>
                                            <p:cond delay="0"/>
                                          </p:stCondLst>
                                        </p:cTn>
                                        <p:tgtEl>
                                          <p:spTgt spid="2">
                                            <p:txEl>
                                              <p:pRg st="5" end="5"/>
                                            </p:txEl>
                                          </p:spTgt>
                                        </p:tgtEl>
                                        <p:attrNameLst>
                                          <p:attrName>style.visibility</p:attrName>
                                        </p:attrNameLst>
                                      </p:cBhvr>
                                      <p:to>
                                        <p:strVal val="visible"/>
                                      </p:to>
                                    </p:set>
                                    <p:animEffect transition="in" filter="wipe(left)">
                                      <p:cBhvr>
                                        <p:cTn id="84" dur="500"/>
                                        <p:tgtEl>
                                          <p:spTgt spid="2">
                                            <p:txEl>
                                              <p:pRg st="5" end="5"/>
                                            </p:txEl>
                                          </p:spTgt>
                                        </p:tgtEl>
                                      </p:cBhvr>
                                    </p:animEffect>
                                  </p:childTnLst>
                                </p:cTn>
                              </p:par>
                            </p:childTnLst>
                          </p:cTn>
                        </p:par>
                        <p:par>
                          <p:cTn id="85" fill="hold">
                            <p:stCondLst>
                              <p:cond delay="2250"/>
                            </p:stCondLst>
                            <p:childTnLst>
                              <p:par>
                                <p:cTn id="86" presetID="53" presetClass="entr" presetSubtype="16" fill="hold" nodeType="afterEffect">
                                  <p:stCondLst>
                                    <p:cond delay="0"/>
                                  </p:stCondLst>
                                  <p:childTnLst>
                                    <p:set>
                                      <p:cBhvr>
                                        <p:cTn id="87" dur="1" fill="hold">
                                          <p:stCondLst>
                                            <p:cond delay="0"/>
                                          </p:stCondLst>
                                        </p:cTn>
                                        <p:tgtEl>
                                          <p:spTgt spid="14"/>
                                        </p:tgtEl>
                                        <p:attrNameLst>
                                          <p:attrName>style.visibility</p:attrName>
                                        </p:attrNameLst>
                                      </p:cBhvr>
                                      <p:to>
                                        <p:strVal val="visible"/>
                                      </p:to>
                                    </p:set>
                                    <p:anim calcmode="lin" valueType="num">
                                      <p:cBhvr>
                                        <p:cTn id="88" dur="500" fill="hold"/>
                                        <p:tgtEl>
                                          <p:spTgt spid="14"/>
                                        </p:tgtEl>
                                        <p:attrNameLst>
                                          <p:attrName>ppt_w</p:attrName>
                                        </p:attrNameLst>
                                      </p:cBhvr>
                                      <p:tavLst>
                                        <p:tav tm="0">
                                          <p:val>
                                            <p:fltVal val="0"/>
                                          </p:val>
                                        </p:tav>
                                        <p:tav tm="100000">
                                          <p:val>
                                            <p:strVal val="#ppt_w"/>
                                          </p:val>
                                        </p:tav>
                                      </p:tavLst>
                                    </p:anim>
                                    <p:anim calcmode="lin" valueType="num">
                                      <p:cBhvr>
                                        <p:cTn id="89" dur="500" fill="hold"/>
                                        <p:tgtEl>
                                          <p:spTgt spid="14"/>
                                        </p:tgtEl>
                                        <p:attrNameLst>
                                          <p:attrName>ppt_h</p:attrName>
                                        </p:attrNameLst>
                                      </p:cBhvr>
                                      <p:tavLst>
                                        <p:tav tm="0">
                                          <p:val>
                                            <p:fltVal val="0"/>
                                          </p:val>
                                        </p:tav>
                                        <p:tav tm="100000">
                                          <p:val>
                                            <p:strVal val="#ppt_h"/>
                                          </p:val>
                                        </p:tav>
                                      </p:tavLst>
                                    </p:anim>
                                    <p:animEffect transition="in" filter="fade">
                                      <p:cBhvr>
                                        <p:cTn id="90" dur="500"/>
                                        <p:tgtEl>
                                          <p:spTgt spid="14"/>
                                        </p:tgtEl>
                                      </p:cBhvr>
                                    </p:animEffect>
                                  </p:childTnLst>
                                </p:cTn>
                              </p:par>
                            </p:childTnLst>
                          </p:cTn>
                        </p:par>
                        <p:par>
                          <p:cTn id="91" fill="hold">
                            <p:stCondLst>
                              <p:cond delay="2750"/>
                            </p:stCondLst>
                            <p:childTnLst>
                              <p:par>
                                <p:cTn id="92" presetID="22" presetClass="entr" presetSubtype="8" fill="hold" grpId="0" nodeType="afterEffect">
                                  <p:stCondLst>
                                    <p:cond delay="0"/>
                                  </p:stCondLst>
                                  <p:childTnLst>
                                    <p:set>
                                      <p:cBhvr>
                                        <p:cTn id="93" dur="1" fill="hold">
                                          <p:stCondLst>
                                            <p:cond delay="0"/>
                                          </p:stCondLst>
                                        </p:cTn>
                                        <p:tgtEl>
                                          <p:spTgt spid="2">
                                            <p:txEl>
                                              <p:pRg st="6" end="6"/>
                                            </p:txEl>
                                          </p:spTgt>
                                        </p:tgtEl>
                                        <p:attrNameLst>
                                          <p:attrName>style.visibility</p:attrName>
                                        </p:attrNameLst>
                                      </p:cBhvr>
                                      <p:to>
                                        <p:strVal val="visible"/>
                                      </p:to>
                                    </p:set>
                                    <p:animEffect transition="in" filter="wipe(left)">
                                      <p:cBhvr>
                                        <p:cTn id="9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0E7BAA-8357-E113-5147-967CF073563F}"/>
              </a:ext>
            </a:extLst>
          </p:cNvPr>
          <p:cNvSpPr txBox="1"/>
          <p:nvPr/>
        </p:nvSpPr>
        <p:spPr>
          <a:xfrm>
            <a:off x="190800" y="1735201"/>
            <a:ext cx="8762400" cy="1002150"/>
          </a:xfrm>
          <a:prstGeom prst="rect">
            <a:avLst/>
          </a:prstGeom>
          <a:noFill/>
        </p:spPr>
        <p:txBody>
          <a:bodyPr wrap="square">
            <a:prstTxWarp prst="textWave1">
              <a:avLst>
                <a:gd name="adj1" fmla="val 20000"/>
                <a:gd name="adj2" fmla="val 0"/>
              </a:avLst>
            </a:prstTxWarp>
            <a:spAutoFit/>
          </a:bodyPr>
          <a:lstStyle/>
          <a:p>
            <a:pPr algn="ctr"/>
            <a:r>
              <a:rPr lang="es-ES" sz="4400" b="1" dirty="0">
                <a:ln w="13462">
                  <a:solidFill>
                    <a:schemeClr val="bg1"/>
                  </a:solidFill>
                  <a:prstDash val="solid"/>
                </a:ln>
                <a:solidFill>
                  <a:srgbClr val="077FB5"/>
                </a:solidFill>
                <a:effectLst>
                  <a:outerShdw dist="38100" dir="2700000" algn="bl" rotWithShape="0">
                    <a:srgbClr val="D8C425"/>
                  </a:outerShdw>
                </a:effectLst>
              </a:rPr>
              <a:t>SHARING GOD'S MISSION</a:t>
            </a:r>
          </a:p>
        </p:txBody>
      </p:sp>
    </p:spTree>
    <p:extLst>
      <p:ext uri="{BB962C8B-B14F-4D97-AF65-F5344CB8AC3E}">
        <p14:creationId xmlns:p14="http://schemas.microsoft.com/office/powerpoint/2010/main" val="3903142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Imagen 13" descr="Forma&#10;&#10;Descripción generada automáticamente con confianza media">
            <a:extLst>
              <a:ext uri="{FF2B5EF4-FFF2-40B4-BE49-F238E27FC236}">
                <a16:creationId xmlns:a16="http://schemas.microsoft.com/office/drawing/2014/main" id="{D1C67237-E93A-E61C-DD1B-06A7F77A9AD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uadroTexto 2">
            <a:extLst>
              <a:ext uri="{FF2B5EF4-FFF2-40B4-BE49-F238E27FC236}">
                <a16:creationId xmlns:a16="http://schemas.microsoft.com/office/drawing/2014/main" id="{9F009648-71F8-8AE6-94B4-3FFD7C01D0AC}"/>
              </a:ext>
            </a:extLst>
          </p:cNvPr>
          <p:cNvSpPr txBox="1"/>
          <p:nvPr/>
        </p:nvSpPr>
        <p:spPr>
          <a:xfrm>
            <a:off x="187200" y="43200"/>
            <a:ext cx="5666399" cy="769441"/>
          </a:xfrm>
          <a:prstGeom prst="rect">
            <a:avLst/>
          </a:prstGeom>
          <a:noFill/>
        </p:spPr>
        <p:txBody>
          <a:bodyPr wrap="square">
            <a:spAutoFit/>
          </a:bodyPr>
          <a:lstStyle/>
          <a:p>
            <a:pPr algn="ctr"/>
            <a:r>
              <a:rPr lang="es-ES" sz="4400" b="1" dirty="0">
                <a:ln w="10160">
                  <a:solidFill>
                    <a:schemeClr val="accent4">
                      <a:lumMod val="75000"/>
                    </a:schemeClr>
                  </a:solidFill>
                  <a:prstDash val="solid"/>
                </a:ln>
                <a:solidFill>
                  <a:srgbClr val="FFFFFF"/>
                </a:solidFill>
                <a:effectLst>
                  <a:outerShdw blurRad="38100" dist="22860" dir="5400000" algn="tl" rotWithShape="0">
                    <a:srgbClr val="000000">
                      <a:alpha val="30000"/>
                    </a:srgbClr>
                  </a:outerShdw>
                </a:effectLst>
              </a:rPr>
              <a:t>THE HOSPITALITY</a:t>
            </a:r>
          </a:p>
        </p:txBody>
      </p:sp>
      <p:sp>
        <p:nvSpPr>
          <p:cNvPr id="7" name="CuadroTexto 6">
            <a:extLst>
              <a:ext uri="{FF2B5EF4-FFF2-40B4-BE49-F238E27FC236}">
                <a16:creationId xmlns:a16="http://schemas.microsoft.com/office/drawing/2014/main" id="{AC07FB6E-3F41-3114-8ED1-B996AA0E534B}"/>
              </a:ext>
            </a:extLst>
          </p:cNvPr>
          <p:cNvSpPr txBox="1"/>
          <p:nvPr/>
        </p:nvSpPr>
        <p:spPr>
          <a:xfrm>
            <a:off x="187201" y="656325"/>
            <a:ext cx="5666400" cy="584775"/>
          </a:xfrm>
          <a:prstGeom prst="rect">
            <a:avLst/>
          </a:prstGeom>
          <a:noFill/>
        </p:spPr>
        <p:txBody>
          <a:bodyPr wrap="square">
            <a:spAutoFit/>
            <a:scene3d>
              <a:camera prst="orthographicFront"/>
              <a:lightRig rig="threePt" dir="t"/>
            </a:scene3d>
            <a:sp3d extrusionH="57150">
              <a:bevelT w="38100" h="38100"/>
            </a:sp3d>
          </a:bodyPr>
          <a:lstStyle/>
          <a:p>
            <a:pPr algn="ctr"/>
            <a:r>
              <a:rPr lang="en-US" sz="1600" b="1" dirty="0">
                <a:solidFill>
                  <a:srgbClr val="002060"/>
                </a:solidFill>
                <a:latin typeface="Comic Sans MS" panose="030F0702030302020204" pitchFamily="66" charset="0"/>
              </a:rPr>
              <a:t>“Do not forget hospitality, for by it some have hosted angels without knowing it” (Hebrews 13:2</a:t>
            </a:r>
            <a:r>
              <a:rPr lang="es-ES" sz="1600" b="1" dirty="0">
                <a:solidFill>
                  <a:srgbClr val="002060"/>
                </a:solidFill>
                <a:latin typeface="Comic Sans MS" panose="030F0702030302020204" pitchFamily="66" charset="0"/>
              </a:rPr>
              <a:t>)</a:t>
            </a:r>
          </a:p>
        </p:txBody>
      </p:sp>
      <p:sp>
        <p:nvSpPr>
          <p:cNvPr id="8" name="CuadroTexto 7">
            <a:extLst>
              <a:ext uri="{FF2B5EF4-FFF2-40B4-BE49-F238E27FC236}">
                <a16:creationId xmlns:a16="http://schemas.microsoft.com/office/drawing/2014/main" id="{C54A6A18-3936-FA16-AA2F-45B9A825236F}"/>
              </a:ext>
            </a:extLst>
          </p:cNvPr>
          <p:cNvSpPr txBox="1"/>
          <p:nvPr/>
        </p:nvSpPr>
        <p:spPr>
          <a:xfrm>
            <a:off x="237598" y="1281897"/>
            <a:ext cx="5493378" cy="1477328"/>
          </a:xfrm>
          <a:prstGeom prst="rect">
            <a:avLst/>
          </a:prstGeom>
          <a:noFill/>
        </p:spPr>
        <p:txBody>
          <a:bodyPr wrap="square" rtlCol="0">
            <a:spAutoFit/>
          </a:bodyPr>
          <a:lstStyle/>
          <a:p>
            <a:pPr>
              <a:spcBef>
                <a:spcPts val="600"/>
              </a:spcBef>
            </a:pPr>
            <a:r>
              <a:rPr lang="en-US" b="1" dirty="0"/>
              <a:t>Sitting in the shade of the door of his tent, Abraham saw three people pass by him. Immediately, he ran towards them. He did not wait for them to request his hospitality (if they intended to do so), but took the initiative and offered them what he had (Gen. 18:1-8)</a:t>
            </a:r>
            <a:r>
              <a:rPr lang="es-ES" b="1" dirty="0"/>
              <a:t>.</a:t>
            </a:r>
          </a:p>
        </p:txBody>
      </p:sp>
      <p:pic>
        <p:nvPicPr>
          <p:cNvPr id="4" name="Imagen 3" descr="Imagen que contiene pasto, edificio, campo, tabla&#10;&#10;Descripción generada automáticamente">
            <a:extLst>
              <a:ext uri="{FF2B5EF4-FFF2-40B4-BE49-F238E27FC236}">
                <a16:creationId xmlns:a16="http://schemas.microsoft.com/office/drawing/2014/main" id="{114F435E-9CE5-A0A6-6051-43F4253C7A7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853600" y="1775593"/>
            <a:ext cx="3052800" cy="1703881"/>
          </a:xfrm>
          <a:prstGeom prst="rect">
            <a:avLst/>
          </a:prstGeom>
          <a:ln w="28575">
            <a:solidFill>
              <a:schemeClr val="accent4">
                <a:lumMod val="60000"/>
                <a:lumOff val="40000"/>
              </a:schemeClr>
            </a:solidFill>
          </a:ln>
          <a:scene3d>
            <a:camera prst="orthographicFront"/>
            <a:lightRig rig="threePt" dir="t"/>
          </a:scene3d>
          <a:sp3d>
            <a:bevelT prst="relaxedInset"/>
          </a:sp3d>
        </p:spPr>
      </p:pic>
      <p:pic>
        <p:nvPicPr>
          <p:cNvPr id="6" name="Imagen 5" descr="Imagen que contiene pasto, exterior, grupo, tabla&#10;&#10;Descripción generada automáticamente">
            <a:extLst>
              <a:ext uri="{FF2B5EF4-FFF2-40B4-BE49-F238E27FC236}">
                <a16:creationId xmlns:a16="http://schemas.microsoft.com/office/drawing/2014/main" id="{6C593739-662C-6B63-DBD9-51B566C7F68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53600" y="184291"/>
            <a:ext cx="3052800" cy="1590509"/>
          </a:xfrm>
          <a:prstGeom prst="rect">
            <a:avLst/>
          </a:prstGeom>
          <a:ln w="28575">
            <a:solidFill>
              <a:schemeClr val="accent4">
                <a:lumMod val="60000"/>
                <a:lumOff val="40000"/>
              </a:schemeClr>
            </a:solidFill>
          </a:ln>
          <a:scene3d>
            <a:camera prst="orthographicFront"/>
            <a:lightRig rig="threePt" dir="t"/>
          </a:scene3d>
          <a:sp3d>
            <a:bevelT prst="relaxedInset"/>
          </a:sp3d>
        </p:spPr>
      </p:pic>
      <p:pic>
        <p:nvPicPr>
          <p:cNvPr id="12" name="Imagen 11" descr="Un dibujo de un grupo de personas en una montaña&#10;&#10;Descripción generada automáticamente con confianza baja">
            <a:extLst>
              <a:ext uri="{FF2B5EF4-FFF2-40B4-BE49-F238E27FC236}">
                <a16:creationId xmlns:a16="http://schemas.microsoft.com/office/drawing/2014/main" id="{7AB23E3A-37D0-3E3B-9669-569C65E35F4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853600" y="3480267"/>
            <a:ext cx="3052800" cy="1477356"/>
          </a:xfrm>
          <a:prstGeom prst="rect">
            <a:avLst/>
          </a:prstGeom>
          <a:ln w="28575">
            <a:solidFill>
              <a:schemeClr val="accent4">
                <a:lumMod val="60000"/>
                <a:lumOff val="40000"/>
              </a:schemeClr>
            </a:solidFill>
          </a:ln>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BA1EE44C-8975-7C0B-4D31-9A723D8D796F}"/>
              </a:ext>
            </a:extLst>
          </p:cNvPr>
          <p:cNvSpPr txBox="1"/>
          <p:nvPr/>
        </p:nvSpPr>
        <p:spPr>
          <a:xfrm>
            <a:off x="237600" y="4337614"/>
            <a:ext cx="5493376" cy="646331"/>
          </a:xfrm>
          <a:prstGeom prst="rect">
            <a:avLst/>
          </a:prstGeom>
          <a:noFill/>
        </p:spPr>
        <p:txBody>
          <a:bodyPr wrap="square">
            <a:spAutoFit/>
          </a:bodyPr>
          <a:lstStyle/>
          <a:p>
            <a:pPr>
              <a:spcBef>
                <a:spcPts val="600"/>
              </a:spcBef>
            </a:pPr>
            <a:r>
              <a:rPr lang="en-US" b="1" dirty="0"/>
              <a:t>In this way, he became a blessing to those around him. An example to imitate</a:t>
            </a:r>
            <a:r>
              <a:rPr lang="es-ES" b="1" dirty="0"/>
              <a:t>.</a:t>
            </a:r>
          </a:p>
        </p:txBody>
      </p:sp>
      <p:sp>
        <p:nvSpPr>
          <p:cNvPr id="10" name="CuadroTexto 9">
            <a:extLst>
              <a:ext uri="{FF2B5EF4-FFF2-40B4-BE49-F238E27FC236}">
                <a16:creationId xmlns:a16="http://schemas.microsoft.com/office/drawing/2014/main" id="{440BE98A-3391-FA11-FEF2-1567F1D62180}"/>
              </a:ext>
            </a:extLst>
          </p:cNvPr>
          <p:cNvSpPr txBox="1"/>
          <p:nvPr/>
        </p:nvSpPr>
        <p:spPr>
          <a:xfrm>
            <a:off x="237599" y="2918780"/>
            <a:ext cx="5493377" cy="1200329"/>
          </a:xfrm>
          <a:prstGeom prst="rect">
            <a:avLst/>
          </a:prstGeom>
          <a:noFill/>
        </p:spPr>
        <p:txBody>
          <a:bodyPr wrap="square">
            <a:spAutoFit/>
          </a:bodyPr>
          <a:lstStyle/>
          <a:p>
            <a:pPr>
              <a:spcBef>
                <a:spcPts val="600"/>
              </a:spcBef>
            </a:pPr>
            <a:r>
              <a:rPr lang="en-US" b="1" dirty="0"/>
              <a:t>Abraham wanted to satisfy, to the best of his ability, the needs of those with whom he interacted – not only the material ones, but also the spiritual ones. Therefore, he built an altar wherever he went (Gen. 12:7-8; 13:18)</a:t>
            </a:r>
            <a:r>
              <a:rPr lang="es-ES" b="1" dirty="0"/>
              <a:t>.</a:t>
            </a:r>
          </a:p>
        </p:txBody>
      </p:sp>
    </p:spTree>
    <p:extLst>
      <p:ext uri="{BB962C8B-B14F-4D97-AF65-F5344CB8AC3E}">
        <p14:creationId xmlns:p14="http://schemas.microsoft.com/office/powerpoint/2010/main" val="315822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A95F60-582C-64EE-84A0-D8A3AF11A5DF}"/>
              </a:ext>
            </a:extLst>
          </p:cNvPr>
          <p:cNvSpPr txBox="1"/>
          <p:nvPr/>
        </p:nvSpPr>
        <p:spPr>
          <a:xfrm>
            <a:off x="0" y="0"/>
            <a:ext cx="9144000" cy="769441"/>
          </a:xfrm>
          <a:prstGeom prst="rect">
            <a:avLst/>
          </a:prstGeom>
          <a:noFill/>
        </p:spPr>
        <p:txBody>
          <a:bodyPr wrap="square">
            <a:spAutoFit/>
          </a:bodyPr>
          <a:lstStyle/>
          <a:p>
            <a:pPr algn="ctr"/>
            <a:r>
              <a:rPr lang="es-ES" sz="4400" b="1" dirty="0">
                <a:ln w="12700">
                  <a:solidFill>
                    <a:schemeClr val="tx1"/>
                  </a:solidFill>
                  <a:prstDash val="solid"/>
                </a:ln>
                <a:gradFill flip="none" rotWithShape="1">
                  <a:gsLst>
                    <a:gs pos="76405">
                      <a:srgbClr val="D89DD5"/>
                    </a:gs>
                    <a:gs pos="0">
                      <a:srgbClr val="02EC93"/>
                    </a:gs>
                    <a:gs pos="35000">
                      <a:srgbClr val="A2FEDC"/>
                    </a:gs>
                    <a:gs pos="100000">
                      <a:srgbClr val="B749B2"/>
                    </a:gs>
                  </a:gsLst>
                  <a:lin ang="0" scaled="1"/>
                  <a:tileRect/>
                </a:gradFill>
                <a:effectLst>
                  <a:outerShdw dist="38100" dir="2640000" algn="bl" rotWithShape="0">
                    <a:schemeClr val="accent6">
                      <a:lumMod val="75000"/>
                    </a:schemeClr>
                  </a:outerShdw>
                </a:effectLst>
              </a:rPr>
              <a:t>LOVE FOR OTHERS</a:t>
            </a:r>
          </a:p>
        </p:txBody>
      </p:sp>
      <p:sp>
        <p:nvSpPr>
          <p:cNvPr id="5" name="CuadroTexto 4">
            <a:extLst>
              <a:ext uri="{FF2B5EF4-FFF2-40B4-BE49-F238E27FC236}">
                <a16:creationId xmlns:a16="http://schemas.microsoft.com/office/drawing/2014/main" id="{ED5E9036-5D70-B44D-6C0C-B6F1D2F6A106}"/>
              </a:ext>
            </a:extLst>
          </p:cNvPr>
          <p:cNvSpPr txBox="1"/>
          <p:nvPr/>
        </p:nvSpPr>
        <p:spPr>
          <a:xfrm>
            <a:off x="0" y="600164"/>
            <a:ext cx="9144000" cy="307777"/>
          </a:xfrm>
          <a:prstGeom prst="rect">
            <a:avLst/>
          </a:prstGeom>
          <a:noFill/>
        </p:spPr>
        <p:txBody>
          <a:bodyPr wrap="square">
            <a:spAutoFit/>
            <a:scene3d>
              <a:camera prst="orthographicFront"/>
              <a:lightRig rig="threePt" dir="t"/>
            </a:scene3d>
            <a:sp3d extrusionH="57150">
              <a:bevelT w="38100" h="38100"/>
            </a:sp3d>
          </a:bodyPr>
          <a:lstStyle/>
          <a:p>
            <a:pPr algn="ctr"/>
            <a:r>
              <a:rPr lang="en-US" sz="1400" b="1" dirty="0">
                <a:solidFill>
                  <a:schemeClr val="accent3"/>
                </a:solidFill>
                <a:latin typeface="Comic Sans MS" panose="030F0702030302020204" pitchFamily="66" charset="0"/>
              </a:rPr>
              <a:t>“And Abraham came and said: Will you also destroy the righteous with the wicked?” (Genesis 18:23</a:t>
            </a:r>
            <a:r>
              <a:rPr lang="es-ES" sz="1100" b="1" dirty="0">
                <a:solidFill>
                  <a:schemeClr val="accent3"/>
                </a:solidFill>
                <a:latin typeface="Comic Sans MS" panose="030F0702030302020204" pitchFamily="66" charset="0"/>
              </a:rPr>
              <a:t>)</a:t>
            </a:r>
            <a:endParaRPr lang="es-ES" sz="1400" b="1" dirty="0">
              <a:solidFill>
                <a:schemeClr val="accent3"/>
              </a:solidFill>
              <a:latin typeface="Comic Sans MS" panose="030F0702030302020204" pitchFamily="66" charset="0"/>
            </a:endParaRPr>
          </a:p>
        </p:txBody>
      </p:sp>
      <p:sp>
        <p:nvSpPr>
          <p:cNvPr id="6" name="CuadroTexto 5">
            <a:extLst>
              <a:ext uri="{FF2B5EF4-FFF2-40B4-BE49-F238E27FC236}">
                <a16:creationId xmlns:a16="http://schemas.microsoft.com/office/drawing/2014/main" id="{00BEB463-B57A-1952-3E56-D2346E21F82E}"/>
              </a:ext>
            </a:extLst>
          </p:cNvPr>
          <p:cNvSpPr txBox="1"/>
          <p:nvPr/>
        </p:nvSpPr>
        <p:spPr>
          <a:xfrm>
            <a:off x="121920" y="910224"/>
            <a:ext cx="8957280" cy="369332"/>
          </a:xfrm>
          <a:prstGeom prst="rect">
            <a:avLst/>
          </a:prstGeom>
          <a:noFill/>
        </p:spPr>
        <p:txBody>
          <a:bodyPr wrap="square" rtlCol="0">
            <a:spAutoFit/>
          </a:bodyPr>
          <a:lstStyle/>
          <a:p>
            <a:pPr>
              <a:spcBef>
                <a:spcPts val="600"/>
              </a:spcBef>
            </a:pPr>
            <a:r>
              <a:rPr lang="en-US" b="1" dirty="0"/>
              <a:t>Who was Abraham worried about, the righteous or the wicked (Gen. 18:23</a:t>
            </a:r>
            <a:r>
              <a:rPr lang="es-ES" b="1" dirty="0"/>
              <a:t>)?</a:t>
            </a:r>
          </a:p>
        </p:txBody>
      </p:sp>
      <p:pic>
        <p:nvPicPr>
          <p:cNvPr id="4" name="Imagen 3" descr="Un dibujo de una persona&#10;&#10;Descripción generada automáticamente con confianza baja">
            <a:extLst>
              <a:ext uri="{FF2B5EF4-FFF2-40B4-BE49-F238E27FC236}">
                <a16:creationId xmlns:a16="http://schemas.microsoft.com/office/drawing/2014/main" id="{F5CB05F7-620A-C2F9-475D-0F69DCF26C1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751260" y="1411249"/>
            <a:ext cx="3303742" cy="3009550"/>
          </a:xfrm>
          <a:prstGeom prst="roundRect">
            <a:avLst>
              <a:gd name="adj" fmla="val 4167"/>
            </a:avLst>
          </a:prstGeom>
          <a:solidFill>
            <a:srgbClr val="FFFFFF"/>
          </a:solidFill>
          <a:ln w="7620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37879C7F-76BB-1F40-2055-7091A255D9AC}"/>
              </a:ext>
            </a:extLst>
          </p:cNvPr>
          <p:cNvSpPr txBox="1"/>
          <p:nvPr/>
        </p:nvSpPr>
        <p:spPr>
          <a:xfrm>
            <a:off x="64799" y="1279556"/>
            <a:ext cx="5686461" cy="1438855"/>
          </a:xfrm>
          <a:prstGeom prst="rect">
            <a:avLst/>
          </a:prstGeom>
          <a:noFill/>
        </p:spPr>
        <p:txBody>
          <a:bodyPr wrap="square">
            <a:spAutoFit/>
          </a:bodyPr>
          <a:lstStyle/>
          <a:p>
            <a:pPr>
              <a:spcBef>
                <a:spcPts val="600"/>
              </a:spcBef>
            </a:pPr>
            <a:r>
              <a:rPr lang="en-US" sz="1750" b="1" dirty="0"/>
              <a:t>Abraham had had the opportunity to meet the inhabitants of Sodom when he rescued them from Chedorlaomer and accompanied them back to their city (Gen. 14:14-16, 21). He knew they were wicked. He also knew that a righteous family dwelt among them (2 Pet. 2:7).</a:t>
            </a:r>
            <a:endParaRPr lang="es-ES" sz="1750" b="1" dirty="0"/>
          </a:p>
        </p:txBody>
      </p:sp>
      <p:sp>
        <p:nvSpPr>
          <p:cNvPr id="10" name="CuadroTexto 9">
            <a:extLst>
              <a:ext uri="{FF2B5EF4-FFF2-40B4-BE49-F238E27FC236}">
                <a16:creationId xmlns:a16="http://schemas.microsoft.com/office/drawing/2014/main" id="{E66E333D-8A1C-9392-4820-192EA3DCF4DA}"/>
              </a:ext>
            </a:extLst>
          </p:cNvPr>
          <p:cNvSpPr txBox="1"/>
          <p:nvPr/>
        </p:nvSpPr>
        <p:spPr>
          <a:xfrm>
            <a:off x="1101600" y="4497169"/>
            <a:ext cx="8038560" cy="646331"/>
          </a:xfrm>
          <a:prstGeom prst="rect">
            <a:avLst/>
          </a:prstGeom>
          <a:noFill/>
        </p:spPr>
        <p:txBody>
          <a:bodyPr wrap="square">
            <a:spAutoFit/>
          </a:bodyPr>
          <a:lstStyle/>
          <a:p>
            <a:pPr>
              <a:spcBef>
                <a:spcPts val="600"/>
              </a:spcBef>
            </a:pPr>
            <a:r>
              <a:rPr lang="en-US" b="1" dirty="0"/>
              <a:t>We are to love others because God died for them, and there is still hope that, at some point in their lives, they will accept salvation</a:t>
            </a:r>
            <a:r>
              <a:rPr lang="es-ES" b="1" dirty="0"/>
              <a:t>.</a:t>
            </a:r>
          </a:p>
        </p:txBody>
      </p:sp>
      <p:sp>
        <p:nvSpPr>
          <p:cNvPr id="12" name="CuadroTexto 11">
            <a:extLst>
              <a:ext uri="{FF2B5EF4-FFF2-40B4-BE49-F238E27FC236}">
                <a16:creationId xmlns:a16="http://schemas.microsoft.com/office/drawing/2014/main" id="{4D1C6942-9357-CCA9-7C57-211FFA19AC37}"/>
              </a:ext>
            </a:extLst>
          </p:cNvPr>
          <p:cNvSpPr txBox="1"/>
          <p:nvPr/>
        </p:nvSpPr>
        <p:spPr>
          <a:xfrm>
            <a:off x="1101600" y="3386889"/>
            <a:ext cx="4807316" cy="1200329"/>
          </a:xfrm>
          <a:prstGeom prst="rect">
            <a:avLst/>
          </a:prstGeom>
          <a:noFill/>
        </p:spPr>
        <p:txBody>
          <a:bodyPr wrap="square">
            <a:spAutoFit/>
          </a:bodyPr>
          <a:lstStyle/>
          <a:p>
            <a:pPr>
              <a:spcBef>
                <a:spcPts val="600"/>
              </a:spcBef>
            </a:pPr>
            <a:r>
              <a:rPr lang="en-US" sz="1750" b="1" dirty="0"/>
              <a:t>If Abraham had not loved the wicked inhabitants of Sodom, he would have said: “Rescue my nephew, do not let him perish with the wicked.” But that wasn't what he asked for</a:t>
            </a:r>
            <a:r>
              <a:rPr lang="es-ES" sz="1750" b="1" dirty="0"/>
              <a:t>.</a:t>
            </a:r>
          </a:p>
        </p:txBody>
      </p:sp>
      <p:pic>
        <p:nvPicPr>
          <p:cNvPr id="14" name="Imagen 13" descr="Imagen que contiene colorido, calle, llenado, colgando&#10;&#10;Descripción generada automáticamente">
            <a:extLst>
              <a:ext uri="{FF2B5EF4-FFF2-40B4-BE49-F238E27FC236}">
                <a16:creationId xmlns:a16="http://schemas.microsoft.com/office/drawing/2014/main" id="{0FC4FC23-A7C8-9A7B-FEE1-9BFD5AECE7C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800" y="3405744"/>
            <a:ext cx="1036800" cy="1655064"/>
          </a:xfrm>
          <a:prstGeom prst="roundRect">
            <a:avLst>
              <a:gd name="adj" fmla="val 1458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CuadroTexto 6">
            <a:extLst>
              <a:ext uri="{FF2B5EF4-FFF2-40B4-BE49-F238E27FC236}">
                <a16:creationId xmlns:a16="http://schemas.microsoft.com/office/drawing/2014/main" id="{ADA761E7-A7F9-1545-6E0F-38E496C2DF70}"/>
              </a:ext>
            </a:extLst>
          </p:cNvPr>
          <p:cNvSpPr txBox="1"/>
          <p:nvPr/>
        </p:nvSpPr>
        <p:spPr>
          <a:xfrm>
            <a:off x="64799" y="2745081"/>
            <a:ext cx="5558400" cy="646331"/>
          </a:xfrm>
          <a:prstGeom prst="rect">
            <a:avLst/>
          </a:prstGeom>
          <a:noFill/>
        </p:spPr>
        <p:txBody>
          <a:bodyPr wrap="square">
            <a:spAutoFit/>
          </a:bodyPr>
          <a:lstStyle/>
          <a:p>
            <a:pPr>
              <a:spcBef>
                <a:spcPts val="600"/>
              </a:spcBef>
            </a:pPr>
            <a:r>
              <a:rPr lang="en-US" b="1" dirty="0"/>
              <a:t>God knew Abraham's heart, so he explained his plans to him, and waited for his reaction (Gen. 18:17-21)</a:t>
            </a:r>
            <a:r>
              <a:rPr lang="es-ES" b="1" dirty="0"/>
              <a:t>.</a:t>
            </a:r>
          </a:p>
        </p:txBody>
      </p:sp>
    </p:spTree>
    <p:extLst>
      <p:ext uri="{BB962C8B-B14F-4D97-AF65-F5344CB8AC3E}">
        <p14:creationId xmlns:p14="http://schemas.microsoft.com/office/powerpoint/2010/main" val="322536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900" decel="100000" fill="hold"/>
                                        <p:tgtEl>
                                          <p:spTgt spid="14"/>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900" decel="100000" fill="hold"/>
                                        <p:tgtEl>
                                          <p:spTgt spid="8"/>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BCF64FD-1103-63A3-2EEC-145EBEA74CBD}"/>
              </a:ext>
            </a:extLst>
          </p:cNvPr>
          <p:cNvSpPr txBox="1"/>
          <p:nvPr/>
        </p:nvSpPr>
        <p:spPr>
          <a:xfrm>
            <a:off x="0" y="-84283"/>
            <a:ext cx="9144000" cy="769441"/>
          </a:xfrm>
          <a:prstGeom prst="rect">
            <a:avLst/>
          </a:prstGeom>
          <a:noFill/>
        </p:spPr>
        <p:txBody>
          <a:bodyPr wrap="square">
            <a:spAutoFit/>
            <a:scene3d>
              <a:camera prst="orthographicFront"/>
              <a:lightRig rig="flat" dir="t"/>
            </a:scene3d>
            <a:sp3d extrusionH="57150" contourW="12700">
              <a:bevelT w="38100" h="38100" prst="convex"/>
              <a:contourClr>
                <a:srgbClr val="FFFF99"/>
              </a:contourClr>
            </a:sp3d>
          </a:bodyPr>
          <a:lstStyle/>
          <a:p>
            <a:pPr algn="ctr"/>
            <a:r>
              <a:rPr lang="es-ES" sz="4400" b="1" dirty="0">
                <a:ln w="10160">
                  <a:noFill/>
                  <a:prstDash val="solid"/>
                </a:ln>
                <a:solidFill>
                  <a:srgbClr val="780606"/>
                </a:solidFill>
                <a:effectLst>
                  <a:outerShdw blurRad="38100" dist="22860" dir="5400000" algn="tl" rotWithShape="0">
                    <a:srgbClr val="000000">
                      <a:alpha val="30000"/>
                    </a:srgbClr>
                  </a:outerShdw>
                </a:effectLst>
              </a:rPr>
              <a:t>INTERCESSORY PRAYER</a:t>
            </a:r>
          </a:p>
        </p:txBody>
      </p:sp>
      <p:sp>
        <p:nvSpPr>
          <p:cNvPr id="5" name="CuadroTexto 4">
            <a:extLst>
              <a:ext uri="{FF2B5EF4-FFF2-40B4-BE49-F238E27FC236}">
                <a16:creationId xmlns:a16="http://schemas.microsoft.com/office/drawing/2014/main" id="{07C4ACE3-8FA0-E63F-B024-E334C8BFD62A}"/>
              </a:ext>
            </a:extLst>
          </p:cNvPr>
          <p:cNvSpPr txBox="1"/>
          <p:nvPr/>
        </p:nvSpPr>
        <p:spPr>
          <a:xfrm>
            <a:off x="101598" y="490138"/>
            <a:ext cx="8846909" cy="584775"/>
          </a:xfrm>
          <a:prstGeom prst="rect">
            <a:avLst/>
          </a:prstGeom>
          <a:noFill/>
        </p:spPr>
        <p:txBody>
          <a:bodyPr wrap="square">
            <a:spAutoFit/>
          </a:bodyPr>
          <a:lstStyle/>
          <a:p>
            <a:pPr algn="ctr"/>
            <a:r>
              <a:rPr lang="es-ES" sz="1600" b="1" dirty="0">
                <a:solidFill>
                  <a:srgbClr val="FFFF47"/>
                </a:solidFill>
                <a:effectLst>
                  <a:outerShdw blurRad="38100" dist="38100" dir="2700000" algn="tl">
                    <a:srgbClr val="000000">
                      <a:alpha val="43137"/>
                    </a:srgbClr>
                  </a:outerShdw>
                </a:effectLst>
                <a:latin typeface="Comic Sans MS" panose="030F0702030302020204" pitchFamily="66" charset="0"/>
              </a:rPr>
              <a:t>“</a:t>
            </a:r>
            <a:r>
              <a:rPr lang="en-US" sz="1600" b="1" dirty="0">
                <a:solidFill>
                  <a:srgbClr val="FFFF47"/>
                </a:solidFill>
                <a:effectLst>
                  <a:outerShdw blurRad="38100" dist="38100" dir="2700000" algn="tl">
                    <a:srgbClr val="000000">
                      <a:alpha val="43137"/>
                    </a:srgbClr>
                  </a:outerShdw>
                </a:effectLst>
                <a:latin typeface="Comic Sans MS" panose="030F0702030302020204" pitchFamily="66" charset="0"/>
              </a:rPr>
              <a:t>Confess your trespasses to one another, and pray for one another, that you may be healed. The effective, fervent prayer of a righteous man avails much</a:t>
            </a:r>
            <a:r>
              <a:rPr lang="es-ES" sz="1600" b="1">
                <a:solidFill>
                  <a:srgbClr val="FFFF47"/>
                </a:solidFill>
                <a:effectLst>
                  <a:outerShdw blurRad="38100" dist="38100" dir="2700000" algn="tl">
                    <a:srgbClr val="000000">
                      <a:alpha val="43137"/>
                    </a:srgbClr>
                  </a:outerShdw>
                </a:effectLst>
                <a:latin typeface="Comic Sans MS" panose="030F0702030302020204" pitchFamily="66" charset="0"/>
              </a:rPr>
              <a:t>” </a:t>
            </a:r>
            <a:r>
              <a:rPr lang="es-ES" sz="1200" b="1">
                <a:solidFill>
                  <a:srgbClr val="FFFF47"/>
                </a:solidFill>
                <a:effectLst>
                  <a:outerShdw blurRad="38100" dist="38100" dir="2700000" algn="tl">
                    <a:srgbClr val="000000">
                      <a:alpha val="43137"/>
                    </a:srgbClr>
                  </a:outerShdw>
                </a:effectLst>
                <a:latin typeface="Comic Sans MS" panose="030F0702030302020204" pitchFamily="66" charset="0"/>
              </a:rPr>
              <a:t>(James </a:t>
            </a:r>
            <a:r>
              <a:rPr lang="es-ES" sz="1200" b="1" dirty="0">
                <a:solidFill>
                  <a:srgbClr val="FFFF47"/>
                </a:solidFill>
                <a:effectLst>
                  <a:outerShdw blurRad="38100" dist="38100" dir="2700000" algn="tl">
                    <a:srgbClr val="000000">
                      <a:alpha val="43137"/>
                    </a:srgbClr>
                  </a:outerShdw>
                </a:effectLst>
                <a:latin typeface="Comic Sans MS" panose="030F0702030302020204" pitchFamily="66" charset="0"/>
              </a:rPr>
              <a:t>5:16)</a:t>
            </a:r>
          </a:p>
        </p:txBody>
      </p:sp>
      <p:sp>
        <p:nvSpPr>
          <p:cNvPr id="6" name="CuadroTexto 5">
            <a:extLst>
              <a:ext uri="{FF2B5EF4-FFF2-40B4-BE49-F238E27FC236}">
                <a16:creationId xmlns:a16="http://schemas.microsoft.com/office/drawing/2014/main" id="{DE690050-AE2D-7A3B-6A1A-312E7CB1A4FA}"/>
              </a:ext>
            </a:extLst>
          </p:cNvPr>
          <p:cNvSpPr txBox="1"/>
          <p:nvPr/>
        </p:nvSpPr>
        <p:spPr>
          <a:xfrm>
            <a:off x="4902320" y="1183491"/>
            <a:ext cx="4241679" cy="1200329"/>
          </a:xfrm>
          <a:prstGeom prst="rect">
            <a:avLst/>
          </a:prstGeom>
          <a:noFill/>
        </p:spPr>
        <p:txBody>
          <a:bodyPr wrap="square" rtlCol="0">
            <a:spAutoFit/>
          </a:bodyPr>
          <a:lstStyle/>
          <a:p>
            <a:pPr>
              <a:spcBef>
                <a:spcPts val="600"/>
              </a:spcBef>
            </a:pPr>
            <a:r>
              <a:rPr lang="en-US" b="1" dirty="0">
                <a:solidFill>
                  <a:schemeClr val="bg1"/>
                </a:solidFill>
                <a:effectLst>
                  <a:outerShdw blurRad="38100" dist="38100" dir="2700000" algn="tl">
                    <a:srgbClr val="000000">
                      <a:alpha val="43137"/>
                    </a:srgbClr>
                  </a:outerShdw>
                </a:effectLst>
              </a:rPr>
              <a:t>Upon hearing the sentence on Sodom and the surrounding cities, Abraham interceded with God on behalf of its unworthy inhabitants (Gen. 18:24)</a:t>
            </a:r>
            <a:r>
              <a:rPr lang="es-ES" b="1" dirty="0">
                <a:solidFill>
                  <a:schemeClr val="bg1"/>
                </a:solidFill>
                <a:effectLst>
                  <a:outerShdw blurRad="38100" dist="38100" dir="2700000" algn="tl">
                    <a:srgbClr val="000000">
                      <a:alpha val="43137"/>
                    </a:srgbClr>
                  </a:outerShdw>
                </a:effectLst>
              </a:rPr>
              <a:t>.</a:t>
            </a:r>
          </a:p>
        </p:txBody>
      </p:sp>
      <p:pic>
        <p:nvPicPr>
          <p:cNvPr id="4" name="Imagen 3" descr="Un grupo de personas en un escenario&#10;&#10;Descripción generada automáticamente con confianza media">
            <a:extLst>
              <a:ext uri="{FF2B5EF4-FFF2-40B4-BE49-F238E27FC236}">
                <a16:creationId xmlns:a16="http://schemas.microsoft.com/office/drawing/2014/main" id="{B8FC12FD-DF34-F442-564B-C2226FF9272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01600" y="1219349"/>
            <a:ext cx="4800721" cy="1997100"/>
          </a:xfrm>
          <a:prstGeom prst="rect">
            <a:avLst/>
          </a:prstGeom>
          <a:ln w="38100" cap="sq">
            <a:solidFill>
              <a:srgbClr val="D89697"/>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6F16F39A-6A6D-F56B-BF43-D997370543E5}"/>
              </a:ext>
            </a:extLst>
          </p:cNvPr>
          <p:cNvSpPr txBox="1"/>
          <p:nvPr/>
        </p:nvSpPr>
        <p:spPr>
          <a:xfrm>
            <a:off x="101600" y="3274049"/>
            <a:ext cx="5629600" cy="923330"/>
          </a:xfrm>
          <a:prstGeom prst="rect">
            <a:avLst/>
          </a:prstGeom>
          <a:noFill/>
        </p:spPr>
        <p:txBody>
          <a:bodyPr wrap="square">
            <a:spAutoFit/>
          </a:bodyPr>
          <a:lstStyle/>
          <a:p>
            <a:pPr>
              <a:spcBef>
                <a:spcPts val="600"/>
              </a:spcBef>
            </a:pPr>
            <a:r>
              <a:rPr lang="en-US" b="1" dirty="0">
                <a:solidFill>
                  <a:schemeClr val="bg1"/>
                </a:solidFill>
                <a:effectLst>
                  <a:outerShdw blurRad="38100" dist="38100" dir="2700000" algn="tl">
                    <a:srgbClr val="000000">
                      <a:alpha val="43137"/>
                    </a:srgbClr>
                  </a:outerShdw>
                </a:effectLst>
              </a:rPr>
              <a:t>Actually, there were 4 (minus 1). And God spared an entire city – Zoar – for their love (Gen. 19:20-21)! That was the answer to Abraham's intercessory prayer</a:t>
            </a:r>
            <a:r>
              <a:rPr lang="es-ES" b="1" dirty="0">
                <a:solidFill>
                  <a:schemeClr val="bg1"/>
                </a:solidFill>
                <a:effectLst>
                  <a:outerShdw blurRad="38100" dist="38100" dir="2700000" algn="tl">
                    <a:srgbClr val="000000">
                      <a:alpha val="43137"/>
                    </a:srgbClr>
                  </a:outerShdw>
                </a:effectLst>
              </a:rPr>
              <a:t>.</a:t>
            </a:r>
          </a:p>
        </p:txBody>
      </p:sp>
      <p:pic>
        <p:nvPicPr>
          <p:cNvPr id="10" name="Imagen 9" descr="Un dibujo de una persona&#10;&#10;Descripción generada automáticamente con confianza baja">
            <a:extLst>
              <a:ext uri="{FF2B5EF4-FFF2-40B4-BE49-F238E27FC236}">
                <a16:creationId xmlns:a16="http://schemas.microsoft.com/office/drawing/2014/main" id="{D5B818BD-B9CC-A08A-3B5F-3001B711879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51720" y="3446962"/>
            <a:ext cx="1890680" cy="1550358"/>
          </a:xfrm>
          <a:prstGeom prst="snip2DiagRect">
            <a:avLst/>
          </a:prstGeom>
          <a:solidFill>
            <a:srgbClr val="FFFFFF">
              <a:shade val="85000"/>
            </a:srgbClr>
          </a:solidFill>
          <a:ln w="38100" cap="sq">
            <a:solidFill>
              <a:srgbClr val="FFFF9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Dibujo de una persona&#10;&#10;Descripción generada automáticamente con confianza media">
            <a:extLst>
              <a:ext uri="{FF2B5EF4-FFF2-40B4-BE49-F238E27FC236}">
                <a16:creationId xmlns:a16="http://schemas.microsoft.com/office/drawing/2014/main" id="{9EBE8FDB-819E-C4B5-9B81-E87651AE0CE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flipH="1">
            <a:off x="5630400" y="3446962"/>
            <a:ext cx="1418400" cy="1550358"/>
          </a:xfrm>
          <a:prstGeom prst="snip2DiagRect">
            <a:avLst/>
          </a:prstGeom>
          <a:solidFill>
            <a:srgbClr val="FFFFFF">
              <a:shade val="85000"/>
            </a:srgbClr>
          </a:solidFill>
          <a:ln w="38100" cap="sq">
            <a:solidFill>
              <a:srgbClr val="FFFF9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6E3799D5-492F-AD80-A0C9-73F7F0489759}"/>
              </a:ext>
            </a:extLst>
          </p:cNvPr>
          <p:cNvSpPr txBox="1"/>
          <p:nvPr/>
        </p:nvSpPr>
        <p:spPr>
          <a:xfrm>
            <a:off x="4902319" y="2338470"/>
            <a:ext cx="4241679" cy="923330"/>
          </a:xfrm>
          <a:prstGeom prst="rect">
            <a:avLst/>
          </a:prstGeom>
          <a:noFill/>
        </p:spPr>
        <p:txBody>
          <a:bodyPr wrap="square">
            <a:spAutoFit/>
          </a:bodyPr>
          <a:lstStyle/>
          <a:p>
            <a:pPr>
              <a:spcBef>
                <a:spcPts val="600"/>
              </a:spcBef>
            </a:pPr>
            <a:r>
              <a:rPr lang="en-US" b="1" dirty="0">
                <a:solidFill>
                  <a:schemeClr val="bg1"/>
                </a:solidFill>
                <a:effectLst>
                  <a:outerShdw blurRad="38100" dist="38100" dir="2700000" algn="tl">
                    <a:srgbClr val="000000">
                      <a:alpha val="43137"/>
                    </a:srgbClr>
                  </a:outerShdw>
                </a:effectLst>
              </a:rPr>
              <a:t>Surely among them there are fair people who do not deserve to die. Maybe 50… 45… 40… 30… 20… 10? (Gen. 18:25-32</a:t>
            </a:r>
            <a:r>
              <a:rPr lang="es-ES" b="1" dirty="0">
                <a:solidFill>
                  <a:schemeClr val="bg1"/>
                </a:solidFill>
                <a:effectLst>
                  <a:outerShdw blurRad="38100" dist="38100" dir="2700000" algn="tl">
                    <a:srgbClr val="000000">
                      <a:alpha val="43137"/>
                    </a:srgbClr>
                  </a:outerShdw>
                </a:effectLst>
              </a:rPr>
              <a:t>).</a:t>
            </a:r>
          </a:p>
        </p:txBody>
      </p:sp>
      <p:sp>
        <p:nvSpPr>
          <p:cNvPr id="11" name="CuadroTexto 10">
            <a:extLst>
              <a:ext uri="{FF2B5EF4-FFF2-40B4-BE49-F238E27FC236}">
                <a16:creationId xmlns:a16="http://schemas.microsoft.com/office/drawing/2014/main" id="{DF1D3083-0E70-86DE-A175-BCF73CEEC032}"/>
              </a:ext>
            </a:extLst>
          </p:cNvPr>
          <p:cNvSpPr txBox="1"/>
          <p:nvPr/>
        </p:nvSpPr>
        <p:spPr>
          <a:xfrm>
            <a:off x="101600" y="4192960"/>
            <a:ext cx="5528800" cy="923330"/>
          </a:xfrm>
          <a:prstGeom prst="rect">
            <a:avLst/>
          </a:prstGeom>
          <a:noFill/>
        </p:spPr>
        <p:txBody>
          <a:bodyPr wrap="square">
            <a:spAutoFit/>
          </a:bodyPr>
          <a:lstStyle/>
          <a:p>
            <a:pPr>
              <a:spcBef>
                <a:spcPts val="600"/>
              </a:spcBef>
            </a:pPr>
            <a:r>
              <a:rPr lang="en-US" b="1" dirty="0">
                <a:solidFill>
                  <a:schemeClr val="bg1"/>
                </a:solidFill>
                <a:effectLst>
                  <a:outerShdw blurRad="38100" dist="38100" dir="2700000" algn="tl">
                    <a:srgbClr val="000000">
                      <a:alpha val="43137"/>
                    </a:srgbClr>
                  </a:outerShdw>
                </a:effectLst>
              </a:rPr>
              <a:t>We must intercede for those with whom we are in contact, not only for their physical needs, but also for their conversion</a:t>
            </a:r>
            <a:r>
              <a:rPr lang="es-ES"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21534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0-#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8" presetClass="entr" presetSubtype="3"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strips(upRight)">
                                      <p:cBhvr>
                                        <p:cTn id="44" dur="500"/>
                                        <p:tgtEl>
                                          <p:spTgt spid="12"/>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6"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strips(downRight)">
                                      <p:cBhvr>
                                        <p:cTn id="53" dur="500"/>
                                        <p:tgtEl>
                                          <p:spTgt spid="10"/>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0E7BAA-8357-E113-5147-967CF073563F}"/>
              </a:ext>
            </a:extLst>
          </p:cNvPr>
          <p:cNvSpPr txBox="1"/>
          <p:nvPr/>
        </p:nvSpPr>
        <p:spPr>
          <a:xfrm>
            <a:off x="826200" y="1569600"/>
            <a:ext cx="7491600" cy="1002150"/>
          </a:xfrm>
          <a:prstGeom prst="rect">
            <a:avLst/>
          </a:prstGeom>
          <a:noFill/>
        </p:spPr>
        <p:txBody>
          <a:bodyPr wrap="square">
            <a:prstTxWarp prst="textWave1">
              <a:avLst>
                <a:gd name="adj1" fmla="val 20000"/>
                <a:gd name="adj2" fmla="val 0"/>
              </a:avLst>
            </a:prstTxWarp>
            <a:spAutoFit/>
          </a:bodyPr>
          <a:lstStyle/>
          <a:p>
            <a:pPr algn="ctr"/>
            <a:r>
              <a:rPr lang="es-ES" sz="4400" b="1" dirty="0">
                <a:ln w="13462">
                  <a:solidFill>
                    <a:schemeClr val="bg1"/>
                  </a:solidFill>
                  <a:prstDash val="solid"/>
                </a:ln>
                <a:solidFill>
                  <a:srgbClr val="8805A7"/>
                </a:solidFill>
                <a:effectLst>
                  <a:outerShdw dist="38100" dir="2700000" algn="bl" rotWithShape="0">
                    <a:srgbClr val="20D564"/>
                  </a:outerShdw>
                </a:effectLst>
              </a:rPr>
              <a:t>MISSION RESULTS</a:t>
            </a:r>
          </a:p>
        </p:txBody>
      </p:sp>
    </p:spTree>
    <p:extLst>
      <p:ext uri="{BB962C8B-B14F-4D97-AF65-F5344CB8AC3E}">
        <p14:creationId xmlns:p14="http://schemas.microsoft.com/office/powerpoint/2010/main" val="23117878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59D4DC1-59A1-2CFA-374F-6C84BF845A9B}"/>
              </a:ext>
            </a:extLst>
          </p:cNvPr>
          <p:cNvSpPr txBox="1"/>
          <p:nvPr/>
        </p:nvSpPr>
        <p:spPr>
          <a:xfrm>
            <a:off x="2058719" y="602857"/>
            <a:ext cx="7085280" cy="784830"/>
          </a:xfrm>
          <a:prstGeom prst="rect">
            <a:avLst/>
          </a:prstGeom>
          <a:noFill/>
        </p:spPr>
        <p:txBody>
          <a:bodyPr wrap="square">
            <a:spAutoFit/>
            <a:scene3d>
              <a:camera prst="orthographicFront"/>
              <a:lightRig rig="threePt" dir="t"/>
            </a:scene3d>
            <a:sp3d extrusionH="57150">
              <a:bevelT w="38100" h="38100"/>
            </a:sp3d>
          </a:bodyPr>
          <a:lstStyle/>
          <a:p>
            <a:pPr algn="ctr"/>
            <a:r>
              <a:rPr lang="es-ES" sz="1500" b="1" dirty="0">
                <a:solidFill>
                  <a:schemeClr val="accent6">
                    <a:lumMod val="75000"/>
                  </a:schemeClr>
                </a:solidFill>
                <a:latin typeface="Comic Sans MS" panose="030F0702030302020204" pitchFamily="66" charset="0"/>
              </a:rPr>
              <a:t>“</a:t>
            </a:r>
            <a:r>
              <a:rPr lang="en-US" sz="1500" b="1" dirty="0">
                <a:solidFill>
                  <a:schemeClr val="accent6">
                    <a:lumMod val="75000"/>
                  </a:schemeClr>
                </a:solidFill>
                <a:latin typeface="Comic Sans MS" panose="030F0702030302020204" pitchFamily="66" charset="0"/>
              </a:rPr>
              <a:t>Far be it from You to do such a thing as this, to slay the righteous with the wicked, so that the righteous should be as the wicked; far be it from You! Shall not the Judge of all the earth do right?</a:t>
            </a:r>
            <a:r>
              <a:rPr lang="es-ES" sz="1500" b="1" dirty="0">
                <a:solidFill>
                  <a:schemeClr val="accent6">
                    <a:lumMod val="75000"/>
                  </a:schemeClr>
                </a:solidFill>
                <a:latin typeface="Comic Sans MS" panose="030F0702030302020204" pitchFamily="66" charset="0"/>
              </a:rPr>
              <a:t>” </a:t>
            </a:r>
            <a:r>
              <a:rPr lang="es-ES" sz="1100" b="1" dirty="0">
                <a:solidFill>
                  <a:schemeClr val="accent6">
                    <a:lumMod val="75000"/>
                  </a:schemeClr>
                </a:solidFill>
                <a:latin typeface="Comic Sans MS" panose="030F0702030302020204" pitchFamily="66" charset="0"/>
              </a:rPr>
              <a:t>(Genesis 18:25)</a:t>
            </a:r>
          </a:p>
        </p:txBody>
      </p:sp>
      <p:sp>
        <p:nvSpPr>
          <p:cNvPr id="6" name="CuadroTexto 5">
            <a:extLst>
              <a:ext uri="{FF2B5EF4-FFF2-40B4-BE49-F238E27FC236}">
                <a16:creationId xmlns:a16="http://schemas.microsoft.com/office/drawing/2014/main" id="{BAC0883D-56AA-51EA-CF42-5A38DDF09C25}"/>
              </a:ext>
            </a:extLst>
          </p:cNvPr>
          <p:cNvSpPr txBox="1"/>
          <p:nvPr/>
        </p:nvSpPr>
        <p:spPr>
          <a:xfrm>
            <a:off x="33333" y="3613715"/>
            <a:ext cx="2025387" cy="1477328"/>
          </a:xfrm>
          <a:prstGeom prst="rect">
            <a:avLst/>
          </a:prstGeom>
          <a:noFill/>
        </p:spPr>
        <p:txBody>
          <a:bodyPr wrap="square" rtlCol="0">
            <a:spAutoFit/>
          </a:bodyPr>
          <a:lstStyle/>
          <a:p>
            <a:pPr>
              <a:spcBef>
                <a:spcPts val="600"/>
              </a:spcBef>
            </a:pPr>
            <a:r>
              <a:rPr lang="en-US" b="1" dirty="0"/>
              <a:t>Notice the similarities between Lot's behavior and Abraham's</a:t>
            </a:r>
            <a:r>
              <a:rPr lang="es-ES" b="1" dirty="0"/>
              <a:t>:</a:t>
            </a:r>
          </a:p>
        </p:txBody>
      </p:sp>
      <p:graphicFrame>
        <p:nvGraphicFramePr>
          <p:cNvPr id="2" name="Diagrama 1">
            <a:extLst>
              <a:ext uri="{FF2B5EF4-FFF2-40B4-BE49-F238E27FC236}">
                <a16:creationId xmlns:a16="http://schemas.microsoft.com/office/drawing/2014/main" id="{2DD0448A-EFD1-AB85-919A-0D56BE6F6306}"/>
              </a:ext>
            </a:extLst>
          </p:cNvPr>
          <p:cNvGraphicFramePr/>
          <p:nvPr>
            <p:extLst>
              <p:ext uri="{D42A27DB-BD31-4B8C-83A1-F6EECF244321}">
                <p14:modId xmlns:p14="http://schemas.microsoft.com/office/powerpoint/2010/main" val="2610032297"/>
              </p:ext>
            </p:extLst>
          </p:nvPr>
        </p:nvGraphicFramePr>
        <p:xfrm>
          <a:off x="5414693" y="1402972"/>
          <a:ext cx="3507308" cy="3656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a:extLst>
              <a:ext uri="{FF2B5EF4-FFF2-40B4-BE49-F238E27FC236}">
                <a16:creationId xmlns:a16="http://schemas.microsoft.com/office/drawing/2014/main" id="{DA76B0F1-5DB3-F4F6-E668-4B64E96DC95F}"/>
              </a:ext>
            </a:extLst>
          </p:cNvPr>
          <p:cNvGraphicFramePr/>
          <p:nvPr>
            <p:extLst>
              <p:ext uri="{D42A27DB-BD31-4B8C-83A1-F6EECF244321}">
                <p14:modId xmlns:p14="http://schemas.microsoft.com/office/powerpoint/2010/main" val="1020319831"/>
              </p:ext>
            </p:extLst>
          </p:nvPr>
        </p:nvGraphicFramePr>
        <p:xfrm>
          <a:off x="1978133" y="1407251"/>
          <a:ext cx="3507308" cy="36567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Imagen 7" descr="Imagen que contiene persona, tabla, ventana, comida&#10;&#10;Descripción generada automáticamente">
            <a:extLst>
              <a:ext uri="{FF2B5EF4-FFF2-40B4-BE49-F238E27FC236}">
                <a16:creationId xmlns:a16="http://schemas.microsoft.com/office/drawing/2014/main" id="{0B761578-EE0D-A1D7-755F-1785CAEB1C97}"/>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17144" y="736686"/>
            <a:ext cx="1941576" cy="2743200"/>
          </a:xfrm>
          <a:prstGeom prst="roundRect">
            <a:avLst>
              <a:gd name="adj" fmla="val 4167"/>
            </a:avLst>
          </a:prstGeom>
          <a:solidFill>
            <a:srgbClr val="FFFFFF"/>
          </a:solidFill>
          <a:ln w="76200" cap="sq">
            <a:solidFill>
              <a:schemeClr val="accent6">
                <a:lumMod val="50000"/>
              </a:schemeClr>
            </a:solidFill>
            <a:miter lim="800000"/>
          </a:ln>
          <a:effectLst/>
          <a:scene3d>
            <a:camera prst="orthographicFront"/>
            <a:lightRig rig="threePt" dir="t">
              <a:rot lat="0" lon="0" rev="2700000"/>
            </a:lightRig>
          </a:scene3d>
          <a:sp3d>
            <a:bevelT h="38100"/>
            <a:contourClr>
              <a:srgbClr val="C0C0C0"/>
            </a:contourClr>
          </a:sp3d>
        </p:spPr>
      </p:pic>
      <p:sp>
        <p:nvSpPr>
          <p:cNvPr id="9" name="CuadroTexto 8">
            <a:extLst>
              <a:ext uri="{FF2B5EF4-FFF2-40B4-BE49-F238E27FC236}">
                <a16:creationId xmlns:a16="http://schemas.microsoft.com/office/drawing/2014/main" id="{F81F79D7-EE92-44C5-136A-E36AC3646171}"/>
              </a:ext>
            </a:extLst>
          </p:cNvPr>
          <p:cNvSpPr txBox="1"/>
          <p:nvPr/>
        </p:nvSpPr>
        <p:spPr>
          <a:xfrm>
            <a:off x="0" y="0"/>
            <a:ext cx="9143999" cy="707886"/>
          </a:xfrm>
          <a:prstGeom prst="rect">
            <a:avLst/>
          </a:prstGeom>
          <a:noFill/>
        </p:spPr>
        <p:txBody>
          <a:bodyPr wrap="square">
            <a:spAutoFit/>
          </a:bodyPr>
          <a:lstStyle/>
          <a:p>
            <a:pPr algn="ctr"/>
            <a:r>
              <a:rPr lang="es-ES" sz="4000" b="1" dirty="0">
                <a:ln w="9525">
                  <a:solidFill>
                    <a:schemeClr val="bg1"/>
                  </a:solidFill>
                  <a:prstDash val="solid"/>
                </a:ln>
                <a:solidFill>
                  <a:schemeClr val="accent5"/>
                </a:solidFill>
                <a:effectLst>
                  <a:glow rad="50800">
                    <a:schemeClr val="accent5">
                      <a:lumMod val="50000"/>
                      <a:alpha val="38000"/>
                    </a:schemeClr>
                  </a:glow>
                  <a:outerShdw blurRad="12700" dist="38100" dir="2700000" algn="tl" rotWithShape="0">
                    <a:schemeClr val="accent5">
                      <a:lumMod val="50000"/>
                    </a:schemeClr>
                  </a:outerShdw>
                </a:effectLst>
              </a:rPr>
              <a:t>ACCEPT INDIVIDUAL DECISIONS</a:t>
            </a:r>
          </a:p>
        </p:txBody>
      </p:sp>
    </p:spTree>
    <p:extLst>
      <p:ext uri="{BB962C8B-B14F-4D97-AF65-F5344CB8AC3E}">
        <p14:creationId xmlns:p14="http://schemas.microsoft.com/office/powerpoint/2010/main" val="203572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5"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8"/>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par>
                          <p:cTn id="35" fill="hold">
                            <p:stCondLst>
                              <p:cond delay="500"/>
                            </p:stCondLst>
                            <p:childTnLst>
                              <p:par>
                                <p:cTn id="36" presetID="25" presetClass="entr" presetSubtype="0" fill="hold" grpId="0" nodeType="afterEffect">
                                  <p:stCondLst>
                                    <p:cond delay="0"/>
                                  </p:stCondLst>
                                  <p:childTnLst>
                                    <p:set>
                                      <p:cBhvr>
                                        <p:cTn id="37" dur="1" fill="hold">
                                          <p:stCondLst>
                                            <p:cond delay="0"/>
                                          </p:stCondLst>
                                        </p:cTn>
                                        <p:tgtEl>
                                          <p:spTgt spid="4">
                                            <p:graphicEl>
                                              <a:dgm id="{04D26046-D037-49EB-9F4A-E108825FCB8A}"/>
                                            </p:graphicEl>
                                          </p:spTgt>
                                        </p:tgtEl>
                                        <p:attrNameLst>
                                          <p:attrName>style.visibility</p:attrName>
                                        </p:attrNameLst>
                                      </p:cBhvr>
                                      <p:to>
                                        <p:strVal val="visible"/>
                                      </p:to>
                                    </p:set>
                                    <p:anim calcmode="lin" valueType="num">
                                      <p:cBhvr>
                                        <p:cTn id="38" dur="500" decel="50000" fill="hold">
                                          <p:stCondLst>
                                            <p:cond delay="0"/>
                                          </p:stCondLst>
                                        </p:cTn>
                                        <p:tgtEl>
                                          <p:spTgt spid="4">
                                            <p:graphicEl>
                                              <a:dgm id="{04D26046-D037-49EB-9F4A-E108825FCB8A}"/>
                                            </p:graphicEl>
                                          </p:spTgt>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4">
                                            <p:graphicEl>
                                              <a:dgm id="{04D26046-D037-49EB-9F4A-E108825FCB8A}"/>
                                            </p:graphicEl>
                                          </p:spTgt>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4">
                                            <p:graphicEl>
                                              <a:dgm id="{04D26046-D037-49EB-9F4A-E108825FCB8A}"/>
                                            </p:graphicEl>
                                          </p:spTgt>
                                        </p:tgtEl>
                                        <p:attrNameLst>
                                          <p:attrName>ppt_w</p:attrName>
                                        </p:attrNameLst>
                                      </p:cBhvr>
                                      <p:tavLst>
                                        <p:tav tm="0">
                                          <p:val>
                                            <p:strVal val="#ppt_w*.05"/>
                                          </p:val>
                                        </p:tav>
                                        <p:tav tm="100000">
                                          <p:val>
                                            <p:strVal val="#ppt_w"/>
                                          </p:val>
                                        </p:tav>
                                      </p:tavLst>
                                    </p:anim>
                                    <p:anim calcmode="lin" valueType="num">
                                      <p:cBhvr>
                                        <p:cTn id="41" dur="1000" fill="hold"/>
                                        <p:tgtEl>
                                          <p:spTgt spid="4">
                                            <p:graphicEl>
                                              <a:dgm id="{04D26046-D037-49EB-9F4A-E108825FCB8A}"/>
                                            </p:graphicEl>
                                          </p:spTgt>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4">
                                            <p:graphicEl>
                                              <a:dgm id="{04D26046-D037-49EB-9F4A-E108825FCB8A}"/>
                                            </p:graphicEl>
                                          </p:spTgt>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4">
                                            <p:graphicEl>
                                              <a:dgm id="{04D26046-D037-49EB-9F4A-E108825FCB8A}"/>
                                            </p:graphicEl>
                                          </p:spTgt>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4">
                                            <p:graphicEl>
                                              <a:dgm id="{04D26046-D037-49EB-9F4A-E108825FCB8A}"/>
                                            </p:graphicEl>
                                          </p:spTgt>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4">
                                            <p:graphicEl>
                                              <a:dgm id="{04D26046-D037-49EB-9F4A-E108825FCB8A}"/>
                                            </p:graphicEl>
                                          </p:spTgt>
                                        </p:tgtEl>
                                      </p:cBhvr>
                                    </p:animEffect>
                                  </p:childTnLst>
                                </p:cTn>
                              </p:par>
                              <p:par>
                                <p:cTn id="46" presetID="25" presetClass="entr" presetSubtype="0" fill="hold" grpId="0" nodeType="withEffect">
                                  <p:stCondLst>
                                    <p:cond delay="0"/>
                                  </p:stCondLst>
                                  <p:childTnLst>
                                    <p:set>
                                      <p:cBhvr>
                                        <p:cTn id="47" dur="1" fill="hold">
                                          <p:stCondLst>
                                            <p:cond delay="0"/>
                                          </p:stCondLst>
                                        </p:cTn>
                                        <p:tgtEl>
                                          <p:spTgt spid="2">
                                            <p:graphicEl>
                                              <a:dgm id="{04D26046-D037-49EB-9F4A-E108825FCB8A}"/>
                                            </p:graphicEl>
                                          </p:spTgt>
                                        </p:tgtEl>
                                        <p:attrNameLst>
                                          <p:attrName>style.visibility</p:attrName>
                                        </p:attrNameLst>
                                      </p:cBhvr>
                                      <p:to>
                                        <p:strVal val="visible"/>
                                      </p:to>
                                    </p:set>
                                    <p:anim calcmode="lin" valueType="num">
                                      <p:cBhvr>
                                        <p:cTn id="48" dur="500" decel="50000" fill="hold">
                                          <p:stCondLst>
                                            <p:cond delay="0"/>
                                          </p:stCondLst>
                                        </p:cTn>
                                        <p:tgtEl>
                                          <p:spTgt spid="2">
                                            <p:graphicEl>
                                              <a:dgm id="{04D26046-D037-49EB-9F4A-E108825FCB8A}"/>
                                            </p:graphicEl>
                                          </p:spTgt>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2">
                                            <p:graphicEl>
                                              <a:dgm id="{04D26046-D037-49EB-9F4A-E108825FCB8A}"/>
                                            </p:graphicEl>
                                          </p:spTgt>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2">
                                            <p:graphicEl>
                                              <a:dgm id="{04D26046-D037-49EB-9F4A-E108825FCB8A}"/>
                                            </p:graphicEl>
                                          </p:spTgt>
                                        </p:tgtEl>
                                        <p:attrNameLst>
                                          <p:attrName>ppt_w</p:attrName>
                                        </p:attrNameLst>
                                      </p:cBhvr>
                                      <p:tavLst>
                                        <p:tav tm="0">
                                          <p:val>
                                            <p:strVal val="#ppt_w*.05"/>
                                          </p:val>
                                        </p:tav>
                                        <p:tav tm="100000">
                                          <p:val>
                                            <p:strVal val="#ppt_w"/>
                                          </p:val>
                                        </p:tav>
                                      </p:tavLst>
                                    </p:anim>
                                    <p:anim calcmode="lin" valueType="num">
                                      <p:cBhvr>
                                        <p:cTn id="51" dur="1000" fill="hold"/>
                                        <p:tgtEl>
                                          <p:spTgt spid="2">
                                            <p:graphicEl>
                                              <a:dgm id="{04D26046-D037-49EB-9F4A-E108825FCB8A}"/>
                                            </p:graphicEl>
                                          </p:spTgt>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2">
                                            <p:graphicEl>
                                              <a:dgm id="{04D26046-D037-49EB-9F4A-E108825FCB8A}"/>
                                            </p:graphicEl>
                                          </p:spTgt>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2">
                                            <p:graphicEl>
                                              <a:dgm id="{04D26046-D037-49EB-9F4A-E108825FCB8A}"/>
                                            </p:graphicEl>
                                          </p:spTgt>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2">
                                            <p:graphicEl>
                                              <a:dgm id="{04D26046-D037-49EB-9F4A-E108825FCB8A}"/>
                                            </p:graphicEl>
                                          </p:spTgt>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2">
                                            <p:graphicEl>
                                              <a:dgm id="{04D26046-D037-49EB-9F4A-E108825FCB8A}"/>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4">
                                            <p:graphicEl>
                                              <a:dgm id="{71FE3E50-97EE-498E-8134-CC40150357D9}"/>
                                            </p:graphicEl>
                                          </p:spTgt>
                                        </p:tgtEl>
                                        <p:attrNameLst>
                                          <p:attrName>style.visibility</p:attrName>
                                        </p:attrNameLst>
                                      </p:cBhvr>
                                      <p:to>
                                        <p:strVal val="visible"/>
                                      </p:to>
                                    </p:set>
                                    <p:anim calcmode="lin" valueType="num">
                                      <p:cBhvr>
                                        <p:cTn id="60" dur="500" fill="hold"/>
                                        <p:tgtEl>
                                          <p:spTgt spid="4">
                                            <p:graphicEl>
                                              <a:dgm id="{71FE3E50-97EE-498E-8134-CC40150357D9}"/>
                                            </p:graphicEl>
                                          </p:spTgt>
                                        </p:tgtEl>
                                        <p:attrNameLst>
                                          <p:attrName>ppt_w</p:attrName>
                                        </p:attrNameLst>
                                      </p:cBhvr>
                                      <p:tavLst>
                                        <p:tav tm="0">
                                          <p:val>
                                            <p:fltVal val="0"/>
                                          </p:val>
                                        </p:tav>
                                        <p:tav tm="100000">
                                          <p:val>
                                            <p:strVal val="#ppt_w"/>
                                          </p:val>
                                        </p:tav>
                                      </p:tavLst>
                                    </p:anim>
                                    <p:anim calcmode="lin" valueType="num">
                                      <p:cBhvr>
                                        <p:cTn id="61" dur="500" fill="hold"/>
                                        <p:tgtEl>
                                          <p:spTgt spid="4">
                                            <p:graphicEl>
                                              <a:dgm id="{71FE3E50-97EE-498E-8134-CC40150357D9}"/>
                                            </p:graphicEl>
                                          </p:spTgt>
                                        </p:tgtEl>
                                        <p:attrNameLst>
                                          <p:attrName>ppt_h</p:attrName>
                                        </p:attrNameLst>
                                      </p:cBhvr>
                                      <p:tavLst>
                                        <p:tav tm="0">
                                          <p:val>
                                            <p:fltVal val="0"/>
                                          </p:val>
                                        </p:tav>
                                        <p:tav tm="100000">
                                          <p:val>
                                            <p:strVal val="#ppt_h"/>
                                          </p:val>
                                        </p:tav>
                                      </p:tavLst>
                                    </p:anim>
                                    <p:animEffect transition="in" filter="fade">
                                      <p:cBhvr>
                                        <p:cTn id="62" dur="500"/>
                                        <p:tgtEl>
                                          <p:spTgt spid="4">
                                            <p:graphicEl>
                                              <a:dgm id="{71FE3E50-97EE-498E-8134-CC40150357D9}"/>
                                            </p:graphicEl>
                                          </p:spTgt>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4">
                                            <p:graphicEl>
                                              <a:dgm id="{19673605-47DB-4A24-B6FE-E469778B51ED}"/>
                                            </p:graphicEl>
                                          </p:spTgt>
                                        </p:tgtEl>
                                        <p:attrNameLst>
                                          <p:attrName>style.visibility</p:attrName>
                                        </p:attrNameLst>
                                      </p:cBhvr>
                                      <p:to>
                                        <p:strVal val="visible"/>
                                      </p:to>
                                    </p:set>
                                    <p:animEffect transition="in" filter="wipe(left)">
                                      <p:cBhvr>
                                        <p:cTn id="66" dur="500"/>
                                        <p:tgtEl>
                                          <p:spTgt spid="4">
                                            <p:graphicEl>
                                              <a:dgm id="{19673605-47DB-4A24-B6FE-E469778B51ED}"/>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
                                            <p:graphicEl>
                                              <a:dgm id="{71FE3E50-97EE-498E-8134-CC40150357D9}"/>
                                            </p:graphicEl>
                                          </p:spTgt>
                                        </p:tgtEl>
                                        <p:attrNameLst>
                                          <p:attrName>style.visibility</p:attrName>
                                        </p:attrNameLst>
                                      </p:cBhvr>
                                      <p:to>
                                        <p:strVal val="visible"/>
                                      </p:to>
                                    </p:set>
                                    <p:anim calcmode="lin" valueType="num">
                                      <p:cBhvr>
                                        <p:cTn id="71" dur="500" fill="hold"/>
                                        <p:tgtEl>
                                          <p:spTgt spid="2">
                                            <p:graphicEl>
                                              <a:dgm id="{71FE3E50-97EE-498E-8134-CC40150357D9}"/>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71FE3E50-97EE-498E-8134-CC40150357D9}"/>
                                            </p:graphicEl>
                                          </p:spTgt>
                                        </p:tgtEl>
                                        <p:attrNameLst>
                                          <p:attrName>ppt_h</p:attrName>
                                        </p:attrNameLst>
                                      </p:cBhvr>
                                      <p:tavLst>
                                        <p:tav tm="0">
                                          <p:val>
                                            <p:fltVal val="0"/>
                                          </p:val>
                                        </p:tav>
                                        <p:tav tm="100000">
                                          <p:val>
                                            <p:strVal val="#ppt_h"/>
                                          </p:val>
                                        </p:tav>
                                      </p:tavLst>
                                    </p:anim>
                                    <p:animEffect transition="in" filter="fade">
                                      <p:cBhvr>
                                        <p:cTn id="73" dur="500"/>
                                        <p:tgtEl>
                                          <p:spTgt spid="2">
                                            <p:graphicEl>
                                              <a:dgm id="{71FE3E50-97EE-498E-8134-CC40150357D9}"/>
                                            </p:graphicEl>
                                          </p:spTgt>
                                        </p:tgtEl>
                                      </p:cBhvr>
                                    </p:animEffect>
                                  </p:childTnLst>
                                </p:cTn>
                              </p:par>
                            </p:childTnLst>
                          </p:cTn>
                        </p:par>
                        <p:par>
                          <p:cTn id="74" fill="hold">
                            <p:stCondLst>
                              <p:cond delay="500"/>
                            </p:stCondLst>
                            <p:childTnLst>
                              <p:par>
                                <p:cTn id="75" presetID="22" presetClass="entr" presetSubtype="2" fill="hold" grpId="0" nodeType="afterEffect">
                                  <p:stCondLst>
                                    <p:cond delay="0"/>
                                  </p:stCondLst>
                                  <p:childTnLst>
                                    <p:set>
                                      <p:cBhvr>
                                        <p:cTn id="76" dur="1" fill="hold">
                                          <p:stCondLst>
                                            <p:cond delay="0"/>
                                          </p:stCondLst>
                                        </p:cTn>
                                        <p:tgtEl>
                                          <p:spTgt spid="2">
                                            <p:graphicEl>
                                              <a:dgm id="{19673605-47DB-4A24-B6FE-E469778B51ED}"/>
                                            </p:graphicEl>
                                          </p:spTgt>
                                        </p:tgtEl>
                                        <p:attrNameLst>
                                          <p:attrName>style.visibility</p:attrName>
                                        </p:attrNameLst>
                                      </p:cBhvr>
                                      <p:to>
                                        <p:strVal val="visible"/>
                                      </p:to>
                                    </p:set>
                                    <p:animEffect transition="in" filter="wipe(right)">
                                      <p:cBhvr>
                                        <p:cTn id="77" dur="500"/>
                                        <p:tgtEl>
                                          <p:spTgt spid="2">
                                            <p:graphicEl>
                                              <a:dgm id="{19673605-47DB-4A24-B6FE-E469778B51ED}"/>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4">
                                            <p:graphicEl>
                                              <a:dgm id="{273E8A94-B68F-4048-BA4B-AA114D71CBFC}"/>
                                            </p:graphicEl>
                                          </p:spTgt>
                                        </p:tgtEl>
                                        <p:attrNameLst>
                                          <p:attrName>style.visibility</p:attrName>
                                        </p:attrNameLst>
                                      </p:cBhvr>
                                      <p:to>
                                        <p:strVal val="visible"/>
                                      </p:to>
                                    </p:set>
                                    <p:anim calcmode="lin" valueType="num">
                                      <p:cBhvr>
                                        <p:cTn id="82" dur="500" fill="hold"/>
                                        <p:tgtEl>
                                          <p:spTgt spid="4">
                                            <p:graphicEl>
                                              <a:dgm id="{273E8A94-B68F-4048-BA4B-AA114D71CBFC}"/>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273E8A94-B68F-4048-BA4B-AA114D71CBFC}"/>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273E8A94-B68F-4048-BA4B-AA114D71CBFC}"/>
                                            </p:graphicEl>
                                          </p:spTgt>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4">
                                            <p:graphicEl>
                                              <a:dgm id="{67007F1E-4054-484E-8C0B-6ADC28EA19B7}"/>
                                            </p:graphicEl>
                                          </p:spTgt>
                                        </p:tgtEl>
                                        <p:attrNameLst>
                                          <p:attrName>style.visibility</p:attrName>
                                        </p:attrNameLst>
                                      </p:cBhvr>
                                      <p:to>
                                        <p:strVal val="visible"/>
                                      </p:to>
                                    </p:set>
                                    <p:animEffect transition="in" filter="wipe(left)">
                                      <p:cBhvr>
                                        <p:cTn id="88" dur="500"/>
                                        <p:tgtEl>
                                          <p:spTgt spid="4">
                                            <p:graphicEl>
                                              <a:dgm id="{67007F1E-4054-484E-8C0B-6ADC28EA19B7}"/>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
                                            <p:graphicEl>
                                              <a:dgm id="{273E8A94-B68F-4048-BA4B-AA114D71CBFC}"/>
                                            </p:graphicEl>
                                          </p:spTgt>
                                        </p:tgtEl>
                                        <p:attrNameLst>
                                          <p:attrName>style.visibility</p:attrName>
                                        </p:attrNameLst>
                                      </p:cBhvr>
                                      <p:to>
                                        <p:strVal val="visible"/>
                                      </p:to>
                                    </p:set>
                                    <p:anim calcmode="lin" valueType="num">
                                      <p:cBhvr>
                                        <p:cTn id="93" dur="500" fill="hold"/>
                                        <p:tgtEl>
                                          <p:spTgt spid="2">
                                            <p:graphicEl>
                                              <a:dgm id="{273E8A94-B68F-4048-BA4B-AA114D71CBFC}"/>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273E8A94-B68F-4048-BA4B-AA114D71CBFC}"/>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273E8A94-B68F-4048-BA4B-AA114D71CBFC}"/>
                                            </p:graphicEl>
                                          </p:spTgt>
                                        </p:tgtEl>
                                      </p:cBhvr>
                                    </p:animEffect>
                                  </p:childTnLst>
                                </p:cTn>
                              </p:par>
                            </p:childTnLst>
                          </p:cTn>
                        </p:par>
                        <p:par>
                          <p:cTn id="96" fill="hold">
                            <p:stCondLst>
                              <p:cond delay="500"/>
                            </p:stCondLst>
                            <p:childTnLst>
                              <p:par>
                                <p:cTn id="97" presetID="22" presetClass="entr" presetSubtype="2" fill="hold" grpId="0" nodeType="afterEffect">
                                  <p:stCondLst>
                                    <p:cond delay="0"/>
                                  </p:stCondLst>
                                  <p:childTnLst>
                                    <p:set>
                                      <p:cBhvr>
                                        <p:cTn id="98" dur="1" fill="hold">
                                          <p:stCondLst>
                                            <p:cond delay="0"/>
                                          </p:stCondLst>
                                        </p:cTn>
                                        <p:tgtEl>
                                          <p:spTgt spid="2">
                                            <p:graphicEl>
                                              <a:dgm id="{67007F1E-4054-484E-8C0B-6ADC28EA19B7}"/>
                                            </p:graphicEl>
                                          </p:spTgt>
                                        </p:tgtEl>
                                        <p:attrNameLst>
                                          <p:attrName>style.visibility</p:attrName>
                                        </p:attrNameLst>
                                      </p:cBhvr>
                                      <p:to>
                                        <p:strVal val="visible"/>
                                      </p:to>
                                    </p:set>
                                    <p:animEffect transition="in" filter="wipe(right)">
                                      <p:cBhvr>
                                        <p:cTn id="99" dur="500"/>
                                        <p:tgtEl>
                                          <p:spTgt spid="2">
                                            <p:graphicEl>
                                              <a:dgm id="{67007F1E-4054-484E-8C0B-6ADC28EA19B7}"/>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4">
                                            <p:graphicEl>
                                              <a:dgm id="{75F9A2ED-06F1-4ADF-9894-27C8C011D86F}"/>
                                            </p:graphicEl>
                                          </p:spTgt>
                                        </p:tgtEl>
                                        <p:attrNameLst>
                                          <p:attrName>style.visibility</p:attrName>
                                        </p:attrNameLst>
                                      </p:cBhvr>
                                      <p:to>
                                        <p:strVal val="visible"/>
                                      </p:to>
                                    </p:set>
                                    <p:anim calcmode="lin" valueType="num">
                                      <p:cBhvr>
                                        <p:cTn id="104" dur="500" fill="hold"/>
                                        <p:tgtEl>
                                          <p:spTgt spid="4">
                                            <p:graphicEl>
                                              <a:dgm id="{75F9A2ED-06F1-4ADF-9894-27C8C011D86F}"/>
                                            </p:graphicEl>
                                          </p:spTgt>
                                        </p:tgtEl>
                                        <p:attrNameLst>
                                          <p:attrName>ppt_w</p:attrName>
                                        </p:attrNameLst>
                                      </p:cBhvr>
                                      <p:tavLst>
                                        <p:tav tm="0">
                                          <p:val>
                                            <p:fltVal val="0"/>
                                          </p:val>
                                        </p:tav>
                                        <p:tav tm="100000">
                                          <p:val>
                                            <p:strVal val="#ppt_w"/>
                                          </p:val>
                                        </p:tav>
                                      </p:tavLst>
                                    </p:anim>
                                    <p:anim calcmode="lin" valueType="num">
                                      <p:cBhvr>
                                        <p:cTn id="105" dur="500" fill="hold"/>
                                        <p:tgtEl>
                                          <p:spTgt spid="4">
                                            <p:graphicEl>
                                              <a:dgm id="{75F9A2ED-06F1-4ADF-9894-27C8C011D86F}"/>
                                            </p:graphicEl>
                                          </p:spTgt>
                                        </p:tgtEl>
                                        <p:attrNameLst>
                                          <p:attrName>ppt_h</p:attrName>
                                        </p:attrNameLst>
                                      </p:cBhvr>
                                      <p:tavLst>
                                        <p:tav tm="0">
                                          <p:val>
                                            <p:fltVal val="0"/>
                                          </p:val>
                                        </p:tav>
                                        <p:tav tm="100000">
                                          <p:val>
                                            <p:strVal val="#ppt_h"/>
                                          </p:val>
                                        </p:tav>
                                      </p:tavLst>
                                    </p:anim>
                                    <p:animEffect transition="in" filter="fade">
                                      <p:cBhvr>
                                        <p:cTn id="106" dur="500"/>
                                        <p:tgtEl>
                                          <p:spTgt spid="4">
                                            <p:graphicEl>
                                              <a:dgm id="{75F9A2ED-06F1-4ADF-9894-27C8C011D86F}"/>
                                            </p:graphicEl>
                                          </p:spTgt>
                                        </p:tgtEl>
                                      </p:cBhvr>
                                    </p:animEffect>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4">
                                            <p:graphicEl>
                                              <a:dgm id="{F66E978C-7FE1-4F86-8C0F-DFB1A2E2BD93}"/>
                                            </p:graphicEl>
                                          </p:spTgt>
                                        </p:tgtEl>
                                        <p:attrNameLst>
                                          <p:attrName>style.visibility</p:attrName>
                                        </p:attrNameLst>
                                      </p:cBhvr>
                                      <p:to>
                                        <p:strVal val="visible"/>
                                      </p:to>
                                    </p:set>
                                    <p:animEffect transition="in" filter="wipe(left)">
                                      <p:cBhvr>
                                        <p:cTn id="110" dur="500"/>
                                        <p:tgtEl>
                                          <p:spTgt spid="4">
                                            <p:graphicEl>
                                              <a:dgm id="{F66E978C-7FE1-4F86-8C0F-DFB1A2E2BD93}"/>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2">
                                            <p:graphicEl>
                                              <a:dgm id="{75F9A2ED-06F1-4ADF-9894-27C8C011D86F}"/>
                                            </p:graphicEl>
                                          </p:spTgt>
                                        </p:tgtEl>
                                        <p:attrNameLst>
                                          <p:attrName>style.visibility</p:attrName>
                                        </p:attrNameLst>
                                      </p:cBhvr>
                                      <p:to>
                                        <p:strVal val="visible"/>
                                      </p:to>
                                    </p:set>
                                    <p:anim calcmode="lin" valueType="num">
                                      <p:cBhvr>
                                        <p:cTn id="115" dur="500" fill="hold"/>
                                        <p:tgtEl>
                                          <p:spTgt spid="2">
                                            <p:graphicEl>
                                              <a:dgm id="{75F9A2ED-06F1-4ADF-9894-27C8C011D86F}"/>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75F9A2ED-06F1-4ADF-9894-27C8C011D86F}"/>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75F9A2ED-06F1-4ADF-9894-27C8C011D86F}"/>
                                            </p:graphicEl>
                                          </p:spTgt>
                                        </p:tgtEl>
                                      </p:cBhvr>
                                    </p:animEffect>
                                  </p:childTnLst>
                                </p:cTn>
                              </p:par>
                            </p:childTnLst>
                          </p:cTn>
                        </p:par>
                        <p:par>
                          <p:cTn id="118" fill="hold">
                            <p:stCondLst>
                              <p:cond delay="500"/>
                            </p:stCondLst>
                            <p:childTnLst>
                              <p:par>
                                <p:cTn id="119" presetID="22" presetClass="entr" presetSubtype="2" fill="hold" grpId="0" nodeType="afterEffect">
                                  <p:stCondLst>
                                    <p:cond delay="0"/>
                                  </p:stCondLst>
                                  <p:childTnLst>
                                    <p:set>
                                      <p:cBhvr>
                                        <p:cTn id="120" dur="1" fill="hold">
                                          <p:stCondLst>
                                            <p:cond delay="0"/>
                                          </p:stCondLst>
                                        </p:cTn>
                                        <p:tgtEl>
                                          <p:spTgt spid="2">
                                            <p:graphicEl>
                                              <a:dgm id="{F66E978C-7FE1-4F86-8C0F-DFB1A2E2BD93}"/>
                                            </p:graphicEl>
                                          </p:spTgt>
                                        </p:tgtEl>
                                        <p:attrNameLst>
                                          <p:attrName>style.visibility</p:attrName>
                                        </p:attrNameLst>
                                      </p:cBhvr>
                                      <p:to>
                                        <p:strVal val="visible"/>
                                      </p:to>
                                    </p:set>
                                    <p:animEffect transition="in" filter="wipe(right)">
                                      <p:cBhvr>
                                        <p:cTn id="121" dur="500"/>
                                        <p:tgtEl>
                                          <p:spTgt spid="2">
                                            <p:graphicEl>
                                              <a:dgm id="{F66E978C-7FE1-4F86-8C0F-DFB1A2E2BD93}"/>
                                            </p:graphicEl>
                                          </p:spTgt>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4">
                                            <p:graphicEl>
                                              <a:dgm id="{5AF96278-81EE-4DAA-A946-E1B41ADA8D60}"/>
                                            </p:graphicEl>
                                          </p:spTgt>
                                        </p:tgtEl>
                                        <p:attrNameLst>
                                          <p:attrName>style.visibility</p:attrName>
                                        </p:attrNameLst>
                                      </p:cBhvr>
                                      <p:to>
                                        <p:strVal val="visible"/>
                                      </p:to>
                                    </p:set>
                                    <p:anim calcmode="lin" valueType="num">
                                      <p:cBhvr>
                                        <p:cTn id="126" dur="500" fill="hold"/>
                                        <p:tgtEl>
                                          <p:spTgt spid="4">
                                            <p:graphicEl>
                                              <a:dgm id="{5AF96278-81EE-4DAA-A946-E1B41ADA8D60}"/>
                                            </p:graphicEl>
                                          </p:spTgt>
                                        </p:tgtEl>
                                        <p:attrNameLst>
                                          <p:attrName>ppt_w</p:attrName>
                                        </p:attrNameLst>
                                      </p:cBhvr>
                                      <p:tavLst>
                                        <p:tav tm="0">
                                          <p:val>
                                            <p:fltVal val="0"/>
                                          </p:val>
                                        </p:tav>
                                        <p:tav tm="100000">
                                          <p:val>
                                            <p:strVal val="#ppt_w"/>
                                          </p:val>
                                        </p:tav>
                                      </p:tavLst>
                                    </p:anim>
                                    <p:anim calcmode="lin" valueType="num">
                                      <p:cBhvr>
                                        <p:cTn id="127" dur="500" fill="hold"/>
                                        <p:tgtEl>
                                          <p:spTgt spid="4">
                                            <p:graphicEl>
                                              <a:dgm id="{5AF96278-81EE-4DAA-A946-E1B41ADA8D60}"/>
                                            </p:graphicEl>
                                          </p:spTgt>
                                        </p:tgtEl>
                                        <p:attrNameLst>
                                          <p:attrName>ppt_h</p:attrName>
                                        </p:attrNameLst>
                                      </p:cBhvr>
                                      <p:tavLst>
                                        <p:tav tm="0">
                                          <p:val>
                                            <p:fltVal val="0"/>
                                          </p:val>
                                        </p:tav>
                                        <p:tav tm="100000">
                                          <p:val>
                                            <p:strVal val="#ppt_h"/>
                                          </p:val>
                                        </p:tav>
                                      </p:tavLst>
                                    </p:anim>
                                    <p:animEffect transition="in" filter="fade">
                                      <p:cBhvr>
                                        <p:cTn id="128" dur="500"/>
                                        <p:tgtEl>
                                          <p:spTgt spid="4">
                                            <p:graphicEl>
                                              <a:dgm id="{5AF96278-81EE-4DAA-A946-E1B41ADA8D60}"/>
                                            </p:graphicEl>
                                          </p:spTgt>
                                        </p:tgtEl>
                                      </p:cBhvr>
                                    </p:animEffect>
                                  </p:childTnLst>
                                </p:cTn>
                              </p:par>
                            </p:childTnLst>
                          </p:cTn>
                        </p:par>
                        <p:par>
                          <p:cTn id="129" fill="hold">
                            <p:stCondLst>
                              <p:cond delay="500"/>
                            </p:stCondLst>
                            <p:childTnLst>
                              <p:par>
                                <p:cTn id="130" presetID="22" presetClass="entr" presetSubtype="8" fill="hold" grpId="0" nodeType="afterEffect">
                                  <p:stCondLst>
                                    <p:cond delay="0"/>
                                  </p:stCondLst>
                                  <p:childTnLst>
                                    <p:set>
                                      <p:cBhvr>
                                        <p:cTn id="131" dur="1" fill="hold">
                                          <p:stCondLst>
                                            <p:cond delay="0"/>
                                          </p:stCondLst>
                                        </p:cTn>
                                        <p:tgtEl>
                                          <p:spTgt spid="4">
                                            <p:graphicEl>
                                              <a:dgm id="{2DD8F1A5-88BE-49FA-86EA-6B5034FE58BF}"/>
                                            </p:graphicEl>
                                          </p:spTgt>
                                        </p:tgtEl>
                                        <p:attrNameLst>
                                          <p:attrName>style.visibility</p:attrName>
                                        </p:attrNameLst>
                                      </p:cBhvr>
                                      <p:to>
                                        <p:strVal val="visible"/>
                                      </p:to>
                                    </p:set>
                                    <p:animEffect transition="in" filter="wipe(left)">
                                      <p:cBhvr>
                                        <p:cTn id="132" dur="500"/>
                                        <p:tgtEl>
                                          <p:spTgt spid="4">
                                            <p:graphicEl>
                                              <a:dgm id="{2DD8F1A5-88BE-49FA-86EA-6B5034FE58BF}"/>
                                            </p:graphicEl>
                                          </p:spTgt>
                                        </p:tgtEl>
                                      </p:cBhvr>
                                    </p:animEffect>
                                  </p:childTnLst>
                                </p:cTn>
                              </p:par>
                            </p:childTnLst>
                          </p:cTn>
                        </p:par>
                      </p:childTnLst>
                    </p:cTn>
                  </p:par>
                  <p:par>
                    <p:cTn id="133" fill="hold">
                      <p:stCondLst>
                        <p:cond delay="indefinite"/>
                      </p:stCondLst>
                      <p:childTnLst>
                        <p:par>
                          <p:cTn id="134" fill="hold">
                            <p:stCondLst>
                              <p:cond delay="0"/>
                            </p:stCondLst>
                            <p:childTnLst>
                              <p:par>
                                <p:cTn id="135" presetID="53" presetClass="entr" presetSubtype="16" fill="hold" grpId="0" nodeType="clickEffect">
                                  <p:stCondLst>
                                    <p:cond delay="0"/>
                                  </p:stCondLst>
                                  <p:childTnLst>
                                    <p:set>
                                      <p:cBhvr>
                                        <p:cTn id="136" dur="1" fill="hold">
                                          <p:stCondLst>
                                            <p:cond delay="0"/>
                                          </p:stCondLst>
                                        </p:cTn>
                                        <p:tgtEl>
                                          <p:spTgt spid="2">
                                            <p:graphicEl>
                                              <a:dgm id="{5AF96278-81EE-4DAA-A946-E1B41ADA8D60}"/>
                                            </p:graphicEl>
                                          </p:spTgt>
                                        </p:tgtEl>
                                        <p:attrNameLst>
                                          <p:attrName>style.visibility</p:attrName>
                                        </p:attrNameLst>
                                      </p:cBhvr>
                                      <p:to>
                                        <p:strVal val="visible"/>
                                      </p:to>
                                    </p:set>
                                    <p:anim calcmode="lin" valueType="num">
                                      <p:cBhvr>
                                        <p:cTn id="137" dur="500" fill="hold"/>
                                        <p:tgtEl>
                                          <p:spTgt spid="2">
                                            <p:graphicEl>
                                              <a:dgm id="{5AF96278-81EE-4DAA-A946-E1B41ADA8D60}"/>
                                            </p:graphicEl>
                                          </p:spTgt>
                                        </p:tgtEl>
                                        <p:attrNameLst>
                                          <p:attrName>ppt_w</p:attrName>
                                        </p:attrNameLst>
                                      </p:cBhvr>
                                      <p:tavLst>
                                        <p:tav tm="0">
                                          <p:val>
                                            <p:fltVal val="0"/>
                                          </p:val>
                                        </p:tav>
                                        <p:tav tm="100000">
                                          <p:val>
                                            <p:strVal val="#ppt_w"/>
                                          </p:val>
                                        </p:tav>
                                      </p:tavLst>
                                    </p:anim>
                                    <p:anim calcmode="lin" valueType="num">
                                      <p:cBhvr>
                                        <p:cTn id="138" dur="500" fill="hold"/>
                                        <p:tgtEl>
                                          <p:spTgt spid="2">
                                            <p:graphicEl>
                                              <a:dgm id="{5AF96278-81EE-4DAA-A946-E1B41ADA8D60}"/>
                                            </p:graphicEl>
                                          </p:spTgt>
                                        </p:tgtEl>
                                        <p:attrNameLst>
                                          <p:attrName>ppt_h</p:attrName>
                                        </p:attrNameLst>
                                      </p:cBhvr>
                                      <p:tavLst>
                                        <p:tav tm="0">
                                          <p:val>
                                            <p:fltVal val="0"/>
                                          </p:val>
                                        </p:tav>
                                        <p:tav tm="100000">
                                          <p:val>
                                            <p:strVal val="#ppt_h"/>
                                          </p:val>
                                        </p:tav>
                                      </p:tavLst>
                                    </p:anim>
                                    <p:animEffect transition="in" filter="fade">
                                      <p:cBhvr>
                                        <p:cTn id="139" dur="500"/>
                                        <p:tgtEl>
                                          <p:spTgt spid="2">
                                            <p:graphicEl>
                                              <a:dgm id="{5AF96278-81EE-4DAA-A946-E1B41ADA8D60}"/>
                                            </p:graphicEl>
                                          </p:spTgt>
                                        </p:tgtEl>
                                      </p:cBhvr>
                                    </p:animEffect>
                                  </p:childTnLst>
                                </p:cTn>
                              </p:par>
                            </p:childTnLst>
                          </p:cTn>
                        </p:par>
                        <p:par>
                          <p:cTn id="140" fill="hold">
                            <p:stCondLst>
                              <p:cond delay="500"/>
                            </p:stCondLst>
                            <p:childTnLst>
                              <p:par>
                                <p:cTn id="141" presetID="22" presetClass="entr" presetSubtype="2" fill="hold" grpId="0" nodeType="afterEffect">
                                  <p:stCondLst>
                                    <p:cond delay="0"/>
                                  </p:stCondLst>
                                  <p:childTnLst>
                                    <p:set>
                                      <p:cBhvr>
                                        <p:cTn id="142" dur="1" fill="hold">
                                          <p:stCondLst>
                                            <p:cond delay="0"/>
                                          </p:stCondLst>
                                        </p:cTn>
                                        <p:tgtEl>
                                          <p:spTgt spid="2">
                                            <p:graphicEl>
                                              <a:dgm id="{2DD8F1A5-88BE-49FA-86EA-6B5034FE58BF}"/>
                                            </p:graphicEl>
                                          </p:spTgt>
                                        </p:tgtEl>
                                        <p:attrNameLst>
                                          <p:attrName>style.visibility</p:attrName>
                                        </p:attrNameLst>
                                      </p:cBhvr>
                                      <p:to>
                                        <p:strVal val="visible"/>
                                      </p:to>
                                    </p:set>
                                    <p:animEffect transition="in" filter="wipe(right)">
                                      <p:cBhvr>
                                        <p:cTn id="143" dur="500"/>
                                        <p:tgtEl>
                                          <p:spTgt spid="2">
                                            <p:graphicEl>
                                              <a:dgm id="{2DD8F1A5-88BE-49FA-86EA-6B5034FE58B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Graphic spid="2" grpId="0" uiExpand="1">
        <p:bldSub>
          <a:bldDgm bld="one"/>
        </p:bldSub>
      </p:bldGraphic>
      <p:bldGraphic spid="4" grpId="0" uiExpand="1">
        <p:bldSub>
          <a:bldDgm bld="one"/>
        </p:bldSub>
      </p:bldGraphic>
      <p:bldP spid="9"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002060"/>
      </a:accent1>
      <a:accent2>
        <a:srgbClr val="A6B727"/>
      </a:accent2>
      <a:accent3>
        <a:srgbClr val="7030A0"/>
      </a:accent3>
      <a:accent4>
        <a:srgbClr val="33CCCC"/>
      </a:accent4>
      <a:accent5>
        <a:srgbClr val="FEC306"/>
      </a:accent5>
      <a:accent6>
        <a:srgbClr val="DF5327"/>
      </a:accent6>
      <a:hlink>
        <a:srgbClr val="F59E00"/>
      </a:hlink>
      <a:folHlink>
        <a:srgbClr val="B2B2B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566</TotalTime>
  <Words>1234</Words>
  <Application>Microsoft Office PowerPoint</Application>
  <PresentationFormat>Presentación en pantalla (16:9)</PresentationFormat>
  <Paragraphs>66</Paragraphs>
  <Slides>13</Slides>
  <Notes>0</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13</vt:i4>
      </vt:variant>
    </vt:vector>
  </HeadingPairs>
  <TitlesOfParts>
    <vt:vector size="22" baseType="lpstr">
      <vt:lpstr>Calibri</vt:lpstr>
      <vt:lpstr>Arial</vt:lpstr>
      <vt:lpstr>Constantia</vt:lpstr>
      <vt:lpstr>Comic Sans MS</vt:lpstr>
      <vt:lpstr>Times New Roman</vt:lpstr>
      <vt:lpstr>Calibri Light</vt:lpstr>
      <vt:lpstr>Tema de Office</vt:lpstr>
      <vt:lpstr>1_Tema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77</cp:revision>
  <dcterms:created xsi:type="dcterms:W3CDTF">2023-10-12T07:22:25Z</dcterms:created>
  <dcterms:modified xsi:type="dcterms:W3CDTF">2023-10-15T19:13:19Z</dcterms:modified>
</cp:coreProperties>
</file>