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84" r:id="rId3"/>
  </p:sldMasterIdLst>
  <p:sldIdLst>
    <p:sldId id="287" r:id="rId4"/>
    <p:sldId id="281" r:id="rId5"/>
    <p:sldId id="257" r:id="rId6"/>
    <p:sldId id="258" r:id="rId7"/>
    <p:sldId id="259" r:id="rId8"/>
    <p:sldId id="288" r:id="rId9"/>
    <p:sldId id="261" r:id="rId10"/>
    <p:sldId id="262" r:id="rId11"/>
    <p:sldId id="285" r:id="rId12"/>
    <p:sldId id="263" r:id="rId13"/>
    <p:sldId id="282" r:id="rId14"/>
    <p:sldId id="283" r:id="rId15"/>
    <p:sldId id="266" r:id="rId16"/>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Comic Sans MS" panose="030F0702030302020204" pitchFamily="66" charset="0"/>
      <p:regular r:id="rId23"/>
      <p:bold r:id="rId24"/>
      <p:italic r:id="rId25"/>
      <p:boldItalic r:id="rId26"/>
    </p:embeddedFont>
    <p:embeddedFont>
      <p:font typeface="Constantia" panose="02030602050306030303" pitchFamily="18" charset="0"/>
      <p:regular r:id="rId27"/>
      <p:bold r:id="rId28"/>
      <p:italic r:id="rId29"/>
      <p:bold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20AA"/>
    <a:srgbClr val="00F2B3"/>
    <a:srgbClr val="CC00CC"/>
    <a:srgbClr val="FFFF00"/>
    <a:srgbClr val="C73835"/>
    <a:srgbClr val="C85A4E"/>
    <a:srgbClr val="7A0000"/>
    <a:srgbClr val="00008E"/>
    <a:srgbClr val="000056"/>
    <a:srgbClr val="DA6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09" d="100"/>
          <a:sy n="109" d="100"/>
        </p:scale>
        <p:origin x="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C648AF-255A-43FD-8282-E9317FF8DF0E}" type="doc">
      <dgm:prSet loTypeId="urn:microsoft.com/office/officeart/2005/8/layout/lProcess1" loCatId="process" qsTypeId="urn:microsoft.com/office/officeart/2005/8/quickstyle/3d2" qsCatId="3D" csTypeId="urn:microsoft.com/office/officeart/2005/8/colors/colorful4" csCatId="colorful" phldr="1"/>
      <dgm:spPr/>
    </dgm:pt>
    <dgm:pt modelId="{71ED188F-E83F-4EAC-B4DE-8B22C3CEE609}">
      <dgm:prSet phldrT="[Texto]" custT="1"/>
      <dgm:spPr>
        <a:solidFill>
          <a:schemeClr val="accent3">
            <a:lumMod val="50000"/>
          </a:schemeClr>
        </a:solidFill>
      </dgm:spPr>
      <dgm:t>
        <a:bodyPr/>
        <a:lstStyle/>
        <a:p>
          <a:r>
            <a:rPr lang="en-US" sz="1800" b="1" dirty="0">
              <a:effectLst>
                <a:outerShdw blurRad="38100" dist="38100" dir="2700000" algn="tl">
                  <a:srgbClr val="000000">
                    <a:alpha val="43137"/>
                  </a:srgbClr>
                </a:outerShdw>
              </a:effectLst>
            </a:rPr>
            <a:t>We must seek our salvation and separate ourselves from contact with sinners</a:t>
          </a:r>
          <a:endParaRPr lang="es-ES" sz="1800" b="1" dirty="0">
            <a:effectLst>
              <a:outerShdw blurRad="38100" dist="38100" dir="2700000" algn="tl">
                <a:srgbClr val="000000">
                  <a:alpha val="43137"/>
                </a:srgbClr>
              </a:outerShdw>
            </a:effectLst>
          </a:endParaRPr>
        </a:p>
      </dgm:t>
    </dgm:pt>
    <dgm:pt modelId="{251C8B3D-BC3C-4AEE-9DB7-EE67224236AC}" type="parTrans" cxnId="{B40FCE95-92A0-45B8-9C71-D975EF87E6EE}">
      <dgm:prSet/>
      <dgm:spPr/>
      <dgm:t>
        <a:bodyPr/>
        <a:lstStyle/>
        <a:p>
          <a:endParaRPr lang="es-ES" sz="1800" b="1"/>
        </a:p>
      </dgm:t>
    </dgm:pt>
    <dgm:pt modelId="{A33E55CE-6D3B-4086-8D37-AC5EAAB3F901}" type="sibTrans" cxnId="{B40FCE95-92A0-45B8-9C71-D975EF87E6EE}">
      <dgm:prSet custT="1"/>
      <dgm:spPr/>
      <dgm:t>
        <a:bodyPr/>
        <a:lstStyle/>
        <a:p>
          <a:endParaRPr lang="es-ES" sz="1800" b="1"/>
        </a:p>
      </dgm:t>
    </dgm:pt>
    <dgm:pt modelId="{CB8FAC47-BD03-46C5-948C-4B5542EE8292}">
      <dgm:prSet phldrT="[Texto]" custT="1"/>
      <dgm:spPr>
        <a:solidFill>
          <a:schemeClr val="accent3">
            <a:lumMod val="20000"/>
            <a:lumOff val="80000"/>
          </a:schemeClr>
        </a:solidFill>
        <a:ln>
          <a:solidFill>
            <a:schemeClr val="accent4">
              <a:tint val="40000"/>
              <a:hueOff val="0"/>
              <a:satOff val="0"/>
              <a:lumOff val="0"/>
            </a:schemeClr>
          </a:solidFill>
        </a:ln>
      </dgm:spPr>
      <dgm:t>
        <a:bodyPr/>
        <a:lstStyle/>
        <a:p>
          <a:pPr marL="0" indent="0">
            <a:buNone/>
          </a:pPr>
          <a:r>
            <a:rPr lang="en-US" sz="1800" b="1" dirty="0"/>
            <a:t>We must turn away from sin, but not from sinners. How can they abandon their sin if we do not teach them their error and bring them hope</a:t>
          </a:r>
          <a:r>
            <a:rPr lang="es-ES" sz="1800" b="1" dirty="0"/>
            <a:t>?</a:t>
          </a:r>
        </a:p>
      </dgm:t>
    </dgm:pt>
    <dgm:pt modelId="{61A5517C-FE8D-4E0F-8033-5BB277E5AF5D}" type="parTrans" cxnId="{8C409530-E377-42AA-A940-F91E366963F6}">
      <dgm:prSet/>
      <dgm:spPr/>
      <dgm:t>
        <a:bodyPr/>
        <a:lstStyle/>
        <a:p>
          <a:endParaRPr lang="es-ES" sz="1800" b="1"/>
        </a:p>
      </dgm:t>
    </dgm:pt>
    <dgm:pt modelId="{2A67CD82-A513-4E3F-A43C-7A1BA27DDC18}" type="sibTrans" cxnId="{8C409530-E377-42AA-A940-F91E366963F6}">
      <dgm:prSet/>
      <dgm:spPr/>
      <dgm:t>
        <a:bodyPr/>
        <a:lstStyle/>
        <a:p>
          <a:endParaRPr lang="es-ES" sz="1800" b="1"/>
        </a:p>
      </dgm:t>
    </dgm:pt>
    <dgm:pt modelId="{667BF22C-6A5E-4D0D-A1A1-AC0DB0BD1422}">
      <dgm:prSet phldrT="[Texto]" custT="1"/>
      <dgm:spPr/>
      <dgm:t>
        <a:bodyPr/>
        <a:lstStyle/>
        <a:p>
          <a:r>
            <a:rPr lang="en-US" sz="1800" b="1" dirty="0">
              <a:effectLst>
                <a:outerShdw blurRad="38100" dist="38100" dir="2700000" algn="tl">
                  <a:srgbClr val="000000">
                    <a:alpha val="43137"/>
                  </a:srgbClr>
                </a:outerShdw>
              </a:effectLst>
            </a:rPr>
            <a:t>The success of the mission depends on ourselves</a:t>
          </a:r>
          <a:endParaRPr lang="es-ES" sz="1800" b="1" dirty="0">
            <a:effectLst>
              <a:outerShdw blurRad="38100" dist="38100" dir="2700000" algn="tl">
                <a:srgbClr val="000000">
                  <a:alpha val="43137"/>
                </a:srgbClr>
              </a:outerShdw>
            </a:effectLst>
          </a:endParaRPr>
        </a:p>
      </dgm:t>
    </dgm:pt>
    <dgm:pt modelId="{53C875D4-7BF6-4F7E-891A-64261AB8E1C4}" type="parTrans" cxnId="{E6DC1491-6322-4175-8E73-D5B2E501C695}">
      <dgm:prSet/>
      <dgm:spPr/>
      <dgm:t>
        <a:bodyPr/>
        <a:lstStyle/>
        <a:p>
          <a:endParaRPr lang="es-ES" sz="1800" b="1"/>
        </a:p>
      </dgm:t>
    </dgm:pt>
    <dgm:pt modelId="{92C09562-6AD0-4808-8764-EF544C2584D5}" type="sibTrans" cxnId="{E6DC1491-6322-4175-8E73-D5B2E501C695}">
      <dgm:prSet/>
      <dgm:spPr/>
      <dgm:t>
        <a:bodyPr/>
        <a:lstStyle/>
        <a:p>
          <a:endParaRPr lang="es-ES" sz="1800" b="1"/>
        </a:p>
      </dgm:t>
    </dgm:pt>
    <dgm:pt modelId="{641F23B7-8E81-49E9-A7FA-5D40C53C7830}">
      <dgm:prSet custT="1"/>
      <dgm:spPr>
        <a:solidFill>
          <a:schemeClr val="accent4">
            <a:tint val="40000"/>
            <a:hueOff val="-2743878"/>
            <a:satOff val="-53137"/>
            <a:lumOff val="-5194"/>
          </a:schemeClr>
        </a:solidFill>
        <a:ln>
          <a:solidFill>
            <a:schemeClr val="accent4">
              <a:tint val="40000"/>
              <a:hueOff val="-2743878"/>
              <a:satOff val="-53137"/>
              <a:lumOff val="-5194"/>
            </a:schemeClr>
          </a:solidFill>
        </a:ln>
      </dgm:spPr>
      <dgm:t>
        <a:bodyPr/>
        <a:lstStyle/>
        <a:p>
          <a:pPr marL="0" indent="0">
            <a:buNone/>
          </a:pPr>
          <a:r>
            <a:rPr lang="en-US" sz="1800" b="1" dirty="0"/>
            <a:t>We are God's collaborators. Only He can transform people. Our mission is to sow. Success is always from God</a:t>
          </a:r>
          <a:endParaRPr lang="es-ES" sz="1800" b="1" dirty="0"/>
        </a:p>
      </dgm:t>
    </dgm:pt>
    <dgm:pt modelId="{6CE37612-4696-4E2C-A8FA-E11E715203CA}" type="parTrans" cxnId="{6016BA74-D85E-4D73-B17D-7588B9BF3A69}">
      <dgm:prSet/>
      <dgm:spPr/>
      <dgm:t>
        <a:bodyPr/>
        <a:lstStyle/>
        <a:p>
          <a:endParaRPr lang="es-ES" sz="1800" b="1"/>
        </a:p>
      </dgm:t>
    </dgm:pt>
    <dgm:pt modelId="{181DC2DF-776B-40AB-B0BB-D6CCF8DA2907}" type="sibTrans" cxnId="{6016BA74-D85E-4D73-B17D-7588B9BF3A69}">
      <dgm:prSet/>
      <dgm:spPr/>
      <dgm:t>
        <a:bodyPr/>
        <a:lstStyle/>
        <a:p>
          <a:endParaRPr lang="es-ES" sz="1800" b="1"/>
        </a:p>
      </dgm:t>
    </dgm:pt>
    <dgm:pt modelId="{2455132B-4C33-4493-AEEE-672D5880BBD5}" type="pres">
      <dgm:prSet presAssocID="{21C648AF-255A-43FD-8282-E9317FF8DF0E}" presName="Name0" presStyleCnt="0">
        <dgm:presLayoutVars>
          <dgm:dir/>
          <dgm:animLvl val="lvl"/>
          <dgm:resizeHandles val="exact"/>
        </dgm:presLayoutVars>
      </dgm:prSet>
      <dgm:spPr/>
    </dgm:pt>
    <dgm:pt modelId="{0B9B2B66-91C6-4DCA-BF67-B0AD0799226F}" type="pres">
      <dgm:prSet presAssocID="{71ED188F-E83F-4EAC-B4DE-8B22C3CEE609}" presName="vertFlow" presStyleCnt="0"/>
      <dgm:spPr/>
    </dgm:pt>
    <dgm:pt modelId="{2340E875-0866-4EB5-A633-36374D5D001B}" type="pres">
      <dgm:prSet presAssocID="{71ED188F-E83F-4EAC-B4DE-8B22C3CEE609}" presName="header" presStyleLbl="node1" presStyleIdx="0" presStyleCnt="2" custScaleX="145886" custScaleY="290746"/>
      <dgm:spPr/>
    </dgm:pt>
    <dgm:pt modelId="{93B97893-1C56-4CB0-B1E0-625909C0BE2C}" type="pres">
      <dgm:prSet presAssocID="{61A5517C-FE8D-4E0F-8033-5BB277E5AF5D}" presName="parTrans" presStyleLbl="sibTrans2D1" presStyleIdx="0" presStyleCnt="2"/>
      <dgm:spPr/>
    </dgm:pt>
    <dgm:pt modelId="{D43FADC6-F70A-4344-BC8E-5B66A6B823CA}" type="pres">
      <dgm:prSet presAssocID="{CB8FAC47-BD03-46C5-948C-4B5542EE8292}" presName="child" presStyleLbl="alignAccFollowNode1" presStyleIdx="0" presStyleCnt="2" custScaleX="145886" custScaleY="540860">
        <dgm:presLayoutVars>
          <dgm:chMax val="0"/>
          <dgm:bulletEnabled val="1"/>
        </dgm:presLayoutVars>
      </dgm:prSet>
      <dgm:spPr/>
    </dgm:pt>
    <dgm:pt modelId="{EBA5FC80-8441-4857-B78C-B68FEB4000CC}" type="pres">
      <dgm:prSet presAssocID="{71ED188F-E83F-4EAC-B4DE-8B22C3CEE609}" presName="hSp" presStyleCnt="0"/>
      <dgm:spPr/>
    </dgm:pt>
    <dgm:pt modelId="{D3139B01-D78E-4C49-872F-A0C5B069AE6B}" type="pres">
      <dgm:prSet presAssocID="{667BF22C-6A5E-4D0D-A1A1-AC0DB0BD1422}" presName="vertFlow" presStyleCnt="0"/>
      <dgm:spPr/>
    </dgm:pt>
    <dgm:pt modelId="{3D55572D-68D3-4EB0-8889-67B3B63BC9B9}" type="pres">
      <dgm:prSet presAssocID="{667BF22C-6A5E-4D0D-A1A1-AC0DB0BD1422}" presName="header" presStyleLbl="node1" presStyleIdx="1" presStyleCnt="2" custScaleX="145886" custScaleY="290746"/>
      <dgm:spPr/>
    </dgm:pt>
    <dgm:pt modelId="{9C4F019F-E5F1-4981-8C9A-FF95D12093CB}" type="pres">
      <dgm:prSet presAssocID="{6CE37612-4696-4E2C-A8FA-E11E715203CA}" presName="parTrans" presStyleLbl="sibTrans2D1" presStyleIdx="1" presStyleCnt="2"/>
      <dgm:spPr/>
    </dgm:pt>
    <dgm:pt modelId="{A8E6EBD8-21A5-40BD-B51A-1ACB815D1494}" type="pres">
      <dgm:prSet presAssocID="{641F23B7-8E81-49E9-A7FA-5D40C53C7830}" presName="child" presStyleLbl="alignAccFollowNode1" presStyleIdx="1" presStyleCnt="2" custScaleX="145886" custScaleY="540860">
        <dgm:presLayoutVars>
          <dgm:chMax val="0"/>
          <dgm:bulletEnabled val="1"/>
        </dgm:presLayoutVars>
      </dgm:prSet>
      <dgm:spPr/>
    </dgm:pt>
  </dgm:ptLst>
  <dgm:cxnLst>
    <dgm:cxn modelId="{3A8B7F1E-E90D-4702-9B04-5D16AFBBB731}" type="presOf" srcId="{6CE37612-4696-4E2C-A8FA-E11E715203CA}" destId="{9C4F019F-E5F1-4981-8C9A-FF95D12093CB}" srcOrd="0" destOrd="0" presId="urn:microsoft.com/office/officeart/2005/8/layout/lProcess1"/>
    <dgm:cxn modelId="{8C409530-E377-42AA-A940-F91E366963F6}" srcId="{71ED188F-E83F-4EAC-B4DE-8B22C3CEE609}" destId="{CB8FAC47-BD03-46C5-948C-4B5542EE8292}" srcOrd="0" destOrd="0" parTransId="{61A5517C-FE8D-4E0F-8033-5BB277E5AF5D}" sibTransId="{2A67CD82-A513-4E3F-A43C-7A1BA27DDC18}"/>
    <dgm:cxn modelId="{D1EFA15D-E08D-444D-9B32-BAF5B8915E85}" type="presOf" srcId="{667BF22C-6A5E-4D0D-A1A1-AC0DB0BD1422}" destId="{3D55572D-68D3-4EB0-8889-67B3B63BC9B9}" srcOrd="0" destOrd="0" presId="urn:microsoft.com/office/officeart/2005/8/layout/lProcess1"/>
    <dgm:cxn modelId="{6016BA74-D85E-4D73-B17D-7588B9BF3A69}" srcId="{667BF22C-6A5E-4D0D-A1A1-AC0DB0BD1422}" destId="{641F23B7-8E81-49E9-A7FA-5D40C53C7830}" srcOrd="0" destOrd="0" parTransId="{6CE37612-4696-4E2C-A8FA-E11E715203CA}" sibTransId="{181DC2DF-776B-40AB-B0BB-D6CCF8DA2907}"/>
    <dgm:cxn modelId="{39C1D678-6632-4DA0-89CF-219974718BE0}" type="presOf" srcId="{641F23B7-8E81-49E9-A7FA-5D40C53C7830}" destId="{A8E6EBD8-21A5-40BD-B51A-1ACB815D1494}" srcOrd="0" destOrd="0" presId="urn:microsoft.com/office/officeart/2005/8/layout/lProcess1"/>
    <dgm:cxn modelId="{E6DC1491-6322-4175-8E73-D5B2E501C695}" srcId="{21C648AF-255A-43FD-8282-E9317FF8DF0E}" destId="{667BF22C-6A5E-4D0D-A1A1-AC0DB0BD1422}" srcOrd="1" destOrd="0" parTransId="{53C875D4-7BF6-4F7E-891A-64261AB8E1C4}" sibTransId="{92C09562-6AD0-4808-8764-EF544C2584D5}"/>
    <dgm:cxn modelId="{6201F594-C01A-4DF1-BD3A-A436E3DCD2C4}" type="presOf" srcId="{71ED188F-E83F-4EAC-B4DE-8B22C3CEE609}" destId="{2340E875-0866-4EB5-A633-36374D5D001B}" srcOrd="0" destOrd="0" presId="urn:microsoft.com/office/officeart/2005/8/layout/lProcess1"/>
    <dgm:cxn modelId="{B40FCE95-92A0-45B8-9C71-D975EF87E6EE}" srcId="{21C648AF-255A-43FD-8282-E9317FF8DF0E}" destId="{71ED188F-E83F-4EAC-B4DE-8B22C3CEE609}" srcOrd="0" destOrd="0" parTransId="{251C8B3D-BC3C-4AEE-9DB7-EE67224236AC}" sibTransId="{A33E55CE-6D3B-4086-8D37-AC5EAAB3F901}"/>
    <dgm:cxn modelId="{17D536B0-6862-4154-844F-D771A33A98C5}" type="presOf" srcId="{61A5517C-FE8D-4E0F-8033-5BB277E5AF5D}" destId="{93B97893-1C56-4CB0-B1E0-625909C0BE2C}" srcOrd="0" destOrd="0" presId="urn:microsoft.com/office/officeart/2005/8/layout/lProcess1"/>
    <dgm:cxn modelId="{F8D728B3-3235-4707-AFE3-7E991B63BF30}" type="presOf" srcId="{CB8FAC47-BD03-46C5-948C-4B5542EE8292}" destId="{D43FADC6-F70A-4344-BC8E-5B66A6B823CA}" srcOrd="0" destOrd="0" presId="urn:microsoft.com/office/officeart/2005/8/layout/lProcess1"/>
    <dgm:cxn modelId="{D6788CEA-FCBE-4CC9-9995-BE4A26F3C033}" type="presOf" srcId="{21C648AF-255A-43FD-8282-E9317FF8DF0E}" destId="{2455132B-4C33-4493-AEEE-672D5880BBD5}" srcOrd="0" destOrd="0" presId="urn:microsoft.com/office/officeart/2005/8/layout/lProcess1"/>
    <dgm:cxn modelId="{9CD21C57-D673-4E43-A409-0554E4EEE30E}" type="presParOf" srcId="{2455132B-4C33-4493-AEEE-672D5880BBD5}" destId="{0B9B2B66-91C6-4DCA-BF67-B0AD0799226F}" srcOrd="0" destOrd="0" presId="urn:microsoft.com/office/officeart/2005/8/layout/lProcess1"/>
    <dgm:cxn modelId="{0A3C1139-5BA2-4044-8B89-ABA058E1F779}" type="presParOf" srcId="{0B9B2B66-91C6-4DCA-BF67-B0AD0799226F}" destId="{2340E875-0866-4EB5-A633-36374D5D001B}" srcOrd="0" destOrd="0" presId="urn:microsoft.com/office/officeart/2005/8/layout/lProcess1"/>
    <dgm:cxn modelId="{29CD144D-3B21-4589-A846-0A8E8BCB1F10}" type="presParOf" srcId="{0B9B2B66-91C6-4DCA-BF67-B0AD0799226F}" destId="{93B97893-1C56-4CB0-B1E0-625909C0BE2C}" srcOrd="1" destOrd="0" presId="urn:microsoft.com/office/officeart/2005/8/layout/lProcess1"/>
    <dgm:cxn modelId="{60DBFFAA-DC26-4004-BF52-242B66AE778D}" type="presParOf" srcId="{0B9B2B66-91C6-4DCA-BF67-B0AD0799226F}" destId="{D43FADC6-F70A-4344-BC8E-5B66A6B823CA}" srcOrd="2" destOrd="0" presId="urn:microsoft.com/office/officeart/2005/8/layout/lProcess1"/>
    <dgm:cxn modelId="{C3655D8B-2347-4326-A6D8-053EFC8A43C3}" type="presParOf" srcId="{2455132B-4C33-4493-AEEE-672D5880BBD5}" destId="{EBA5FC80-8441-4857-B78C-B68FEB4000CC}" srcOrd="1" destOrd="0" presId="urn:microsoft.com/office/officeart/2005/8/layout/lProcess1"/>
    <dgm:cxn modelId="{CC218CA6-0E6A-4973-9074-1CE560D5E441}" type="presParOf" srcId="{2455132B-4C33-4493-AEEE-672D5880BBD5}" destId="{D3139B01-D78E-4C49-872F-A0C5B069AE6B}" srcOrd="2" destOrd="0" presId="urn:microsoft.com/office/officeart/2005/8/layout/lProcess1"/>
    <dgm:cxn modelId="{8BA0B316-197D-4845-9918-175050D3E86B}" type="presParOf" srcId="{D3139B01-D78E-4C49-872F-A0C5B069AE6B}" destId="{3D55572D-68D3-4EB0-8889-67B3B63BC9B9}" srcOrd="0" destOrd="0" presId="urn:microsoft.com/office/officeart/2005/8/layout/lProcess1"/>
    <dgm:cxn modelId="{439D460E-8EC9-4997-B45E-8C16FB439AD5}" type="presParOf" srcId="{D3139B01-D78E-4C49-872F-A0C5B069AE6B}" destId="{9C4F019F-E5F1-4981-8C9A-FF95D12093CB}" srcOrd="1" destOrd="0" presId="urn:microsoft.com/office/officeart/2005/8/layout/lProcess1"/>
    <dgm:cxn modelId="{C15AA31C-ACC9-4335-AE0F-5A29B035CC61}" type="presParOf" srcId="{D3139B01-D78E-4C49-872F-A0C5B069AE6B}" destId="{A8E6EBD8-21A5-40BD-B51A-1ACB815D1494}" srcOrd="2" destOrd="0" presId="urn:microsoft.com/office/officeart/2005/8/layout/l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965FF5-1170-45F6-AF04-C59A9A233403}" type="doc">
      <dgm:prSet loTypeId="urn:microsoft.com/office/officeart/2005/8/layout/process1" loCatId="process" qsTypeId="urn:microsoft.com/office/officeart/2005/8/quickstyle/3d3" qsCatId="3D" csTypeId="urn:microsoft.com/office/officeart/2005/8/colors/colorful1" csCatId="colorful" phldr="1"/>
      <dgm:spPr/>
    </dgm:pt>
    <dgm:pt modelId="{30FE0EB3-AB84-475F-9FBC-980BA41D1882}">
      <dgm:prSet phldrT="[Texto]" custT="1"/>
      <dgm:spPr>
        <a:solidFill>
          <a:srgbClr val="00F2B3"/>
        </a:solidFill>
      </dgm:spPr>
      <dgm:t>
        <a:bodyPr/>
        <a:lstStyle/>
        <a:p>
          <a:r>
            <a:rPr lang="es-ES" sz="1600" b="1" dirty="0">
              <a:solidFill>
                <a:schemeClr val="tx1"/>
              </a:solidFill>
            </a:rPr>
            <a:t>The plant lives</a:t>
          </a:r>
        </a:p>
      </dgm:t>
    </dgm:pt>
    <dgm:pt modelId="{460C33DA-B0B1-41A1-B4E3-61928D3D7E52}" type="parTrans" cxnId="{EC3E9ACC-E571-4A04-BE1A-3461C59A3EE8}">
      <dgm:prSet/>
      <dgm:spPr/>
      <dgm:t>
        <a:bodyPr/>
        <a:lstStyle/>
        <a:p>
          <a:endParaRPr lang="es-ES" sz="1600" b="1">
            <a:solidFill>
              <a:schemeClr val="tx1"/>
            </a:solidFill>
          </a:endParaRPr>
        </a:p>
      </dgm:t>
    </dgm:pt>
    <dgm:pt modelId="{7A894357-E707-47D6-826E-D46E4ADD0163}" type="sibTrans" cxnId="{EC3E9ACC-E571-4A04-BE1A-3461C59A3EE8}">
      <dgm:prSet custT="1"/>
      <dgm:spPr/>
      <dgm:t>
        <a:bodyPr/>
        <a:lstStyle/>
        <a:p>
          <a:endParaRPr lang="es-ES" sz="1600" b="1">
            <a:solidFill>
              <a:schemeClr val="tx1"/>
            </a:solidFill>
          </a:endParaRPr>
        </a:p>
      </dgm:t>
    </dgm:pt>
    <dgm:pt modelId="{5E5D403A-8084-446C-B805-AB7F88285CA1}">
      <dgm:prSet phldrT="[Texto]" custT="1"/>
      <dgm:spPr>
        <a:solidFill>
          <a:srgbClr val="FF7C80"/>
        </a:solidFill>
        <a:ln w="1270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s-ES" sz="1600" b="1" kern="1200" dirty="0">
              <a:solidFill>
                <a:prstClr val="black"/>
              </a:solidFill>
              <a:latin typeface="Calibri" panose="020F0502020204030204"/>
              <a:ea typeface="+mn-ea"/>
              <a:cs typeface="+mn-cs"/>
            </a:rPr>
            <a:t>The plant dies</a:t>
          </a:r>
        </a:p>
      </dgm:t>
    </dgm:pt>
    <dgm:pt modelId="{ABB6010A-9529-4794-A266-4CA1C63B1B3A}" type="parTrans" cxnId="{68D394B2-409A-4510-81B0-B95D095B0728}">
      <dgm:prSet/>
      <dgm:spPr/>
      <dgm:t>
        <a:bodyPr/>
        <a:lstStyle/>
        <a:p>
          <a:endParaRPr lang="es-ES" sz="1600" b="1">
            <a:solidFill>
              <a:schemeClr val="tx1"/>
            </a:solidFill>
          </a:endParaRPr>
        </a:p>
      </dgm:t>
    </dgm:pt>
    <dgm:pt modelId="{49C6ACB8-90F1-4A9F-B7A7-6140FC9A8B94}" type="sibTrans" cxnId="{68D394B2-409A-4510-81B0-B95D095B0728}">
      <dgm:prSet custT="1"/>
      <dgm:spPr>
        <a:solidFill>
          <a:schemeClr val="accent6"/>
        </a:solidFill>
      </dgm:spPr>
      <dgm:t>
        <a:bodyPr/>
        <a:lstStyle/>
        <a:p>
          <a:endParaRPr lang="es-ES" sz="1600" b="1">
            <a:solidFill>
              <a:schemeClr val="tx1"/>
            </a:solidFill>
          </a:endParaRPr>
        </a:p>
      </dgm:t>
    </dgm:pt>
    <dgm:pt modelId="{B1C503BE-3F8D-4F93-919B-616EF92B0E49}">
      <dgm:prSet phldrT="[Texto]" custT="1"/>
      <dgm:spPr>
        <a:solidFill>
          <a:schemeClr val="accent3">
            <a:lumMod val="60000"/>
            <a:lumOff val="40000"/>
          </a:schemeClr>
        </a:solidFill>
      </dgm:spPr>
      <dgm:t>
        <a:bodyPr/>
        <a:lstStyle/>
        <a:p>
          <a:r>
            <a:rPr lang="es-ES" sz="1600" b="1" dirty="0">
              <a:solidFill>
                <a:schemeClr val="tx1"/>
              </a:solidFill>
            </a:rPr>
            <a:t>Jonah is </a:t>
          </a:r>
          <a:r>
            <a:rPr lang="es-ES" sz="1600" b="1" dirty="0">
              <a:solidFill>
                <a:schemeClr val="tx2">
                  <a:lumMod val="75000"/>
                </a:schemeClr>
              </a:solidFill>
            </a:rPr>
            <a:t>happy</a:t>
          </a:r>
        </a:p>
      </dgm:t>
    </dgm:pt>
    <dgm:pt modelId="{701C3068-2CF4-408B-9C1C-80385CC1F060}" type="sibTrans" cxnId="{2E4B8490-984B-482C-8723-B9751D23CECA}">
      <dgm:prSet custT="1"/>
      <dgm:spPr>
        <a:solidFill>
          <a:schemeClr val="bg1">
            <a:lumMod val="65000"/>
          </a:schemeClr>
        </a:solidFill>
      </dgm:spPr>
      <dgm:t>
        <a:bodyPr/>
        <a:lstStyle/>
        <a:p>
          <a:endParaRPr lang="es-ES" sz="1600" b="1">
            <a:solidFill>
              <a:schemeClr val="tx1"/>
            </a:solidFill>
          </a:endParaRPr>
        </a:p>
      </dgm:t>
    </dgm:pt>
    <dgm:pt modelId="{E15C511E-46E2-469F-8AA4-CBD8C935EBB3}" type="parTrans" cxnId="{2E4B8490-984B-482C-8723-B9751D23CECA}">
      <dgm:prSet/>
      <dgm:spPr/>
      <dgm:t>
        <a:bodyPr/>
        <a:lstStyle/>
        <a:p>
          <a:endParaRPr lang="es-ES" sz="1600" b="1">
            <a:solidFill>
              <a:schemeClr val="tx1"/>
            </a:solidFill>
          </a:endParaRPr>
        </a:p>
      </dgm:t>
    </dgm:pt>
    <dgm:pt modelId="{B1C6E854-155A-4324-90F5-66EEF3C979DA}">
      <dgm:prSet phldrT="[Texto]" custT="1"/>
      <dgm:spPr>
        <a:solidFill>
          <a:srgbClr val="FFFF66">
            <a:hueOff val="0"/>
            <a:satOff val="0"/>
            <a:lumOff val="0"/>
            <a:alphaOff val="0"/>
          </a:srgbClr>
        </a:solidFill>
        <a:ln w="1270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s-ES" sz="1600" b="1" kern="1200" dirty="0">
              <a:solidFill>
                <a:prstClr val="black"/>
              </a:solidFill>
              <a:latin typeface="Calibri" panose="020F0502020204030204"/>
              <a:ea typeface="+mn-ea"/>
              <a:cs typeface="+mn-cs"/>
            </a:rPr>
            <a:t>Jonah gets </a:t>
          </a:r>
          <a:r>
            <a:rPr lang="es-ES" sz="1600" b="1" kern="1200" dirty="0">
              <a:solidFill>
                <a:schemeClr val="accent6">
                  <a:lumMod val="50000"/>
                </a:schemeClr>
              </a:solidFill>
              <a:latin typeface="Calibri" panose="020F0502020204030204"/>
              <a:ea typeface="+mn-ea"/>
              <a:cs typeface="+mn-cs"/>
            </a:rPr>
            <a:t>angry</a:t>
          </a:r>
        </a:p>
      </dgm:t>
    </dgm:pt>
    <dgm:pt modelId="{70DD0C1B-B6C6-4A48-8BA8-AF7FC29EF7F0}" type="parTrans" cxnId="{86565DE9-E8CA-4826-BD48-DD4DB261F3B0}">
      <dgm:prSet/>
      <dgm:spPr/>
      <dgm:t>
        <a:bodyPr/>
        <a:lstStyle/>
        <a:p>
          <a:endParaRPr lang="es-ES" sz="1600" b="1">
            <a:solidFill>
              <a:schemeClr val="tx1"/>
            </a:solidFill>
          </a:endParaRPr>
        </a:p>
      </dgm:t>
    </dgm:pt>
    <dgm:pt modelId="{CA6B5307-E5F5-4280-9F10-16AA4A5041E0}" type="sibTrans" cxnId="{86565DE9-E8CA-4826-BD48-DD4DB261F3B0}">
      <dgm:prSet/>
      <dgm:spPr/>
      <dgm:t>
        <a:bodyPr/>
        <a:lstStyle/>
        <a:p>
          <a:endParaRPr lang="es-ES" sz="1600" b="1">
            <a:solidFill>
              <a:schemeClr val="tx1"/>
            </a:solidFill>
          </a:endParaRPr>
        </a:p>
      </dgm:t>
    </dgm:pt>
    <dgm:pt modelId="{45C8C793-EFB6-4AF3-94CE-E916F3FD3499}" type="pres">
      <dgm:prSet presAssocID="{22965FF5-1170-45F6-AF04-C59A9A233403}" presName="Name0" presStyleCnt="0">
        <dgm:presLayoutVars>
          <dgm:dir/>
          <dgm:resizeHandles val="exact"/>
        </dgm:presLayoutVars>
      </dgm:prSet>
      <dgm:spPr/>
    </dgm:pt>
    <dgm:pt modelId="{8D980064-7827-4C42-9E28-011B94A92286}" type="pres">
      <dgm:prSet presAssocID="{30FE0EB3-AB84-475F-9FBC-980BA41D1882}" presName="node" presStyleLbl="node1" presStyleIdx="0" presStyleCnt="4">
        <dgm:presLayoutVars>
          <dgm:bulletEnabled val="1"/>
        </dgm:presLayoutVars>
      </dgm:prSet>
      <dgm:spPr/>
    </dgm:pt>
    <dgm:pt modelId="{BAEA140A-CD1C-4002-9656-CE42DD0702E6}" type="pres">
      <dgm:prSet presAssocID="{7A894357-E707-47D6-826E-D46E4ADD0163}" presName="sibTrans" presStyleLbl="sibTrans2D1" presStyleIdx="0" presStyleCnt="3"/>
      <dgm:spPr/>
    </dgm:pt>
    <dgm:pt modelId="{DDCDDFC2-E395-4B6B-B703-19FE8B16C24A}" type="pres">
      <dgm:prSet presAssocID="{7A894357-E707-47D6-826E-D46E4ADD0163}" presName="connectorText" presStyleLbl="sibTrans2D1" presStyleIdx="0" presStyleCnt="3"/>
      <dgm:spPr/>
    </dgm:pt>
    <dgm:pt modelId="{DA9E334F-9A33-48C9-B21E-27585062249C}" type="pres">
      <dgm:prSet presAssocID="{B1C503BE-3F8D-4F93-919B-616EF92B0E49}" presName="node" presStyleLbl="node1" presStyleIdx="1" presStyleCnt="4">
        <dgm:presLayoutVars>
          <dgm:bulletEnabled val="1"/>
        </dgm:presLayoutVars>
      </dgm:prSet>
      <dgm:spPr/>
    </dgm:pt>
    <dgm:pt modelId="{F4B9B471-DE2A-4FAC-BA92-36CD67A1B86D}" type="pres">
      <dgm:prSet presAssocID="{701C3068-2CF4-408B-9C1C-80385CC1F060}" presName="sibTrans" presStyleLbl="sibTrans2D1" presStyleIdx="1" presStyleCnt="3"/>
      <dgm:spPr>
        <a:prstGeom prst="leftRightArrow">
          <a:avLst/>
        </a:prstGeom>
      </dgm:spPr>
    </dgm:pt>
    <dgm:pt modelId="{F47B02DE-2A47-4ED3-8449-3963F5E2E3DD}" type="pres">
      <dgm:prSet presAssocID="{701C3068-2CF4-408B-9C1C-80385CC1F060}" presName="connectorText" presStyleLbl="sibTrans2D1" presStyleIdx="1" presStyleCnt="3"/>
      <dgm:spPr/>
    </dgm:pt>
    <dgm:pt modelId="{5608CD3A-3E4C-436A-B1C1-D0061050BA3F}" type="pres">
      <dgm:prSet presAssocID="{5E5D403A-8084-446C-B805-AB7F88285CA1}" presName="node" presStyleLbl="node1" presStyleIdx="2" presStyleCnt="4">
        <dgm:presLayoutVars>
          <dgm:bulletEnabled val="1"/>
        </dgm:presLayoutVars>
      </dgm:prSet>
      <dgm:spPr>
        <a:xfrm>
          <a:off x="2628502" y="29832"/>
          <a:ext cx="937984" cy="615552"/>
        </a:xfrm>
        <a:prstGeom prst="roundRect">
          <a:avLst>
            <a:gd name="adj" fmla="val 10000"/>
          </a:avLst>
        </a:prstGeom>
      </dgm:spPr>
    </dgm:pt>
    <dgm:pt modelId="{72A2D80A-A2E8-4000-B492-1F6967F45796}" type="pres">
      <dgm:prSet presAssocID="{49C6ACB8-90F1-4A9F-B7A7-6140FC9A8B94}" presName="sibTrans" presStyleLbl="sibTrans2D1" presStyleIdx="2" presStyleCnt="3"/>
      <dgm:spPr/>
    </dgm:pt>
    <dgm:pt modelId="{F200DEAB-EF5D-4729-B40C-DF8CD6D3CC44}" type="pres">
      <dgm:prSet presAssocID="{49C6ACB8-90F1-4A9F-B7A7-6140FC9A8B94}" presName="connectorText" presStyleLbl="sibTrans2D1" presStyleIdx="2" presStyleCnt="3"/>
      <dgm:spPr/>
    </dgm:pt>
    <dgm:pt modelId="{AC505741-9A04-4AA8-AEAA-3C3D667EF16F}" type="pres">
      <dgm:prSet presAssocID="{B1C6E854-155A-4324-90F5-66EEF3C979DA}" presName="node" presStyleLbl="node1" presStyleIdx="3" presStyleCnt="4">
        <dgm:presLayoutVars>
          <dgm:bulletEnabled val="1"/>
        </dgm:presLayoutVars>
      </dgm:prSet>
      <dgm:spPr>
        <a:xfrm>
          <a:off x="3941680" y="29832"/>
          <a:ext cx="937984" cy="615552"/>
        </a:xfrm>
        <a:prstGeom prst="roundRect">
          <a:avLst>
            <a:gd name="adj" fmla="val 10000"/>
          </a:avLst>
        </a:prstGeom>
      </dgm:spPr>
    </dgm:pt>
  </dgm:ptLst>
  <dgm:cxnLst>
    <dgm:cxn modelId="{85D37F00-2EB8-469F-BCB3-1144B60071F0}" type="presOf" srcId="{7A894357-E707-47D6-826E-D46E4ADD0163}" destId="{BAEA140A-CD1C-4002-9656-CE42DD0702E6}" srcOrd="0" destOrd="0" presId="urn:microsoft.com/office/officeart/2005/8/layout/process1"/>
    <dgm:cxn modelId="{710A880B-720D-4E38-ACB3-2220D5034C15}" type="presOf" srcId="{B1C6E854-155A-4324-90F5-66EEF3C979DA}" destId="{AC505741-9A04-4AA8-AEAA-3C3D667EF16F}" srcOrd="0" destOrd="0" presId="urn:microsoft.com/office/officeart/2005/8/layout/process1"/>
    <dgm:cxn modelId="{EE88391B-ACE2-4A12-A757-C82DC115DB8C}" type="presOf" srcId="{701C3068-2CF4-408B-9C1C-80385CC1F060}" destId="{F47B02DE-2A47-4ED3-8449-3963F5E2E3DD}" srcOrd="1" destOrd="0" presId="urn:microsoft.com/office/officeart/2005/8/layout/process1"/>
    <dgm:cxn modelId="{5F6F6D22-BC4A-4C71-8380-6C2CFB5C36D6}" type="presOf" srcId="{701C3068-2CF4-408B-9C1C-80385CC1F060}" destId="{F4B9B471-DE2A-4FAC-BA92-36CD67A1B86D}" srcOrd="0" destOrd="0" presId="urn:microsoft.com/office/officeart/2005/8/layout/process1"/>
    <dgm:cxn modelId="{A21D6267-027C-4B42-AA30-338343128477}" type="presOf" srcId="{7A894357-E707-47D6-826E-D46E4ADD0163}" destId="{DDCDDFC2-E395-4B6B-B703-19FE8B16C24A}" srcOrd="1" destOrd="0" presId="urn:microsoft.com/office/officeart/2005/8/layout/process1"/>
    <dgm:cxn modelId="{2E4B8490-984B-482C-8723-B9751D23CECA}" srcId="{22965FF5-1170-45F6-AF04-C59A9A233403}" destId="{B1C503BE-3F8D-4F93-919B-616EF92B0E49}" srcOrd="1" destOrd="0" parTransId="{E15C511E-46E2-469F-8AA4-CBD8C935EBB3}" sibTransId="{701C3068-2CF4-408B-9C1C-80385CC1F060}"/>
    <dgm:cxn modelId="{D0CBCCAA-38AC-4D8D-869C-F9503CA6A5BC}" type="presOf" srcId="{B1C503BE-3F8D-4F93-919B-616EF92B0E49}" destId="{DA9E334F-9A33-48C9-B21E-27585062249C}" srcOrd="0" destOrd="0" presId="urn:microsoft.com/office/officeart/2005/8/layout/process1"/>
    <dgm:cxn modelId="{68D394B2-409A-4510-81B0-B95D095B0728}" srcId="{22965FF5-1170-45F6-AF04-C59A9A233403}" destId="{5E5D403A-8084-446C-B805-AB7F88285CA1}" srcOrd="2" destOrd="0" parTransId="{ABB6010A-9529-4794-A266-4CA1C63B1B3A}" sibTransId="{49C6ACB8-90F1-4A9F-B7A7-6140FC9A8B94}"/>
    <dgm:cxn modelId="{F59DFAC1-A191-416F-9BCC-153E7BF74CDF}" type="presOf" srcId="{30FE0EB3-AB84-475F-9FBC-980BA41D1882}" destId="{8D980064-7827-4C42-9E28-011B94A92286}" srcOrd="0" destOrd="0" presId="urn:microsoft.com/office/officeart/2005/8/layout/process1"/>
    <dgm:cxn modelId="{DA97D7C4-ABAB-4D43-9342-9DEBE69F9B80}" type="presOf" srcId="{5E5D403A-8084-446C-B805-AB7F88285CA1}" destId="{5608CD3A-3E4C-436A-B1C1-D0061050BA3F}" srcOrd="0" destOrd="0" presId="urn:microsoft.com/office/officeart/2005/8/layout/process1"/>
    <dgm:cxn modelId="{EC3E9ACC-E571-4A04-BE1A-3461C59A3EE8}" srcId="{22965FF5-1170-45F6-AF04-C59A9A233403}" destId="{30FE0EB3-AB84-475F-9FBC-980BA41D1882}" srcOrd="0" destOrd="0" parTransId="{460C33DA-B0B1-41A1-B4E3-61928D3D7E52}" sibTransId="{7A894357-E707-47D6-826E-D46E4ADD0163}"/>
    <dgm:cxn modelId="{E25A9BCD-B2DD-4774-8CC5-5093F9FF6877}" type="presOf" srcId="{22965FF5-1170-45F6-AF04-C59A9A233403}" destId="{45C8C793-EFB6-4AF3-94CE-E916F3FD3499}" srcOrd="0" destOrd="0" presId="urn:microsoft.com/office/officeart/2005/8/layout/process1"/>
    <dgm:cxn modelId="{82CD60D2-877C-4B13-A374-C49CDE4B9971}" type="presOf" srcId="{49C6ACB8-90F1-4A9F-B7A7-6140FC9A8B94}" destId="{72A2D80A-A2E8-4000-B492-1F6967F45796}" srcOrd="0" destOrd="0" presId="urn:microsoft.com/office/officeart/2005/8/layout/process1"/>
    <dgm:cxn modelId="{86565DE9-E8CA-4826-BD48-DD4DB261F3B0}" srcId="{22965FF5-1170-45F6-AF04-C59A9A233403}" destId="{B1C6E854-155A-4324-90F5-66EEF3C979DA}" srcOrd="3" destOrd="0" parTransId="{70DD0C1B-B6C6-4A48-8BA8-AF7FC29EF7F0}" sibTransId="{CA6B5307-E5F5-4280-9F10-16AA4A5041E0}"/>
    <dgm:cxn modelId="{A83091F2-6891-4E51-BAE9-BF250931B084}" type="presOf" srcId="{49C6ACB8-90F1-4A9F-B7A7-6140FC9A8B94}" destId="{F200DEAB-EF5D-4729-B40C-DF8CD6D3CC44}" srcOrd="1" destOrd="0" presId="urn:microsoft.com/office/officeart/2005/8/layout/process1"/>
    <dgm:cxn modelId="{15DFF1FB-5132-4BFB-9E0C-C2BEF9C085CF}" type="presParOf" srcId="{45C8C793-EFB6-4AF3-94CE-E916F3FD3499}" destId="{8D980064-7827-4C42-9E28-011B94A92286}" srcOrd="0" destOrd="0" presId="urn:microsoft.com/office/officeart/2005/8/layout/process1"/>
    <dgm:cxn modelId="{E8E6F54C-3837-48B9-9E68-D4D88EFD12BE}" type="presParOf" srcId="{45C8C793-EFB6-4AF3-94CE-E916F3FD3499}" destId="{BAEA140A-CD1C-4002-9656-CE42DD0702E6}" srcOrd="1" destOrd="0" presId="urn:microsoft.com/office/officeart/2005/8/layout/process1"/>
    <dgm:cxn modelId="{A297616B-1035-4098-8BC9-EAB7DB829FD2}" type="presParOf" srcId="{BAEA140A-CD1C-4002-9656-CE42DD0702E6}" destId="{DDCDDFC2-E395-4B6B-B703-19FE8B16C24A}" srcOrd="0" destOrd="0" presId="urn:microsoft.com/office/officeart/2005/8/layout/process1"/>
    <dgm:cxn modelId="{F5D4E5C6-6770-490D-AE69-8BDCF0751A59}" type="presParOf" srcId="{45C8C793-EFB6-4AF3-94CE-E916F3FD3499}" destId="{DA9E334F-9A33-48C9-B21E-27585062249C}" srcOrd="2" destOrd="0" presId="urn:microsoft.com/office/officeart/2005/8/layout/process1"/>
    <dgm:cxn modelId="{E491A36E-EB10-4D08-88DA-1953D11926BB}" type="presParOf" srcId="{45C8C793-EFB6-4AF3-94CE-E916F3FD3499}" destId="{F4B9B471-DE2A-4FAC-BA92-36CD67A1B86D}" srcOrd="3" destOrd="0" presId="urn:microsoft.com/office/officeart/2005/8/layout/process1"/>
    <dgm:cxn modelId="{9CD409CD-86AE-42BA-9CA2-65FD62F12448}" type="presParOf" srcId="{F4B9B471-DE2A-4FAC-BA92-36CD67A1B86D}" destId="{F47B02DE-2A47-4ED3-8449-3963F5E2E3DD}" srcOrd="0" destOrd="0" presId="urn:microsoft.com/office/officeart/2005/8/layout/process1"/>
    <dgm:cxn modelId="{7F958BE9-746E-42FE-88D4-4C7E5D7D681D}" type="presParOf" srcId="{45C8C793-EFB6-4AF3-94CE-E916F3FD3499}" destId="{5608CD3A-3E4C-436A-B1C1-D0061050BA3F}" srcOrd="4" destOrd="0" presId="urn:microsoft.com/office/officeart/2005/8/layout/process1"/>
    <dgm:cxn modelId="{4D9D0EA0-A7BA-4FE4-9922-C5F8F7113F68}" type="presParOf" srcId="{45C8C793-EFB6-4AF3-94CE-E916F3FD3499}" destId="{72A2D80A-A2E8-4000-B492-1F6967F45796}" srcOrd="5" destOrd="0" presId="urn:microsoft.com/office/officeart/2005/8/layout/process1"/>
    <dgm:cxn modelId="{6179E1A3-E457-4462-AE1D-C0D40C42ED65}" type="presParOf" srcId="{72A2D80A-A2E8-4000-B492-1F6967F45796}" destId="{F200DEAB-EF5D-4729-B40C-DF8CD6D3CC44}" srcOrd="0" destOrd="0" presId="urn:microsoft.com/office/officeart/2005/8/layout/process1"/>
    <dgm:cxn modelId="{B5E09E96-1357-4E09-AC5E-41D73CD02A15}" type="presParOf" srcId="{45C8C793-EFB6-4AF3-94CE-E916F3FD3499}" destId="{AC505741-9A04-4AA8-AEAA-3C3D667EF16F}"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965FF5-1170-45F6-AF04-C59A9A233403}" type="doc">
      <dgm:prSet loTypeId="urn:microsoft.com/office/officeart/2005/8/layout/process1" loCatId="process" qsTypeId="urn:microsoft.com/office/officeart/2005/8/quickstyle/simple1" qsCatId="simple" csTypeId="urn:microsoft.com/office/officeart/2005/8/colors/accent1_2" csCatId="accent1" phldr="1"/>
      <dgm:spPr/>
    </dgm:pt>
    <dgm:pt modelId="{30FE0EB3-AB84-475F-9FBC-980BA41D1882}">
      <dgm:prSet phldrT="[Texto]" custT="1"/>
      <dgm:spPr>
        <a:solidFill>
          <a:srgbClr val="00F2B3"/>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60960" tIns="60960" rIns="60960" bIns="60960" numCol="1" spcCol="1270" anchor="ctr" anchorCtr="0"/>
        <a:lstStyle/>
        <a:p>
          <a:r>
            <a:rPr lang="es-ES" sz="1600" b="1" dirty="0">
              <a:solidFill>
                <a:schemeClr val="tx1"/>
              </a:solidFill>
            </a:rPr>
            <a:t>People lives</a:t>
          </a:r>
        </a:p>
      </dgm:t>
    </dgm:pt>
    <dgm:pt modelId="{460C33DA-B0B1-41A1-B4E3-61928D3D7E52}" type="parTrans" cxnId="{EC3E9ACC-E571-4A04-BE1A-3461C59A3EE8}">
      <dgm:prSet/>
      <dgm:spPr/>
      <dgm:t>
        <a:bodyPr/>
        <a:lstStyle/>
        <a:p>
          <a:endParaRPr lang="es-ES" sz="1600" b="1">
            <a:solidFill>
              <a:schemeClr val="tx1"/>
            </a:solidFill>
          </a:endParaRPr>
        </a:p>
      </dgm:t>
    </dgm:pt>
    <dgm:pt modelId="{7A894357-E707-47D6-826E-D46E4ADD0163}" type="sibTrans" cxnId="{EC3E9ACC-E571-4A04-BE1A-3461C59A3EE8}">
      <dgm:prSet custT="1"/>
      <dgm:spPr>
        <a:solidFill>
          <a:srgbClr val="00CC99">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lstStyle/>
        <a:p>
          <a:pPr marL="0" lvl="0" indent="0" algn="ctr" defTabSz="711200">
            <a:lnSpc>
              <a:spcPct val="90000"/>
            </a:lnSpc>
            <a:spcBef>
              <a:spcPct val="0"/>
            </a:spcBef>
            <a:spcAft>
              <a:spcPct val="35000"/>
            </a:spcAft>
            <a:buNone/>
          </a:pPr>
          <a:endParaRPr lang="es-ES" sz="1600" b="1" kern="1200">
            <a:solidFill>
              <a:prstClr val="black"/>
            </a:solidFill>
            <a:latin typeface="Calibri" panose="020F0502020204030204"/>
            <a:ea typeface="+mn-ea"/>
            <a:cs typeface="+mn-cs"/>
          </a:endParaRPr>
        </a:p>
      </dgm:t>
    </dgm:pt>
    <dgm:pt modelId="{5E5D403A-8084-446C-B805-AB7F88285CA1}">
      <dgm:prSet phldrT="[Texto]" custT="1"/>
      <dgm:spPr>
        <a:solidFill>
          <a:srgbClr val="FF7C80"/>
        </a:solidFill>
        <a:ln w="1270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s-ES" sz="1600" b="1" kern="1200" dirty="0">
              <a:solidFill>
                <a:prstClr val="black"/>
              </a:solidFill>
              <a:latin typeface="Calibri" panose="020F0502020204030204"/>
              <a:ea typeface="+mn-ea"/>
              <a:cs typeface="+mn-cs"/>
            </a:rPr>
            <a:t>People dies</a:t>
          </a:r>
        </a:p>
      </dgm:t>
    </dgm:pt>
    <dgm:pt modelId="{ABB6010A-9529-4794-A266-4CA1C63B1B3A}" type="parTrans" cxnId="{68D394B2-409A-4510-81B0-B95D095B0728}">
      <dgm:prSet/>
      <dgm:spPr/>
      <dgm:t>
        <a:bodyPr/>
        <a:lstStyle/>
        <a:p>
          <a:endParaRPr lang="es-ES" sz="1600" b="1">
            <a:solidFill>
              <a:schemeClr val="tx1"/>
            </a:solidFill>
          </a:endParaRPr>
        </a:p>
      </dgm:t>
    </dgm:pt>
    <dgm:pt modelId="{49C6ACB8-90F1-4A9F-B7A7-6140FC9A8B94}" type="sibTrans" cxnId="{68D394B2-409A-4510-81B0-B95D095B0728}">
      <dgm:prSet custT="1"/>
      <dgm:spPr>
        <a:solidFill>
          <a:schemeClr val="accent6"/>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lstStyle/>
        <a:p>
          <a:pPr marL="0" lvl="0" indent="0" algn="ctr" defTabSz="711200">
            <a:lnSpc>
              <a:spcPct val="90000"/>
            </a:lnSpc>
            <a:spcBef>
              <a:spcPct val="0"/>
            </a:spcBef>
            <a:spcAft>
              <a:spcPct val="35000"/>
            </a:spcAft>
            <a:buNone/>
          </a:pPr>
          <a:endParaRPr lang="es-ES" sz="1600" b="1" kern="1200">
            <a:solidFill>
              <a:prstClr val="black"/>
            </a:solidFill>
            <a:latin typeface="Calibri" panose="020F0502020204030204"/>
            <a:ea typeface="+mn-ea"/>
            <a:cs typeface="+mn-cs"/>
          </a:endParaRPr>
        </a:p>
      </dgm:t>
    </dgm:pt>
    <dgm:pt modelId="{B1C503BE-3F8D-4F93-919B-616EF92B0E49}">
      <dgm:prSet phldrT="[Texto]" custT="1"/>
      <dgm:spPr>
        <a:solidFill>
          <a:srgbClr val="3399FF">
            <a:lumMod val="60000"/>
            <a:lumOff val="4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s-ES" sz="1600" b="1" kern="1200" dirty="0">
              <a:solidFill>
                <a:prstClr val="black"/>
              </a:solidFill>
              <a:latin typeface="Calibri" panose="020F0502020204030204"/>
              <a:ea typeface="+mn-ea"/>
              <a:cs typeface="+mn-cs"/>
            </a:rPr>
            <a:t>Jonah gets </a:t>
          </a:r>
          <a:r>
            <a:rPr lang="es-ES" sz="1600" b="1" kern="1200" dirty="0">
              <a:solidFill>
                <a:schemeClr val="accent6">
                  <a:lumMod val="50000"/>
                </a:schemeClr>
              </a:solidFill>
              <a:latin typeface="Calibri" panose="020F0502020204030204"/>
              <a:ea typeface="+mn-ea"/>
              <a:cs typeface="+mn-cs"/>
            </a:rPr>
            <a:t>angry</a:t>
          </a:r>
        </a:p>
      </dgm:t>
    </dgm:pt>
    <dgm:pt modelId="{701C3068-2CF4-408B-9C1C-80385CC1F060}" type="sibTrans" cxnId="{2E4B8490-984B-482C-8723-B9751D23CECA}">
      <dgm:prSet custT="1"/>
      <dgm:spPr>
        <a:solidFill>
          <a:prstClr val="white">
            <a:lumMod val="65000"/>
          </a:prst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lstStyle/>
        <a:p>
          <a:pPr marL="0" lvl="0" indent="0" algn="ctr" defTabSz="711200">
            <a:lnSpc>
              <a:spcPct val="90000"/>
            </a:lnSpc>
            <a:spcBef>
              <a:spcPct val="0"/>
            </a:spcBef>
            <a:spcAft>
              <a:spcPct val="35000"/>
            </a:spcAft>
            <a:buNone/>
          </a:pPr>
          <a:endParaRPr lang="es-ES" sz="1600" b="1" kern="1200">
            <a:solidFill>
              <a:prstClr val="black"/>
            </a:solidFill>
            <a:latin typeface="Calibri" panose="020F0502020204030204"/>
            <a:ea typeface="+mn-ea"/>
            <a:cs typeface="+mn-cs"/>
          </a:endParaRPr>
        </a:p>
      </dgm:t>
    </dgm:pt>
    <dgm:pt modelId="{E15C511E-46E2-469F-8AA4-CBD8C935EBB3}" type="parTrans" cxnId="{2E4B8490-984B-482C-8723-B9751D23CECA}">
      <dgm:prSet/>
      <dgm:spPr/>
      <dgm:t>
        <a:bodyPr/>
        <a:lstStyle/>
        <a:p>
          <a:endParaRPr lang="es-ES" sz="1600" b="1">
            <a:solidFill>
              <a:schemeClr val="tx1"/>
            </a:solidFill>
          </a:endParaRPr>
        </a:p>
      </dgm:t>
    </dgm:pt>
    <dgm:pt modelId="{B1C6E854-155A-4324-90F5-66EEF3C979DA}">
      <dgm:prSet phldrT="[Texto]" custT="1"/>
      <dgm:spPr>
        <a:solidFill>
          <a:srgbClr val="FFFF66">
            <a:hueOff val="0"/>
            <a:satOff val="0"/>
            <a:lumOff val="0"/>
            <a:alphaOff val="0"/>
          </a:srgbClr>
        </a:solidFill>
        <a:ln w="1270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60960" tIns="60960" rIns="60960" bIns="60960" numCol="1" spcCol="1270" anchor="ctr" anchorCtr="0"/>
        <a:lstStyle/>
        <a:p>
          <a:pPr marL="0" lvl="0" indent="0" algn="ctr" defTabSz="711200">
            <a:lnSpc>
              <a:spcPct val="90000"/>
            </a:lnSpc>
            <a:spcBef>
              <a:spcPct val="0"/>
            </a:spcBef>
            <a:spcAft>
              <a:spcPct val="35000"/>
            </a:spcAft>
            <a:buNone/>
          </a:pPr>
          <a:r>
            <a:rPr lang="es-ES" sz="1600" b="1" kern="1200" dirty="0">
              <a:solidFill>
                <a:prstClr val="black"/>
              </a:solidFill>
              <a:latin typeface="Calibri" panose="020F0502020204030204"/>
              <a:ea typeface="+mn-ea"/>
              <a:cs typeface="+mn-cs"/>
            </a:rPr>
            <a:t>Jonah is </a:t>
          </a:r>
          <a:r>
            <a:rPr lang="es-ES" sz="1600" b="1" kern="1200" dirty="0">
              <a:solidFill>
                <a:schemeClr val="tx2">
                  <a:lumMod val="75000"/>
                </a:schemeClr>
              </a:solidFill>
              <a:latin typeface="Calibri" panose="020F0502020204030204"/>
              <a:ea typeface="+mn-ea"/>
              <a:cs typeface="+mn-cs"/>
            </a:rPr>
            <a:t>happy</a:t>
          </a:r>
        </a:p>
      </dgm:t>
    </dgm:pt>
    <dgm:pt modelId="{70DD0C1B-B6C6-4A48-8BA8-AF7FC29EF7F0}" type="parTrans" cxnId="{86565DE9-E8CA-4826-BD48-DD4DB261F3B0}">
      <dgm:prSet/>
      <dgm:spPr/>
      <dgm:t>
        <a:bodyPr/>
        <a:lstStyle/>
        <a:p>
          <a:endParaRPr lang="es-ES" sz="1600" b="1">
            <a:solidFill>
              <a:schemeClr val="tx1"/>
            </a:solidFill>
          </a:endParaRPr>
        </a:p>
      </dgm:t>
    </dgm:pt>
    <dgm:pt modelId="{CA6B5307-E5F5-4280-9F10-16AA4A5041E0}" type="sibTrans" cxnId="{86565DE9-E8CA-4826-BD48-DD4DB261F3B0}">
      <dgm:prSet/>
      <dgm:spPr/>
      <dgm:t>
        <a:bodyPr/>
        <a:lstStyle/>
        <a:p>
          <a:endParaRPr lang="es-ES" sz="1600" b="1">
            <a:solidFill>
              <a:schemeClr val="tx1"/>
            </a:solidFill>
          </a:endParaRPr>
        </a:p>
      </dgm:t>
    </dgm:pt>
    <dgm:pt modelId="{45C8C793-EFB6-4AF3-94CE-E916F3FD3499}" type="pres">
      <dgm:prSet presAssocID="{22965FF5-1170-45F6-AF04-C59A9A233403}" presName="Name0" presStyleCnt="0">
        <dgm:presLayoutVars>
          <dgm:dir/>
          <dgm:resizeHandles val="exact"/>
        </dgm:presLayoutVars>
      </dgm:prSet>
      <dgm:spPr/>
    </dgm:pt>
    <dgm:pt modelId="{8D980064-7827-4C42-9E28-011B94A92286}" type="pres">
      <dgm:prSet presAssocID="{30FE0EB3-AB84-475F-9FBC-980BA41D1882}" presName="node" presStyleLbl="node1" presStyleIdx="0" presStyleCnt="4">
        <dgm:presLayoutVars>
          <dgm:bulletEnabled val="1"/>
        </dgm:presLayoutVars>
      </dgm:prSet>
      <dgm:spPr>
        <a:xfrm>
          <a:off x="4526" y="0"/>
          <a:ext cx="937068" cy="675217"/>
        </a:xfrm>
        <a:prstGeom prst="roundRect">
          <a:avLst>
            <a:gd name="adj" fmla="val 10000"/>
          </a:avLst>
        </a:prstGeom>
      </dgm:spPr>
    </dgm:pt>
    <dgm:pt modelId="{BAEA140A-CD1C-4002-9656-CE42DD0702E6}" type="pres">
      <dgm:prSet presAssocID="{7A894357-E707-47D6-826E-D46E4ADD0163}" presName="sibTrans" presStyleLbl="sibTrans2D1" presStyleIdx="0" presStyleCnt="3"/>
      <dgm:spPr>
        <a:xfrm>
          <a:off x="1035302" y="221411"/>
          <a:ext cx="198658" cy="232393"/>
        </a:xfrm>
        <a:prstGeom prst="rightArrow">
          <a:avLst>
            <a:gd name="adj1" fmla="val 60000"/>
            <a:gd name="adj2" fmla="val 50000"/>
          </a:avLst>
        </a:prstGeom>
      </dgm:spPr>
    </dgm:pt>
    <dgm:pt modelId="{DDCDDFC2-E395-4B6B-B703-19FE8B16C24A}" type="pres">
      <dgm:prSet presAssocID="{7A894357-E707-47D6-826E-D46E4ADD0163}" presName="connectorText" presStyleLbl="sibTrans2D1" presStyleIdx="0" presStyleCnt="3"/>
      <dgm:spPr/>
    </dgm:pt>
    <dgm:pt modelId="{DA9E334F-9A33-48C9-B21E-27585062249C}" type="pres">
      <dgm:prSet presAssocID="{B1C503BE-3F8D-4F93-919B-616EF92B0E49}" presName="node" presStyleLbl="node1" presStyleIdx="1" presStyleCnt="4">
        <dgm:presLayoutVars>
          <dgm:bulletEnabled val="1"/>
        </dgm:presLayoutVars>
      </dgm:prSet>
      <dgm:spPr>
        <a:xfrm>
          <a:off x="1316423" y="0"/>
          <a:ext cx="937068" cy="675217"/>
        </a:xfrm>
        <a:prstGeom prst="roundRect">
          <a:avLst>
            <a:gd name="adj" fmla="val 10000"/>
          </a:avLst>
        </a:prstGeom>
      </dgm:spPr>
    </dgm:pt>
    <dgm:pt modelId="{F4B9B471-DE2A-4FAC-BA92-36CD67A1B86D}" type="pres">
      <dgm:prSet presAssocID="{701C3068-2CF4-408B-9C1C-80385CC1F060}" presName="sibTrans" presStyleLbl="sibTrans2D1" presStyleIdx="1" presStyleCnt="3"/>
      <dgm:spPr>
        <a:xfrm>
          <a:off x="2347198" y="221411"/>
          <a:ext cx="198658" cy="232393"/>
        </a:xfrm>
        <a:prstGeom prst="leftRightArrow">
          <a:avLst/>
        </a:prstGeom>
      </dgm:spPr>
    </dgm:pt>
    <dgm:pt modelId="{F47B02DE-2A47-4ED3-8449-3963F5E2E3DD}" type="pres">
      <dgm:prSet presAssocID="{701C3068-2CF4-408B-9C1C-80385CC1F060}" presName="connectorText" presStyleLbl="sibTrans2D1" presStyleIdx="1" presStyleCnt="3"/>
      <dgm:spPr/>
    </dgm:pt>
    <dgm:pt modelId="{5608CD3A-3E4C-436A-B1C1-D0061050BA3F}" type="pres">
      <dgm:prSet presAssocID="{5E5D403A-8084-446C-B805-AB7F88285CA1}" presName="node" presStyleLbl="node1" presStyleIdx="2" presStyleCnt="4">
        <dgm:presLayoutVars>
          <dgm:bulletEnabled val="1"/>
        </dgm:presLayoutVars>
      </dgm:prSet>
      <dgm:spPr>
        <a:xfrm>
          <a:off x="2628319" y="0"/>
          <a:ext cx="937068" cy="675217"/>
        </a:xfrm>
        <a:prstGeom prst="roundRect">
          <a:avLst>
            <a:gd name="adj" fmla="val 10000"/>
          </a:avLst>
        </a:prstGeom>
      </dgm:spPr>
    </dgm:pt>
    <dgm:pt modelId="{72A2D80A-A2E8-4000-B492-1F6967F45796}" type="pres">
      <dgm:prSet presAssocID="{49C6ACB8-90F1-4A9F-B7A7-6140FC9A8B94}" presName="sibTrans" presStyleLbl="sibTrans2D1" presStyleIdx="2" presStyleCnt="3"/>
      <dgm:spPr>
        <a:xfrm>
          <a:off x="3659094" y="221411"/>
          <a:ext cx="198658" cy="232393"/>
        </a:xfrm>
        <a:prstGeom prst="rightArrow">
          <a:avLst>
            <a:gd name="adj1" fmla="val 60000"/>
            <a:gd name="adj2" fmla="val 50000"/>
          </a:avLst>
        </a:prstGeom>
      </dgm:spPr>
    </dgm:pt>
    <dgm:pt modelId="{F200DEAB-EF5D-4729-B40C-DF8CD6D3CC44}" type="pres">
      <dgm:prSet presAssocID="{49C6ACB8-90F1-4A9F-B7A7-6140FC9A8B94}" presName="connectorText" presStyleLbl="sibTrans2D1" presStyleIdx="2" presStyleCnt="3"/>
      <dgm:spPr/>
    </dgm:pt>
    <dgm:pt modelId="{AC505741-9A04-4AA8-AEAA-3C3D667EF16F}" type="pres">
      <dgm:prSet presAssocID="{B1C6E854-155A-4324-90F5-66EEF3C979DA}" presName="node" presStyleLbl="node1" presStyleIdx="3" presStyleCnt="4">
        <dgm:presLayoutVars>
          <dgm:bulletEnabled val="1"/>
        </dgm:presLayoutVars>
      </dgm:prSet>
      <dgm:spPr>
        <a:xfrm>
          <a:off x="3940215" y="0"/>
          <a:ext cx="937068" cy="675217"/>
        </a:xfrm>
        <a:prstGeom prst="roundRect">
          <a:avLst>
            <a:gd name="adj" fmla="val 10000"/>
          </a:avLst>
        </a:prstGeom>
      </dgm:spPr>
    </dgm:pt>
  </dgm:ptLst>
  <dgm:cxnLst>
    <dgm:cxn modelId="{85D37F00-2EB8-469F-BCB3-1144B60071F0}" type="presOf" srcId="{7A894357-E707-47D6-826E-D46E4ADD0163}" destId="{BAEA140A-CD1C-4002-9656-CE42DD0702E6}" srcOrd="0" destOrd="0" presId="urn:microsoft.com/office/officeart/2005/8/layout/process1"/>
    <dgm:cxn modelId="{710A880B-720D-4E38-ACB3-2220D5034C15}" type="presOf" srcId="{B1C6E854-155A-4324-90F5-66EEF3C979DA}" destId="{AC505741-9A04-4AA8-AEAA-3C3D667EF16F}" srcOrd="0" destOrd="0" presId="urn:microsoft.com/office/officeart/2005/8/layout/process1"/>
    <dgm:cxn modelId="{EE88391B-ACE2-4A12-A757-C82DC115DB8C}" type="presOf" srcId="{701C3068-2CF4-408B-9C1C-80385CC1F060}" destId="{F47B02DE-2A47-4ED3-8449-3963F5E2E3DD}" srcOrd="1" destOrd="0" presId="urn:microsoft.com/office/officeart/2005/8/layout/process1"/>
    <dgm:cxn modelId="{5F6F6D22-BC4A-4C71-8380-6C2CFB5C36D6}" type="presOf" srcId="{701C3068-2CF4-408B-9C1C-80385CC1F060}" destId="{F4B9B471-DE2A-4FAC-BA92-36CD67A1B86D}" srcOrd="0" destOrd="0" presId="urn:microsoft.com/office/officeart/2005/8/layout/process1"/>
    <dgm:cxn modelId="{A21D6267-027C-4B42-AA30-338343128477}" type="presOf" srcId="{7A894357-E707-47D6-826E-D46E4ADD0163}" destId="{DDCDDFC2-E395-4B6B-B703-19FE8B16C24A}" srcOrd="1" destOrd="0" presId="urn:microsoft.com/office/officeart/2005/8/layout/process1"/>
    <dgm:cxn modelId="{2E4B8490-984B-482C-8723-B9751D23CECA}" srcId="{22965FF5-1170-45F6-AF04-C59A9A233403}" destId="{B1C503BE-3F8D-4F93-919B-616EF92B0E49}" srcOrd="1" destOrd="0" parTransId="{E15C511E-46E2-469F-8AA4-CBD8C935EBB3}" sibTransId="{701C3068-2CF4-408B-9C1C-80385CC1F060}"/>
    <dgm:cxn modelId="{D0CBCCAA-38AC-4D8D-869C-F9503CA6A5BC}" type="presOf" srcId="{B1C503BE-3F8D-4F93-919B-616EF92B0E49}" destId="{DA9E334F-9A33-48C9-B21E-27585062249C}" srcOrd="0" destOrd="0" presId="urn:microsoft.com/office/officeart/2005/8/layout/process1"/>
    <dgm:cxn modelId="{68D394B2-409A-4510-81B0-B95D095B0728}" srcId="{22965FF5-1170-45F6-AF04-C59A9A233403}" destId="{5E5D403A-8084-446C-B805-AB7F88285CA1}" srcOrd="2" destOrd="0" parTransId="{ABB6010A-9529-4794-A266-4CA1C63B1B3A}" sibTransId="{49C6ACB8-90F1-4A9F-B7A7-6140FC9A8B94}"/>
    <dgm:cxn modelId="{F59DFAC1-A191-416F-9BCC-153E7BF74CDF}" type="presOf" srcId="{30FE0EB3-AB84-475F-9FBC-980BA41D1882}" destId="{8D980064-7827-4C42-9E28-011B94A92286}" srcOrd="0" destOrd="0" presId="urn:microsoft.com/office/officeart/2005/8/layout/process1"/>
    <dgm:cxn modelId="{DA97D7C4-ABAB-4D43-9342-9DEBE69F9B80}" type="presOf" srcId="{5E5D403A-8084-446C-B805-AB7F88285CA1}" destId="{5608CD3A-3E4C-436A-B1C1-D0061050BA3F}" srcOrd="0" destOrd="0" presId="urn:microsoft.com/office/officeart/2005/8/layout/process1"/>
    <dgm:cxn modelId="{EC3E9ACC-E571-4A04-BE1A-3461C59A3EE8}" srcId="{22965FF5-1170-45F6-AF04-C59A9A233403}" destId="{30FE0EB3-AB84-475F-9FBC-980BA41D1882}" srcOrd="0" destOrd="0" parTransId="{460C33DA-B0B1-41A1-B4E3-61928D3D7E52}" sibTransId="{7A894357-E707-47D6-826E-D46E4ADD0163}"/>
    <dgm:cxn modelId="{E25A9BCD-B2DD-4774-8CC5-5093F9FF6877}" type="presOf" srcId="{22965FF5-1170-45F6-AF04-C59A9A233403}" destId="{45C8C793-EFB6-4AF3-94CE-E916F3FD3499}" srcOrd="0" destOrd="0" presId="urn:microsoft.com/office/officeart/2005/8/layout/process1"/>
    <dgm:cxn modelId="{82CD60D2-877C-4B13-A374-C49CDE4B9971}" type="presOf" srcId="{49C6ACB8-90F1-4A9F-B7A7-6140FC9A8B94}" destId="{72A2D80A-A2E8-4000-B492-1F6967F45796}" srcOrd="0" destOrd="0" presId="urn:microsoft.com/office/officeart/2005/8/layout/process1"/>
    <dgm:cxn modelId="{86565DE9-E8CA-4826-BD48-DD4DB261F3B0}" srcId="{22965FF5-1170-45F6-AF04-C59A9A233403}" destId="{B1C6E854-155A-4324-90F5-66EEF3C979DA}" srcOrd="3" destOrd="0" parTransId="{70DD0C1B-B6C6-4A48-8BA8-AF7FC29EF7F0}" sibTransId="{CA6B5307-E5F5-4280-9F10-16AA4A5041E0}"/>
    <dgm:cxn modelId="{A83091F2-6891-4E51-BAE9-BF250931B084}" type="presOf" srcId="{49C6ACB8-90F1-4A9F-B7A7-6140FC9A8B94}" destId="{F200DEAB-EF5D-4729-B40C-DF8CD6D3CC44}" srcOrd="1" destOrd="0" presId="urn:microsoft.com/office/officeart/2005/8/layout/process1"/>
    <dgm:cxn modelId="{15DFF1FB-5132-4BFB-9E0C-C2BEF9C085CF}" type="presParOf" srcId="{45C8C793-EFB6-4AF3-94CE-E916F3FD3499}" destId="{8D980064-7827-4C42-9E28-011B94A92286}" srcOrd="0" destOrd="0" presId="urn:microsoft.com/office/officeart/2005/8/layout/process1"/>
    <dgm:cxn modelId="{E8E6F54C-3837-48B9-9E68-D4D88EFD12BE}" type="presParOf" srcId="{45C8C793-EFB6-4AF3-94CE-E916F3FD3499}" destId="{BAEA140A-CD1C-4002-9656-CE42DD0702E6}" srcOrd="1" destOrd="0" presId="urn:microsoft.com/office/officeart/2005/8/layout/process1"/>
    <dgm:cxn modelId="{A297616B-1035-4098-8BC9-EAB7DB829FD2}" type="presParOf" srcId="{BAEA140A-CD1C-4002-9656-CE42DD0702E6}" destId="{DDCDDFC2-E395-4B6B-B703-19FE8B16C24A}" srcOrd="0" destOrd="0" presId="urn:microsoft.com/office/officeart/2005/8/layout/process1"/>
    <dgm:cxn modelId="{F5D4E5C6-6770-490D-AE69-8BDCF0751A59}" type="presParOf" srcId="{45C8C793-EFB6-4AF3-94CE-E916F3FD3499}" destId="{DA9E334F-9A33-48C9-B21E-27585062249C}" srcOrd="2" destOrd="0" presId="urn:microsoft.com/office/officeart/2005/8/layout/process1"/>
    <dgm:cxn modelId="{E491A36E-EB10-4D08-88DA-1953D11926BB}" type="presParOf" srcId="{45C8C793-EFB6-4AF3-94CE-E916F3FD3499}" destId="{F4B9B471-DE2A-4FAC-BA92-36CD67A1B86D}" srcOrd="3" destOrd="0" presId="urn:microsoft.com/office/officeart/2005/8/layout/process1"/>
    <dgm:cxn modelId="{9CD409CD-86AE-42BA-9CA2-65FD62F12448}" type="presParOf" srcId="{F4B9B471-DE2A-4FAC-BA92-36CD67A1B86D}" destId="{F47B02DE-2A47-4ED3-8449-3963F5E2E3DD}" srcOrd="0" destOrd="0" presId="urn:microsoft.com/office/officeart/2005/8/layout/process1"/>
    <dgm:cxn modelId="{7F958BE9-746E-42FE-88D4-4C7E5D7D681D}" type="presParOf" srcId="{45C8C793-EFB6-4AF3-94CE-E916F3FD3499}" destId="{5608CD3A-3E4C-436A-B1C1-D0061050BA3F}" srcOrd="4" destOrd="0" presId="urn:microsoft.com/office/officeart/2005/8/layout/process1"/>
    <dgm:cxn modelId="{4D9D0EA0-A7BA-4FE4-9922-C5F8F7113F68}" type="presParOf" srcId="{45C8C793-EFB6-4AF3-94CE-E916F3FD3499}" destId="{72A2D80A-A2E8-4000-B492-1F6967F45796}" srcOrd="5" destOrd="0" presId="urn:microsoft.com/office/officeart/2005/8/layout/process1"/>
    <dgm:cxn modelId="{6179E1A3-E457-4462-AE1D-C0D40C42ED65}" type="presParOf" srcId="{72A2D80A-A2E8-4000-B492-1F6967F45796}" destId="{F200DEAB-EF5D-4729-B40C-DF8CD6D3CC44}" srcOrd="0" destOrd="0" presId="urn:microsoft.com/office/officeart/2005/8/layout/process1"/>
    <dgm:cxn modelId="{B5E09E96-1357-4E09-AC5E-41D73CD02A15}" type="presParOf" srcId="{45C8C793-EFB6-4AF3-94CE-E916F3FD3499}" destId="{AC505741-9A04-4AA8-AEAA-3C3D667EF16F}"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0E875-0866-4EB5-A633-36374D5D001B}">
      <dsp:nvSpPr>
        <dsp:cNvPr id="0" name=""/>
        <dsp:cNvSpPr/>
      </dsp:nvSpPr>
      <dsp:spPr>
        <a:xfrm>
          <a:off x="85" y="35999"/>
          <a:ext cx="2456294" cy="1223828"/>
        </a:xfrm>
        <a:prstGeom prst="roundRect">
          <a:avLst>
            <a:gd name="adj" fmla="val 10000"/>
          </a:avLst>
        </a:prstGeom>
        <a:solidFill>
          <a:schemeClr val="accent3">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We must seek our salvation and separate ourselves from contact with sinners</a:t>
          </a:r>
          <a:endParaRPr lang="es-ES" sz="1800" b="1" kern="1200" dirty="0">
            <a:effectLst>
              <a:outerShdw blurRad="38100" dist="38100" dir="2700000" algn="tl">
                <a:srgbClr val="000000">
                  <a:alpha val="43137"/>
                </a:srgbClr>
              </a:outerShdw>
            </a:effectLst>
          </a:endParaRPr>
        </a:p>
      </dsp:txBody>
      <dsp:txXfrm>
        <a:off x="35930" y="71844"/>
        <a:ext cx="2384604" cy="1152138"/>
      </dsp:txXfrm>
    </dsp:sp>
    <dsp:sp modelId="{93B97893-1C56-4CB0-B1E0-625909C0BE2C}">
      <dsp:nvSpPr>
        <dsp:cNvPr id="0" name=""/>
        <dsp:cNvSpPr/>
      </dsp:nvSpPr>
      <dsp:spPr>
        <a:xfrm rot="5400000">
          <a:off x="1191401" y="1296659"/>
          <a:ext cx="73662" cy="73662"/>
        </a:xfrm>
        <a:prstGeom prst="rightArrow">
          <a:avLst>
            <a:gd name="adj1" fmla="val 66700"/>
            <a:gd name="adj2" fmla="val 50000"/>
          </a:avLst>
        </a:prstGeom>
        <a:solidFill>
          <a:schemeClr val="accent4">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43FADC6-F70A-4344-BC8E-5B66A6B823CA}">
      <dsp:nvSpPr>
        <dsp:cNvPr id="0" name=""/>
        <dsp:cNvSpPr/>
      </dsp:nvSpPr>
      <dsp:spPr>
        <a:xfrm>
          <a:off x="85" y="1407152"/>
          <a:ext cx="2456294" cy="2276625"/>
        </a:xfrm>
        <a:prstGeom prst="roundRect">
          <a:avLst>
            <a:gd name="adj" fmla="val 10000"/>
          </a:avLst>
        </a:prstGeom>
        <a:solidFill>
          <a:schemeClr val="accent3">
            <a:lumMod val="20000"/>
            <a:lumOff val="80000"/>
          </a:schemeClr>
        </a:solidFill>
        <a:ln w="6350" cap="flat" cmpd="sng" algn="ctr">
          <a:solidFill>
            <a:schemeClr val="accent4">
              <a:tint val="40000"/>
              <a:hueOff val="0"/>
              <a:satOff val="0"/>
              <a:lum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We must turn away from sin, but not from sinners. How can they abandon their sin if we do not teach them their error and bring them hope</a:t>
          </a:r>
          <a:r>
            <a:rPr lang="es-ES" sz="1800" b="1" kern="1200" dirty="0"/>
            <a:t>?</a:t>
          </a:r>
        </a:p>
      </dsp:txBody>
      <dsp:txXfrm>
        <a:off x="66765" y="1473832"/>
        <a:ext cx="2322934" cy="2143265"/>
      </dsp:txXfrm>
    </dsp:sp>
    <dsp:sp modelId="{3D55572D-68D3-4EB0-8889-67B3B63BC9B9}">
      <dsp:nvSpPr>
        <dsp:cNvPr id="0" name=""/>
        <dsp:cNvSpPr/>
      </dsp:nvSpPr>
      <dsp:spPr>
        <a:xfrm>
          <a:off x="2692099" y="35999"/>
          <a:ext cx="2456294" cy="1223828"/>
        </a:xfrm>
        <a:prstGeom prst="roundRect">
          <a:avLst>
            <a:gd name="adj" fmla="val 10000"/>
          </a:avLst>
        </a:prstGeom>
        <a:gradFill rotWithShape="0">
          <a:gsLst>
            <a:gs pos="0">
              <a:schemeClr val="accent4">
                <a:hueOff val="-1799993"/>
                <a:satOff val="0"/>
                <a:lumOff val="-30000"/>
                <a:alphaOff val="0"/>
                <a:satMod val="103000"/>
                <a:lumMod val="102000"/>
                <a:tint val="94000"/>
              </a:schemeClr>
            </a:gs>
            <a:gs pos="50000">
              <a:schemeClr val="accent4">
                <a:hueOff val="-1799993"/>
                <a:satOff val="0"/>
                <a:lumOff val="-30000"/>
                <a:alphaOff val="0"/>
                <a:satMod val="110000"/>
                <a:lumMod val="100000"/>
                <a:shade val="100000"/>
              </a:schemeClr>
            </a:gs>
            <a:gs pos="100000">
              <a:schemeClr val="accent4">
                <a:hueOff val="-1799993"/>
                <a:satOff val="0"/>
                <a:lumOff val="-3000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rPr>
            <a:t>The success of the mission depends on ourselves</a:t>
          </a:r>
          <a:endParaRPr lang="es-ES" sz="1800" b="1" kern="1200" dirty="0">
            <a:effectLst>
              <a:outerShdw blurRad="38100" dist="38100" dir="2700000" algn="tl">
                <a:srgbClr val="000000">
                  <a:alpha val="43137"/>
                </a:srgbClr>
              </a:outerShdw>
            </a:effectLst>
          </a:endParaRPr>
        </a:p>
      </dsp:txBody>
      <dsp:txXfrm>
        <a:off x="2727944" y="71844"/>
        <a:ext cx="2384604" cy="1152138"/>
      </dsp:txXfrm>
    </dsp:sp>
    <dsp:sp modelId="{9C4F019F-E5F1-4981-8C9A-FF95D12093CB}">
      <dsp:nvSpPr>
        <dsp:cNvPr id="0" name=""/>
        <dsp:cNvSpPr/>
      </dsp:nvSpPr>
      <dsp:spPr>
        <a:xfrm rot="5400000">
          <a:off x="3883415" y="1296659"/>
          <a:ext cx="73662" cy="73662"/>
        </a:xfrm>
        <a:prstGeom prst="rightArrow">
          <a:avLst>
            <a:gd name="adj1" fmla="val 66700"/>
            <a:gd name="adj2" fmla="val 50000"/>
          </a:avLst>
        </a:prstGeom>
        <a:solidFill>
          <a:schemeClr val="accent4">
            <a:hueOff val="-1799993"/>
            <a:satOff val="0"/>
            <a:lumOff val="-3000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8E6EBD8-21A5-40BD-B51A-1ACB815D1494}">
      <dsp:nvSpPr>
        <dsp:cNvPr id="0" name=""/>
        <dsp:cNvSpPr/>
      </dsp:nvSpPr>
      <dsp:spPr>
        <a:xfrm>
          <a:off x="2692099" y="1407152"/>
          <a:ext cx="2456294" cy="2276625"/>
        </a:xfrm>
        <a:prstGeom prst="roundRect">
          <a:avLst>
            <a:gd name="adj" fmla="val 10000"/>
          </a:avLst>
        </a:prstGeom>
        <a:solidFill>
          <a:schemeClr val="accent4">
            <a:tint val="40000"/>
            <a:hueOff val="-2743878"/>
            <a:satOff val="-53137"/>
            <a:lumOff val="-5194"/>
          </a:schemeClr>
        </a:solidFill>
        <a:ln w="6350" cap="flat" cmpd="sng" algn="ctr">
          <a:solidFill>
            <a:schemeClr val="accent4">
              <a:tint val="40000"/>
              <a:hueOff val="-2743878"/>
              <a:satOff val="-53137"/>
              <a:lumOff val="-5194"/>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We are God's collaborators. Only He can transform people. Our mission is to sow. Success is always from God</a:t>
          </a:r>
          <a:endParaRPr lang="es-ES" sz="1800" b="1" kern="1200" dirty="0"/>
        </a:p>
      </dsp:txBody>
      <dsp:txXfrm>
        <a:off x="2758779" y="1473832"/>
        <a:ext cx="2322934" cy="21432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80064-7827-4C42-9E28-011B94A92286}">
      <dsp:nvSpPr>
        <dsp:cNvPr id="0" name=""/>
        <dsp:cNvSpPr/>
      </dsp:nvSpPr>
      <dsp:spPr>
        <a:xfrm>
          <a:off x="4526" y="0"/>
          <a:ext cx="937068" cy="675217"/>
        </a:xfrm>
        <a:prstGeom prst="roundRect">
          <a:avLst>
            <a:gd name="adj" fmla="val 10000"/>
          </a:avLst>
        </a:prstGeom>
        <a:solidFill>
          <a:srgbClr val="00F2B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rPr>
            <a:t>The plant lives</a:t>
          </a:r>
        </a:p>
      </dsp:txBody>
      <dsp:txXfrm>
        <a:off x="24302" y="19776"/>
        <a:ext cx="897516" cy="635665"/>
      </dsp:txXfrm>
    </dsp:sp>
    <dsp:sp modelId="{BAEA140A-CD1C-4002-9656-CE42DD0702E6}">
      <dsp:nvSpPr>
        <dsp:cNvPr id="0" name=""/>
        <dsp:cNvSpPr/>
      </dsp:nvSpPr>
      <dsp:spPr>
        <a:xfrm>
          <a:off x="1035302" y="221411"/>
          <a:ext cx="198658" cy="232393"/>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b="1" kern="1200">
            <a:solidFill>
              <a:schemeClr val="tx1"/>
            </a:solidFill>
          </a:endParaRPr>
        </a:p>
      </dsp:txBody>
      <dsp:txXfrm>
        <a:off x="1035302" y="267890"/>
        <a:ext cx="139061" cy="139435"/>
      </dsp:txXfrm>
    </dsp:sp>
    <dsp:sp modelId="{DA9E334F-9A33-48C9-B21E-27585062249C}">
      <dsp:nvSpPr>
        <dsp:cNvPr id="0" name=""/>
        <dsp:cNvSpPr/>
      </dsp:nvSpPr>
      <dsp:spPr>
        <a:xfrm>
          <a:off x="1316423" y="0"/>
          <a:ext cx="937068" cy="675217"/>
        </a:xfrm>
        <a:prstGeom prst="roundRect">
          <a:avLst>
            <a:gd name="adj" fmla="val 10000"/>
          </a:avLst>
        </a:prstGeom>
        <a:solidFill>
          <a:schemeClr val="accent3">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rPr>
            <a:t>Jonah is </a:t>
          </a:r>
          <a:r>
            <a:rPr lang="es-ES" sz="1600" b="1" kern="1200" dirty="0">
              <a:solidFill>
                <a:schemeClr val="tx2">
                  <a:lumMod val="75000"/>
                </a:schemeClr>
              </a:solidFill>
            </a:rPr>
            <a:t>happy</a:t>
          </a:r>
        </a:p>
      </dsp:txBody>
      <dsp:txXfrm>
        <a:off x="1336199" y="19776"/>
        <a:ext cx="897516" cy="635665"/>
      </dsp:txXfrm>
    </dsp:sp>
    <dsp:sp modelId="{F4B9B471-DE2A-4FAC-BA92-36CD67A1B86D}">
      <dsp:nvSpPr>
        <dsp:cNvPr id="0" name=""/>
        <dsp:cNvSpPr/>
      </dsp:nvSpPr>
      <dsp:spPr>
        <a:xfrm>
          <a:off x="2347198" y="221411"/>
          <a:ext cx="198658" cy="232393"/>
        </a:xfrm>
        <a:prstGeom prst="leftRightArrow">
          <a:avLst/>
        </a:prstGeom>
        <a:solidFill>
          <a:schemeClr val="bg1">
            <a:lumMod val="6500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b="1" kern="1200">
            <a:solidFill>
              <a:schemeClr val="tx1"/>
            </a:solidFill>
          </a:endParaRPr>
        </a:p>
      </dsp:txBody>
      <dsp:txXfrm>
        <a:off x="2347198" y="267890"/>
        <a:ext cx="139061" cy="139435"/>
      </dsp:txXfrm>
    </dsp:sp>
    <dsp:sp modelId="{5608CD3A-3E4C-436A-B1C1-D0061050BA3F}">
      <dsp:nvSpPr>
        <dsp:cNvPr id="0" name=""/>
        <dsp:cNvSpPr/>
      </dsp:nvSpPr>
      <dsp:spPr>
        <a:xfrm>
          <a:off x="2628319" y="0"/>
          <a:ext cx="937068" cy="675217"/>
        </a:xfrm>
        <a:prstGeom prst="roundRect">
          <a:avLst>
            <a:gd name="adj" fmla="val 10000"/>
          </a:avLst>
        </a:prstGeom>
        <a:solidFill>
          <a:srgbClr val="FF7C80"/>
        </a:solidFill>
        <a:ln w="1270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prstClr val="black"/>
              </a:solidFill>
              <a:latin typeface="Calibri" panose="020F0502020204030204"/>
              <a:ea typeface="+mn-ea"/>
              <a:cs typeface="+mn-cs"/>
            </a:rPr>
            <a:t>The plant dies</a:t>
          </a:r>
        </a:p>
      </dsp:txBody>
      <dsp:txXfrm>
        <a:off x="2648095" y="19776"/>
        <a:ext cx="897516" cy="635665"/>
      </dsp:txXfrm>
    </dsp:sp>
    <dsp:sp modelId="{72A2D80A-A2E8-4000-B492-1F6967F45796}">
      <dsp:nvSpPr>
        <dsp:cNvPr id="0" name=""/>
        <dsp:cNvSpPr/>
      </dsp:nvSpPr>
      <dsp:spPr>
        <a:xfrm>
          <a:off x="3659094" y="221411"/>
          <a:ext cx="198658" cy="232393"/>
        </a:xfrm>
        <a:prstGeom prst="rightArrow">
          <a:avLst>
            <a:gd name="adj1" fmla="val 60000"/>
            <a:gd name="adj2" fmla="val 50000"/>
          </a:avLst>
        </a:prstGeom>
        <a:solidFill>
          <a:schemeClr val="accent6"/>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b="1" kern="1200">
            <a:solidFill>
              <a:schemeClr val="tx1"/>
            </a:solidFill>
          </a:endParaRPr>
        </a:p>
      </dsp:txBody>
      <dsp:txXfrm>
        <a:off x="3659094" y="267890"/>
        <a:ext cx="139061" cy="139435"/>
      </dsp:txXfrm>
    </dsp:sp>
    <dsp:sp modelId="{AC505741-9A04-4AA8-AEAA-3C3D667EF16F}">
      <dsp:nvSpPr>
        <dsp:cNvPr id="0" name=""/>
        <dsp:cNvSpPr/>
      </dsp:nvSpPr>
      <dsp:spPr>
        <a:xfrm>
          <a:off x="3940215" y="0"/>
          <a:ext cx="937068" cy="675217"/>
        </a:xfrm>
        <a:prstGeom prst="roundRect">
          <a:avLst>
            <a:gd name="adj" fmla="val 10000"/>
          </a:avLst>
        </a:prstGeom>
        <a:solidFill>
          <a:srgbClr val="FFFF66">
            <a:hueOff val="0"/>
            <a:satOff val="0"/>
            <a:lumOff val="0"/>
            <a:alphaOff val="0"/>
          </a:srgbClr>
        </a:solidFill>
        <a:ln w="1270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prstClr val="black"/>
              </a:solidFill>
              <a:latin typeface="Calibri" panose="020F0502020204030204"/>
              <a:ea typeface="+mn-ea"/>
              <a:cs typeface="+mn-cs"/>
            </a:rPr>
            <a:t>Jonah gets </a:t>
          </a:r>
          <a:r>
            <a:rPr lang="es-ES" sz="1600" b="1" kern="1200" dirty="0">
              <a:solidFill>
                <a:schemeClr val="accent6">
                  <a:lumMod val="50000"/>
                </a:schemeClr>
              </a:solidFill>
              <a:latin typeface="Calibri" panose="020F0502020204030204"/>
              <a:ea typeface="+mn-ea"/>
              <a:cs typeface="+mn-cs"/>
            </a:rPr>
            <a:t>angry</a:t>
          </a:r>
        </a:p>
      </dsp:txBody>
      <dsp:txXfrm>
        <a:off x="3959991" y="19776"/>
        <a:ext cx="897516" cy="6356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80064-7827-4C42-9E28-011B94A92286}">
      <dsp:nvSpPr>
        <dsp:cNvPr id="0" name=""/>
        <dsp:cNvSpPr/>
      </dsp:nvSpPr>
      <dsp:spPr>
        <a:xfrm>
          <a:off x="4526" y="0"/>
          <a:ext cx="937068" cy="675217"/>
        </a:xfrm>
        <a:prstGeom prst="roundRect">
          <a:avLst>
            <a:gd name="adj" fmla="val 10000"/>
          </a:avLst>
        </a:prstGeom>
        <a:solidFill>
          <a:srgbClr val="00F2B3"/>
        </a:solidFill>
        <a:ln w="1270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1"/>
              </a:solidFill>
            </a:rPr>
            <a:t>People lives</a:t>
          </a:r>
        </a:p>
      </dsp:txBody>
      <dsp:txXfrm>
        <a:off x="24302" y="19776"/>
        <a:ext cx="897516" cy="635665"/>
      </dsp:txXfrm>
    </dsp:sp>
    <dsp:sp modelId="{BAEA140A-CD1C-4002-9656-CE42DD0702E6}">
      <dsp:nvSpPr>
        <dsp:cNvPr id="0" name=""/>
        <dsp:cNvSpPr/>
      </dsp:nvSpPr>
      <dsp:spPr>
        <a:xfrm>
          <a:off x="1035302" y="221411"/>
          <a:ext cx="198658" cy="232393"/>
        </a:xfrm>
        <a:prstGeom prst="rightArrow">
          <a:avLst>
            <a:gd name="adj1" fmla="val 60000"/>
            <a:gd name="adj2" fmla="val 50000"/>
          </a:avLst>
        </a:prstGeom>
        <a:solidFill>
          <a:srgbClr val="00CC99">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b="1" kern="1200">
            <a:solidFill>
              <a:prstClr val="black"/>
            </a:solidFill>
            <a:latin typeface="Calibri" panose="020F0502020204030204"/>
            <a:ea typeface="+mn-ea"/>
            <a:cs typeface="+mn-cs"/>
          </a:endParaRPr>
        </a:p>
      </dsp:txBody>
      <dsp:txXfrm>
        <a:off x="1035302" y="267890"/>
        <a:ext cx="139061" cy="139435"/>
      </dsp:txXfrm>
    </dsp:sp>
    <dsp:sp modelId="{DA9E334F-9A33-48C9-B21E-27585062249C}">
      <dsp:nvSpPr>
        <dsp:cNvPr id="0" name=""/>
        <dsp:cNvSpPr/>
      </dsp:nvSpPr>
      <dsp:spPr>
        <a:xfrm>
          <a:off x="1316423" y="0"/>
          <a:ext cx="937068" cy="675217"/>
        </a:xfrm>
        <a:prstGeom prst="roundRect">
          <a:avLst>
            <a:gd name="adj" fmla="val 10000"/>
          </a:avLst>
        </a:prstGeom>
        <a:solidFill>
          <a:srgbClr val="3399FF">
            <a:lumMod val="60000"/>
            <a:lumOff val="40000"/>
          </a:srgbClr>
        </a:solidFill>
        <a:ln w="1270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prstClr val="black"/>
              </a:solidFill>
              <a:latin typeface="Calibri" panose="020F0502020204030204"/>
              <a:ea typeface="+mn-ea"/>
              <a:cs typeface="+mn-cs"/>
            </a:rPr>
            <a:t>Jonah gets </a:t>
          </a:r>
          <a:r>
            <a:rPr lang="es-ES" sz="1600" b="1" kern="1200" dirty="0">
              <a:solidFill>
                <a:schemeClr val="accent6">
                  <a:lumMod val="50000"/>
                </a:schemeClr>
              </a:solidFill>
              <a:latin typeface="Calibri" panose="020F0502020204030204"/>
              <a:ea typeface="+mn-ea"/>
              <a:cs typeface="+mn-cs"/>
            </a:rPr>
            <a:t>angry</a:t>
          </a:r>
        </a:p>
      </dsp:txBody>
      <dsp:txXfrm>
        <a:off x="1336199" y="19776"/>
        <a:ext cx="897516" cy="635665"/>
      </dsp:txXfrm>
    </dsp:sp>
    <dsp:sp modelId="{F4B9B471-DE2A-4FAC-BA92-36CD67A1B86D}">
      <dsp:nvSpPr>
        <dsp:cNvPr id="0" name=""/>
        <dsp:cNvSpPr/>
      </dsp:nvSpPr>
      <dsp:spPr>
        <a:xfrm>
          <a:off x="2347198" y="221411"/>
          <a:ext cx="198658" cy="232393"/>
        </a:xfrm>
        <a:prstGeom prst="leftRightArrow">
          <a:avLst/>
        </a:prstGeom>
        <a:solidFill>
          <a:prstClr val="white">
            <a:lumMod val="65000"/>
          </a:prst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b="1" kern="1200">
            <a:solidFill>
              <a:prstClr val="black"/>
            </a:solidFill>
            <a:latin typeface="Calibri" panose="020F0502020204030204"/>
            <a:ea typeface="+mn-ea"/>
            <a:cs typeface="+mn-cs"/>
          </a:endParaRPr>
        </a:p>
      </dsp:txBody>
      <dsp:txXfrm>
        <a:off x="2347198" y="267890"/>
        <a:ext cx="139061" cy="139435"/>
      </dsp:txXfrm>
    </dsp:sp>
    <dsp:sp modelId="{5608CD3A-3E4C-436A-B1C1-D0061050BA3F}">
      <dsp:nvSpPr>
        <dsp:cNvPr id="0" name=""/>
        <dsp:cNvSpPr/>
      </dsp:nvSpPr>
      <dsp:spPr>
        <a:xfrm>
          <a:off x="2628319" y="0"/>
          <a:ext cx="937068" cy="675217"/>
        </a:xfrm>
        <a:prstGeom prst="roundRect">
          <a:avLst>
            <a:gd name="adj" fmla="val 10000"/>
          </a:avLst>
        </a:prstGeom>
        <a:solidFill>
          <a:srgbClr val="FF7C80"/>
        </a:solidFill>
        <a:ln w="1270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prstClr val="black"/>
              </a:solidFill>
              <a:latin typeface="Calibri" panose="020F0502020204030204"/>
              <a:ea typeface="+mn-ea"/>
              <a:cs typeface="+mn-cs"/>
            </a:rPr>
            <a:t>People dies</a:t>
          </a:r>
        </a:p>
      </dsp:txBody>
      <dsp:txXfrm>
        <a:off x="2648095" y="19776"/>
        <a:ext cx="897516" cy="635665"/>
      </dsp:txXfrm>
    </dsp:sp>
    <dsp:sp modelId="{72A2D80A-A2E8-4000-B492-1F6967F45796}">
      <dsp:nvSpPr>
        <dsp:cNvPr id="0" name=""/>
        <dsp:cNvSpPr/>
      </dsp:nvSpPr>
      <dsp:spPr>
        <a:xfrm>
          <a:off x="3659094" y="221411"/>
          <a:ext cx="198658" cy="232393"/>
        </a:xfrm>
        <a:prstGeom prst="rightArrow">
          <a:avLst>
            <a:gd name="adj1" fmla="val 60000"/>
            <a:gd name="adj2" fmla="val 50000"/>
          </a:avLst>
        </a:prstGeom>
        <a:solidFill>
          <a:schemeClr val="accent6"/>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b="1" kern="1200">
            <a:solidFill>
              <a:prstClr val="black"/>
            </a:solidFill>
            <a:latin typeface="Calibri" panose="020F0502020204030204"/>
            <a:ea typeface="+mn-ea"/>
            <a:cs typeface="+mn-cs"/>
          </a:endParaRPr>
        </a:p>
      </dsp:txBody>
      <dsp:txXfrm>
        <a:off x="3659094" y="267890"/>
        <a:ext cx="139061" cy="139435"/>
      </dsp:txXfrm>
    </dsp:sp>
    <dsp:sp modelId="{AC505741-9A04-4AA8-AEAA-3C3D667EF16F}">
      <dsp:nvSpPr>
        <dsp:cNvPr id="0" name=""/>
        <dsp:cNvSpPr/>
      </dsp:nvSpPr>
      <dsp:spPr>
        <a:xfrm>
          <a:off x="3940215" y="0"/>
          <a:ext cx="937068" cy="675217"/>
        </a:xfrm>
        <a:prstGeom prst="roundRect">
          <a:avLst>
            <a:gd name="adj" fmla="val 10000"/>
          </a:avLst>
        </a:prstGeom>
        <a:solidFill>
          <a:srgbClr val="FFFF66">
            <a:hueOff val="0"/>
            <a:satOff val="0"/>
            <a:lumOff val="0"/>
            <a:alphaOff val="0"/>
          </a:srgbClr>
        </a:solidFill>
        <a:ln w="12700" cap="flat" cmpd="sng" algn="ctr">
          <a:noFill/>
          <a:prstDash val="solid"/>
          <a:miter lim="800000"/>
        </a:ln>
        <a:effectLst/>
        <a:scene3d>
          <a:camera prst="orthographicFront">
            <a:rot lat="0" lon="0" rev="0"/>
          </a:camera>
          <a:lightRig rig="contrasting" dir="t">
            <a:rot lat="0" lon="0" rev="1200000"/>
          </a:lightRig>
        </a:scene3d>
        <a:sp3d contourW="19050" prstMaterial="metal">
          <a:bevelT w="88900" h="203200"/>
          <a:bevelB w="165100" h="2540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prstClr val="black"/>
              </a:solidFill>
              <a:latin typeface="Calibri" panose="020F0502020204030204"/>
              <a:ea typeface="+mn-ea"/>
              <a:cs typeface="+mn-cs"/>
            </a:rPr>
            <a:t>Jonah is </a:t>
          </a:r>
          <a:r>
            <a:rPr lang="es-ES" sz="1600" b="1" kern="1200" dirty="0">
              <a:solidFill>
                <a:schemeClr val="tx2">
                  <a:lumMod val="75000"/>
                </a:schemeClr>
              </a:solidFill>
              <a:latin typeface="Calibri" panose="020F0502020204030204"/>
              <a:ea typeface="+mn-ea"/>
              <a:cs typeface="+mn-cs"/>
            </a:rPr>
            <a:t>happy</a:t>
          </a:r>
        </a:p>
      </dsp:txBody>
      <dsp:txXfrm>
        <a:off x="3959991" y="19776"/>
        <a:ext cx="897516" cy="63566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7EB1098-074C-4780-A6D2-1216EF4D8A0E}" type="datetimeFigureOut">
              <a:rPr lang="es-ES" smtClean="0"/>
              <a:t>31/10/2023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881D752-E10C-4486-9C0D-E95EE340EC37}" type="slidenum">
              <a:rPr lang="es-ES" smtClean="0"/>
              <a:t>‹Nº›</a:t>
            </a:fld>
            <a:endParaRPr lang="es-ES"/>
          </a:p>
        </p:txBody>
      </p:sp>
    </p:spTree>
    <p:extLst>
      <p:ext uri="{BB962C8B-B14F-4D97-AF65-F5344CB8AC3E}">
        <p14:creationId xmlns:p14="http://schemas.microsoft.com/office/powerpoint/2010/main" val="37935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7EB1098-074C-4780-A6D2-1216EF4D8A0E}" type="datetimeFigureOut">
              <a:rPr lang="es-ES" smtClean="0"/>
              <a:t>31/10/2023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881D752-E10C-4486-9C0D-E95EE340EC37}" type="slidenum">
              <a:rPr lang="es-ES" smtClean="0"/>
              <a:t>‹Nº›</a:t>
            </a:fld>
            <a:endParaRPr lang="es-ES"/>
          </a:p>
        </p:txBody>
      </p:sp>
    </p:spTree>
    <p:extLst>
      <p:ext uri="{BB962C8B-B14F-4D97-AF65-F5344CB8AC3E}">
        <p14:creationId xmlns:p14="http://schemas.microsoft.com/office/powerpoint/2010/main" val="299204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7EB1098-074C-4780-A6D2-1216EF4D8A0E}" type="datetimeFigureOut">
              <a:rPr lang="es-ES" smtClean="0"/>
              <a:t>31/10/2023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881D752-E10C-4486-9C0D-E95EE340EC37}" type="slidenum">
              <a:rPr lang="es-ES" smtClean="0"/>
              <a:t>‹Nº›</a:t>
            </a:fld>
            <a:endParaRPr lang="es-ES"/>
          </a:p>
        </p:txBody>
      </p:sp>
    </p:spTree>
    <p:extLst>
      <p:ext uri="{BB962C8B-B14F-4D97-AF65-F5344CB8AC3E}">
        <p14:creationId xmlns:p14="http://schemas.microsoft.com/office/powerpoint/2010/main" val="47973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D3E986-4723-A86B-28CC-E96D7E43AAD7}"/>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DA6A3B2-856B-2BD9-9E45-B0942A5AE07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901F46B-66E9-008F-4942-EF6BEDB33316}"/>
              </a:ext>
            </a:extLst>
          </p:cNvPr>
          <p:cNvSpPr>
            <a:spLocks noGrp="1"/>
          </p:cNvSpPr>
          <p:nvPr>
            <p:ph type="dt" sz="half" idx="10"/>
          </p:nvPr>
        </p:nvSpPr>
        <p:spPr/>
        <p:txBody>
          <a:bodyPr/>
          <a:lstStyle/>
          <a:p>
            <a:fld id="{E3289AF3-E621-40E7-A387-C6F602C533B9}" type="datetimeFigureOut">
              <a:rPr lang="es-ES" smtClean="0"/>
              <a:t>31/10/2023</a:t>
            </a:fld>
            <a:endParaRPr lang="es-ES"/>
          </a:p>
        </p:txBody>
      </p:sp>
      <p:sp>
        <p:nvSpPr>
          <p:cNvPr id="5" name="Marcador de pie de página 4">
            <a:extLst>
              <a:ext uri="{FF2B5EF4-FFF2-40B4-BE49-F238E27FC236}">
                <a16:creationId xmlns:a16="http://schemas.microsoft.com/office/drawing/2014/main" id="{F01019ED-5F29-C2FF-0CF4-74B894FC16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D56B57-929A-1110-2148-3F0CBF41391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91185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538FA1-D4BE-4B21-45F9-3A0059AD0BF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753F6-3363-DDF1-A4BD-2A2C1BCF02C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102DA4-5DF2-4D6A-9EAB-C0DA46123EBC}"/>
              </a:ext>
            </a:extLst>
          </p:cNvPr>
          <p:cNvSpPr>
            <a:spLocks noGrp="1"/>
          </p:cNvSpPr>
          <p:nvPr>
            <p:ph type="dt" sz="half" idx="10"/>
          </p:nvPr>
        </p:nvSpPr>
        <p:spPr/>
        <p:txBody>
          <a:bodyPr/>
          <a:lstStyle/>
          <a:p>
            <a:fld id="{E3289AF3-E621-40E7-A387-C6F602C533B9}" type="datetimeFigureOut">
              <a:rPr lang="es-ES" smtClean="0"/>
              <a:t>31/10/2023</a:t>
            </a:fld>
            <a:endParaRPr lang="es-ES"/>
          </a:p>
        </p:txBody>
      </p:sp>
      <p:sp>
        <p:nvSpPr>
          <p:cNvPr id="5" name="Marcador de pie de página 4">
            <a:extLst>
              <a:ext uri="{FF2B5EF4-FFF2-40B4-BE49-F238E27FC236}">
                <a16:creationId xmlns:a16="http://schemas.microsoft.com/office/drawing/2014/main" id="{CCCB13C6-4FB5-8B98-00F5-43F2E6CA8A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514C4A-DC43-CE46-9043-A8DBFDEC7E9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81584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DDE0AE-7745-7B7A-4CE7-D08F8B3C8204}"/>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0590DF5-5A6C-6E43-C751-1E1C1B02AF6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FA7DAF-7E05-9B6E-B270-BE04F38EEB38}"/>
              </a:ext>
            </a:extLst>
          </p:cNvPr>
          <p:cNvSpPr>
            <a:spLocks noGrp="1"/>
          </p:cNvSpPr>
          <p:nvPr>
            <p:ph type="dt" sz="half" idx="10"/>
          </p:nvPr>
        </p:nvSpPr>
        <p:spPr/>
        <p:txBody>
          <a:bodyPr/>
          <a:lstStyle/>
          <a:p>
            <a:fld id="{E3289AF3-E621-40E7-A387-C6F602C533B9}" type="datetimeFigureOut">
              <a:rPr lang="es-ES" smtClean="0"/>
              <a:t>31/10/2023</a:t>
            </a:fld>
            <a:endParaRPr lang="es-ES"/>
          </a:p>
        </p:txBody>
      </p:sp>
      <p:sp>
        <p:nvSpPr>
          <p:cNvPr id="5" name="Marcador de pie de página 4">
            <a:extLst>
              <a:ext uri="{FF2B5EF4-FFF2-40B4-BE49-F238E27FC236}">
                <a16:creationId xmlns:a16="http://schemas.microsoft.com/office/drawing/2014/main" id="{01B0C7BF-5E5A-5A9E-C267-BFC3805FA0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243DE0-3513-E8B4-C1EE-FDCFC0EE8D18}"/>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07702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8664B-24F3-5508-B589-1050487C876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AE27094-520A-059A-3432-3E42415C5F9A}"/>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368604-A9FD-7FAC-D83D-DD7FA421571F}"/>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AE094B7-6A9A-1243-1981-E782F7BB0D3F}"/>
              </a:ext>
            </a:extLst>
          </p:cNvPr>
          <p:cNvSpPr>
            <a:spLocks noGrp="1"/>
          </p:cNvSpPr>
          <p:nvPr>
            <p:ph type="dt" sz="half" idx="10"/>
          </p:nvPr>
        </p:nvSpPr>
        <p:spPr/>
        <p:txBody>
          <a:bodyPr/>
          <a:lstStyle/>
          <a:p>
            <a:fld id="{E3289AF3-E621-40E7-A387-C6F602C533B9}" type="datetimeFigureOut">
              <a:rPr lang="es-ES" smtClean="0"/>
              <a:t>31/10/2023</a:t>
            </a:fld>
            <a:endParaRPr lang="es-ES"/>
          </a:p>
        </p:txBody>
      </p:sp>
      <p:sp>
        <p:nvSpPr>
          <p:cNvPr id="6" name="Marcador de pie de página 5">
            <a:extLst>
              <a:ext uri="{FF2B5EF4-FFF2-40B4-BE49-F238E27FC236}">
                <a16:creationId xmlns:a16="http://schemas.microsoft.com/office/drawing/2014/main" id="{2832A4F3-F9CB-19A0-B834-5F8F911610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73E0FF-2F3F-3FCB-ACE8-3B076A9FAF3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18771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9C3F80-A6E3-BCBE-DC1D-A38B011F3FFB}"/>
              </a:ext>
            </a:extLst>
          </p:cNvPr>
          <p:cNvSpPr>
            <a:spLocks noGrp="1"/>
          </p:cNvSpPr>
          <p:nvPr>
            <p:ph type="title"/>
          </p:nvPr>
        </p:nvSpPr>
        <p:spPr>
          <a:xfrm>
            <a:off x="629841" y="273844"/>
            <a:ext cx="7886700" cy="994172"/>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6AA994-4EC0-CB00-8598-60689E26065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426397-070F-1870-07D3-4EB7E3E374E1}"/>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E1A30AE-C148-0344-55C3-58D0596BCB6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601682-877A-E151-11D2-F0510F7E4C51}"/>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18B1EE-1CCB-6769-904C-8935156BC3BA}"/>
              </a:ext>
            </a:extLst>
          </p:cNvPr>
          <p:cNvSpPr>
            <a:spLocks noGrp="1"/>
          </p:cNvSpPr>
          <p:nvPr>
            <p:ph type="dt" sz="half" idx="10"/>
          </p:nvPr>
        </p:nvSpPr>
        <p:spPr/>
        <p:txBody>
          <a:bodyPr/>
          <a:lstStyle/>
          <a:p>
            <a:fld id="{E3289AF3-E621-40E7-A387-C6F602C533B9}" type="datetimeFigureOut">
              <a:rPr lang="es-ES" smtClean="0"/>
              <a:t>31/10/2023</a:t>
            </a:fld>
            <a:endParaRPr lang="es-ES"/>
          </a:p>
        </p:txBody>
      </p:sp>
      <p:sp>
        <p:nvSpPr>
          <p:cNvPr id="8" name="Marcador de pie de página 7">
            <a:extLst>
              <a:ext uri="{FF2B5EF4-FFF2-40B4-BE49-F238E27FC236}">
                <a16:creationId xmlns:a16="http://schemas.microsoft.com/office/drawing/2014/main" id="{E6099AA0-C9E5-55B5-1346-6B8614989FA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F22BD22-1842-1E3F-CD53-C0CB579F73A1}"/>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99092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45665-70FF-07CB-98F8-A2D72EB50C0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89E6B1F-56B8-AC91-FD28-C08E050D6E62}"/>
              </a:ext>
            </a:extLst>
          </p:cNvPr>
          <p:cNvSpPr>
            <a:spLocks noGrp="1"/>
          </p:cNvSpPr>
          <p:nvPr>
            <p:ph type="dt" sz="half" idx="10"/>
          </p:nvPr>
        </p:nvSpPr>
        <p:spPr/>
        <p:txBody>
          <a:bodyPr/>
          <a:lstStyle/>
          <a:p>
            <a:fld id="{E3289AF3-E621-40E7-A387-C6F602C533B9}" type="datetimeFigureOut">
              <a:rPr lang="es-ES" smtClean="0"/>
              <a:t>31/10/2023</a:t>
            </a:fld>
            <a:endParaRPr lang="es-ES"/>
          </a:p>
        </p:txBody>
      </p:sp>
      <p:sp>
        <p:nvSpPr>
          <p:cNvPr id="4" name="Marcador de pie de página 3">
            <a:extLst>
              <a:ext uri="{FF2B5EF4-FFF2-40B4-BE49-F238E27FC236}">
                <a16:creationId xmlns:a16="http://schemas.microsoft.com/office/drawing/2014/main" id="{882603A0-7BE0-3C86-A64D-C6FDD592B7D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44B794-181A-2F92-9721-842285165330}"/>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9973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D6E28C7-CC2B-0A7A-5CEE-3A8F9952DF94}"/>
              </a:ext>
            </a:extLst>
          </p:cNvPr>
          <p:cNvSpPr>
            <a:spLocks noGrp="1"/>
          </p:cNvSpPr>
          <p:nvPr>
            <p:ph type="dt" sz="half" idx="10"/>
          </p:nvPr>
        </p:nvSpPr>
        <p:spPr/>
        <p:txBody>
          <a:bodyPr/>
          <a:lstStyle/>
          <a:p>
            <a:fld id="{E3289AF3-E621-40E7-A387-C6F602C533B9}" type="datetimeFigureOut">
              <a:rPr lang="es-ES" smtClean="0"/>
              <a:t>31/10/2023</a:t>
            </a:fld>
            <a:endParaRPr lang="es-ES"/>
          </a:p>
        </p:txBody>
      </p:sp>
      <p:sp>
        <p:nvSpPr>
          <p:cNvPr id="3" name="Marcador de pie de página 2">
            <a:extLst>
              <a:ext uri="{FF2B5EF4-FFF2-40B4-BE49-F238E27FC236}">
                <a16:creationId xmlns:a16="http://schemas.microsoft.com/office/drawing/2014/main" id="{DBCCF962-D1F2-DCF7-BC9A-9B071165402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A178783-1F51-155A-9779-F9A8BA9C024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95715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4763D-09C4-CF55-C06D-8A1E135E0BF2}"/>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7BD812-3281-EB96-956F-FD885F8361B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2D25F5A-98CD-47F3-494D-1432F54C0AD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215BD9-DAB2-F8CF-64F5-5B94EA5B2C05}"/>
              </a:ext>
            </a:extLst>
          </p:cNvPr>
          <p:cNvSpPr>
            <a:spLocks noGrp="1"/>
          </p:cNvSpPr>
          <p:nvPr>
            <p:ph type="dt" sz="half" idx="10"/>
          </p:nvPr>
        </p:nvSpPr>
        <p:spPr/>
        <p:txBody>
          <a:bodyPr/>
          <a:lstStyle/>
          <a:p>
            <a:fld id="{E3289AF3-E621-40E7-A387-C6F602C533B9}" type="datetimeFigureOut">
              <a:rPr lang="es-ES" smtClean="0"/>
              <a:t>31/10/2023</a:t>
            </a:fld>
            <a:endParaRPr lang="es-ES"/>
          </a:p>
        </p:txBody>
      </p:sp>
      <p:sp>
        <p:nvSpPr>
          <p:cNvPr id="6" name="Marcador de pie de página 5">
            <a:extLst>
              <a:ext uri="{FF2B5EF4-FFF2-40B4-BE49-F238E27FC236}">
                <a16:creationId xmlns:a16="http://schemas.microsoft.com/office/drawing/2014/main" id="{1C1D8E78-4321-C403-DECB-D73BF0C34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FD8D8E-E189-26E0-CD12-44C4CD582CE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64344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7EB1098-074C-4780-A6D2-1216EF4D8A0E}" type="datetimeFigureOut">
              <a:rPr lang="es-ES" smtClean="0"/>
              <a:t>31/10/2023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881D752-E10C-4486-9C0D-E95EE340EC37}" type="slidenum">
              <a:rPr lang="es-ES" smtClean="0"/>
              <a:t>‹Nº›</a:t>
            </a:fld>
            <a:endParaRPr lang="es-ES"/>
          </a:p>
        </p:txBody>
      </p:sp>
    </p:spTree>
    <p:extLst>
      <p:ext uri="{BB962C8B-B14F-4D97-AF65-F5344CB8AC3E}">
        <p14:creationId xmlns:p14="http://schemas.microsoft.com/office/powerpoint/2010/main" val="305470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832-3688-FF0A-030F-E48539EE40C0}"/>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A76C441-DDE6-D3E4-98C5-6F520C9F269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7210B3A4-E040-BA75-3CE1-1067E866C22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3422D3-D07A-9672-00E5-54F4CEDB4EA8}"/>
              </a:ext>
            </a:extLst>
          </p:cNvPr>
          <p:cNvSpPr>
            <a:spLocks noGrp="1"/>
          </p:cNvSpPr>
          <p:nvPr>
            <p:ph type="dt" sz="half" idx="10"/>
          </p:nvPr>
        </p:nvSpPr>
        <p:spPr/>
        <p:txBody>
          <a:bodyPr/>
          <a:lstStyle/>
          <a:p>
            <a:fld id="{E3289AF3-E621-40E7-A387-C6F602C533B9}" type="datetimeFigureOut">
              <a:rPr lang="es-ES" smtClean="0"/>
              <a:t>31/10/2023</a:t>
            </a:fld>
            <a:endParaRPr lang="es-ES"/>
          </a:p>
        </p:txBody>
      </p:sp>
      <p:sp>
        <p:nvSpPr>
          <p:cNvPr id="6" name="Marcador de pie de página 5">
            <a:extLst>
              <a:ext uri="{FF2B5EF4-FFF2-40B4-BE49-F238E27FC236}">
                <a16:creationId xmlns:a16="http://schemas.microsoft.com/office/drawing/2014/main" id="{524E208E-027E-3EE7-CCCF-E1F2E90D8A8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64C2EE-243F-4255-BAC5-19EB9C16CA6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15151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140A2-D27C-190D-CD98-596AA68FB62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F2A35B7-5050-B741-E2A4-48868858C4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813D8A-BA6B-2B28-400F-6368340F72D5}"/>
              </a:ext>
            </a:extLst>
          </p:cNvPr>
          <p:cNvSpPr>
            <a:spLocks noGrp="1"/>
          </p:cNvSpPr>
          <p:nvPr>
            <p:ph type="dt" sz="half" idx="10"/>
          </p:nvPr>
        </p:nvSpPr>
        <p:spPr/>
        <p:txBody>
          <a:bodyPr/>
          <a:lstStyle/>
          <a:p>
            <a:fld id="{E3289AF3-E621-40E7-A387-C6F602C533B9}" type="datetimeFigureOut">
              <a:rPr lang="es-ES" smtClean="0"/>
              <a:t>31/10/2023</a:t>
            </a:fld>
            <a:endParaRPr lang="es-ES"/>
          </a:p>
        </p:txBody>
      </p:sp>
      <p:sp>
        <p:nvSpPr>
          <p:cNvPr id="5" name="Marcador de pie de página 4">
            <a:extLst>
              <a:ext uri="{FF2B5EF4-FFF2-40B4-BE49-F238E27FC236}">
                <a16:creationId xmlns:a16="http://schemas.microsoft.com/office/drawing/2014/main" id="{8FBFB3D0-0A33-FDE0-16F5-6795C76E68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F4C940-0A45-5D16-322A-F2A730ED021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14280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2F4091F-5490-0D88-5FE8-AD616097A8E5}"/>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53AE447-4D53-BC71-FD27-46AE9524B37E}"/>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DFF2B0-7807-0C0A-8BC1-BA8C0A774DF8}"/>
              </a:ext>
            </a:extLst>
          </p:cNvPr>
          <p:cNvSpPr>
            <a:spLocks noGrp="1"/>
          </p:cNvSpPr>
          <p:nvPr>
            <p:ph type="dt" sz="half" idx="10"/>
          </p:nvPr>
        </p:nvSpPr>
        <p:spPr/>
        <p:txBody>
          <a:bodyPr/>
          <a:lstStyle/>
          <a:p>
            <a:fld id="{E3289AF3-E621-40E7-A387-C6F602C533B9}" type="datetimeFigureOut">
              <a:rPr lang="es-ES" smtClean="0"/>
              <a:t>31/10/2023</a:t>
            </a:fld>
            <a:endParaRPr lang="es-ES"/>
          </a:p>
        </p:txBody>
      </p:sp>
      <p:sp>
        <p:nvSpPr>
          <p:cNvPr id="5" name="Marcador de pie de página 4">
            <a:extLst>
              <a:ext uri="{FF2B5EF4-FFF2-40B4-BE49-F238E27FC236}">
                <a16:creationId xmlns:a16="http://schemas.microsoft.com/office/drawing/2014/main" id="{D74D5E9E-8402-7020-A583-0ED030BE2D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D61E75-551F-FDD9-3DEA-C62D313B6C3A}"/>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48674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31/10/2023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98285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31/10/2023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409163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D3450FF-BC1A-4871-ACF7-0512E9BB0A96}" type="datetimeFigureOut">
              <a:rPr lang="es-ES" smtClean="0"/>
              <a:t>31/10/2023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36499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D3450FF-BC1A-4871-ACF7-0512E9BB0A96}" type="datetimeFigureOut">
              <a:rPr lang="es-ES" smtClean="0"/>
              <a:t>31/10/2023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79426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D3450FF-BC1A-4871-ACF7-0512E9BB0A96}" type="datetimeFigureOut">
              <a:rPr lang="es-ES" smtClean="0"/>
              <a:t>31/10/2023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97236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D3450FF-BC1A-4871-ACF7-0512E9BB0A96}" type="datetimeFigureOut">
              <a:rPr lang="es-ES" smtClean="0"/>
              <a:t>31/10/2023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7420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450FF-BC1A-4871-ACF7-0512E9BB0A96}" type="datetimeFigureOut">
              <a:rPr lang="es-ES" smtClean="0"/>
              <a:t>31/10/2023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45800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7EB1098-074C-4780-A6D2-1216EF4D8A0E}" type="datetimeFigureOut">
              <a:rPr lang="es-ES" smtClean="0"/>
              <a:t>31/10/2023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881D752-E10C-4486-9C0D-E95EE340EC37}" type="slidenum">
              <a:rPr lang="es-ES" smtClean="0"/>
              <a:t>‹Nº›</a:t>
            </a:fld>
            <a:endParaRPr lang="es-ES"/>
          </a:p>
        </p:txBody>
      </p:sp>
    </p:spTree>
    <p:extLst>
      <p:ext uri="{BB962C8B-B14F-4D97-AF65-F5344CB8AC3E}">
        <p14:creationId xmlns:p14="http://schemas.microsoft.com/office/powerpoint/2010/main" val="176204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31/10/2023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97746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31/10/2023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4053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31/10/2023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34678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31/10/2023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422959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7EB1098-074C-4780-A6D2-1216EF4D8A0E}" type="datetimeFigureOut">
              <a:rPr lang="es-ES" smtClean="0"/>
              <a:t>31/10/2023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881D752-E10C-4486-9C0D-E95EE340EC37}" type="slidenum">
              <a:rPr lang="es-ES" smtClean="0"/>
              <a:t>‹Nº›</a:t>
            </a:fld>
            <a:endParaRPr lang="es-ES"/>
          </a:p>
        </p:txBody>
      </p:sp>
    </p:spTree>
    <p:extLst>
      <p:ext uri="{BB962C8B-B14F-4D97-AF65-F5344CB8AC3E}">
        <p14:creationId xmlns:p14="http://schemas.microsoft.com/office/powerpoint/2010/main" val="421335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7EB1098-074C-4780-A6D2-1216EF4D8A0E}" type="datetimeFigureOut">
              <a:rPr lang="es-ES" smtClean="0"/>
              <a:t>31/10/2023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7881D752-E10C-4486-9C0D-E95EE340EC37}" type="slidenum">
              <a:rPr lang="es-ES" smtClean="0"/>
              <a:t>‹Nº›</a:t>
            </a:fld>
            <a:endParaRPr lang="es-ES"/>
          </a:p>
        </p:txBody>
      </p:sp>
    </p:spTree>
    <p:extLst>
      <p:ext uri="{BB962C8B-B14F-4D97-AF65-F5344CB8AC3E}">
        <p14:creationId xmlns:p14="http://schemas.microsoft.com/office/powerpoint/2010/main" val="97269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7EB1098-074C-4780-A6D2-1216EF4D8A0E}" type="datetimeFigureOut">
              <a:rPr lang="es-ES" smtClean="0"/>
              <a:t>31/10/2023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7881D752-E10C-4486-9C0D-E95EE340EC37}" type="slidenum">
              <a:rPr lang="es-ES" smtClean="0"/>
              <a:t>‹Nº›</a:t>
            </a:fld>
            <a:endParaRPr lang="es-ES"/>
          </a:p>
        </p:txBody>
      </p:sp>
    </p:spTree>
    <p:extLst>
      <p:ext uri="{BB962C8B-B14F-4D97-AF65-F5344CB8AC3E}">
        <p14:creationId xmlns:p14="http://schemas.microsoft.com/office/powerpoint/2010/main" val="214894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B1098-074C-4780-A6D2-1216EF4D8A0E}" type="datetimeFigureOut">
              <a:rPr lang="es-ES" smtClean="0"/>
              <a:t>31/10/2023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7881D752-E10C-4486-9C0D-E95EE340EC37}" type="slidenum">
              <a:rPr lang="es-ES" smtClean="0"/>
              <a:t>‹Nº›</a:t>
            </a:fld>
            <a:endParaRPr lang="es-ES"/>
          </a:p>
        </p:txBody>
      </p:sp>
    </p:spTree>
    <p:extLst>
      <p:ext uri="{BB962C8B-B14F-4D97-AF65-F5344CB8AC3E}">
        <p14:creationId xmlns:p14="http://schemas.microsoft.com/office/powerpoint/2010/main" val="122681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7EB1098-074C-4780-A6D2-1216EF4D8A0E}" type="datetimeFigureOut">
              <a:rPr lang="es-ES" smtClean="0"/>
              <a:t>31/10/2023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881D752-E10C-4486-9C0D-E95EE340EC37}" type="slidenum">
              <a:rPr lang="es-ES" smtClean="0"/>
              <a:t>‹Nº›</a:t>
            </a:fld>
            <a:endParaRPr lang="es-ES"/>
          </a:p>
        </p:txBody>
      </p:sp>
    </p:spTree>
    <p:extLst>
      <p:ext uri="{BB962C8B-B14F-4D97-AF65-F5344CB8AC3E}">
        <p14:creationId xmlns:p14="http://schemas.microsoft.com/office/powerpoint/2010/main" val="230817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7EB1098-074C-4780-A6D2-1216EF4D8A0E}" type="datetimeFigureOut">
              <a:rPr lang="es-ES" smtClean="0"/>
              <a:t>31/10/2023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881D752-E10C-4486-9C0D-E95EE340EC37}" type="slidenum">
              <a:rPr lang="es-ES" smtClean="0"/>
              <a:t>‹Nº›</a:t>
            </a:fld>
            <a:endParaRPr lang="es-ES"/>
          </a:p>
        </p:txBody>
      </p:sp>
    </p:spTree>
    <p:extLst>
      <p:ext uri="{BB962C8B-B14F-4D97-AF65-F5344CB8AC3E}">
        <p14:creationId xmlns:p14="http://schemas.microsoft.com/office/powerpoint/2010/main" val="418566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7EB1098-074C-4780-A6D2-1216EF4D8A0E}" type="datetimeFigureOut">
              <a:rPr lang="es-ES" smtClean="0"/>
              <a:t>31/10/2023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881D752-E10C-4486-9C0D-E95EE340EC37}" type="slidenum">
              <a:rPr lang="es-ES" smtClean="0"/>
              <a:t>‹Nº›</a:t>
            </a:fld>
            <a:endParaRPr lang="es-ES"/>
          </a:p>
        </p:txBody>
      </p:sp>
    </p:spTree>
    <p:extLst>
      <p:ext uri="{BB962C8B-B14F-4D97-AF65-F5344CB8AC3E}">
        <p14:creationId xmlns:p14="http://schemas.microsoft.com/office/powerpoint/2010/main" val="21435525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49F015-76DE-CC84-F2C4-B66EE55F7CA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DF9CC49-6500-C6D2-107E-5DAD531AB15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168A5F-714C-EDFA-E69B-9DEBA1E6ADF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289AF3-E621-40E7-A387-C6F602C533B9}" type="datetimeFigureOut">
              <a:rPr lang="es-ES" smtClean="0"/>
              <a:t>31/10/2023</a:t>
            </a:fld>
            <a:endParaRPr lang="es-ES"/>
          </a:p>
        </p:txBody>
      </p:sp>
      <p:sp>
        <p:nvSpPr>
          <p:cNvPr id="5" name="Marcador de pie de página 4">
            <a:extLst>
              <a:ext uri="{FF2B5EF4-FFF2-40B4-BE49-F238E27FC236}">
                <a16:creationId xmlns:a16="http://schemas.microsoft.com/office/drawing/2014/main" id="{4DAF6E2D-C894-8405-D98D-35781B1DD8B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1F64ED5-6FF5-4E22-1F7E-CE33E24DBE5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E7C631C-3946-4E5D-B5C8-98567C3D55E0}" type="slidenum">
              <a:rPr lang="es-ES" smtClean="0"/>
              <a:t>‹Nº›</a:t>
            </a:fld>
            <a:endParaRPr lang="es-ES"/>
          </a:p>
        </p:txBody>
      </p:sp>
    </p:spTree>
    <p:extLst>
      <p:ext uri="{BB962C8B-B14F-4D97-AF65-F5344CB8AC3E}">
        <p14:creationId xmlns:p14="http://schemas.microsoft.com/office/powerpoint/2010/main" val="8728082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D3450FF-BC1A-4871-ACF7-0512E9BB0A96}" type="datetimeFigureOut">
              <a:rPr lang="es-ES" smtClean="0"/>
              <a:t>31/10/2023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AFBE55E-43F3-4006-9598-535EFFB40E8C}" type="slidenum">
              <a:rPr lang="es-ES" smtClean="0"/>
              <a:t>‹Nº›</a:t>
            </a:fld>
            <a:endParaRPr lang="es-ES"/>
          </a:p>
        </p:txBody>
      </p:sp>
    </p:spTree>
    <p:extLst>
      <p:ext uri="{BB962C8B-B14F-4D97-AF65-F5344CB8AC3E}">
        <p14:creationId xmlns:p14="http://schemas.microsoft.com/office/powerpoint/2010/main" val="32809983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9.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4.jpeg"/><Relationship Id="rId7" Type="http://schemas.openxmlformats.org/officeDocument/2006/relationships/diagramQuickStyle" Target="../diagrams/quickStyle1.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5.jpe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34.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image" Target="../media/image37.jpeg"/><Relationship Id="rId2" Type="http://schemas.openxmlformats.org/officeDocument/2006/relationships/image" Target="../media/image33.jpeg"/><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35.jpg"/><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5">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17">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56" y="-9525"/>
            <a:ext cx="3967039" cy="3750619"/>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19">
            <a:extLst>
              <a:ext uri="{FF2B5EF4-FFF2-40B4-BE49-F238E27FC236}">
                <a16:creationId xmlns:a16="http://schemas.microsoft.com/office/drawing/2014/main" id="{FE7142A8-393B-47A8-A092-871662362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266" y="-9525"/>
            <a:ext cx="3967039" cy="3757287"/>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21">
            <a:extLst>
              <a:ext uri="{FF2B5EF4-FFF2-40B4-BE49-F238E27FC236}">
                <a16:creationId xmlns:a16="http://schemas.microsoft.com/office/drawing/2014/main" id="{EA14E168-70E6-4C9F-BB61-FCF0AF368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9525"/>
            <a:ext cx="3929586" cy="3677001"/>
          </a:xfrm>
          <a:custGeom>
            <a:avLst/>
            <a:gdLst>
              <a:gd name="connsiteX0" fmla="*/ 1223006 w 5239448"/>
              <a:gd name="connsiteY0" fmla="*/ 0 h 4902669"/>
              <a:gd name="connsiteX1" fmla="*/ 3966508 w 5239448"/>
              <a:gd name="connsiteY1" fmla="*/ 0 h 4902669"/>
              <a:gd name="connsiteX2" fmla="*/ 4073429 w 5239448"/>
              <a:gd name="connsiteY2" fmla="*/ 64957 h 4902669"/>
              <a:gd name="connsiteX3" fmla="*/ 5239448 w 5239448"/>
              <a:gd name="connsiteY3" fmla="*/ 2257977 h 4902669"/>
              <a:gd name="connsiteX4" fmla="*/ 2594756 w 5239448"/>
              <a:gd name="connsiteY4" fmla="*/ 4902669 h 4902669"/>
              <a:gd name="connsiteX5" fmla="*/ 3795 w 5239448"/>
              <a:gd name="connsiteY5" fmla="*/ 2790975 h 4902669"/>
              <a:gd name="connsiteX6" fmla="*/ 0 w 5239448"/>
              <a:gd name="connsiteY6" fmla="*/ 2766110 h 4902669"/>
              <a:gd name="connsiteX7" fmla="*/ 0 w 5239448"/>
              <a:gd name="connsiteY7" fmla="*/ 1745670 h 4902669"/>
              <a:gd name="connsiteX8" fmla="*/ 33326 w 5239448"/>
              <a:gd name="connsiteY8" fmla="*/ 1597027 h 4902669"/>
              <a:gd name="connsiteX9" fmla="*/ 1116084 w 5239448"/>
              <a:gd name="connsiteY9" fmla="*/ 64957 h 490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9448" h="4902669">
                <a:moveTo>
                  <a:pt x="1223006" y="0"/>
                </a:moveTo>
                <a:lnTo>
                  <a:pt x="3966508" y="0"/>
                </a:lnTo>
                <a:lnTo>
                  <a:pt x="4073429" y="64957"/>
                </a:lnTo>
                <a:cubicBezTo>
                  <a:pt x="4776921" y="540227"/>
                  <a:pt x="5239448" y="1345088"/>
                  <a:pt x="5239448" y="2257977"/>
                </a:cubicBezTo>
                <a:cubicBezTo>
                  <a:pt x="5239448" y="3718600"/>
                  <a:pt x="4055379" y="4902669"/>
                  <a:pt x="2594756" y="4902669"/>
                </a:cubicBezTo>
                <a:cubicBezTo>
                  <a:pt x="1316711" y="4902669"/>
                  <a:pt x="250402" y="3996116"/>
                  <a:pt x="3795" y="2790975"/>
                </a:cubicBezTo>
                <a:lnTo>
                  <a:pt x="0" y="2766110"/>
                </a:lnTo>
                <a:lnTo>
                  <a:pt x="0" y="1745670"/>
                </a:lnTo>
                <a:lnTo>
                  <a:pt x="33326" y="1597027"/>
                </a:lnTo>
                <a:cubicBezTo>
                  <a:pt x="196388" y="963257"/>
                  <a:pt x="588464" y="421409"/>
                  <a:pt x="1116084" y="64957"/>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37449" y="1162916"/>
            <a:ext cx="310173" cy="31017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7" name="Imagen 6" descr="Imagen que contiene agua, mujer, parado, playa&#10;&#10;Descripción generada automáticamente">
            <a:extLst>
              <a:ext uri="{FF2B5EF4-FFF2-40B4-BE49-F238E27FC236}">
                <a16:creationId xmlns:a16="http://schemas.microsoft.com/office/drawing/2014/main" id="{EC926AD9-93DB-1B9D-12DE-3D4CA673AD82}"/>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flipH="1">
            <a:off x="4249731" y="127683"/>
            <a:ext cx="2164287" cy="2164287"/>
          </a:xfrm>
          <a:custGeom>
            <a:avLst/>
            <a:gdLst/>
            <a:ahLst/>
            <a:cxnLst/>
            <a:rect l="l" t="t" r="r" b="b"/>
            <a:pathLst>
              <a:path w="2885716" h="2885716">
                <a:moveTo>
                  <a:pt x="1442858" y="0"/>
                </a:moveTo>
                <a:cubicBezTo>
                  <a:pt x="2239726" y="0"/>
                  <a:pt x="2885716" y="645990"/>
                  <a:pt x="2885716" y="1442858"/>
                </a:cubicBezTo>
                <a:cubicBezTo>
                  <a:pt x="2885716" y="2239726"/>
                  <a:pt x="2239726" y="2885716"/>
                  <a:pt x="1442858" y="2885716"/>
                </a:cubicBezTo>
                <a:cubicBezTo>
                  <a:pt x="645990" y="2885716"/>
                  <a:pt x="0" y="2239726"/>
                  <a:pt x="0" y="1442858"/>
                </a:cubicBezTo>
                <a:cubicBezTo>
                  <a:pt x="0" y="645990"/>
                  <a:pt x="645990" y="0"/>
                  <a:pt x="1442858" y="0"/>
                </a:cubicBezTo>
                <a:close/>
              </a:path>
            </a:pathLst>
          </a:custGeom>
          <a:effectLst>
            <a:innerShdw blurRad="114300">
              <a:prstClr val="black"/>
            </a:innerShdw>
          </a:effectLst>
        </p:spPr>
      </p:pic>
      <p:pic>
        <p:nvPicPr>
          <p:cNvPr id="11" name="Imagen 10" descr="Un dibujo de una persona&#10;&#10;Descripción generada automáticamente con confianza baja">
            <a:extLst>
              <a:ext uri="{FF2B5EF4-FFF2-40B4-BE49-F238E27FC236}">
                <a16:creationId xmlns:a16="http://schemas.microsoft.com/office/drawing/2014/main" id="{F69B9608-6B88-A381-FDDE-3351DA5DB18B}"/>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r="-5" b="-4"/>
          <a:stretch/>
        </p:blipFill>
        <p:spPr>
          <a:xfrm>
            <a:off x="6633253" y="10"/>
            <a:ext cx="2510747" cy="2239725"/>
          </a:xfrm>
          <a:custGeom>
            <a:avLst/>
            <a:gdLst/>
            <a:ahLst/>
            <a:cxnLst/>
            <a:rect l="l" t="t" r="r" b="b"/>
            <a:pathLst>
              <a:path w="3347663" h="2986314">
                <a:moveTo>
                  <a:pt x="458203" y="0"/>
                </a:moveTo>
                <a:lnTo>
                  <a:pt x="3126555" y="0"/>
                </a:lnTo>
                <a:lnTo>
                  <a:pt x="3175466" y="53815"/>
                </a:lnTo>
                <a:cubicBezTo>
                  <a:pt x="3239389" y="131273"/>
                  <a:pt x="3296932" y="214191"/>
                  <a:pt x="3347288" y="301766"/>
                </a:cubicBezTo>
                <a:lnTo>
                  <a:pt x="3347663" y="302487"/>
                </a:lnTo>
                <a:lnTo>
                  <a:pt x="3347663" y="2082469"/>
                </a:lnTo>
                <a:lnTo>
                  <a:pt x="3278648" y="2196072"/>
                </a:lnTo>
                <a:cubicBezTo>
                  <a:pt x="2956544" y="2672847"/>
                  <a:pt x="2411068" y="2986314"/>
                  <a:pt x="1792379" y="2986314"/>
                </a:cubicBezTo>
                <a:cubicBezTo>
                  <a:pt x="802475" y="2986314"/>
                  <a:pt x="0" y="2183839"/>
                  <a:pt x="0" y="1193935"/>
                </a:cubicBezTo>
                <a:cubicBezTo>
                  <a:pt x="0" y="760853"/>
                  <a:pt x="153599" y="363644"/>
                  <a:pt x="409292" y="53815"/>
                </a:cubicBezTo>
                <a:close/>
              </a:path>
            </a:pathLst>
          </a:custGeom>
          <a:effectLst>
            <a:innerShdw blurRad="114300">
              <a:prstClr val="black"/>
            </a:innerShdw>
          </a:effectLst>
        </p:spPr>
      </p:pic>
      <p:pic>
        <p:nvPicPr>
          <p:cNvPr id="9" name="Imagen 8" descr="Mujer flotando en el agua&#10;&#10;Descripción generada automáticamente con confianza baja">
            <a:extLst>
              <a:ext uri="{FF2B5EF4-FFF2-40B4-BE49-F238E27FC236}">
                <a16:creationId xmlns:a16="http://schemas.microsoft.com/office/drawing/2014/main" id="{E644964C-9AA6-6713-CAAF-D7E7752A51D0}"/>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4455168" y="2342129"/>
            <a:ext cx="3587926" cy="2801371"/>
          </a:xfrm>
          <a:custGeom>
            <a:avLst/>
            <a:gdLst/>
            <a:ahLst/>
            <a:cxnLst/>
            <a:rect l="l" t="t" r="r" b="b"/>
            <a:pathLst>
              <a:path w="4783902" h="3735161">
                <a:moveTo>
                  <a:pt x="2391951" y="0"/>
                </a:moveTo>
                <a:cubicBezTo>
                  <a:pt x="3712988" y="0"/>
                  <a:pt x="4783902" y="1070915"/>
                  <a:pt x="4783902" y="2391951"/>
                </a:cubicBezTo>
                <a:cubicBezTo>
                  <a:pt x="4783902" y="2846058"/>
                  <a:pt x="4657359" y="3270609"/>
                  <a:pt x="4437611" y="3632264"/>
                </a:cubicBezTo>
                <a:lnTo>
                  <a:pt x="4370329" y="3735161"/>
                </a:lnTo>
                <a:lnTo>
                  <a:pt x="413573" y="3735161"/>
                </a:lnTo>
                <a:lnTo>
                  <a:pt x="346291" y="3632264"/>
                </a:lnTo>
                <a:cubicBezTo>
                  <a:pt x="126544" y="3270609"/>
                  <a:pt x="0" y="2846058"/>
                  <a:pt x="0" y="2391951"/>
                </a:cubicBezTo>
                <a:cubicBezTo>
                  <a:pt x="0" y="1070915"/>
                  <a:pt x="1070915" y="0"/>
                  <a:pt x="2391951" y="0"/>
                </a:cubicBezTo>
                <a:close/>
              </a:path>
            </a:pathLst>
          </a:custGeom>
          <a:effectLst>
            <a:innerShdw blurRad="114300">
              <a:prstClr val="black"/>
            </a:innerShdw>
          </a:effectLst>
        </p:spPr>
      </p:pic>
      <p:grpSp>
        <p:nvGrpSpPr>
          <p:cNvPr id="2" name="Graphic 38">
            <a:extLst>
              <a:ext uri="{FF2B5EF4-FFF2-40B4-BE49-F238E27FC236}">
                <a16:creationId xmlns:a16="http://schemas.microsoft.com/office/drawing/2014/main" id="{56127C70-800A-6821-67AA-6DC9830ABAAC}"/>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a:off x="392773" y="4007504"/>
            <a:ext cx="1549588" cy="575673"/>
            <a:chOff x="2267504" y="2540250"/>
            <a:chExt cx="1990951" cy="739640"/>
          </a:xfrm>
          <a:solidFill>
            <a:schemeClr val="bg1"/>
          </a:solidFill>
        </p:grpSpPr>
        <p:sp>
          <p:nvSpPr>
            <p:cNvPr id="3" name="Freeform: Shape 101">
              <a:extLst>
                <a:ext uri="{FF2B5EF4-FFF2-40B4-BE49-F238E27FC236}">
                  <a16:creationId xmlns:a16="http://schemas.microsoft.com/office/drawing/2014/main" id="{D353CDC7-15EE-D863-534E-5F58CF4E610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6" name="Freeform: Shape 102">
              <a:extLst>
                <a:ext uri="{FF2B5EF4-FFF2-40B4-BE49-F238E27FC236}">
                  <a16:creationId xmlns:a16="http://schemas.microsoft.com/office/drawing/2014/main" id="{CCFE3BB9-7EC1-CD69-BD0C-75668C6C394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26"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88376" y="2395616"/>
            <a:ext cx="790849" cy="352267"/>
            <a:chOff x="9841624" y="4115729"/>
            <a:chExt cx="602169" cy="268223"/>
          </a:xfrm>
          <a:solidFill>
            <a:schemeClr val="tx1"/>
          </a:solidFill>
        </p:grpSpPr>
        <p:sp>
          <p:nvSpPr>
            <p:cNvPr id="27" name="Freeform: Shape 26">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33" name="Graphic 185">
            <a:extLst>
              <a:ext uri="{FF2B5EF4-FFF2-40B4-BE49-F238E27FC236}">
                <a16:creationId xmlns:a16="http://schemas.microsoft.com/office/drawing/2014/main" id="{9D69F773-8C5C-486C-B033-51C7BB3B36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88376" y="2395616"/>
            <a:ext cx="790849" cy="352267"/>
            <a:chOff x="9841624" y="4115729"/>
            <a:chExt cx="602169" cy="268223"/>
          </a:xfrm>
          <a:solidFill>
            <a:schemeClr val="tx1">
              <a:alpha val="20000"/>
            </a:schemeClr>
          </a:solidFill>
        </p:grpSpPr>
        <p:sp>
          <p:nvSpPr>
            <p:cNvPr id="34" name="Freeform: Shape 33">
              <a:extLst>
                <a:ext uri="{FF2B5EF4-FFF2-40B4-BE49-F238E27FC236}">
                  <a16:creationId xmlns:a16="http://schemas.microsoft.com/office/drawing/2014/main" id="{B1948534-1A91-4F84-8612-1C2B4C52F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1FAA3112-9317-4953-B51A-BAD23D7DF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E7BE1D1-6120-4115-B796-7DE6B90C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7B0F1BC-B7BD-4C24-84F9-190E76D9E0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59CF39A-C85C-4CDA-82E5-A8835E7CA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pSp>
        <p:nvGrpSpPr>
          <p:cNvPr id="40" name="Graphic 185">
            <a:extLst>
              <a:ext uri="{FF2B5EF4-FFF2-40B4-BE49-F238E27FC236}">
                <a16:creationId xmlns:a16="http://schemas.microsoft.com/office/drawing/2014/main" id="{EEC0EF42-FB7F-40F4-9F83-19A3651C74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48352" y="2523209"/>
            <a:ext cx="790849" cy="352267"/>
            <a:chOff x="9841624" y="4115729"/>
            <a:chExt cx="602169" cy="268223"/>
          </a:xfrm>
          <a:solidFill>
            <a:schemeClr val="bg1"/>
          </a:solidFill>
        </p:grpSpPr>
        <p:sp>
          <p:nvSpPr>
            <p:cNvPr id="41" name="Freeform: Shape 40">
              <a:extLst>
                <a:ext uri="{FF2B5EF4-FFF2-40B4-BE49-F238E27FC236}">
                  <a16:creationId xmlns:a16="http://schemas.microsoft.com/office/drawing/2014/main" id="{ECC34073-7A02-43A0-B4FB-819AC6430A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24CA304-6681-4FF9-A857-D79562307CD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4F6FEDF2-6576-4B8E-81AF-84B914A1F0E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BE5E56F-A9D6-490C-AD4D-5F1B521A56B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7E4C189-B44E-4E1C-B1AF-25081DA3DDD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47" name="Oval 46">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34284" y="4258515"/>
            <a:ext cx="239956" cy="239956"/>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BF7B0E8E-1D1E-4BA4-A360-D8A1FF31E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34284" y="4258515"/>
            <a:ext cx="239956" cy="239956"/>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CuadroTexto 7">
            <a:extLst>
              <a:ext uri="{FF2B5EF4-FFF2-40B4-BE49-F238E27FC236}">
                <a16:creationId xmlns:a16="http://schemas.microsoft.com/office/drawing/2014/main" id="{8A60B4D9-0183-4643-7006-3E361EDA7350}"/>
              </a:ext>
            </a:extLst>
          </p:cNvPr>
          <p:cNvSpPr txBox="1"/>
          <p:nvPr/>
        </p:nvSpPr>
        <p:spPr>
          <a:xfrm>
            <a:off x="231277" y="479959"/>
            <a:ext cx="3488799" cy="2308324"/>
          </a:xfrm>
          <a:prstGeom prst="rect">
            <a:avLst/>
          </a:prstGeom>
          <a:noFill/>
        </p:spPr>
        <p:txBody>
          <a:bodyPr wrap="square" rtlCol="0">
            <a:spAutoFit/>
          </a:bodyPr>
          <a:lstStyle/>
          <a:p>
            <a:pPr algn="ctr"/>
            <a:r>
              <a:rPr lang="en-US" sz="4800" b="1" dirty="0">
                <a:ln w="6600">
                  <a:solidFill>
                    <a:schemeClr val="accent2"/>
                  </a:solidFill>
                  <a:prstDash val="solid"/>
                </a:ln>
                <a:solidFill>
                  <a:srgbClr val="FFFFFF"/>
                </a:solidFill>
                <a:effectLst>
                  <a:outerShdw dist="38100" dir="2700000" algn="tl" rotWithShape="0">
                    <a:schemeClr val="accent2"/>
                  </a:outerShdw>
                </a:effectLst>
              </a:rPr>
              <a:t>EXCUSES </a:t>
            </a:r>
            <a:br>
              <a:rPr lang="en-US" sz="4800" b="1" dirty="0">
                <a:ln w="6600">
                  <a:solidFill>
                    <a:schemeClr val="accent2"/>
                  </a:solidFill>
                  <a:prstDash val="solid"/>
                </a:ln>
                <a:solidFill>
                  <a:srgbClr val="FFFFFF"/>
                </a:solidFill>
                <a:effectLst>
                  <a:outerShdw dist="38100" dir="2700000" algn="tl" rotWithShape="0">
                    <a:schemeClr val="accent2"/>
                  </a:outerShdw>
                </a:effectLst>
              </a:rPr>
            </a:br>
            <a:r>
              <a:rPr lang="en-US" sz="4800" b="1" dirty="0">
                <a:ln w="6600">
                  <a:solidFill>
                    <a:schemeClr val="accent2"/>
                  </a:solidFill>
                  <a:prstDash val="solid"/>
                </a:ln>
                <a:solidFill>
                  <a:srgbClr val="FFFFFF"/>
                </a:solidFill>
                <a:effectLst>
                  <a:outerShdw dist="38100" dir="2700000" algn="tl" rotWithShape="0">
                    <a:schemeClr val="accent2"/>
                  </a:outerShdw>
                </a:effectLst>
              </a:rPr>
              <a:t>TO AVOID MISSION</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0" name="CuadroTexto 9">
            <a:extLst>
              <a:ext uri="{FF2B5EF4-FFF2-40B4-BE49-F238E27FC236}">
                <a16:creationId xmlns:a16="http://schemas.microsoft.com/office/drawing/2014/main" id="{364B0241-1546-59F7-151E-5C22EDA56E2D}"/>
              </a:ext>
            </a:extLst>
          </p:cNvPr>
          <p:cNvSpPr txBox="1"/>
          <p:nvPr/>
        </p:nvSpPr>
        <p:spPr>
          <a:xfrm>
            <a:off x="0" y="4792551"/>
            <a:ext cx="4572000" cy="307777"/>
          </a:xfrm>
          <a:prstGeom prst="rect">
            <a:avLst/>
          </a:prstGeom>
          <a:noFill/>
        </p:spPr>
        <p:txBody>
          <a:bodyPr wrap="square" rtlCol="0">
            <a:spAutoFit/>
          </a:bodyPr>
          <a:lstStyle/>
          <a:p>
            <a:pPr algn="ctr"/>
            <a:r>
              <a:rPr lang="es-ES" sz="1400" b="1" dirty="0">
                <a:solidFill>
                  <a:srgbClr val="FFD7D9"/>
                </a:solidFill>
              </a:rPr>
              <a:t>Lesson 5 for </a:t>
            </a:r>
            <a:r>
              <a:rPr lang="es-ES" sz="1400" b="1" dirty="0" err="1">
                <a:solidFill>
                  <a:srgbClr val="FFD7D9"/>
                </a:solidFill>
              </a:rPr>
              <a:t>November</a:t>
            </a:r>
            <a:r>
              <a:rPr lang="es-ES" sz="1400" b="1" dirty="0">
                <a:solidFill>
                  <a:srgbClr val="FFD7D9"/>
                </a:solidFill>
              </a:rPr>
              <a:t> 4, 2023</a:t>
            </a:r>
          </a:p>
        </p:txBody>
      </p:sp>
    </p:spTree>
    <p:extLst>
      <p:ext uri="{BB962C8B-B14F-4D97-AF65-F5344CB8AC3E}">
        <p14:creationId xmlns:p14="http://schemas.microsoft.com/office/powerpoint/2010/main" val="72525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CD2610-181D-731D-69B9-7023DCFED056}"/>
              </a:ext>
            </a:extLst>
          </p:cNvPr>
          <p:cNvSpPr txBox="1"/>
          <p:nvPr/>
        </p:nvSpPr>
        <p:spPr>
          <a:xfrm>
            <a:off x="1" y="2215829"/>
            <a:ext cx="9143999" cy="923330"/>
          </a:xfrm>
          <a:prstGeom prst="rect">
            <a:avLst/>
          </a:prstGeom>
          <a:noFill/>
          <a:effectLst>
            <a:outerShdw blurRad="50800" dir="5400000" algn="ctr" rotWithShape="0">
              <a:schemeClr val="accent5">
                <a:lumMod val="60000"/>
                <a:lumOff val="40000"/>
              </a:schemeClr>
            </a:outerShdw>
          </a:effectLst>
        </p:spPr>
        <p:txBody>
          <a:bodyPr wrap="square">
            <a:spAutoFit/>
          </a:bodyPr>
          <a:lstStyle/>
          <a:p>
            <a:pPr algn="ctr"/>
            <a:r>
              <a:rPr lang="es-ES" sz="5400" b="1" spc="300" dirty="0">
                <a:ln w="12700">
                  <a:solidFill>
                    <a:schemeClr val="accent2">
                      <a:lumMod val="50000"/>
                    </a:schemeClr>
                  </a:solidFill>
                  <a:prstDash val="solid"/>
                </a:ln>
                <a:pattFill prst="pct50">
                  <a:fgClr>
                    <a:schemeClr val="accent2">
                      <a:lumMod val="75000"/>
                    </a:schemeClr>
                  </a:fgClr>
                  <a:bgClr>
                    <a:schemeClr val="accent2">
                      <a:lumMod val="60000"/>
                      <a:lumOff val="40000"/>
                    </a:schemeClr>
                  </a:bgClr>
                </a:pattFill>
                <a:effectLst>
                  <a:outerShdw dist="38100" dir="2640000" algn="bl" rotWithShape="0">
                    <a:schemeClr val="accent2">
                      <a:lumMod val="50000"/>
                    </a:schemeClr>
                  </a:outerShdw>
                </a:effectLst>
              </a:rPr>
              <a:t>OBEY WITHOUT EXCUSES</a:t>
            </a:r>
          </a:p>
        </p:txBody>
      </p:sp>
    </p:spTree>
    <p:extLst>
      <p:ext uri="{BB962C8B-B14F-4D97-AF65-F5344CB8AC3E}">
        <p14:creationId xmlns:p14="http://schemas.microsoft.com/office/powerpoint/2010/main" val="28149402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6DD79F-F793-AD34-70DA-7D87A1A09B9D}"/>
              </a:ext>
            </a:extLst>
          </p:cNvPr>
          <p:cNvSpPr txBox="1"/>
          <p:nvPr/>
        </p:nvSpPr>
        <p:spPr>
          <a:xfrm>
            <a:off x="1" y="798"/>
            <a:ext cx="9143999" cy="769441"/>
          </a:xfrm>
          <a:prstGeom prst="rect">
            <a:avLst/>
          </a:prstGeom>
          <a:noFill/>
        </p:spPr>
        <p:txBody>
          <a:bodyPr wrap="square">
            <a:spAutoFit/>
          </a:bodyPr>
          <a:lstStyle/>
          <a:p>
            <a:pPr algn="ctr"/>
            <a:r>
              <a:rPr lang="es-ES" sz="4400" b="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HERE AM I, </a:t>
            </a:r>
            <a:r>
              <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SEND ME</a:t>
            </a:r>
          </a:p>
        </p:txBody>
      </p:sp>
      <p:sp>
        <p:nvSpPr>
          <p:cNvPr id="5" name="CuadroTexto 4">
            <a:extLst>
              <a:ext uri="{FF2B5EF4-FFF2-40B4-BE49-F238E27FC236}">
                <a16:creationId xmlns:a16="http://schemas.microsoft.com/office/drawing/2014/main" id="{1A5E7FFB-7F6D-D586-6019-1D46657D758C}"/>
              </a:ext>
            </a:extLst>
          </p:cNvPr>
          <p:cNvSpPr txBox="1"/>
          <p:nvPr/>
        </p:nvSpPr>
        <p:spPr>
          <a:xfrm>
            <a:off x="-1" y="639356"/>
            <a:ext cx="9143999" cy="584775"/>
          </a:xfrm>
          <a:prstGeom prst="rect">
            <a:avLst/>
          </a:prstGeom>
          <a:noFill/>
        </p:spPr>
        <p:txBody>
          <a:bodyPr wrap="square">
            <a:spAutoFit/>
          </a:bodyPr>
          <a:lstStyle/>
          <a:p>
            <a:pPr algn="ctr"/>
            <a:r>
              <a:rPr lang="es-ES" sz="1600" b="1" dirty="0">
                <a:solidFill>
                  <a:schemeClr val="bg1"/>
                </a:solidFill>
                <a:effectLst>
                  <a:glow rad="127000">
                    <a:srgbClr val="B220AA"/>
                  </a:glow>
                  <a:outerShdw blurRad="38100" dist="38100" dir="2700000" algn="tl">
                    <a:srgbClr val="000000">
                      <a:alpha val="43137"/>
                    </a:srgbClr>
                  </a:outerShdw>
                </a:effectLst>
                <a:latin typeface="Comic Sans MS" panose="030F0702030302020204" pitchFamily="66" charset="0"/>
              </a:rPr>
              <a:t>“</a:t>
            </a:r>
            <a:r>
              <a:rPr lang="en-US" sz="1600" b="1" dirty="0">
                <a:solidFill>
                  <a:schemeClr val="bg1"/>
                </a:solidFill>
                <a:effectLst>
                  <a:glow rad="127000">
                    <a:srgbClr val="B220AA"/>
                  </a:glow>
                  <a:outerShdw blurRad="38100" dist="38100" dir="2700000" algn="tl">
                    <a:srgbClr val="000000">
                      <a:alpha val="43137"/>
                    </a:srgbClr>
                  </a:outerShdw>
                </a:effectLst>
                <a:latin typeface="Comic Sans MS" panose="030F0702030302020204" pitchFamily="66" charset="0"/>
              </a:rPr>
              <a:t>Also I heard the voice of the Lord, saying, Whom shall I send, and who will go for us? Then said I, Here am I; send me.</a:t>
            </a:r>
            <a:r>
              <a:rPr lang="es-ES" sz="1600" b="1" dirty="0">
                <a:solidFill>
                  <a:schemeClr val="bg1"/>
                </a:solidFill>
                <a:effectLst>
                  <a:glow rad="127000">
                    <a:srgbClr val="B220AA"/>
                  </a:glow>
                  <a:outerShdw blurRad="38100" dist="38100" dir="2700000" algn="tl">
                    <a:srgbClr val="000000">
                      <a:alpha val="43137"/>
                    </a:srgbClr>
                  </a:outerShdw>
                </a:effectLst>
                <a:latin typeface="Comic Sans MS" panose="030F0702030302020204" pitchFamily="66" charset="0"/>
              </a:rPr>
              <a:t>” </a:t>
            </a:r>
            <a:r>
              <a:rPr lang="es-ES" sz="1200" b="1" dirty="0">
                <a:solidFill>
                  <a:schemeClr val="bg1"/>
                </a:solidFill>
                <a:effectLst>
                  <a:glow rad="127000">
                    <a:srgbClr val="B220AA"/>
                  </a:glow>
                  <a:outerShdw blurRad="38100" dist="38100" dir="2700000" algn="tl">
                    <a:srgbClr val="000000">
                      <a:alpha val="43137"/>
                    </a:srgbClr>
                  </a:outerShdw>
                </a:effectLst>
                <a:latin typeface="Comic Sans MS" panose="030F0702030302020204" pitchFamily="66" charset="0"/>
              </a:rPr>
              <a:t>(Isaiah 6:8)</a:t>
            </a:r>
          </a:p>
        </p:txBody>
      </p:sp>
      <p:sp>
        <p:nvSpPr>
          <p:cNvPr id="7" name="CuadroTexto 6">
            <a:extLst>
              <a:ext uri="{FF2B5EF4-FFF2-40B4-BE49-F238E27FC236}">
                <a16:creationId xmlns:a16="http://schemas.microsoft.com/office/drawing/2014/main" id="{333C4DE6-9A81-D829-74E4-01A920885A43}"/>
              </a:ext>
            </a:extLst>
          </p:cNvPr>
          <p:cNvSpPr txBox="1"/>
          <p:nvPr/>
        </p:nvSpPr>
        <p:spPr>
          <a:xfrm>
            <a:off x="2536053" y="1267755"/>
            <a:ext cx="6519895" cy="1754326"/>
          </a:xfrm>
          <a:prstGeom prst="rect">
            <a:avLst/>
          </a:prstGeom>
          <a:noFill/>
        </p:spPr>
        <p:txBody>
          <a:bodyPr wrap="square">
            <a:spAutoFit/>
          </a:bodyPr>
          <a:lstStyle/>
          <a:p>
            <a:pPr>
              <a:spcBef>
                <a:spcPts val="600"/>
              </a:spcBef>
            </a:pPr>
            <a:r>
              <a:rPr lang="es-ES" b="1" dirty="0"/>
              <a:t>“</a:t>
            </a:r>
            <a:r>
              <a:rPr lang="en-US" b="1" dirty="0"/>
              <a:t>In the charge given him, Jonah had been entrusted with a heavy responsibility; yet He who had bidden him go was able to sustain His servant and grant him success. Had the prophet obeyed unquestioningly, he would have been spared many bitter experiences, and would have been blessed abundantly</a:t>
            </a:r>
            <a:r>
              <a:rPr lang="es-ES" b="1" dirty="0"/>
              <a:t>” </a:t>
            </a:r>
            <a:r>
              <a:rPr lang="es-ES" sz="1400" b="1" dirty="0"/>
              <a:t>(</a:t>
            </a:r>
            <a:r>
              <a:rPr lang="en-US" sz="1400" b="1" dirty="0"/>
              <a:t>Ellen G. </a:t>
            </a:r>
            <a:r>
              <a:rPr lang="en-US" sz="1400" b="1" dirty="0" err="1"/>
              <a:t>WhiteProphets</a:t>
            </a:r>
            <a:r>
              <a:rPr lang="en-US" sz="1400" b="1"/>
              <a:t> and </a:t>
            </a:r>
            <a:r>
              <a:rPr lang="en-US" sz="1400" b="1" dirty="0"/>
              <a:t>Kings, p. 266</a:t>
            </a:r>
            <a:r>
              <a:rPr lang="es-ES" sz="1400" b="1" dirty="0"/>
              <a:t>)</a:t>
            </a:r>
            <a:r>
              <a:rPr lang="es-ES" b="1" dirty="0"/>
              <a:t>.</a:t>
            </a:r>
          </a:p>
        </p:txBody>
      </p:sp>
      <p:pic>
        <p:nvPicPr>
          <p:cNvPr id="8" name="Imagen 7" descr="Imagen que contiene persona, interior, hombre, sostener&#10;&#10;Descripción generada automáticamente">
            <a:extLst>
              <a:ext uri="{FF2B5EF4-FFF2-40B4-BE49-F238E27FC236}">
                <a16:creationId xmlns:a16="http://schemas.microsoft.com/office/drawing/2014/main" id="{9753078C-06A3-5063-17B3-CA92B668F36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052" y="1323586"/>
            <a:ext cx="2283082" cy="1697186"/>
          </a:xfrm>
          <a:prstGeom prst="rect">
            <a:avLst/>
          </a:prstGeom>
          <a:ln w="38100" cap="sq" cmpd="thickThin">
            <a:solidFill>
              <a:schemeClr val="bg2"/>
            </a:solidFill>
            <a:prstDash val="solid"/>
            <a:miter lim="800000"/>
          </a:ln>
          <a:effectLst>
            <a:innerShdw blurRad="76200">
              <a:srgbClr val="000000"/>
            </a:innerShdw>
          </a:effectLst>
        </p:spPr>
      </p:pic>
      <p:pic>
        <p:nvPicPr>
          <p:cNvPr id="10" name="Imagen 9" descr="Un grupo de personas con traje de color negro&#10;&#10;Descripción generada automáticamente">
            <a:extLst>
              <a:ext uri="{FF2B5EF4-FFF2-40B4-BE49-F238E27FC236}">
                <a16:creationId xmlns:a16="http://schemas.microsoft.com/office/drawing/2014/main" id="{422A6A6E-03CD-D481-0AD8-2CF5D000556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47903" y="3055953"/>
            <a:ext cx="4307749" cy="1966427"/>
          </a:xfrm>
          <a:prstGeom prst="rect">
            <a:avLst/>
          </a:prstGeom>
          <a:ln w="38100" cap="sq" cmpd="thickThin">
            <a:solidFill>
              <a:srgbClr val="B220AA"/>
            </a:solidFill>
            <a:prstDash val="solid"/>
            <a:miter lim="800000"/>
          </a:ln>
          <a:effectLst>
            <a:innerShdw blurRad="76200">
              <a:srgbClr val="000000"/>
            </a:innerShdw>
          </a:effectLst>
        </p:spPr>
      </p:pic>
      <p:sp>
        <p:nvSpPr>
          <p:cNvPr id="14" name="CuadroTexto 13">
            <a:extLst>
              <a:ext uri="{FF2B5EF4-FFF2-40B4-BE49-F238E27FC236}">
                <a16:creationId xmlns:a16="http://schemas.microsoft.com/office/drawing/2014/main" id="{A3E6C655-3DCB-83F0-3E32-9C234AE15D10}"/>
              </a:ext>
            </a:extLst>
          </p:cNvPr>
          <p:cNvSpPr txBox="1"/>
          <p:nvPr/>
        </p:nvSpPr>
        <p:spPr>
          <a:xfrm>
            <a:off x="172288" y="2985110"/>
            <a:ext cx="4397988" cy="1200329"/>
          </a:xfrm>
          <a:prstGeom prst="rect">
            <a:avLst/>
          </a:prstGeom>
          <a:noFill/>
        </p:spPr>
        <p:txBody>
          <a:bodyPr wrap="square">
            <a:spAutoFit/>
          </a:bodyPr>
          <a:lstStyle/>
          <a:p>
            <a:pPr>
              <a:spcBef>
                <a:spcPts val="600"/>
              </a:spcBef>
            </a:pPr>
            <a:r>
              <a:rPr lang="en-US" b="1" dirty="0"/>
              <a:t>God continues to ask for volunteers to speak to those who do not hear his voice or perceive his love. It needs messengers to bring hope to modern Nineveh</a:t>
            </a:r>
            <a:r>
              <a:rPr lang="es-ES" b="1" dirty="0"/>
              <a:t>.</a:t>
            </a:r>
          </a:p>
        </p:txBody>
      </p:sp>
      <p:sp>
        <p:nvSpPr>
          <p:cNvPr id="4" name="CuadroTexto 3">
            <a:extLst>
              <a:ext uri="{FF2B5EF4-FFF2-40B4-BE49-F238E27FC236}">
                <a16:creationId xmlns:a16="http://schemas.microsoft.com/office/drawing/2014/main" id="{657154F5-E54B-3D18-C953-E737C4F5DDC3}"/>
              </a:ext>
            </a:extLst>
          </p:cNvPr>
          <p:cNvSpPr txBox="1"/>
          <p:nvPr/>
        </p:nvSpPr>
        <p:spPr>
          <a:xfrm>
            <a:off x="160345" y="4039167"/>
            <a:ext cx="4808946" cy="1200329"/>
          </a:xfrm>
          <a:prstGeom prst="rect">
            <a:avLst/>
          </a:prstGeom>
          <a:noFill/>
        </p:spPr>
        <p:txBody>
          <a:bodyPr wrap="square">
            <a:spAutoFit/>
          </a:bodyPr>
          <a:lstStyle/>
          <a:p>
            <a:pPr>
              <a:spcBef>
                <a:spcPts val="600"/>
              </a:spcBef>
            </a:pPr>
            <a:r>
              <a:rPr lang="en-US" b="1" dirty="0"/>
              <a:t>When called, Isaiah responded without hesitation (Is. 6:8). God calls you. Do not hesitate. Do not make excuses. He needs you. Go!</a:t>
            </a:r>
            <a:endParaRPr lang="es-ES" b="1" dirty="0"/>
          </a:p>
        </p:txBody>
      </p:sp>
    </p:spTree>
    <p:extLst>
      <p:ext uri="{BB962C8B-B14F-4D97-AF65-F5344CB8AC3E}">
        <p14:creationId xmlns:p14="http://schemas.microsoft.com/office/powerpoint/2010/main" val="274568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750"/>
                                        <p:tgtEl>
                                          <p:spTgt spid="5"/>
                                        </p:tgtEl>
                                      </p:cBhvr>
                                    </p:animEffect>
                                  </p:childTnLst>
                                </p:cTn>
                              </p:par>
                            </p:childTnLst>
                          </p:cTn>
                        </p:par>
                        <p:par>
                          <p:cTn id="17" fill="hold">
                            <p:stCondLst>
                              <p:cond delay="1750"/>
                            </p:stCondLst>
                            <p:childTnLst>
                              <p:par>
                                <p:cTn id="18" presetID="53" presetClass="entr" presetSubtype="52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anim calcmode="lin" valueType="num">
                                      <p:cBhvr>
                                        <p:cTn id="23" dur="500" fill="hold"/>
                                        <p:tgtEl>
                                          <p:spTgt spid="8"/>
                                        </p:tgtEl>
                                        <p:attrNameLst>
                                          <p:attrName>ppt_x</p:attrName>
                                        </p:attrNameLst>
                                      </p:cBhvr>
                                      <p:tavLst>
                                        <p:tav tm="0">
                                          <p:val>
                                            <p:fltVal val="0.5"/>
                                          </p:val>
                                        </p:tav>
                                        <p:tav tm="100000">
                                          <p:val>
                                            <p:strVal val="#ppt_x"/>
                                          </p:val>
                                        </p:tav>
                                      </p:tavLst>
                                    </p:anim>
                                    <p:anim calcmode="lin" valueType="num">
                                      <p:cBhvr>
                                        <p:cTn id="24"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900" decel="100000" fill="hold"/>
                                        <p:tgtEl>
                                          <p:spTgt spid="1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38" presetID="37"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900" decel="100000" fill="hold"/>
                                        <p:tgtEl>
                                          <p:spTgt spid="10"/>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4"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8A1509-77AE-C73B-E700-D54491B1AF81}"/>
              </a:ext>
            </a:extLst>
          </p:cNvPr>
          <p:cNvSpPr txBox="1"/>
          <p:nvPr/>
        </p:nvSpPr>
        <p:spPr>
          <a:xfrm>
            <a:off x="450057" y="863590"/>
            <a:ext cx="8086725" cy="3416320"/>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en-US" sz="2400" b="1" dirty="0">
                <a:latin typeface="Constantia" panose="02030602050306030303" pitchFamily="18" charset="0"/>
              </a:rPr>
              <a:t>To everyone who becomes a partaker of His grace the Lord appoints a work for others. Individually we are to stand in our lot and place, saying, “Here am I; send me.” Isaiah 6:8. Upon the minister of the word, the missionary nurse, the Christian physician, the individual Christian, whether he be merchant or farmer, professional man or mechanic—the responsibility rests upon all. It is our work to reveal to men the gospel of their salvation</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F7CADE8E-6AE4-7AEA-D908-5BEA78250AF1}"/>
              </a:ext>
            </a:extLst>
          </p:cNvPr>
          <p:cNvSpPr txBox="1"/>
          <p:nvPr/>
        </p:nvSpPr>
        <p:spPr>
          <a:xfrm>
            <a:off x="5166500" y="4126021"/>
            <a:ext cx="3370282" cy="307777"/>
          </a:xfrm>
          <a:prstGeom prst="rect">
            <a:avLst/>
          </a:prstGeom>
          <a:noFill/>
        </p:spPr>
        <p:txBody>
          <a:bodyPr wrap="none" rtlCol="0">
            <a:spAutoFit/>
          </a:bodyPr>
          <a:lstStyle/>
          <a:p>
            <a:pPr algn="r"/>
            <a:r>
              <a:rPr lang="es-ES" sz="1400" b="1" dirty="0"/>
              <a:t>E. G. W. </a:t>
            </a:r>
            <a:r>
              <a:rPr lang="en-US" sz="1400" b="1" dirty="0"/>
              <a:t>The Ministry of Healing, pg. 148.2</a:t>
            </a:r>
            <a:r>
              <a:rPr lang="es-ES" sz="1400" b="1" dirty="0"/>
              <a:t>)</a:t>
            </a:r>
          </a:p>
        </p:txBody>
      </p:sp>
    </p:spTree>
    <p:extLst>
      <p:ext uri="{BB962C8B-B14F-4D97-AF65-F5344CB8AC3E}">
        <p14:creationId xmlns:p14="http://schemas.microsoft.com/office/powerpoint/2010/main" val="110446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Forma&#10;&#10;Descripción generada automáticamente">
            <a:extLst>
              <a:ext uri="{FF2B5EF4-FFF2-40B4-BE49-F238E27FC236}">
                <a16:creationId xmlns:a16="http://schemas.microsoft.com/office/drawing/2014/main" id="{89165EF4-5337-A2C5-50AE-53553FDDE3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flipH="1">
            <a:off x="-1" y="2571750"/>
            <a:ext cx="9143999" cy="2571750"/>
          </a:xfrm>
          <a:prstGeom prst="rect">
            <a:avLst/>
          </a:prstGeom>
        </p:spPr>
      </p:pic>
      <p:pic>
        <p:nvPicPr>
          <p:cNvPr id="7" name="Imagen 6" descr="Forma, Rectángulo&#10;&#10;Descripción generada automáticamente">
            <a:extLst>
              <a:ext uri="{FF2B5EF4-FFF2-40B4-BE49-F238E27FC236}">
                <a16:creationId xmlns:a16="http://schemas.microsoft.com/office/drawing/2014/main" id="{0D0F2BF2-F602-3DCC-32F8-DC6DCB2AA4A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9144000" cy="2571750"/>
          </a:xfrm>
          <a:prstGeom prst="rect">
            <a:avLst/>
          </a:prstGeom>
        </p:spPr>
      </p:pic>
      <p:sp>
        <p:nvSpPr>
          <p:cNvPr id="2" name="CuadroTexto 1">
            <a:extLst>
              <a:ext uri="{FF2B5EF4-FFF2-40B4-BE49-F238E27FC236}">
                <a16:creationId xmlns:a16="http://schemas.microsoft.com/office/drawing/2014/main" id="{482C16D6-0D6F-3A0B-399E-A423C4B6FBAE}"/>
              </a:ext>
            </a:extLst>
          </p:cNvPr>
          <p:cNvSpPr txBox="1"/>
          <p:nvPr/>
        </p:nvSpPr>
        <p:spPr>
          <a:xfrm>
            <a:off x="2293373" y="109726"/>
            <a:ext cx="6582493" cy="769441"/>
          </a:xfrm>
          <a:prstGeom prst="rect">
            <a:avLst/>
          </a:prstGeom>
          <a:noFill/>
        </p:spPr>
        <p:txBody>
          <a:bodyPr wrap="square" rtlCol="0">
            <a:spAutoFit/>
          </a:bodyPr>
          <a:lstStyle/>
          <a:p>
            <a:pPr lvl="0" algn="ctr">
              <a:defRPr/>
            </a:pPr>
            <a:r>
              <a:rPr lang="es-ES" sz="4400" b="1" dirty="0">
                <a:ln w="0"/>
                <a:solidFill>
                  <a:srgbClr val="CC00CC">
                    <a:lumMod val="50000"/>
                  </a:srgbClr>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WEEKLY CHALLENG</a:t>
            </a:r>
            <a:endParaRPr kumimoji="0" lang="es-ES" sz="4400" b="1" i="0" u="none" strike="noStrike" kern="1200" cap="none" spc="0" normalizeH="0" baseline="0" noProof="0" dirty="0">
              <a:ln w="0"/>
              <a:solidFill>
                <a:srgbClr val="CC00CC">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 name="CuadroTexto 2">
            <a:extLst>
              <a:ext uri="{FF2B5EF4-FFF2-40B4-BE49-F238E27FC236}">
                <a16:creationId xmlns:a16="http://schemas.microsoft.com/office/drawing/2014/main" id="{B63CF8FF-F34A-C647-9DEC-0F2744052064}"/>
              </a:ext>
            </a:extLst>
          </p:cNvPr>
          <p:cNvSpPr txBox="1"/>
          <p:nvPr/>
        </p:nvSpPr>
        <p:spPr>
          <a:xfrm>
            <a:off x="279450" y="2659372"/>
            <a:ext cx="7021002" cy="769441"/>
          </a:xfrm>
          <a:prstGeom prst="rect">
            <a:avLst/>
          </a:prstGeom>
          <a:noFill/>
        </p:spPr>
        <p:txBody>
          <a:bodyPr wrap="square" rtlCol="0">
            <a:spAutoFit/>
          </a:bodyPr>
          <a:lstStyle>
            <a:defPPr>
              <a:defRPr lang="en-US"/>
            </a:defPPr>
            <a:lvl1pPr algn="ctr">
              <a:defRPr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pPr lvl="0">
              <a:defRPr/>
            </a:pPr>
            <a:r>
              <a:rPr lang="es-ES" dirty="0">
                <a:solidFill>
                  <a:srgbClr val="0E625E"/>
                </a:solidFill>
                <a:effectLst>
                  <a:outerShdw blurRad="38100" dist="19050" dir="2700000" algn="tl" rotWithShape="0">
                    <a:prstClr val="black">
                      <a:alpha val="40000"/>
                    </a:prstClr>
                  </a:outerShdw>
                </a:effectLst>
              </a:rPr>
              <a:t>ADVANCED CHALLENGE</a:t>
            </a:r>
            <a:endParaRPr kumimoji="0" lang="es-ES" sz="4400" b="1" i="0" u="none" strike="noStrike" kern="1200" cap="none" spc="0" normalizeH="0" baseline="0" noProof="0" dirty="0">
              <a:ln w="0"/>
              <a:solidFill>
                <a:srgbClr val="0E625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 name="CuadroTexto 3">
            <a:extLst>
              <a:ext uri="{FF2B5EF4-FFF2-40B4-BE49-F238E27FC236}">
                <a16:creationId xmlns:a16="http://schemas.microsoft.com/office/drawing/2014/main" id="{01D1B634-A315-5202-0AC1-4DE5E4DB611D}"/>
              </a:ext>
            </a:extLst>
          </p:cNvPr>
          <p:cNvSpPr txBox="1"/>
          <p:nvPr/>
        </p:nvSpPr>
        <p:spPr>
          <a:xfrm>
            <a:off x="2293372" y="796419"/>
            <a:ext cx="6582493" cy="1631216"/>
          </a:xfrm>
          <a:prstGeom prst="rect">
            <a:avLst/>
          </a:prstGeom>
          <a:noFill/>
        </p:spPr>
        <p:txBody>
          <a:bodyPr wrap="square" rtlCol="0">
            <a:spAutoFit/>
          </a:bodyPr>
          <a:lstStyle/>
          <a:p>
            <a:pPr lvl="0" algn="ctr">
              <a:spcBef>
                <a:spcPts val="600"/>
              </a:spcBef>
              <a:defRPr/>
            </a:pPr>
            <a:r>
              <a:rPr lang="en-US" sz="2000" b="1" dirty="0">
                <a:solidFill>
                  <a:prstClr val="black"/>
                </a:solidFill>
                <a:latin typeface="Comic Sans MS" panose="030F0702030302020204" pitchFamily="66" charset="0"/>
                <a:cs typeface="Times New Roman" panose="02020603050405020304" pitchFamily="18" charset="0"/>
              </a:rPr>
              <a:t>Make a list of ten non-believers. Pray daily for each of them so that God will help you establish a friendship with them. Observe and identify their needs, their wounds and anxieties and pray specifically for them</a:t>
            </a:r>
            <a:r>
              <a:rPr lang="es-ES" sz="2000" b="1" dirty="0">
                <a:solidFill>
                  <a:prstClr val="black"/>
                </a:solidFill>
                <a:latin typeface="Comic Sans MS" panose="030F0702030302020204" pitchFamily="66" charset="0"/>
                <a:cs typeface="Times New Roman" panose="02020603050405020304" pitchFamily="18" charset="0"/>
              </a:rPr>
              <a:t>.</a:t>
            </a:r>
            <a:endParaRPr kumimoji="0" lang="es-ES" sz="2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Times New Roman" panose="02020603050405020304" pitchFamily="18" charset="0"/>
            </a:endParaRPr>
          </a:p>
        </p:txBody>
      </p:sp>
      <p:sp>
        <p:nvSpPr>
          <p:cNvPr id="5" name="CuadroTexto 4">
            <a:extLst>
              <a:ext uri="{FF2B5EF4-FFF2-40B4-BE49-F238E27FC236}">
                <a16:creationId xmlns:a16="http://schemas.microsoft.com/office/drawing/2014/main" id="{31A3BD76-4DBE-546B-00B0-64160E588448}"/>
              </a:ext>
            </a:extLst>
          </p:cNvPr>
          <p:cNvSpPr txBox="1"/>
          <p:nvPr/>
        </p:nvSpPr>
        <p:spPr>
          <a:xfrm>
            <a:off x="279448" y="3381554"/>
            <a:ext cx="6932510" cy="1200329"/>
          </a:xfrm>
          <a:prstGeom prst="rect">
            <a:avLst/>
          </a:prstGeom>
          <a:noFill/>
        </p:spPr>
        <p:txBody>
          <a:bodyPr wrap="square" rtlCol="0">
            <a:spAutoFit/>
          </a:bodyPr>
          <a:lstStyle/>
          <a:p>
            <a:pPr lvl="0" algn="ctr">
              <a:spcBef>
                <a:spcPts val="600"/>
              </a:spcBef>
              <a:defRPr/>
            </a:pPr>
            <a:r>
              <a:rPr lang="en-US" b="1" dirty="0">
                <a:solidFill>
                  <a:prstClr val="black"/>
                </a:solidFill>
                <a:latin typeface="Comic Sans MS" panose="030F0702030302020204" pitchFamily="66" charset="0"/>
              </a:rPr>
              <a:t>Choose a city nearby and another in a different part of the world. Start praying for the people who live and work in each of them. Ask God to bring forth a strong Adventist presence that can share the truth about Jesus' soon return</a:t>
            </a:r>
            <a:endParaRPr kumimoji="0" lang="es-ES"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13" name="Imagen 12" descr="Mujer hablando por teléfono&#10;&#10;Descripción generada automáticamente">
            <a:extLst>
              <a:ext uri="{FF2B5EF4-FFF2-40B4-BE49-F238E27FC236}">
                <a16:creationId xmlns:a16="http://schemas.microsoft.com/office/drawing/2014/main" id="{88D4C628-A9A9-7A73-B092-157E9DBE777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7547" y="705768"/>
            <a:ext cx="2049066" cy="1668023"/>
          </a:xfrm>
          <a:prstGeom prst="rect">
            <a:avLst/>
          </a:prstGeom>
          <a:ln>
            <a:noFill/>
          </a:ln>
          <a:effectLst>
            <a:softEdge rad="112500"/>
          </a:effectLst>
        </p:spPr>
      </p:pic>
      <p:pic>
        <p:nvPicPr>
          <p:cNvPr id="15" name="Imagen 14" descr="Mano de una persona&#10;&#10;Descripción generada automáticamente con confianza media">
            <a:extLst>
              <a:ext uri="{FF2B5EF4-FFF2-40B4-BE49-F238E27FC236}">
                <a16:creationId xmlns:a16="http://schemas.microsoft.com/office/drawing/2014/main" id="{FDB5F0D5-63BB-4E44-CEEC-92B683B39C6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130"/>
          <a:stretch/>
        </p:blipFill>
        <p:spPr>
          <a:xfrm>
            <a:off x="7211960" y="3215148"/>
            <a:ext cx="1523141" cy="1786293"/>
          </a:xfrm>
          <a:prstGeom prst="rect">
            <a:avLst/>
          </a:prstGeom>
          <a:ln>
            <a:noFill/>
          </a:ln>
          <a:effectLst>
            <a:softEdge rad="112500"/>
          </a:effectLst>
        </p:spPr>
      </p:pic>
    </p:spTree>
    <p:extLst>
      <p:ext uri="{BB962C8B-B14F-4D97-AF65-F5344CB8AC3E}">
        <p14:creationId xmlns:p14="http://schemas.microsoft.com/office/powerpoint/2010/main" val="180216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800" decel="100000"/>
                                        <p:tgtEl>
                                          <p:spTgt spid="3"/>
                                        </p:tgtEl>
                                      </p:cBhvr>
                                    </p:animEffect>
                                    <p:anim calcmode="lin" valueType="num">
                                      <p:cBhvr>
                                        <p:cTn id="30" dur="800" decel="100000" fill="hold"/>
                                        <p:tgtEl>
                                          <p:spTgt spid="3"/>
                                        </p:tgtEl>
                                        <p:attrNameLst>
                                          <p:attrName>style.rotation</p:attrName>
                                        </p:attrNameLst>
                                      </p:cBhvr>
                                      <p:tavLst>
                                        <p:tav tm="0">
                                          <p:val>
                                            <p:fltVal val="-90"/>
                                          </p:val>
                                        </p:tav>
                                        <p:tav tm="100000">
                                          <p:val>
                                            <p:fltVal val="0"/>
                                          </p:val>
                                        </p:tav>
                                      </p:tavLst>
                                    </p:anim>
                                    <p:anim calcmode="lin" valueType="num">
                                      <p:cBhvr>
                                        <p:cTn id="31" dur="800" decel="100000" fill="hold"/>
                                        <p:tgtEl>
                                          <p:spTgt spid="3"/>
                                        </p:tgtEl>
                                        <p:attrNameLst>
                                          <p:attrName>ppt_x</p:attrName>
                                        </p:attrNameLst>
                                      </p:cBhvr>
                                      <p:tavLst>
                                        <p:tav tm="0">
                                          <p:val>
                                            <p:strVal val="#ppt_x+0.4"/>
                                          </p:val>
                                        </p:tav>
                                        <p:tav tm="100000">
                                          <p:val>
                                            <p:strVal val="#ppt_x-0.05"/>
                                          </p:val>
                                        </p:tav>
                                      </p:tavLst>
                                    </p:anim>
                                    <p:anim calcmode="lin" valueType="num">
                                      <p:cBhvr>
                                        <p:cTn id="32" dur="800" decel="100000" fill="hold"/>
                                        <p:tgtEl>
                                          <p:spTgt spid="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53"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70330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143999" cy="51435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9" name="Imagen 8" descr="Un dibujo de una persona&#10;&#10;Descripción generada automáticamente con confianza baja">
            <a:extLst>
              <a:ext uri="{FF2B5EF4-FFF2-40B4-BE49-F238E27FC236}">
                <a16:creationId xmlns:a16="http://schemas.microsoft.com/office/drawing/2014/main" id="{29A26EED-B15B-E51C-6126-80FD7E325A2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 y="1"/>
            <a:ext cx="3667537" cy="51435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pic>
        <p:nvPicPr>
          <p:cNvPr id="4" name="Imagen 3" descr="Dibujo de una persona&#10;&#10;Descripción generada automáticamente con confianza media">
            <a:extLst>
              <a:ext uri="{FF2B5EF4-FFF2-40B4-BE49-F238E27FC236}">
                <a16:creationId xmlns:a16="http://schemas.microsoft.com/office/drawing/2014/main" id="{DCD29D03-F1F5-45AC-FB4C-4D76808C23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10590" y="7"/>
            <a:ext cx="3933411" cy="5143493"/>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3" name="CuadroTexto 2">
            <a:extLst>
              <a:ext uri="{FF2B5EF4-FFF2-40B4-BE49-F238E27FC236}">
                <a16:creationId xmlns:a16="http://schemas.microsoft.com/office/drawing/2014/main" id="{CE4660B8-6BA1-5FE8-B816-BCAF12B77D10}"/>
              </a:ext>
            </a:extLst>
          </p:cNvPr>
          <p:cNvSpPr txBox="1"/>
          <p:nvPr/>
        </p:nvSpPr>
        <p:spPr>
          <a:xfrm>
            <a:off x="3334155" y="88263"/>
            <a:ext cx="1969851" cy="4732065"/>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lgn="ctr">
              <a:defRPr sz="3600" b="1">
                <a:solidFill>
                  <a:srgbClr val="32528C"/>
                </a:solidFill>
                <a:latin typeface="Comic Sans MS" panose="030F0702030302020204" pitchFamily="66" charset="0"/>
              </a:defRPr>
            </a:lvl1pPr>
            <a:lvl2pPr>
              <a:defRPr/>
            </a:lvl2pPr>
            <a:lvl3pPr>
              <a:defRPr/>
            </a:lvl3pPr>
            <a:lvl4pPr>
              <a:defRPr/>
            </a:lvl4pPr>
            <a:lvl5pPr>
              <a:defRPr/>
            </a:lvl5pPr>
            <a:lvl6pPr>
              <a:defRPr/>
            </a:lvl6pPr>
            <a:lvl7pPr>
              <a:defRPr/>
            </a:lvl7pPr>
            <a:lvl8pPr>
              <a:defRPr/>
            </a:lvl8pPr>
            <a:lvl9pPr>
              <a:defRPr/>
            </a:lvl9pPr>
          </a:lstStyle>
          <a:p>
            <a:pPr defTabSz="685800"/>
            <a:r>
              <a:rPr lang="en-US" sz="2100" dirty="0">
                <a:solidFill>
                  <a:srgbClr val="F3E279"/>
                </a:solidFill>
              </a:rPr>
              <a:t>Also I heard the voice of the Lord, saying:</a:t>
            </a:r>
          </a:p>
          <a:p>
            <a:pPr defTabSz="685800"/>
            <a:endParaRPr lang="en-US" sz="2100" dirty="0">
              <a:solidFill>
                <a:srgbClr val="F3E279"/>
              </a:solidFill>
            </a:endParaRPr>
          </a:p>
          <a:p>
            <a:pPr defTabSz="685800"/>
            <a:r>
              <a:rPr lang="en-US" sz="2100" dirty="0">
                <a:solidFill>
                  <a:srgbClr val="F3E279"/>
                </a:solidFill>
              </a:rPr>
              <a:t>“Whom shall I send,</a:t>
            </a:r>
          </a:p>
          <a:p>
            <a:pPr defTabSz="685800"/>
            <a:r>
              <a:rPr lang="en-US" sz="2100" dirty="0">
                <a:solidFill>
                  <a:srgbClr val="F3E279"/>
                </a:solidFill>
              </a:rPr>
              <a:t>and who will go for Us?”</a:t>
            </a:r>
          </a:p>
          <a:p>
            <a:pPr defTabSz="685800"/>
            <a:endParaRPr lang="en-US" sz="2100" dirty="0">
              <a:solidFill>
                <a:srgbClr val="F3E279"/>
              </a:solidFill>
            </a:endParaRPr>
          </a:p>
          <a:p>
            <a:pPr defTabSz="685800"/>
            <a:r>
              <a:rPr lang="en-US" sz="2100" dirty="0">
                <a:solidFill>
                  <a:srgbClr val="F3E279"/>
                </a:solidFill>
              </a:rPr>
              <a:t>Then I said, “Here am I! Send me</a:t>
            </a:r>
            <a:r>
              <a:rPr lang="es-ES" sz="2100" dirty="0">
                <a:solidFill>
                  <a:srgbClr val="F3E279"/>
                </a:solidFill>
              </a:rPr>
              <a:t>”</a:t>
            </a:r>
          </a:p>
          <a:p>
            <a:pPr defTabSz="685800">
              <a:spcBef>
                <a:spcPts val="1800"/>
              </a:spcBef>
            </a:pPr>
            <a:r>
              <a:rPr lang="es-ES" sz="1350" dirty="0">
                <a:solidFill>
                  <a:srgbClr val="F3E279"/>
                </a:solidFill>
              </a:rPr>
              <a:t>(Isaiah 6:8)</a:t>
            </a:r>
            <a:endParaRPr lang="es-ES" sz="2100" dirty="0">
              <a:solidFill>
                <a:srgbClr val="F3E279"/>
              </a:solidFill>
            </a:endParaRPr>
          </a:p>
        </p:txBody>
      </p:sp>
    </p:spTree>
    <p:extLst>
      <p:ext uri="{BB962C8B-B14F-4D97-AF65-F5344CB8AC3E}">
        <p14:creationId xmlns:p14="http://schemas.microsoft.com/office/powerpoint/2010/main" val="33177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E8E5BCF7-CF5F-6F54-A1A5-74CC4C36A4C9}"/>
              </a:ext>
            </a:extLst>
          </p:cNvPr>
          <p:cNvSpPr>
            <a:spLocks/>
          </p:cNvSpPr>
          <p:nvPr/>
        </p:nvSpPr>
        <p:spPr>
          <a:xfrm>
            <a:off x="3954960" y="2669505"/>
            <a:ext cx="5117122" cy="2417901"/>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solidFill>
              <a:srgbClr val="3386C1"/>
            </a:solid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5827736-2CC9-22A1-58F9-1499A8B8BCB8}"/>
              </a:ext>
            </a:extLst>
          </p:cNvPr>
          <p:cNvSpPr txBox="1"/>
          <p:nvPr/>
        </p:nvSpPr>
        <p:spPr>
          <a:xfrm>
            <a:off x="4323907" y="2753200"/>
            <a:ext cx="4748175" cy="2185214"/>
          </a:xfrm>
          <a:prstGeom prst="rect">
            <a:avLst/>
          </a:prstGeom>
          <a:noFill/>
        </p:spPr>
        <p:txBody>
          <a:bodyPr wrap="square" rtlCol="0">
            <a:spAutoFit/>
          </a:bodyPr>
          <a:lstStyle/>
          <a:p>
            <a:r>
              <a:rPr lang="en-US" b="1" dirty="0">
                <a:solidFill>
                  <a:schemeClr val="tx2">
                    <a:lumMod val="50000"/>
                  </a:schemeClr>
                </a:solidFill>
              </a:rPr>
              <a:t>Excuses to avoid mission</a:t>
            </a:r>
            <a:r>
              <a:rPr lang="es-ES" b="1" dirty="0">
                <a:solidFill>
                  <a:schemeClr val="tx2">
                    <a:lumMod val="50000"/>
                  </a:schemeClr>
                </a:solidFill>
              </a:rPr>
              <a:t>:</a:t>
            </a:r>
          </a:p>
          <a:p>
            <a:r>
              <a:rPr lang="es-ES" b="1" dirty="0"/>
              <a:t>	Fear (Jonah 1).</a:t>
            </a:r>
          </a:p>
          <a:p>
            <a:r>
              <a:rPr lang="es-ES" b="1" dirty="0"/>
              <a:t>	Misconceptions (Jonah 2).</a:t>
            </a:r>
          </a:p>
          <a:p>
            <a:r>
              <a:rPr lang="es-ES" b="1" dirty="0"/>
              <a:t>	</a:t>
            </a:r>
            <a:r>
              <a:rPr lang="en-US" b="1" dirty="0"/>
              <a:t>Lack of spirit of sacrifice (Jonah 3</a:t>
            </a:r>
            <a:r>
              <a:rPr lang="es-ES" b="1" dirty="0"/>
              <a:t>).</a:t>
            </a:r>
          </a:p>
          <a:p>
            <a:r>
              <a:rPr lang="es-ES" b="1" dirty="0"/>
              <a:t>	</a:t>
            </a:r>
            <a:r>
              <a:rPr lang="es-ES" b="1" dirty="0" err="1"/>
              <a:t>Cognitive</a:t>
            </a:r>
            <a:r>
              <a:rPr lang="es-ES" b="1" dirty="0"/>
              <a:t> </a:t>
            </a:r>
            <a:r>
              <a:rPr lang="es-ES" b="1" dirty="0" err="1"/>
              <a:t>distortions</a:t>
            </a:r>
            <a:r>
              <a:rPr lang="es-ES" b="1" dirty="0"/>
              <a:t> (Jonah 4).</a:t>
            </a:r>
          </a:p>
          <a:p>
            <a:pPr>
              <a:spcBef>
                <a:spcPts val="1200"/>
              </a:spcBef>
            </a:pPr>
            <a:r>
              <a:rPr lang="es-ES" b="1" dirty="0" err="1">
                <a:solidFill>
                  <a:schemeClr val="accent5">
                    <a:lumMod val="75000"/>
                  </a:schemeClr>
                </a:solidFill>
              </a:rPr>
              <a:t>Obey</a:t>
            </a:r>
            <a:r>
              <a:rPr lang="es-ES" b="1" dirty="0">
                <a:solidFill>
                  <a:schemeClr val="accent5">
                    <a:lumMod val="75000"/>
                  </a:schemeClr>
                </a:solidFill>
              </a:rPr>
              <a:t> </a:t>
            </a:r>
            <a:r>
              <a:rPr lang="es-ES" b="1" dirty="0" err="1">
                <a:solidFill>
                  <a:schemeClr val="accent5">
                    <a:lumMod val="75000"/>
                  </a:schemeClr>
                </a:solidFill>
              </a:rPr>
              <a:t>without</a:t>
            </a:r>
            <a:r>
              <a:rPr lang="es-ES" b="1" dirty="0">
                <a:solidFill>
                  <a:schemeClr val="accent5">
                    <a:lumMod val="75000"/>
                  </a:schemeClr>
                </a:solidFill>
              </a:rPr>
              <a:t> excuses:</a:t>
            </a:r>
          </a:p>
          <a:p>
            <a:r>
              <a:rPr lang="es-ES" b="1" dirty="0"/>
              <a:t>	</a:t>
            </a:r>
            <a:r>
              <a:rPr lang="en-US" b="1" dirty="0"/>
              <a:t>“Here am I, send me” (Isaiah 6:1-</a:t>
            </a:r>
            <a:r>
              <a:rPr lang="es-ES" b="1" dirty="0"/>
              <a:t>8).</a:t>
            </a:r>
          </a:p>
        </p:txBody>
      </p:sp>
      <p:sp>
        <p:nvSpPr>
          <p:cNvPr id="3" name="CuadroTexto 2">
            <a:extLst>
              <a:ext uri="{FF2B5EF4-FFF2-40B4-BE49-F238E27FC236}">
                <a16:creationId xmlns:a16="http://schemas.microsoft.com/office/drawing/2014/main" id="{9A659D66-181F-239B-2ED5-CBFB039FED35}"/>
              </a:ext>
            </a:extLst>
          </p:cNvPr>
          <p:cNvSpPr txBox="1"/>
          <p:nvPr/>
        </p:nvSpPr>
        <p:spPr>
          <a:xfrm>
            <a:off x="71918" y="56094"/>
            <a:ext cx="5402548" cy="923330"/>
          </a:xfrm>
          <a:prstGeom prst="rect">
            <a:avLst/>
          </a:prstGeom>
          <a:noFill/>
        </p:spPr>
        <p:txBody>
          <a:bodyPr wrap="square" rtlCol="0">
            <a:spAutoFit/>
          </a:bodyPr>
          <a:lstStyle/>
          <a:p>
            <a:pPr>
              <a:spcBef>
                <a:spcPts val="600"/>
              </a:spcBef>
            </a:pPr>
            <a:r>
              <a:rPr lang="en-US" b="1" dirty="0"/>
              <a:t>Jonah was considered a successful prophet. He had prophesied peace and it had been fulfilled </a:t>
            </a:r>
            <a:r>
              <a:rPr lang="es-ES" b="1" dirty="0"/>
              <a:t>  (Jer. 28:9; 2K. 14:25).</a:t>
            </a:r>
          </a:p>
        </p:txBody>
      </p:sp>
      <p:pic>
        <p:nvPicPr>
          <p:cNvPr id="7" name="Imagen 6" descr="Imagen que contiene tabla, decorado, comida, gente&#10;&#10;Descripción generada automáticamente">
            <a:extLst>
              <a:ext uri="{FF2B5EF4-FFF2-40B4-BE49-F238E27FC236}">
                <a16:creationId xmlns:a16="http://schemas.microsoft.com/office/drawing/2014/main" id="{AC070910-43B7-6514-17A7-4BA0D852BE7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17865" y="124472"/>
            <a:ext cx="3504064" cy="2336042"/>
          </a:xfrm>
          <a:prstGeom prst="snip2DiagRect">
            <a:avLst>
              <a:gd name="adj1" fmla="val 16335"/>
              <a:gd name="adj2" fmla="val 16667"/>
            </a:avLst>
          </a:prstGeom>
          <a:solidFill>
            <a:srgbClr val="FFFFFF">
              <a:shade val="85000"/>
            </a:srgbClr>
          </a:solidFill>
          <a:ln w="57150" cap="sq">
            <a:solidFill>
              <a:srgbClr val="3386C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Dibujo de una persona&#10;&#10;Descripción generada automáticamente con confianza baja">
            <a:extLst>
              <a:ext uri="{FF2B5EF4-FFF2-40B4-BE49-F238E27FC236}">
                <a16:creationId xmlns:a16="http://schemas.microsoft.com/office/drawing/2014/main" id="{9A480996-EB71-CC2C-93C2-C57FEC2E094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918" y="2669506"/>
            <a:ext cx="1585755" cy="2380235"/>
          </a:xfrm>
          <a:prstGeom prst="snip2DiagRect">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Un par de personas de pie&#10;&#10;Descripción generada automáticamente con confianza baja">
            <a:extLst>
              <a:ext uri="{FF2B5EF4-FFF2-40B4-BE49-F238E27FC236}">
                <a16:creationId xmlns:a16="http://schemas.microsoft.com/office/drawing/2014/main" id="{DDAA43B6-B324-7E8D-6F3E-59673C8D8CE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766432" y="2669505"/>
            <a:ext cx="2079769" cy="2380235"/>
          </a:xfrm>
          <a:prstGeom prst="snip2DiagRect">
            <a:avLst>
              <a:gd name="adj1" fmla="val 12463"/>
              <a:gd name="adj2" fmla="val 0"/>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Icono&#10;&#10;Descripción generada automáticamente">
            <a:extLst>
              <a:ext uri="{FF2B5EF4-FFF2-40B4-BE49-F238E27FC236}">
                <a16:creationId xmlns:a16="http://schemas.microsoft.com/office/drawing/2014/main" id="{431A7DB8-BA45-88CE-D4BC-35C2A6271F5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951539">
            <a:off x="4462636" y="3658087"/>
            <a:ext cx="337745" cy="216633"/>
          </a:xfrm>
          <a:prstGeom prst="rect">
            <a:avLst/>
          </a:prstGeom>
          <a:effectLst>
            <a:outerShdw blurRad="50800" dist="38100" dir="8100000" algn="tr" rotWithShape="0">
              <a:prstClr val="black">
                <a:alpha val="73000"/>
              </a:prstClr>
            </a:outerShdw>
          </a:effectLst>
        </p:spPr>
      </p:pic>
      <p:pic>
        <p:nvPicPr>
          <p:cNvPr id="20" name="Imagen 19" descr="Imagen que contiene objeto, señal, reloj&#10;&#10;Descripción generada automáticamente">
            <a:extLst>
              <a:ext uri="{FF2B5EF4-FFF2-40B4-BE49-F238E27FC236}">
                <a16:creationId xmlns:a16="http://schemas.microsoft.com/office/drawing/2014/main" id="{C1A1B9A6-F004-1846-7095-4379FB7EB72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951539">
            <a:off x="4462636" y="3924774"/>
            <a:ext cx="337745" cy="216633"/>
          </a:xfrm>
          <a:prstGeom prst="rect">
            <a:avLst/>
          </a:prstGeom>
          <a:effectLst>
            <a:outerShdw blurRad="50800" dist="38100" dir="8100000" algn="tr" rotWithShape="0">
              <a:prstClr val="black">
                <a:alpha val="73000"/>
              </a:prstClr>
            </a:outerShdw>
          </a:effectLst>
        </p:spPr>
      </p:pic>
      <p:pic>
        <p:nvPicPr>
          <p:cNvPr id="22" name="Imagen 21" descr="Forma&#10;&#10;Descripción generada automáticamente">
            <a:extLst>
              <a:ext uri="{FF2B5EF4-FFF2-40B4-BE49-F238E27FC236}">
                <a16:creationId xmlns:a16="http://schemas.microsoft.com/office/drawing/2014/main" id="{EEFCBC54-1529-C463-FE3C-AB33EE3DCC2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951539">
            <a:off x="4462636" y="3385888"/>
            <a:ext cx="337745" cy="216633"/>
          </a:xfrm>
          <a:prstGeom prst="rect">
            <a:avLst/>
          </a:prstGeom>
          <a:effectLst>
            <a:outerShdw blurRad="50800" dist="38100" dir="8100000" algn="tr" rotWithShape="0">
              <a:prstClr val="black">
                <a:alpha val="73000"/>
              </a:prstClr>
            </a:outerShdw>
          </a:effectLst>
        </p:spPr>
      </p:pic>
      <p:pic>
        <p:nvPicPr>
          <p:cNvPr id="23" name="Imagen 22" descr="Icono&#10;&#10;Descripción generada automáticamente">
            <a:extLst>
              <a:ext uri="{FF2B5EF4-FFF2-40B4-BE49-F238E27FC236}">
                <a16:creationId xmlns:a16="http://schemas.microsoft.com/office/drawing/2014/main" id="{E41001AF-DDDB-EFA6-47B4-3F12FAFB2E5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951539">
            <a:off x="4462636" y="3106449"/>
            <a:ext cx="337745" cy="216633"/>
          </a:xfrm>
          <a:prstGeom prst="rect">
            <a:avLst/>
          </a:prstGeom>
          <a:effectLst>
            <a:outerShdw blurRad="50800" dist="38100" dir="8100000" algn="tr" rotWithShape="0">
              <a:prstClr val="black">
                <a:alpha val="73000"/>
              </a:prstClr>
            </a:outerShdw>
          </a:effectLst>
        </p:spPr>
      </p:pic>
      <p:pic>
        <p:nvPicPr>
          <p:cNvPr id="24" name="Imagen 23" descr="Logotipo, Icono&#10;&#10;Descripción generada automáticamente">
            <a:extLst>
              <a:ext uri="{FF2B5EF4-FFF2-40B4-BE49-F238E27FC236}">
                <a16:creationId xmlns:a16="http://schemas.microsoft.com/office/drawing/2014/main" id="{29BBB69B-E3E2-6AFD-7F35-AA0EA4A2861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951539">
            <a:off x="4462636" y="4612765"/>
            <a:ext cx="337745" cy="216633"/>
          </a:xfrm>
          <a:prstGeom prst="rect">
            <a:avLst/>
          </a:prstGeom>
          <a:effectLst>
            <a:outerShdw blurRad="50800" dist="38100" dir="8100000" algn="tr" rotWithShape="0">
              <a:prstClr val="black">
                <a:alpha val="73000"/>
              </a:prstClr>
            </a:outerShdw>
          </a:effectLst>
        </p:spPr>
      </p:pic>
      <p:pic>
        <p:nvPicPr>
          <p:cNvPr id="27" name="Imagen 26" descr="Forma, Rectángulo&#10;&#10;Descripción generada automáticamente">
            <a:extLst>
              <a:ext uri="{FF2B5EF4-FFF2-40B4-BE49-F238E27FC236}">
                <a16:creationId xmlns:a16="http://schemas.microsoft.com/office/drawing/2014/main" id="{282CCE7E-F56D-F6E9-0DDE-C757472EC896}"/>
              </a:ext>
            </a:extLst>
          </p:cNvPr>
          <p:cNvPicPr>
            <a:picLocks noChangeAspect="1"/>
          </p:cNvPicPr>
          <p:nvPr/>
        </p:nvPicPr>
        <p:blipFill>
          <a:blip r:embed="rId12"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86780" y="2864689"/>
            <a:ext cx="168996" cy="167950"/>
          </a:xfrm>
          <a:prstGeom prst="rect">
            <a:avLst/>
          </a:prstGeom>
        </p:spPr>
      </p:pic>
      <p:pic>
        <p:nvPicPr>
          <p:cNvPr id="28" name="Imagen 27" descr="Forma, Rectángulo&#10;&#10;Descripción generada automáticamente">
            <a:extLst>
              <a:ext uri="{FF2B5EF4-FFF2-40B4-BE49-F238E27FC236}">
                <a16:creationId xmlns:a16="http://schemas.microsoft.com/office/drawing/2014/main" id="{FB133529-E4AF-74CB-FE06-58B178C4EE0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186780" y="4371006"/>
            <a:ext cx="169519" cy="167949"/>
          </a:xfrm>
          <a:prstGeom prst="rect">
            <a:avLst/>
          </a:prstGeom>
        </p:spPr>
      </p:pic>
      <p:sp>
        <p:nvSpPr>
          <p:cNvPr id="5" name="CuadroTexto 4">
            <a:extLst>
              <a:ext uri="{FF2B5EF4-FFF2-40B4-BE49-F238E27FC236}">
                <a16:creationId xmlns:a16="http://schemas.microsoft.com/office/drawing/2014/main" id="{8196EFCF-1191-D37E-8C6B-602FF74C7B52}"/>
              </a:ext>
            </a:extLst>
          </p:cNvPr>
          <p:cNvSpPr txBox="1"/>
          <p:nvPr/>
        </p:nvSpPr>
        <p:spPr>
          <a:xfrm>
            <a:off x="71918" y="1885236"/>
            <a:ext cx="5666730" cy="646331"/>
          </a:xfrm>
          <a:prstGeom prst="rect">
            <a:avLst/>
          </a:prstGeom>
          <a:noFill/>
        </p:spPr>
        <p:txBody>
          <a:bodyPr wrap="square">
            <a:spAutoFit/>
          </a:bodyPr>
          <a:lstStyle/>
          <a:p>
            <a:pPr>
              <a:spcBef>
                <a:spcPts val="600"/>
              </a:spcBef>
            </a:pPr>
            <a:r>
              <a:rPr lang="en-US" b="1" dirty="0"/>
              <a:t>But God did not abandon him. Little by little he worked with him to bless him and make him a source of blessing</a:t>
            </a:r>
            <a:r>
              <a:rPr lang="es-ES" b="1" dirty="0"/>
              <a:t>.</a:t>
            </a:r>
          </a:p>
        </p:txBody>
      </p:sp>
      <p:sp>
        <p:nvSpPr>
          <p:cNvPr id="8" name="CuadroTexto 7">
            <a:extLst>
              <a:ext uri="{FF2B5EF4-FFF2-40B4-BE49-F238E27FC236}">
                <a16:creationId xmlns:a16="http://schemas.microsoft.com/office/drawing/2014/main" id="{4BA21946-E887-616D-E6C3-B397D0C3BAB5}"/>
              </a:ext>
            </a:extLst>
          </p:cNvPr>
          <p:cNvSpPr txBox="1"/>
          <p:nvPr/>
        </p:nvSpPr>
        <p:spPr>
          <a:xfrm>
            <a:off x="71917" y="953168"/>
            <a:ext cx="5402547" cy="923330"/>
          </a:xfrm>
          <a:prstGeom prst="rect">
            <a:avLst/>
          </a:prstGeom>
          <a:noFill/>
        </p:spPr>
        <p:txBody>
          <a:bodyPr wrap="square">
            <a:spAutoFit/>
          </a:bodyPr>
          <a:lstStyle/>
          <a:p>
            <a:pPr>
              <a:spcBef>
                <a:spcPts val="600"/>
              </a:spcBef>
            </a:pPr>
            <a:r>
              <a:rPr lang="en-US" b="1" dirty="0"/>
              <a:t>However, when God asked him to go as a missionary to distant lands, he panicked and shied away from the mission</a:t>
            </a:r>
            <a:r>
              <a:rPr lang="es-ES" b="1" dirty="0"/>
              <a:t>.</a:t>
            </a:r>
          </a:p>
        </p:txBody>
      </p:sp>
    </p:spTree>
    <p:extLst>
      <p:ext uri="{BB962C8B-B14F-4D97-AF65-F5344CB8AC3E}">
        <p14:creationId xmlns:p14="http://schemas.microsoft.com/office/powerpoint/2010/main" val="170387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9"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Left)">
                                      <p:cBhvr>
                                        <p:cTn id="19" dur="500"/>
                                        <p:tgtEl>
                                          <p:spTgt spid="1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3"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strips(upRight)">
                                      <p:cBhvr>
                                        <p:cTn id="28" dur="500"/>
                                        <p:tgtEl>
                                          <p:spTgt spid="15"/>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par>
                          <p:cTn id="38" fill="hold">
                            <p:stCondLst>
                              <p:cond delay="500"/>
                            </p:stCondLst>
                            <p:childTnLst>
                              <p:par>
                                <p:cTn id="39" presetID="26" presetClass="entr" presetSubtype="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145">
                                          <p:stCondLst>
                                            <p:cond delay="0"/>
                                          </p:stCondLst>
                                        </p:cTn>
                                        <p:tgtEl>
                                          <p:spTgt spid="27"/>
                                        </p:tgtEl>
                                      </p:cBhvr>
                                    </p:animEffect>
                                    <p:anim calcmode="lin" valueType="num">
                                      <p:cBhvr>
                                        <p:cTn id="42" dur="456"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3" dur="166"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4" dur="166" tmFilter="0, 0; 0.125,0.2665; 0.25,0.4; 0.375,0.465; 0.5,0.5;  0.625,0.535; 0.75,0.6; 0.875,0.7335; 1,1">
                                          <p:stCondLst>
                                            <p:cond delay="166"/>
                                          </p:stCondLst>
                                        </p:cTn>
                                        <p:tgtEl>
                                          <p:spTgt spid="27"/>
                                        </p:tgtEl>
                                        <p:attrNameLst>
                                          <p:attrName>ppt_y</p:attrName>
                                        </p:attrNameLst>
                                      </p:cBhvr>
                                      <p:tavLst>
                                        <p:tav tm="0" fmla="#ppt_y-sin(pi*$)/9">
                                          <p:val>
                                            <p:fltVal val="0"/>
                                          </p:val>
                                        </p:tav>
                                        <p:tav tm="100000">
                                          <p:val>
                                            <p:fltVal val="1"/>
                                          </p:val>
                                        </p:tav>
                                      </p:tavLst>
                                    </p:anim>
                                    <p:anim calcmode="lin" valueType="num">
                                      <p:cBhvr>
                                        <p:cTn id="45" dur="83" tmFilter="0, 0; 0.125,0.2665; 0.25,0.4; 0.375,0.465; 0.5,0.5;  0.625,0.535; 0.75,0.6; 0.875,0.7335; 1,1">
                                          <p:stCondLst>
                                            <p:cond delay="331"/>
                                          </p:stCondLst>
                                        </p:cTn>
                                        <p:tgtEl>
                                          <p:spTgt spid="27"/>
                                        </p:tgtEl>
                                        <p:attrNameLst>
                                          <p:attrName>ppt_y</p:attrName>
                                        </p:attrNameLst>
                                      </p:cBhvr>
                                      <p:tavLst>
                                        <p:tav tm="0" fmla="#ppt_y-sin(pi*$)/27">
                                          <p:val>
                                            <p:fltVal val="0"/>
                                          </p:val>
                                        </p:tav>
                                        <p:tav tm="100000">
                                          <p:val>
                                            <p:fltVal val="1"/>
                                          </p:val>
                                        </p:tav>
                                      </p:tavLst>
                                    </p:anim>
                                    <p:anim calcmode="lin" valueType="num">
                                      <p:cBhvr>
                                        <p:cTn id="46" dur="41" tmFilter="0, 0; 0.125,0.2665; 0.25,0.4; 0.375,0.465; 0.5,0.5;  0.625,0.535; 0.75,0.6; 0.875,0.7335; 1,1">
                                          <p:stCondLst>
                                            <p:cond delay="414"/>
                                          </p:stCondLst>
                                        </p:cTn>
                                        <p:tgtEl>
                                          <p:spTgt spid="27"/>
                                        </p:tgtEl>
                                        <p:attrNameLst>
                                          <p:attrName>ppt_y</p:attrName>
                                        </p:attrNameLst>
                                      </p:cBhvr>
                                      <p:tavLst>
                                        <p:tav tm="0" fmla="#ppt_y-sin(pi*$)/81">
                                          <p:val>
                                            <p:fltVal val="0"/>
                                          </p:val>
                                        </p:tav>
                                        <p:tav tm="100000">
                                          <p:val>
                                            <p:fltVal val="1"/>
                                          </p:val>
                                        </p:tav>
                                      </p:tavLst>
                                    </p:anim>
                                    <p:animScale>
                                      <p:cBhvr>
                                        <p:cTn id="47" dur="7">
                                          <p:stCondLst>
                                            <p:cond delay="162"/>
                                          </p:stCondLst>
                                        </p:cTn>
                                        <p:tgtEl>
                                          <p:spTgt spid="27"/>
                                        </p:tgtEl>
                                      </p:cBhvr>
                                      <p:to x="100000" y="60000"/>
                                    </p:animScale>
                                    <p:animScale>
                                      <p:cBhvr>
                                        <p:cTn id="48" dur="41" decel="50000">
                                          <p:stCondLst>
                                            <p:cond delay="169"/>
                                          </p:stCondLst>
                                        </p:cTn>
                                        <p:tgtEl>
                                          <p:spTgt spid="27"/>
                                        </p:tgtEl>
                                      </p:cBhvr>
                                      <p:to x="100000" y="100000"/>
                                    </p:animScale>
                                    <p:animScale>
                                      <p:cBhvr>
                                        <p:cTn id="49" dur="7">
                                          <p:stCondLst>
                                            <p:cond delay="328"/>
                                          </p:stCondLst>
                                        </p:cTn>
                                        <p:tgtEl>
                                          <p:spTgt spid="27"/>
                                        </p:tgtEl>
                                      </p:cBhvr>
                                      <p:to x="100000" y="80000"/>
                                    </p:animScale>
                                    <p:animScale>
                                      <p:cBhvr>
                                        <p:cTn id="50" dur="41" decel="50000">
                                          <p:stCondLst>
                                            <p:cond delay="335"/>
                                          </p:stCondLst>
                                        </p:cTn>
                                        <p:tgtEl>
                                          <p:spTgt spid="27"/>
                                        </p:tgtEl>
                                      </p:cBhvr>
                                      <p:to x="100000" y="100000"/>
                                    </p:animScale>
                                    <p:animScale>
                                      <p:cBhvr>
                                        <p:cTn id="51" dur="7">
                                          <p:stCondLst>
                                            <p:cond delay="410"/>
                                          </p:stCondLst>
                                        </p:cTn>
                                        <p:tgtEl>
                                          <p:spTgt spid="27"/>
                                        </p:tgtEl>
                                      </p:cBhvr>
                                      <p:to x="100000" y="90000"/>
                                    </p:animScale>
                                    <p:animScale>
                                      <p:cBhvr>
                                        <p:cTn id="52" dur="41" decel="50000">
                                          <p:stCondLst>
                                            <p:cond delay="417"/>
                                          </p:stCondLst>
                                        </p:cTn>
                                        <p:tgtEl>
                                          <p:spTgt spid="27"/>
                                        </p:tgtEl>
                                      </p:cBhvr>
                                      <p:to x="100000" y="100000"/>
                                    </p:animScale>
                                    <p:animScale>
                                      <p:cBhvr>
                                        <p:cTn id="53" dur="7">
                                          <p:stCondLst>
                                            <p:cond delay="452"/>
                                          </p:stCondLst>
                                        </p:cTn>
                                        <p:tgtEl>
                                          <p:spTgt spid="27"/>
                                        </p:tgtEl>
                                      </p:cBhvr>
                                      <p:to x="100000" y="95000"/>
                                    </p:animScale>
                                    <p:animScale>
                                      <p:cBhvr>
                                        <p:cTn id="54" dur="41" decel="50000">
                                          <p:stCondLst>
                                            <p:cond delay="459"/>
                                          </p:stCondLst>
                                        </p:cTn>
                                        <p:tgtEl>
                                          <p:spTgt spid="27"/>
                                        </p:tgtEl>
                                      </p:cBhvr>
                                      <p:to x="100000" y="100000"/>
                                    </p:animScale>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2">
                                            <p:txEl>
                                              <p:pRg st="0" end="0"/>
                                            </p:txEl>
                                          </p:spTgt>
                                        </p:tgtEl>
                                        <p:attrNameLst>
                                          <p:attrName>style.visibility</p:attrName>
                                        </p:attrNameLst>
                                      </p:cBhvr>
                                      <p:to>
                                        <p:strVal val="visible"/>
                                      </p:to>
                                    </p:set>
                                    <p:animEffect transition="in" filter="wipe(left)">
                                      <p:cBhvr>
                                        <p:cTn id="58" dur="500"/>
                                        <p:tgtEl>
                                          <p:spTgt spid="2">
                                            <p:txEl>
                                              <p:pRg st="0" end="0"/>
                                            </p:txEl>
                                          </p:spTgt>
                                        </p:tgtEl>
                                      </p:cBhvr>
                                    </p:animEffect>
                                  </p:childTnLst>
                                </p:cTn>
                              </p:par>
                            </p:childTnLst>
                          </p:cTn>
                        </p:par>
                        <p:par>
                          <p:cTn id="59" fill="hold">
                            <p:stCondLst>
                              <p:cond delay="1500"/>
                            </p:stCondLst>
                            <p:childTnLst>
                              <p:par>
                                <p:cTn id="60" presetID="22" presetClass="entr" presetSubtype="8"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par>
                          <p:cTn id="63" fill="hold">
                            <p:stCondLst>
                              <p:cond delay="2000"/>
                            </p:stCondLst>
                            <p:childTnLst>
                              <p:par>
                                <p:cTn id="64" presetID="22" presetClass="entr" presetSubtype="8" fill="hold" grpId="0" nodeType="afterEffect">
                                  <p:stCondLst>
                                    <p:cond delay="0"/>
                                  </p:stCondLst>
                                  <p:childTnLst>
                                    <p:set>
                                      <p:cBhvr>
                                        <p:cTn id="65" dur="1" fill="hold">
                                          <p:stCondLst>
                                            <p:cond delay="0"/>
                                          </p:stCondLst>
                                        </p:cTn>
                                        <p:tgtEl>
                                          <p:spTgt spid="2">
                                            <p:txEl>
                                              <p:pRg st="1" end="1"/>
                                            </p:txEl>
                                          </p:spTgt>
                                        </p:tgtEl>
                                        <p:attrNameLst>
                                          <p:attrName>style.visibility</p:attrName>
                                        </p:attrNameLst>
                                      </p:cBhvr>
                                      <p:to>
                                        <p:strVal val="visible"/>
                                      </p:to>
                                    </p:set>
                                    <p:animEffect transition="in" filter="wipe(left)">
                                      <p:cBhvr>
                                        <p:cTn id="66" dur="500"/>
                                        <p:tgtEl>
                                          <p:spTgt spid="2">
                                            <p:txEl>
                                              <p:pRg st="1" end="1"/>
                                            </p:txEl>
                                          </p:spTgt>
                                        </p:tgtEl>
                                      </p:cBhvr>
                                    </p:animEffect>
                                  </p:childTnLst>
                                </p:cTn>
                              </p:par>
                            </p:childTnLst>
                          </p:cTn>
                        </p:par>
                        <p:par>
                          <p:cTn id="67" fill="hold">
                            <p:stCondLst>
                              <p:cond delay="2500"/>
                            </p:stCondLst>
                            <p:childTnLst>
                              <p:par>
                                <p:cTn id="68" presetID="22" presetClass="entr" presetSubtype="8"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left)">
                                      <p:cBhvr>
                                        <p:cTn id="70" dur="500"/>
                                        <p:tgtEl>
                                          <p:spTgt spid="22"/>
                                        </p:tgtEl>
                                      </p:cBhvr>
                                    </p:animEffect>
                                  </p:childTnLst>
                                </p:cTn>
                              </p:par>
                            </p:childTnLst>
                          </p:cTn>
                        </p:par>
                        <p:par>
                          <p:cTn id="71" fill="hold">
                            <p:stCondLst>
                              <p:cond delay="3000"/>
                            </p:stCondLst>
                            <p:childTnLst>
                              <p:par>
                                <p:cTn id="72" presetID="22" presetClass="entr" presetSubtype="8" fill="hold" grpId="0" nodeType="afterEffect">
                                  <p:stCondLst>
                                    <p:cond delay="0"/>
                                  </p:stCondLst>
                                  <p:childTnLst>
                                    <p:set>
                                      <p:cBhvr>
                                        <p:cTn id="73" dur="1" fill="hold">
                                          <p:stCondLst>
                                            <p:cond delay="0"/>
                                          </p:stCondLst>
                                        </p:cTn>
                                        <p:tgtEl>
                                          <p:spTgt spid="2">
                                            <p:txEl>
                                              <p:pRg st="2" end="2"/>
                                            </p:txEl>
                                          </p:spTgt>
                                        </p:tgtEl>
                                        <p:attrNameLst>
                                          <p:attrName>style.visibility</p:attrName>
                                        </p:attrNameLst>
                                      </p:cBhvr>
                                      <p:to>
                                        <p:strVal val="visible"/>
                                      </p:to>
                                    </p:set>
                                    <p:animEffect transition="in" filter="wipe(left)">
                                      <p:cBhvr>
                                        <p:cTn id="74" dur="500"/>
                                        <p:tgtEl>
                                          <p:spTgt spid="2">
                                            <p:txEl>
                                              <p:pRg st="2" end="2"/>
                                            </p:txEl>
                                          </p:spTgt>
                                        </p:tgtEl>
                                      </p:cBhvr>
                                    </p:animEffect>
                                  </p:childTnLst>
                                </p:cTn>
                              </p:par>
                            </p:childTnLst>
                          </p:cTn>
                        </p:par>
                        <p:par>
                          <p:cTn id="75" fill="hold">
                            <p:stCondLst>
                              <p:cond delay="3500"/>
                            </p:stCondLst>
                            <p:childTnLst>
                              <p:par>
                                <p:cTn id="76" presetID="22" presetClass="entr" presetSubtype="8" fill="hold"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childTnLst>
                          </p:cTn>
                        </p:par>
                        <p:par>
                          <p:cTn id="79" fill="hold">
                            <p:stCondLst>
                              <p:cond delay="40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4500"/>
                            </p:stCondLst>
                            <p:childTnLst>
                              <p:par>
                                <p:cTn id="84" presetID="22" presetClass="entr" presetSubtype="8"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wipe(left)">
                                      <p:cBhvr>
                                        <p:cTn id="86" dur="500"/>
                                        <p:tgtEl>
                                          <p:spTgt spid="20"/>
                                        </p:tgtEl>
                                      </p:cBhvr>
                                    </p:animEffect>
                                  </p:childTnLst>
                                </p:cTn>
                              </p:par>
                            </p:childTnLst>
                          </p:cTn>
                        </p:par>
                        <p:par>
                          <p:cTn id="87" fill="hold">
                            <p:stCondLst>
                              <p:cond delay="50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nodeType="click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wipe(down)">
                                      <p:cBhvr>
                                        <p:cTn id="95" dur="145">
                                          <p:stCondLst>
                                            <p:cond delay="0"/>
                                          </p:stCondLst>
                                        </p:cTn>
                                        <p:tgtEl>
                                          <p:spTgt spid="28"/>
                                        </p:tgtEl>
                                      </p:cBhvr>
                                    </p:animEffect>
                                    <p:anim calcmode="lin" valueType="num">
                                      <p:cBhvr>
                                        <p:cTn id="96"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7"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8"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99"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100"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101" dur="7">
                                          <p:stCondLst>
                                            <p:cond delay="162"/>
                                          </p:stCondLst>
                                        </p:cTn>
                                        <p:tgtEl>
                                          <p:spTgt spid="28"/>
                                        </p:tgtEl>
                                      </p:cBhvr>
                                      <p:to x="100000" y="60000"/>
                                    </p:animScale>
                                    <p:animScale>
                                      <p:cBhvr>
                                        <p:cTn id="102" dur="41" decel="50000">
                                          <p:stCondLst>
                                            <p:cond delay="169"/>
                                          </p:stCondLst>
                                        </p:cTn>
                                        <p:tgtEl>
                                          <p:spTgt spid="28"/>
                                        </p:tgtEl>
                                      </p:cBhvr>
                                      <p:to x="100000" y="100000"/>
                                    </p:animScale>
                                    <p:animScale>
                                      <p:cBhvr>
                                        <p:cTn id="103" dur="7">
                                          <p:stCondLst>
                                            <p:cond delay="328"/>
                                          </p:stCondLst>
                                        </p:cTn>
                                        <p:tgtEl>
                                          <p:spTgt spid="28"/>
                                        </p:tgtEl>
                                      </p:cBhvr>
                                      <p:to x="100000" y="80000"/>
                                    </p:animScale>
                                    <p:animScale>
                                      <p:cBhvr>
                                        <p:cTn id="104" dur="41" decel="50000">
                                          <p:stCondLst>
                                            <p:cond delay="335"/>
                                          </p:stCondLst>
                                        </p:cTn>
                                        <p:tgtEl>
                                          <p:spTgt spid="28"/>
                                        </p:tgtEl>
                                      </p:cBhvr>
                                      <p:to x="100000" y="100000"/>
                                    </p:animScale>
                                    <p:animScale>
                                      <p:cBhvr>
                                        <p:cTn id="105" dur="7">
                                          <p:stCondLst>
                                            <p:cond delay="410"/>
                                          </p:stCondLst>
                                        </p:cTn>
                                        <p:tgtEl>
                                          <p:spTgt spid="28"/>
                                        </p:tgtEl>
                                      </p:cBhvr>
                                      <p:to x="100000" y="90000"/>
                                    </p:animScale>
                                    <p:animScale>
                                      <p:cBhvr>
                                        <p:cTn id="106" dur="41" decel="50000">
                                          <p:stCondLst>
                                            <p:cond delay="417"/>
                                          </p:stCondLst>
                                        </p:cTn>
                                        <p:tgtEl>
                                          <p:spTgt spid="28"/>
                                        </p:tgtEl>
                                      </p:cBhvr>
                                      <p:to x="100000" y="100000"/>
                                    </p:animScale>
                                    <p:animScale>
                                      <p:cBhvr>
                                        <p:cTn id="107" dur="7">
                                          <p:stCondLst>
                                            <p:cond delay="452"/>
                                          </p:stCondLst>
                                        </p:cTn>
                                        <p:tgtEl>
                                          <p:spTgt spid="28"/>
                                        </p:tgtEl>
                                      </p:cBhvr>
                                      <p:to x="100000" y="95000"/>
                                    </p:animScale>
                                    <p:animScale>
                                      <p:cBhvr>
                                        <p:cTn id="108" dur="41" decel="50000">
                                          <p:stCondLst>
                                            <p:cond delay="459"/>
                                          </p:stCondLst>
                                        </p:cTn>
                                        <p:tgtEl>
                                          <p:spTgt spid="28"/>
                                        </p:tgtEl>
                                      </p:cBhvr>
                                      <p:to x="100000" y="100000"/>
                                    </p:animScale>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5" end="5"/>
                                            </p:txEl>
                                          </p:spTgt>
                                        </p:tgtEl>
                                        <p:attrNameLst>
                                          <p:attrName>style.visibility</p:attrName>
                                        </p:attrNameLst>
                                      </p:cBhvr>
                                      <p:to>
                                        <p:strVal val="visible"/>
                                      </p:to>
                                    </p:set>
                                    <p:animEffect transition="in" filter="wipe(left)">
                                      <p:cBhvr>
                                        <p:cTn id="112" dur="500"/>
                                        <p:tgtEl>
                                          <p:spTgt spid="2">
                                            <p:txEl>
                                              <p:pRg st="5" end="5"/>
                                            </p:txEl>
                                          </p:spTgt>
                                        </p:tgtEl>
                                      </p:cBhvr>
                                    </p:animEffect>
                                  </p:childTnLst>
                                </p:cTn>
                              </p:par>
                            </p:childTnLst>
                          </p:cTn>
                        </p:par>
                        <p:par>
                          <p:cTn id="113" fill="hold">
                            <p:stCondLst>
                              <p:cond delay="1000"/>
                            </p:stCondLst>
                            <p:childTnLst>
                              <p:par>
                                <p:cTn id="114" presetID="22" presetClass="entr" presetSubtype="8" fill="hold" nodeType="after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wipe(left)">
                                      <p:cBhvr>
                                        <p:cTn id="116" dur="500"/>
                                        <p:tgtEl>
                                          <p:spTgt spid="24"/>
                                        </p:tgtEl>
                                      </p:cBhvr>
                                    </p:animEffect>
                                  </p:childTnLst>
                                </p:cTn>
                              </p:par>
                            </p:childTnLst>
                          </p:cTn>
                        </p:par>
                        <p:par>
                          <p:cTn id="117" fill="hold">
                            <p:stCondLst>
                              <p:cond delay="1500"/>
                            </p:stCondLst>
                            <p:childTnLst>
                              <p:par>
                                <p:cTn id="118" presetID="22" presetClass="entr" presetSubtype="8" fill="hold" grpId="0" nodeType="afterEffect">
                                  <p:stCondLst>
                                    <p:cond delay="0"/>
                                  </p:stCondLst>
                                  <p:childTnLst>
                                    <p:set>
                                      <p:cBhvr>
                                        <p:cTn id="119" dur="1" fill="hold">
                                          <p:stCondLst>
                                            <p:cond delay="0"/>
                                          </p:stCondLst>
                                        </p:cTn>
                                        <p:tgtEl>
                                          <p:spTgt spid="2">
                                            <p:txEl>
                                              <p:pRg st="6" end="6"/>
                                            </p:txEl>
                                          </p:spTgt>
                                        </p:tgtEl>
                                        <p:attrNameLst>
                                          <p:attrName>style.visibility</p:attrName>
                                        </p:attrNameLst>
                                      </p:cBhvr>
                                      <p:to>
                                        <p:strVal val="visible"/>
                                      </p:to>
                                    </p:set>
                                    <p:animEffect transition="in" filter="wipe(left)">
                                      <p:cBhvr>
                                        <p:cTn id="12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69C88A2-5FF2-9958-B0FC-0AB2B97C7810}"/>
              </a:ext>
            </a:extLst>
          </p:cNvPr>
          <p:cNvSpPr txBox="1"/>
          <p:nvPr/>
        </p:nvSpPr>
        <p:spPr>
          <a:xfrm>
            <a:off x="1062000" y="1884629"/>
            <a:ext cx="7020000" cy="1631216"/>
          </a:xfrm>
          <a:prstGeom prst="rect">
            <a:avLst/>
          </a:prstGeom>
          <a:noFill/>
          <a:effectLst>
            <a:outerShdw blurRad="50800" dir="5400000" algn="ctr" rotWithShape="0">
              <a:schemeClr val="tx2">
                <a:lumMod val="60000"/>
                <a:lumOff val="40000"/>
              </a:schemeClr>
            </a:outerShdw>
          </a:effectLst>
        </p:spPr>
        <p:txBody>
          <a:bodyPr wrap="square">
            <a:spAutoFit/>
          </a:bodyPr>
          <a:lstStyle>
            <a:defPPr>
              <a:defRPr lang="en-US"/>
            </a:defPPr>
            <a:lvl1pPr algn="ctr">
              <a:defRPr sz="5000" b="1" spc="300">
                <a:ln w="12700">
                  <a:solidFill>
                    <a:schemeClr val="accent2">
                      <a:lumMod val="50000"/>
                    </a:schemeClr>
                  </a:solidFill>
                  <a:prstDash val="solid"/>
                </a:ln>
                <a:pattFill prst="pct50">
                  <a:fgClr>
                    <a:schemeClr val="accent2">
                      <a:lumMod val="75000"/>
                    </a:schemeClr>
                  </a:fgClr>
                  <a:bgClr>
                    <a:schemeClr val="accent2">
                      <a:lumMod val="60000"/>
                      <a:lumOff val="40000"/>
                    </a:schemeClr>
                  </a:bgClr>
                </a:pattFill>
                <a:effectLst>
                  <a:outerShdw dist="38100" dir="2640000" algn="bl" rotWithShape="0">
                    <a:schemeClr val="accent2">
                      <a:lumMod val="50000"/>
                    </a:schemeClr>
                  </a:outerShdw>
                </a:effectLst>
              </a:defRPr>
            </a:lvl1pPr>
          </a:lstStyle>
          <a:p>
            <a:r>
              <a:rPr lang="en-US" dirty="0">
                <a:ln w="12700">
                  <a:solidFill>
                    <a:schemeClr val="accent1">
                      <a:lumMod val="75000"/>
                    </a:schemeClr>
                  </a:solidFill>
                  <a:prstDash val="solid"/>
                </a:ln>
                <a:pattFill prst="pct50">
                  <a:fgClr>
                    <a:schemeClr val="accent1">
                      <a:lumMod val="75000"/>
                    </a:schemeClr>
                  </a:fgClr>
                  <a:bgClr>
                    <a:schemeClr val="accent1">
                      <a:lumMod val="20000"/>
                      <a:lumOff val="80000"/>
                    </a:schemeClr>
                  </a:bgClr>
                </a:pattFill>
                <a:effectLst>
                  <a:outerShdw dist="38100" dir="2640000" algn="bl" rotWithShape="0">
                    <a:schemeClr val="accent1">
                      <a:lumMod val="75000"/>
                    </a:schemeClr>
                  </a:outerShdw>
                </a:effectLst>
              </a:rPr>
              <a:t>EXCUSES </a:t>
            </a:r>
            <a:br>
              <a:rPr lang="en-US" dirty="0">
                <a:ln w="12700">
                  <a:solidFill>
                    <a:schemeClr val="accent1">
                      <a:lumMod val="75000"/>
                    </a:schemeClr>
                  </a:solidFill>
                  <a:prstDash val="solid"/>
                </a:ln>
                <a:pattFill prst="pct50">
                  <a:fgClr>
                    <a:schemeClr val="accent1">
                      <a:lumMod val="75000"/>
                    </a:schemeClr>
                  </a:fgClr>
                  <a:bgClr>
                    <a:schemeClr val="accent1">
                      <a:lumMod val="20000"/>
                      <a:lumOff val="80000"/>
                    </a:schemeClr>
                  </a:bgClr>
                </a:pattFill>
                <a:effectLst>
                  <a:outerShdw dist="38100" dir="2640000" algn="bl" rotWithShape="0">
                    <a:schemeClr val="accent1">
                      <a:lumMod val="75000"/>
                    </a:schemeClr>
                  </a:outerShdw>
                </a:effectLst>
              </a:rPr>
            </a:br>
            <a:r>
              <a:rPr lang="en-US" dirty="0">
                <a:ln w="12700">
                  <a:solidFill>
                    <a:schemeClr val="accent1">
                      <a:lumMod val="75000"/>
                    </a:schemeClr>
                  </a:solidFill>
                  <a:prstDash val="solid"/>
                </a:ln>
                <a:pattFill prst="pct50">
                  <a:fgClr>
                    <a:schemeClr val="accent1">
                      <a:lumMod val="75000"/>
                    </a:schemeClr>
                  </a:fgClr>
                  <a:bgClr>
                    <a:schemeClr val="accent1">
                      <a:lumMod val="20000"/>
                      <a:lumOff val="80000"/>
                    </a:schemeClr>
                  </a:bgClr>
                </a:pattFill>
                <a:effectLst>
                  <a:outerShdw dist="38100" dir="2640000" algn="bl" rotWithShape="0">
                    <a:schemeClr val="accent1">
                      <a:lumMod val="75000"/>
                    </a:schemeClr>
                  </a:outerShdw>
                </a:effectLst>
              </a:rPr>
              <a:t>TO AVOID MISSION</a:t>
            </a:r>
            <a:endParaRPr lang="es-ES" dirty="0">
              <a:ln w="12700">
                <a:solidFill>
                  <a:schemeClr val="accent1">
                    <a:lumMod val="75000"/>
                  </a:schemeClr>
                </a:solidFill>
                <a:prstDash val="solid"/>
              </a:ln>
              <a:pattFill prst="pct50">
                <a:fgClr>
                  <a:schemeClr val="accent1">
                    <a:lumMod val="75000"/>
                  </a:schemeClr>
                </a:fgClr>
                <a:bgClr>
                  <a:schemeClr val="accent1">
                    <a:lumMod val="20000"/>
                    <a:lumOff val="80000"/>
                  </a:schemeClr>
                </a:bgClr>
              </a:pattFill>
              <a:effectLst>
                <a:outerShdw dist="38100" dir="2640000" algn="bl" rotWithShape="0">
                  <a:schemeClr val="accent1">
                    <a:lumMod val="75000"/>
                  </a:schemeClr>
                </a:outerShdw>
              </a:effectLst>
            </a:endParaRPr>
          </a:p>
        </p:txBody>
      </p:sp>
    </p:spTree>
    <p:extLst>
      <p:ext uri="{BB962C8B-B14F-4D97-AF65-F5344CB8AC3E}">
        <p14:creationId xmlns:p14="http://schemas.microsoft.com/office/powerpoint/2010/main" val="37406336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BEFE571-C984-03E5-3438-40F7C99D3475}"/>
              </a:ext>
            </a:extLst>
          </p:cNvPr>
          <p:cNvSpPr txBox="1"/>
          <p:nvPr/>
        </p:nvSpPr>
        <p:spPr>
          <a:xfrm>
            <a:off x="0" y="-100800"/>
            <a:ext cx="3506400" cy="769441"/>
          </a:xfrm>
          <a:prstGeom prst="rect">
            <a:avLst/>
          </a:prstGeom>
          <a:noFill/>
        </p:spPr>
        <p:txBody>
          <a:bodyPr wrap="square">
            <a:spAutoFit/>
          </a:bodyPr>
          <a:lstStyle/>
          <a:p>
            <a:pPr algn="ctr"/>
            <a:r>
              <a:rPr lang="es-ES" sz="4400" b="1" spc="6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FEAR</a:t>
            </a:r>
          </a:p>
        </p:txBody>
      </p:sp>
      <p:sp>
        <p:nvSpPr>
          <p:cNvPr id="5" name="CuadroTexto 4">
            <a:extLst>
              <a:ext uri="{FF2B5EF4-FFF2-40B4-BE49-F238E27FC236}">
                <a16:creationId xmlns:a16="http://schemas.microsoft.com/office/drawing/2014/main" id="{DBE8E22F-2B36-15A6-BE8F-B3AB1DC1E526}"/>
              </a:ext>
            </a:extLst>
          </p:cNvPr>
          <p:cNvSpPr txBox="1"/>
          <p:nvPr/>
        </p:nvSpPr>
        <p:spPr>
          <a:xfrm>
            <a:off x="3391200" y="10554"/>
            <a:ext cx="5678293" cy="584775"/>
          </a:xfrm>
          <a:prstGeom prst="rect">
            <a:avLst/>
          </a:prstGeom>
          <a:noFill/>
        </p:spPr>
        <p:txBody>
          <a:bodyPr wrap="square">
            <a:spAutoFit/>
            <a:scene3d>
              <a:camera prst="orthographicFront"/>
              <a:lightRig rig="threePt" dir="t"/>
            </a:scene3d>
            <a:sp3d extrusionH="57150">
              <a:bevelT w="38100" h="38100"/>
            </a:sp3d>
          </a:bodyPr>
          <a:lstStyle/>
          <a:p>
            <a:pPr algn="ctr"/>
            <a:r>
              <a:rPr lang="es-ES" sz="1600" b="1" dirty="0">
                <a:solidFill>
                  <a:srgbClr val="C00000"/>
                </a:solidFill>
                <a:latin typeface="Comic Sans MS" panose="030F0702030302020204" pitchFamily="66" charset="0"/>
              </a:rPr>
              <a:t>“</a:t>
            </a:r>
            <a:r>
              <a:rPr lang="en-US" sz="1600" b="1" dirty="0">
                <a:solidFill>
                  <a:srgbClr val="C00000"/>
                </a:solidFill>
                <a:latin typeface="Comic Sans MS" panose="030F0702030302020204" pitchFamily="66" charset="0"/>
              </a:rPr>
              <a:t>But Jonah arose to flee to Tarshish from the presence of the Lord</a:t>
            </a:r>
            <a:r>
              <a:rPr lang="es-ES" sz="1600" b="1" dirty="0">
                <a:solidFill>
                  <a:srgbClr val="C00000"/>
                </a:solidFill>
                <a:latin typeface="Comic Sans MS" panose="030F0702030302020204" pitchFamily="66" charset="0"/>
              </a:rPr>
              <a:t>…” </a:t>
            </a:r>
            <a:r>
              <a:rPr lang="es-ES" sz="1200" b="1" dirty="0">
                <a:solidFill>
                  <a:srgbClr val="C00000"/>
                </a:solidFill>
                <a:latin typeface="Comic Sans MS" panose="030F0702030302020204" pitchFamily="66" charset="0"/>
              </a:rPr>
              <a:t>(Jonah 1:3)</a:t>
            </a:r>
          </a:p>
        </p:txBody>
      </p:sp>
      <p:sp>
        <p:nvSpPr>
          <p:cNvPr id="6" name="CuadroTexto 5">
            <a:extLst>
              <a:ext uri="{FF2B5EF4-FFF2-40B4-BE49-F238E27FC236}">
                <a16:creationId xmlns:a16="http://schemas.microsoft.com/office/drawing/2014/main" id="{95F897D2-0DDA-7412-6953-C8B25BABAEFE}"/>
              </a:ext>
            </a:extLst>
          </p:cNvPr>
          <p:cNvSpPr txBox="1"/>
          <p:nvPr/>
        </p:nvSpPr>
        <p:spPr>
          <a:xfrm>
            <a:off x="158873" y="678435"/>
            <a:ext cx="6578293" cy="923330"/>
          </a:xfrm>
          <a:prstGeom prst="rect">
            <a:avLst/>
          </a:prstGeom>
          <a:noFill/>
        </p:spPr>
        <p:txBody>
          <a:bodyPr wrap="square" rtlCol="0">
            <a:spAutoFit/>
          </a:bodyPr>
          <a:lstStyle/>
          <a:p>
            <a:pPr>
              <a:spcBef>
                <a:spcPts val="600"/>
              </a:spcBef>
            </a:pPr>
            <a:r>
              <a:rPr lang="en-US" b="1" dirty="0">
                <a:solidFill>
                  <a:schemeClr val="bg1"/>
                </a:solidFill>
                <a:effectLst>
                  <a:outerShdw blurRad="38100" dist="38100" dir="2700000" algn="tl">
                    <a:srgbClr val="000000">
                      <a:alpha val="43137"/>
                    </a:srgbClr>
                  </a:outerShdw>
                </a:effectLst>
              </a:rPr>
              <a:t>God sent Jonah as a missionary to distant lands, to preach in Nineveh, the capital of the Assyrian empire, Israel's enemy (Jonah 1:1-2). The Assyrians were known for their cruelty (Nahum 3:1-4</a:t>
            </a:r>
            <a:r>
              <a:rPr lang="es-ES" b="1" dirty="0">
                <a:solidFill>
                  <a:schemeClr val="bg1"/>
                </a:solidFill>
                <a:effectLst>
                  <a:outerShdw blurRad="38100" dist="38100" dir="2700000" algn="tl">
                    <a:srgbClr val="000000">
                      <a:alpha val="43137"/>
                    </a:srgbClr>
                  </a:outerShdw>
                </a:effectLst>
              </a:rPr>
              <a:t>).</a:t>
            </a:r>
          </a:p>
        </p:txBody>
      </p:sp>
      <p:pic>
        <p:nvPicPr>
          <p:cNvPr id="4" name="Imagen 3" descr="Una captura de un videojuego&#10;&#10;Descripción generada automáticamente con confianza media">
            <a:extLst>
              <a:ext uri="{FF2B5EF4-FFF2-40B4-BE49-F238E27FC236}">
                <a16:creationId xmlns:a16="http://schemas.microsoft.com/office/drawing/2014/main" id="{50006AEA-BACB-DA37-F28E-CFE1C5C3C9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37166" y="692610"/>
            <a:ext cx="2332327" cy="1078590"/>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a:extLst>
              <a:ext uri="{FF2B5EF4-FFF2-40B4-BE49-F238E27FC236}">
                <a16:creationId xmlns:a16="http://schemas.microsoft.com/office/drawing/2014/main" id="{2F718D7A-9117-B6C5-4304-2A6E2FF30E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44676" y="1925515"/>
            <a:ext cx="1881617" cy="1313100"/>
          </a:xfrm>
          <a:prstGeom prst="roundRect">
            <a:avLst>
              <a:gd name="adj" fmla="val 4167"/>
            </a:avLst>
          </a:prstGeom>
          <a:solidFill>
            <a:srgbClr val="FFFFFF"/>
          </a:solidFill>
          <a:ln w="7620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hombre parado enfrente de una playa&#10;&#10;Descripción generada automáticamente">
            <a:extLst>
              <a:ext uri="{FF2B5EF4-FFF2-40B4-BE49-F238E27FC236}">
                <a16:creationId xmlns:a16="http://schemas.microsoft.com/office/drawing/2014/main" id="{652C6891-C421-E1E1-B6A2-215604EA67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8873" y="2570115"/>
            <a:ext cx="2382150" cy="2382150"/>
          </a:xfrm>
          <a:prstGeom prst="roundRect">
            <a:avLst>
              <a:gd name="adj" fmla="val 1032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C00000"/>
            </a:contourClr>
          </a:sp3d>
        </p:spPr>
      </p:pic>
      <p:sp>
        <p:nvSpPr>
          <p:cNvPr id="11" name="CuadroTexto 10">
            <a:extLst>
              <a:ext uri="{FF2B5EF4-FFF2-40B4-BE49-F238E27FC236}">
                <a16:creationId xmlns:a16="http://schemas.microsoft.com/office/drawing/2014/main" id="{693FC280-0416-9563-F069-8E15FCDC5B83}"/>
              </a:ext>
            </a:extLst>
          </p:cNvPr>
          <p:cNvSpPr txBox="1"/>
          <p:nvPr/>
        </p:nvSpPr>
        <p:spPr>
          <a:xfrm>
            <a:off x="2615876" y="2383200"/>
            <a:ext cx="4572000" cy="923330"/>
          </a:xfrm>
          <a:prstGeom prst="rect">
            <a:avLst/>
          </a:prstGeom>
          <a:noFill/>
        </p:spPr>
        <p:txBody>
          <a:bodyPr wrap="square">
            <a:spAutoFit/>
          </a:bodyPr>
          <a:lstStyle/>
          <a:p>
            <a:pPr>
              <a:spcBef>
                <a:spcPts val="600"/>
              </a:spcBef>
            </a:pPr>
            <a:r>
              <a:rPr lang="en-US" b="1" dirty="0">
                <a:solidFill>
                  <a:schemeClr val="bg1"/>
                </a:solidFill>
                <a:effectLst>
                  <a:outerShdw blurRad="38100" dist="38100" dir="2700000" algn="tl">
                    <a:srgbClr val="000000">
                      <a:alpha val="43137"/>
                    </a:srgbClr>
                  </a:outerShdw>
                </a:effectLst>
              </a:rPr>
              <a:t>Put yourself in Jonah's situation. From a human point of view, wouldn't you also be filled with fear and trepidation</a:t>
            </a:r>
            <a:r>
              <a:rPr lang="es-ES" b="1" dirty="0">
                <a:solidFill>
                  <a:schemeClr val="bg1"/>
                </a:solidFill>
                <a:effectLst>
                  <a:outerShdw blurRad="38100" dist="38100" dir="2700000" algn="tl">
                    <a:srgbClr val="000000">
                      <a:alpha val="43137"/>
                    </a:srgbClr>
                  </a:outerShdw>
                </a:effectLst>
              </a:rPr>
              <a:t>?</a:t>
            </a:r>
          </a:p>
        </p:txBody>
      </p:sp>
      <p:sp>
        <p:nvSpPr>
          <p:cNvPr id="13" name="CuadroTexto 12">
            <a:extLst>
              <a:ext uri="{FF2B5EF4-FFF2-40B4-BE49-F238E27FC236}">
                <a16:creationId xmlns:a16="http://schemas.microsoft.com/office/drawing/2014/main" id="{9556D569-35BA-4D87-FB9A-8EEA3A7D9266}"/>
              </a:ext>
            </a:extLst>
          </p:cNvPr>
          <p:cNvSpPr txBox="1"/>
          <p:nvPr/>
        </p:nvSpPr>
        <p:spPr>
          <a:xfrm>
            <a:off x="2619360" y="3306530"/>
            <a:ext cx="6524639" cy="1200329"/>
          </a:xfrm>
          <a:prstGeom prst="rect">
            <a:avLst/>
          </a:prstGeom>
          <a:noFill/>
        </p:spPr>
        <p:txBody>
          <a:bodyPr wrap="square">
            <a:spAutoFit/>
          </a:bodyPr>
          <a:lstStyle/>
          <a:p>
            <a:pPr>
              <a:spcBef>
                <a:spcPts val="600"/>
              </a:spcBef>
            </a:pPr>
            <a:r>
              <a:rPr lang="en-US" b="1" dirty="0">
                <a:solidFill>
                  <a:schemeClr val="bg1"/>
                </a:solidFill>
                <a:effectLst>
                  <a:outerShdw blurRad="38100" dist="38100" dir="2700000" algn="tl">
                    <a:srgbClr val="000000">
                      <a:alpha val="43137"/>
                    </a:srgbClr>
                  </a:outerShdw>
                </a:effectLst>
              </a:rPr>
              <a:t>Jonah reacted by fleeing so as not to carry out his mission. He believed he had enough reasons not to obey the divine order. However, he forgot something fundamental: God is our shield, with Him there is no fear</a:t>
            </a:r>
            <a:r>
              <a:rPr lang="es-ES" b="1" dirty="0">
                <a:solidFill>
                  <a:schemeClr val="bg1"/>
                </a:solidFill>
                <a:effectLst>
                  <a:outerShdw blurRad="38100" dist="38100" dir="2700000" algn="tl">
                    <a:srgbClr val="000000">
                      <a:alpha val="43137"/>
                    </a:srgbClr>
                  </a:outerShdw>
                </a:effectLst>
              </a:rPr>
              <a:t> (Ps. 115:11; 118:6).</a:t>
            </a:r>
          </a:p>
        </p:txBody>
      </p:sp>
      <p:sp>
        <p:nvSpPr>
          <p:cNvPr id="8" name="CuadroTexto 7">
            <a:extLst>
              <a:ext uri="{FF2B5EF4-FFF2-40B4-BE49-F238E27FC236}">
                <a16:creationId xmlns:a16="http://schemas.microsoft.com/office/drawing/2014/main" id="{2ACF7401-7671-1C17-6DDC-E69BF26E92BC}"/>
              </a:ext>
            </a:extLst>
          </p:cNvPr>
          <p:cNvSpPr txBox="1"/>
          <p:nvPr/>
        </p:nvSpPr>
        <p:spPr>
          <a:xfrm>
            <a:off x="155876" y="1591971"/>
            <a:ext cx="6524638" cy="923330"/>
          </a:xfrm>
          <a:prstGeom prst="rect">
            <a:avLst/>
          </a:prstGeom>
          <a:noFill/>
        </p:spPr>
        <p:txBody>
          <a:bodyPr wrap="square">
            <a:spAutoFit/>
          </a:bodyPr>
          <a:lstStyle/>
          <a:p>
            <a:pPr>
              <a:spcBef>
                <a:spcPts val="600"/>
              </a:spcBef>
            </a:pPr>
            <a:r>
              <a:rPr lang="en-US" b="1" dirty="0">
                <a:solidFill>
                  <a:schemeClr val="bg1"/>
                </a:solidFill>
                <a:effectLst>
                  <a:outerShdw blurRad="38100" dist="38100" dir="2700000" algn="tl">
                    <a:srgbClr val="000000">
                      <a:alpha val="43137"/>
                    </a:srgbClr>
                  </a:outerShdw>
                </a:effectLst>
              </a:rPr>
              <a:t>Go preach to cruel enemies? How would they react when one of their enemies entered their capital and told them that they were going to be destroyed</a:t>
            </a:r>
            <a:r>
              <a:rPr lang="es-ES" b="1" dirty="0">
                <a:solidFill>
                  <a:schemeClr val="bg1"/>
                </a:solidFill>
                <a:effectLst>
                  <a:outerShdw blurRad="38100" dist="38100" dir="2700000" algn="tl">
                    <a:srgbClr val="000000">
                      <a:alpha val="43137"/>
                    </a:srgbClr>
                  </a:outerShdw>
                </a:effectLst>
              </a:rPr>
              <a:t>?</a:t>
            </a:r>
          </a:p>
        </p:txBody>
      </p:sp>
      <p:sp>
        <p:nvSpPr>
          <p:cNvPr id="12" name="CuadroTexto 11">
            <a:extLst>
              <a:ext uri="{FF2B5EF4-FFF2-40B4-BE49-F238E27FC236}">
                <a16:creationId xmlns:a16="http://schemas.microsoft.com/office/drawing/2014/main" id="{EB35190A-A818-D237-9759-4E1A5F6B08FD}"/>
              </a:ext>
            </a:extLst>
          </p:cNvPr>
          <p:cNvSpPr txBox="1"/>
          <p:nvPr/>
        </p:nvSpPr>
        <p:spPr>
          <a:xfrm>
            <a:off x="2615875" y="4506859"/>
            <a:ext cx="6524637" cy="646331"/>
          </a:xfrm>
          <a:prstGeom prst="rect">
            <a:avLst/>
          </a:prstGeom>
          <a:noFill/>
        </p:spPr>
        <p:txBody>
          <a:bodyPr wrap="square">
            <a:spAutoFit/>
          </a:bodyPr>
          <a:lstStyle/>
          <a:p>
            <a:pPr>
              <a:spcBef>
                <a:spcPts val="600"/>
              </a:spcBef>
            </a:pPr>
            <a:r>
              <a:rPr lang="en-US" b="1" dirty="0">
                <a:solidFill>
                  <a:schemeClr val="bg1"/>
                </a:solidFill>
                <a:effectLst>
                  <a:outerShdw blurRad="38100" dist="38100" dir="2700000" algn="tl">
                    <a:srgbClr val="000000">
                      <a:alpha val="43137"/>
                    </a:srgbClr>
                  </a:outerShdw>
                </a:effectLst>
              </a:rPr>
              <a:t>Let us trust in God and not let our fears be an excuse for not preaching the message of salvation</a:t>
            </a:r>
            <a:r>
              <a:rPr lang="es-ES"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2479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800" decel="100000"/>
                                        <p:tgtEl>
                                          <p:spTgt spid="4"/>
                                        </p:tgtEl>
                                      </p:cBhvr>
                                    </p:animEffect>
                                    <p:anim calcmode="lin" valueType="num">
                                      <p:cBhvr>
                                        <p:cTn id="22" dur="800" decel="100000" fill="hold"/>
                                        <p:tgtEl>
                                          <p:spTgt spid="4"/>
                                        </p:tgtEl>
                                        <p:attrNameLst>
                                          <p:attrName>style.rotation</p:attrName>
                                        </p:attrNameLst>
                                      </p:cBhvr>
                                      <p:tavLst>
                                        <p:tav tm="0">
                                          <p:val>
                                            <p:fltVal val="-90"/>
                                          </p:val>
                                        </p:tav>
                                        <p:tav tm="100000">
                                          <p:val>
                                            <p:fltVal val="0"/>
                                          </p:val>
                                        </p:tav>
                                      </p:tavLst>
                                    </p:anim>
                                    <p:anim calcmode="lin" valueType="num">
                                      <p:cBhvr>
                                        <p:cTn id="23" dur="800" decel="100000" fill="hold"/>
                                        <p:tgtEl>
                                          <p:spTgt spid="4"/>
                                        </p:tgtEl>
                                        <p:attrNameLst>
                                          <p:attrName>ppt_x</p:attrName>
                                        </p:attrNameLst>
                                      </p:cBhvr>
                                      <p:tavLst>
                                        <p:tav tm="0">
                                          <p:val>
                                            <p:strVal val="#ppt_x+0.4"/>
                                          </p:val>
                                        </p:tav>
                                        <p:tav tm="100000">
                                          <p:val>
                                            <p:strVal val="#ppt_x-0.05"/>
                                          </p:val>
                                        </p:tav>
                                      </p:tavLst>
                                    </p:anim>
                                    <p:anim calcmode="lin" valueType="num">
                                      <p:cBhvr>
                                        <p:cTn id="24" dur="800" decel="100000" fill="hold"/>
                                        <p:tgtEl>
                                          <p:spTgt spid="4"/>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fltVal val="0"/>
                                          </p:val>
                                        </p:tav>
                                        <p:tav tm="100000">
                                          <p:val>
                                            <p:strVal val="#ppt_w"/>
                                          </p:val>
                                        </p:tav>
                                      </p:tavLst>
                                    </p:anim>
                                    <p:anim calcmode="lin" valueType="num">
                                      <p:cBhvr>
                                        <p:cTn id="46" dur="1000" fill="hold"/>
                                        <p:tgtEl>
                                          <p:spTgt spid="11"/>
                                        </p:tgtEl>
                                        <p:attrNameLst>
                                          <p:attrName>ppt_h</p:attrName>
                                        </p:attrNameLst>
                                      </p:cBhvr>
                                      <p:tavLst>
                                        <p:tav tm="0">
                                          <p:val>
                                            <p:fltVal val="0"/>
                                          </p:val>
                                        </p:tav>
                                        <p:tav tm="100000">
                                          <p:val>
                                            <p:strVal val="#ppt_h"/>
                                          </p:val>
                                        </p:tav>
                                      </p:tavLst>
                                    </p:anim>
                                    <p:anim calcmode="lin" valueType="num">
                                      <p:cBhvr>
                                        <p:cTn id="4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1000" fill="hold"/>
                                        <p:tgtEl>
                                          <p:spTgt spid="9"/>
                                        </p:tgtEl>
                                        <p:attrNameLst>
                                          <p:attrName>ppt_w</p:attrName>
                                        </p:attrNameLst>
                                      </p:cBhvr>
                                      <p:tavLst>
                                        <p:tav tm="0">
                                          <p:val>
                                            <p:fltVal val="0"/>
                                          </p:val>
                                        </p:tav>
                                        <p:tav tm="100000">
                                          <p:val>
                                            <p:strVal val="#ppt_w"/>
                                          </p:val>
                                        </p:tav>
                                      </p:tavLst>
                                    </p:anim>
                                    <p:anim calcmode="lin" valueType="num">
                                      <p:cBhvr>
                                        <p:cTn id="54" dur="1000" fill="hold"/>
                                        <p:tgtEl>
                                          <p:spTgt spid="9"/>
                                        </p:tgtEl>
                                        <p:attrNameLst>
                                          <p:attrName>ppt_h</p:attrName>
                                        </p:attrNameLst>
                                      </p:cBhvr>
                                      <p:tavLst>
                                        <p:tav tm="0">
                                          <p:val>
                                            <p:fltVal val="0"/>
                                          </p:val>
                                        </p:tav>
                                        <p:tav tm="100000">
                                          <p:val>
                                            <p:strVal val="#ppt_h"/>
                                          </p:val>
                                        </p:tav>
                                      </p:tavLst>
                                    </p:anim>
                                    <p:anim calcmode="lin" valueType="num">
                                      <p:cBhvr>
                                        <p:cTn id="55" dur="1000" fill="hold"/>
                                        <p:tgtEl>
                                          <p:spTgt spid="9"/>
                                        </p:tgtEl>
                                        <p:attrNameLst>
                                          <p:attrName>style.rotation</p:attrName>
                                        </p:attrNameLst>
                                      </p:cBhvr>
                                      <p:tavLst>
                                        <p:tav tm="0">
                                          <p:val>
                                            <p:fltVal val="90"/>
                                          </p:val>
                                        </p:tav>
                                        <p:tav tm="100000">
                                          <p:val>
                                            <p:fltVal val="0"/>
                                          </p:val>
                                        </p:tav>
                                      </p:tavLst>
                                    </p:anim>
                                    <p:animEffect transition="in" filter="fade">
                                      <p:cBhvr>
                                        <p:cTn id="56" dur="1000"/>
                                        <p:tgtEl>
                                          <p:spTgt spid="9"/>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left)">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13" grpId="0"/>
      <p:bldP spid="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Imagen 12" descr="Un pájaro parado en un cuerpo de agua&#10;&#10;Descripción generada automáticamente con confianza media">
            <a:extLst>
              <a:ext uri="{FF2B5EF4-FFF2-40B4-BE49-F238E27FC236}">
                <a16:creationId xmlns:a16="http://schemas.microsoft.com/office/drawing/2014/main" id="{9DD587E2-24BC-9D09-FA81-EFB2C4809F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64800" y="1262622"/>
            <a:ext cx="2681618" cy="3719778"/>
          </a:xfrm>
          <a:prstGeom prst="roundRect">
            <a:avLst>
              <a:gd name="adj" fmla="val 861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n 14" descr="Dibujo de una persona&#10;&#10;Descripción generada automáticamente con confianza media">
            <a:extLst>
              <a:ext uri="{FF2B5EF4-FFF2-40B4-BE49-F238E27FC236}">
                <a16:creationId xmlns:a16="http://schemas.microsoft.com/office/drawing/2014/main" id="{5D11AC40-AC3C-22A2-2962-F6B1F29C206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94649" y="1262622"/>
            <a:ext cx="2681618" cy="3719778"/>
          </a:xfrm>
          <a:prstGeom prst="roundRect">
            <a:avLst>
              <a:gd name="adj" fmla="val 673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02EC2176-57A0-B359-F374-83DD245DE06C}"/>
              </a:ext>
            </a:extLst>
          </p:cNvPr>
          <p:cNvSpPr txBox="1"/>
          <p:nvPr/>
        </p:nvSpPr>
        <p:spPr>
          <a:xfrm>
            <a:off x="0" y="-36000"/>
            <a:ext cx="9143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rPr>
              <a:t>MISCONCEPTIONS</a:t>
            </a:r>
          </a:p>
        </p:txBody>
      </p:sp>
      <p:sp>
        <p:nvSpPr>
          <p:cNvPr id="5" name="CuadroTexto 4">
            <a:extLst>
              <a:ext uri="{FF2B5EF4-FFF2-40B4-BE49-F238E27FC236}">
                <a16:creationId xmlns:a16="http://schemas.microsoft.com/office/drawing/2014/main" id="{6C39C750-A8CD-8312-2F28-EF672FBB3F10}"/>
              </a:ext>
            </a:extLst>
          </p:cNvPr>
          <p:cNvSpPr txBox="1"/>
          <p:nvPr/>
        </p:nvSpPr>
        <p:spPr>
          <a:xfrm>
            <a:off x="67733" y="555942"/>
            <a:ext cx="9008534" cy="584775"/>
          </a:xfrm>
          <a:prstGeom prst="rect">
            <a:avLst/>
          </a:prstGeom>
          <a:noFill/>
        </p:spPr>
        <p:txBody>
          <a:bodyPr wrap="square">
            <a:spAutoFit/>
          </a:bodyPr>
          <a:lstStyle/>
          <a:p>
            <a:pPr algn="ctr"/>
            <a:r>
              <a:rPr lang="es-ES" sz="16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sz="16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And he said to them, “Pick me up and throw me into the sea; then the sea will become calm for you. For I know that this great tempest is because of me</a:t>
            </a:r>
            <a:r>
              <a:rPr lang="es-ES" sz="16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2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(Jonah 1:12)</a:t>
            </a:r>
          </a:p>
        </p:txBody>
      </p:sp>
      <p:sp>
        <p:nvSpPr>
          <p:cNvPr id="6" name="CuadroTexto 5">
            <a:extLst>
              <a:ext uri="{FF2B5EF4-FFF2-40B4-BE49-F238E27FC236}">
                <a16:creationId xmlns:a16="http://schemas.microsoft.com/office/drawing/2014/main" id="{50BC8B8E-023D-6843-ED79-BE64044FBDC9}"/>
              </a:ext>
            </a:extLst>
          </p:cNvPr>
          <p:cNvSpPr txBox="1"/>
          <p:nvPr/>
        </p:nvSpPr>
        <p:spPr>
          <a:xfrm>
            <a:off x="67733" y="1243311"/>
            <a:ext cx="3597067" cy="1477328"/>
          </a:xfrm>
          <a:prstGeom prst="rect">
            <a:avLst/>
          </a:prstGeom>
          <a:noFill/>
        </p:spPr>
        <p:txBody>
          <a:bodyPr wrap="square" rtlCol="0">
            <a:spAutoFit/>
          </a:bodyPr>
          <a:lstStyle/>
          <a:p>
            <a:pPr>
              <a:spcBef>
                <a:spcPts val="600"/>
              </a:spcBef>
            </a:pPr>
            <a:r>
              <a:rPr lang="en-US" b="1" dirty="0"/>
              <a:t>Jonah could have used this moment to tell them about the true God. But, instead of doing so, he himself proposed that they throw him into the sea</a:t>
            </a:r>
            <a:r>
              <a:rPr lang="es-ES" b="1" dirty="0"/>
              <a:t>.</a:t>
            </a:r>
          </a:p>
        </p:txBody>
      </p:sp>
      <p:graphicFrame>
        <p:nvGraphicFramePr>
          <p:cNvPr id="7" name="Diagrama 6">
            <a:extLst>
              <a:ext uri="{FF2B5EF4-FFF2-40B4-BE49-F238E27FC236}">
                <a16:creationId xmlns:a16="http://schemas.microsoft.com/office/drawing/2014/main" id="{6091A393-8EF6-AEE7-69AE-CED0F2CD41FD}"/>
              </a:ext>
            </a:extLst>
          </p:cNvPr>
          <p:cNvGraphicFramePr/>
          <p:nvPr>
            <p:extLst>
              <p:ext uri="{D42A27DB-BD31-4B8C-83A1-F6EECF244321}">
                <p14:modId xmlns:p14="http://schemas.microsoft.com/office/powerpoint/2010/main" val="4152909051"/>
              </p:ext>
            </p:extLst>
          </p:nvPr>
        </p:nvGraphicFramePr>
        <p:xfrm>
          <a:off x="3786720" y="1262622"/>
          <a:ext cx="5148479" cy="37197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uadroTexto 3">
            <a:extLst>
              <a:ext uri="{FF2B5EF4-FFF2-40B4-BE49-F238E27FC236}">
                <a16:creationId xmlns:a16="http://schemas.microsoft.com/office/drawing/2014/main" id="{434BC5C6-A6B5-1637-4890-A6E30C432DBB}"/>
              </a:ext>
            </a:extLst>
          </p:cNvPr>
          <p:cNvSpPr txBox="1"/>
          <p:nvPr/>
        </p:nvSpPr>
        <p:spPr>
          <a:xfrm>
            <a:off x="67733" y="3628579"/>
            <a:ext cx="3597067" cy="1200329"/>
          </a:xfrm>
          <a:prstGeom prst="rect">
            <a:avLst/>
          </a:prstGeom>
          <a:noFill/>
        </p:spPr>
        <p:txBody>
          <a:bodyPr wrap="square">
            <a:spAutoFit/>
          </a:bodyPr>
          <a:lstStyle/>
          <a:p>
            <a:pPr>
              <a:spcBef>
                <a:spcPts val="600"/>
              </a:spcBef>
            </a:pPr>
            <a:r>
              <a:rPr lang="en-US" b="1" dirty="0"/>
              <a:t>Like Jonah, we can also have misconceptions about God that can affect the fulfillment of our mission. Some common errors are</a:t>
            </a:r>
            <a:r>
              <a:rPr lang="es-ES" b="1" dirty="0"/>
              <a:t>:</a:t>
            </a:r>
          </a:p>
        </p:txBody>
      </p:sp>
      <p:sp>
        <p:nvSpPr>
          <p:cNvPr id="9" name="CuadroTexto 8">
            <a:extLst>
              <a:ext uri="{FF2B5EF4-FFF2-40B4-BE49-F238E27FC236}">
                <a16:creationId xmlns:a16="http://schemas.microsoft.com/office/drawing/2014/main" id="{6257E38D-DC6E-C268-5BBA-56FEAC0320E1}"/>
              </a:ext>
            </a:extLst>
          </p:cNvPr>
          <p:cNvSpPr txBox="1"/>
          <p:nvPr/>
        </p:nvSpPr>
        <p:spPr>
          <a:xfrm>
            <a:off x="67733" y="2717657"/>
            <a:ext cx="3548836" cy="923330"/>
          </a:xfrm>
          <a:prstGeom prst="rect">
            <a:avLst/>
          </a:prstGeom>
          <a:noFill/>
        </p:spPr>
        <p:txBody>
          <a:bodyPr wrap="square">
            <a:spAutoFit/>
          </a:bodyPr>
          <a:lstStyle/>
          <a:p>
            <a:pPr>
              <a:spcBef>
                <a:spcPts val="600"/>
              </a:spcBef>
            </a:pPr>
            <a:r>
              <a:rPr lang="en-US" b="1" dirty="0"/>
              <a:t>God used his mistake to make him reconsider and turn to Him in prayer (Jonah 2:3-4, 6-7)</a:t>
            </a:r>
            <a:r>
              <a:rPr lang="es-ES" b="1" dirty="0"/>
              <a:t>.</a:t>
            </a:r>
          </a:p>
        </p:txBody>
      </p:sp>
    </p:spTree>
    <p:extLst>
      <p:ext uri="{BB962C8B-B14F-4D97-AF65-F5344CB8AC3E}">
        <p14:creationId xmlns:p14="http://schemas.microsoft.com/office/powerpoint/2010/main" val="41392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0" dur="1000" fill="hold"/>
                                        <p:tgtEl>
                                          <p:spTgt spid="15"/>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5"/>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7">
                                            <p:graphicEl>
                                              <a:dgm id="{2340E875-0866-4EB5-A633-36374D5D001B}"/>
                                            </p:graphicEl>
                                          </p:spTgt>
                                        </p:tgtEl>
                                        <p:attrNameLst>
                                          <p:attrName>style.visibility</p:attrName>
                                        </p:attrNameLst>
                                      </p:cBhvr>
                                      <p:to>
                                        <p:strVal val="visible"/>
                                      </p:to>
                                    </p:set>
                                    <p:anim calcmode="lin" valueType="num">
                                      <p:cBhvr>
                                        <p:cTn id="58" dur="500" fill="hold"/>
                                        <p:tgtEl>
                                          <p:spTgt spid="7">
                                            <p:graphicEl>
                                              <a:dgm id="{2340E875-0866-4EB5-A633-36374D5D001B}"/>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2340E875-0866-4EB5-A633-36374D5D001B}"/>
                                            </p:graphicEl>
                                          </p:spTgt>
                                        </p:tgtEl>
                                        <p:attrNameLst>
                                          <p:attrName>ppt_h</p:attrName>
                                        </p:attrNameLst>
                                      </p:cBhvr>
                                      <p:tavLst>
                                        <p:tav tm="0">
                                          <p:val>
                                            <p:fltVal val="0"/>
                                          </p:val>
                                        </p:tav>
                                        <p:tav tm="100000">
                                          <p:val>
                                            <p:strVal val="#ppt_h"/>
                                          </p:val>
                                        </p:tav>
                                      </p:tavLst>
                                    </p:anim>
                                    <p:animEffect transition="in" filter="fade">
                                      <p:cBhvr>
                                        <p:cTn id="60" dur="500"/>
                                        <p:tgtEl>
                                          <p:spTgt spid="7">
                                            <p:graphicEl>
                                              <a:dgm id="{2340E875-0866-4EB5-A633-36374D5D001B}"/>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graphicEl>
                                              <a:dgm id="{93B97893-1C56-4CB0-B1E0-625909C0BE2C}"/>
                                            </p:graphicEl>
                                          </p:spTgt>
                                        </p:tgtEl>
                                        <p:attrNameLst>
                                          <p:attrName>style.visibility</p:attrName>
                                        </p:attrNameLst>
                                      </p:cBhvr>
                                      <p:to>
                                        <p:strVal val="visible"/>
                                      </p:to>
                                    </p:set>
                                    <p:animEffect transition="in" filter="wipe(up)">
                                      <p:cBhvr>
                                        <p:cTn id="65" dur="500"/>
                                        <p:tgtEl>
                                          <p:spTgt spid="7">
                                            <p:graphicEl>
                                              <a:dgm id="{93B97893-1C56-4CB0-B1E0-625909C0BE2C}"/>
                                            </p:graphicEl>
                                          </p:spTgt>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7">
                                            <p:graphicEl>
                                              <a:dgm id="{D43FADC6-F70A-4344-BC8E-5B66A6B823CA}"/>
                                            </p:graphicEl>
                                          </p:spTgt>
                                        </p:tgtEl>
                                        <p:attrNameLst>
                                          <p:attrName>style.visibility</p:attrName>
                                        </p:attrNameLst>
                                      </p:cBhvr>
                                      <p:to>
                                        <p:strVal val="visible"/>
                                      </p:to>
                                    </p:set>
                                    <p:animEffect transition="in" filter="wipe(up)">
                                      <p:cBhvr>
                                        <p:cTn id="68" dur="500"/>
                                        <p:tgtEl>
                                          <p:spTgt spid="7">
                                            <p:graphicEl>
                                              <a:dgm id="{D43FADC6-F70A-4344-BC8E-5B66A6B823CA}"/>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7">
                                            <p:graphicEl>
                                              <a:dgm id="{3D55572D-68D3-4EB0-8889-67B3B63BC9B9}"/>
                                            </p:graphicEl>
                                          </p:spTgt>
                                        </p:tgtEl>
                                        <p:attrNameLst>
                                          <p:attrName>style.visibility</p:attrName>
                                        </p:attrNameLst>
                                      </p:cBhvr>
                                      <p:to>
                                        <p:strVal val="visible"/>
                                      </p:to>
                                    </p:set>
                                    <p:anim calcmode="lin" valueType="num">
                                      <p:cBhvr>
                                        <p:cTn id="73" dur="500" fill="hold"/>
                                        <p:tgtEl>
                                          <p:spTgt spid="7">
                                            <p:graphicEl>
                                              <a:dgm id="{3D55572D-68D3-4EB0-8889-67B3B63BC9B9}"/>
                                            </p:graphicEl>
                                          </p:spTgt>
                                        </p:tgtEl>
                                        <p:attrNameLst>
                                          <p:attrName>ppt_w</p:attrName>
                                        </p:attrNameLst>
                                      </p:cBhvr>
                                      <p:tavLst>
                                        <p:tav tm="0">
                                          <p:val>
                                            <p:fltVal val="0"/>
                                          </p:val>
                                        </p:tav>
                                        <p:tav tm="100000">
                                          <p:val>
                                            <p:strVal val="#ppt_w"/>
                                          </p:val>
                                        </p:tav>
                                      </p:tavLst>
                                    </p:anim>
                                    <p:anim calcmode="lin" valueType="num">
                                      <p:cBhvr>
                                        <p:cTn id="74" dur="500" fill="hold"/>
                                        <p:tgtEl>
                                          <p:spTgt spid="7">
                                            <p:graphicEl>
                                              <a:dgm id="{3D55572D-68D3-4EB0-8889-67B3B63BC9B9}"/>
                                            </p:graphicEl>
                                          </p:spTgt>
                                        </p:tgtEl>
                                        <p:attrNameLst>
                                          <p:attrName>ppt_h</p:attrName>
                                        </p:attrNameLst>
                                      </p:cBhvr>
                                      <p:tavLst>
                                        <p:tav tm="0">
                                          <p:val>
                                            <p:fltVal val="0"/>
                                          </p:val>
                                        </p:tav>
                                        <p:tav tm="100000">
                                          <p:val>
                                            <p:strVal val="#ppt_h"/>
                                          </p:val>
                                        </p:tav>
                                      </p:tavLst>
                                    </p:anim>
                                    <p:animEffect transition="in" filter="fade">
                                      <p:cBhvr>
                                        <p:cTn id="75" dur="500"/>
                                        <p:tgtEl>
                                          <p:spTgt spid="7">
                                            <p:graphicEl>
                                              <a:dgm id="{3D55572D-68D3-4EB0-8889-67B3B63BC9B9}"/>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7">
                                            <p:graphicEl>
                                              <a:dgm id="{9C4F019F-E5F1-4981-8C9A-FF95D12093CB}"/>
                                            </p:graphicEl>
                                          </p:spTgt>
                                        </p:tgtEl>
                                        <p:attrNameLst>
                                          <p:attrName>style.visibility</p:attrName>
                                        </p:attrNameLst>
                                      </p:cBhvr>
                                      <p:to>
                                        <p:strVal val="visible"/>
                                      </p:to>
                                    </p:set>
                                    <p:animEffect transition="in" filter="wipe(up)">
                                      <p:cBhvr>
                                        <p:cTn id="80" dur="500"/>
                                        <p:tgtEl>
                                          <p:spTgt spid="7">
                                            <p:graphicEl>
                                              <a:dgm id="{9C4F019F-E5F1-4981-8C9A-FF95D12093CB}"/>
                                            </p:graphicEl>
                                          </p:spTgt>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7">
                                            <p:graphicEl>
                                              <a:dgm id="{A8E6EBD8-21A5-40BD-B51A-1ACB815D1494}"/>
                                            </p:graphicEl>
                                          </p:spTgt>
                                        </p:tgtEl>
                                        <p:attrNameLst>
                                          <p:attrName>style.visibility</p:attrName>
                                        </p:attrNameLst>
                                      </p:cBhvr>
                                      <p:to>
                                        <p:strVal val="visible"/>
                                      </p:to>
                                    </p:set>
                                    <p:animEffect transition="in" filter="wipe(up)">
                                      <p:cBhvr>
                                        <p:cTn id="83" dur="500"/>
                                        <p:tgtEl>
                                          <p:spTgt spid="7">
                                            <p:graphicEl>
                                              <a:dgm id="{A8E6EBD8-21A5-40BD-B51A-1ACB815D149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80E7A99-D405-5D39-006B-4F00424B3A09}"/>
              </a:ext>
            </a:extLst>
          </p:cNvPr>
          <p:cNvSpPr txBox="1"/>
          <p:nvPr/>
        </p:nvSpPr>
        <p:spPr>
          <a:xfrm>
            <a:off x="0" y="0"/>
            <a:ext cx="9143999" cy="769441"/>
          </a:xfrm>
          <a:prstGeom prst="rect">
            <a:avLst/>
          </a:prstGeom>
          <a:noFill/>
        </p:spPr>
        <p:txBody>
          <a:bodyPr wrap="square">
            <a:spAutoFit/>
          </a:bodyPr>
          <a:lstStyle/>
          <a:p>
            <a:pPr algn="ct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LACK OF SPIRIT OF SACRIFICE</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AE39F7B8-2C9A-4A51-4671-35A3002E47DC}"/>
              </a:ext>
            </a:extLst>
          </p:cNvPr>
          <p:cNvSpPr txBox="1"/>
          <p:nvPr/>
        </p:nvSpPr>
        <p:spPr>
          <a:xfrm>
            <a:off x="0" y="600164"/>
            <a:ext cx="9143998" cy="338554"/>
          </a:xfrm>
          <a:prstGeom prst="rect">
            <a:avLst/>
          </a:prstGeom>
          <a:noFill/>
        </p:spPr>
        <p:txBody>
          <a:bodyPr wrap="square">
            <a:spAutoFit/>
          </a:bodyPr>
          <a:lstStyle/>
          <a:p>
            <a:pPr algn="ctr"/>
            <a:r>
              <a:rPr lang="es-ES" sz="1600" b="1" dirty="0">
                <a:solidFill>
                  <a:schemeClr val="accent4"/>
                </a:solidFill>
                <a:effectLst>
                  <a:outerShdw blurRad="38100" dist="38100" dir="2700000" algn="tl">
                    <a:srgbClr val="000000">
                      <a:alpha val="43137"/>
                    </a:srgbClr>
                  </a:outerShdw>
                </a:effectLst>
                <a:latin typeface="Comic Sans MS" panose="030F0702030302020204" pitchFamily="66" charset="0"/>
              </a:rPr>
              <a:t>“</a:t>
            </a:r>
            <a:r>
              <a:rPr lang="en-US" sz="1600" b="1" dirty="0">
                <a:solidFill>
                  <a:schemeClr val="accent4"/>
                </a:solidFill>
                <a:effectLst>
                  <a:outerShdw blurRad="38100" dist="38100" dir="2700000" algn="tl">
                    <a:srgbClr val="000000">
                      <a:alpha val="43137"/>
                    </a:srgbClr>
                  </a:outerShdw>
                </a:effectLst>
                <a:latin typeface="Comic Sans MS" panose="030F0702030302020204" pitchFamily="66" charset="0"/>
              </a:rPr>
              <a:t>So Jonah arose and went to Nineveh, according to the word of the Lord</a:t>
            </a:r>
            <a:r>
              <a:rPr lang="es-ES" sz="1600" b="1" dirty="0">
                <a:solidFill>
                  <a:schemeClr val="accent4"/>
                </a:solidFill>
                <a:effectLst>
                  <a:outerShdw blurRad="38100" dist="38100" dir="2700000" algn="tl">
                    <a:srgbClr val="000000">
                      <a:alpha val="43137"/>
                    </a:srgbClr>
                  </a:outerShdw>
                </a:effectLst>
                <a:latin typeface="Comic Sans MS" panose="030F0702030302020204" pitchFamily="66" charset="0"/>
              </a:rPr>
              <a:t>…” </a:t>
            </a:r>
            <a:r>
              <a:rPr lang="es-ES" sz="1200" b="1" dirty="0">
                <a:solidFill>
                  <a:schemeClr val="accent4"/>
                </a:solidFill>
                <a:effectLst>
                  <a:outerShdw blurRad="38100" dist="38100" dir="2700000" algn="tl">
                    <a:srgbClr val="000000">
                      <a:alpha val="43137"/>
                    </a:srgbClr>
                  </a:outerShdw>
                </a:effectLst>
                <a:latin typeface="Comic Sans MS" panose="030F0702030302020204" pitchFamily="66" charset="0"/>
              </a:rPr>
              <a:t>(Jonah 3:3)</a:t>
            </a:r>
            <a:endParaRPr lang="es-ES" sz="1600" b="1" dirty="0">
              <a:solidFill>
                <a:schemeClr val="accent4"/>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B13D603-EFB7-51A7-E100-2DEC9F3A5ADD}"/>
              </a:ext>
            </a:extLst>
          </p:cNvPr>
          <p:cNvSpPr txBox="1"/>
          <p:nvPr/>
        </p:nvSpPr>
        <p:spPr>
          <a:xfrm>
            <a:off x="1980000" y="968014"/>
            <a:ext cx="5418665" cy="1200329"/>
          </a:xfrm>
          <a:prstGeom prst="rect">
            <a:avLst/>
          </a:prstGeom>
          <a:noFill/>
        </p:spPr>
        <p:txBody>
          <a:bodyPr wrap="square" rtlCol="0">
            <a:spAutoFit/>
          </a:bodyPr>
          <a:lstStyle/>
          <a:p>
            <a:pPr>
              <a:spcBef>
                <a:spcPts val="600"/>
              </a:spcBef>
            </a:pPr>
            <a:r>
              <a:rPr lang="en-US" b="1" dirty="0"/>
              <a:t>To fulfill the divine order, Jonah had to walk many kilometers; overcome his fears; swallow his prejudices; and give an unpleasant message. Quite a sacrifice for him</a:t>
            </a:r>
            <a:r>
              <a:rPr lang="es-ES" b="1" dirty="0"/>
              <a:t>.</a:t>
            </a:r>
          </a:p>
        </p:txBody>
      </p:sp>
      <p:pic>
        <p:nvPicPr>
          <p:cNvPr id="4" name="Imagen 3" descr="Mapa&#10;&#10;Descripción generada automáticamente">
            <a:extLst>
              <a:ext uri="{FF2B5EF4-FFF2-40B4-BE49-F238E27FC236}">
                <a16:creationId xmlns:a16="http://schemas.microsoft.com/office/drawing/2014/main" id="{4A7A8705-5B8E-5F02-FBED-A0335493DD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904" y="994096"/>
            <a:ext cx="1927146" cy="1279144"/>
          </a:xfrm>
          <a:prstGeom prst="round2DiagRect">
            <a:avLst>
              <a:gd name="adj1" fmla="val 16667"/>
              <a:gd name="adj2" fmla="val 18012"/>
            </a:avLst>
          </a:prstGeom>
          <a:ln w="38100" cap="sq">
            <a:solidFill>
              <a:schemeClr val="accent3"/>
            </a:solidFill>
            <a:miter lim="800000"/>
          </a:ln>
          <a:effectLst>
            <a:outerShdw blurRad="50800" dist="38100" dir="10800000" algn="r" rotWithShape="0">
              <a:prstClr val="black">
                <a:alpha val="40000"/>
              </a:prstClr>
            </a:outerShdw>
          </a:effectLst>
          <a:scene3d>
            <a:camera prst="orthographicFront"/>
            <a:lightRig rig="threePt" dir="t"/>
          </a:scene3d>
          <a:sp3d>
            <a:bevelT prst="relaxedInset"/>
          </a:sp3d>
        </p:spPr>
      </p:pic>
      <p:pic>
        <p:nvPicPr>
          <p:cNvPr id="12" name="Imagen 11" descr="Una caricatura de una persona&#10;&#10;Descripción generada automáticamente con confianza baja">
            <a:extLst>
              <a:ext uri="{FF2B5EF4-FFF2-40B4-BE49-F238E27FC236}">
                <a16:creationId xmlns:a16="http://schemas.microsoft.com/office/drawing/2014/main" id="{3E792275-18B0-960B-B04C-1E91642155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05896" y="3703577"/>
            <a:ext cx="1621800" cy="1308150"/>
          </a:xfrm>
          <a:prstGeom prst="round2DiagRect">
            <a:avLst>
              <a:gd name="adj1" fmla="val 16667"/>
              <a:gd name="adj2" fmla="val 0"/>
            </a:avLst>
          </a:prstGeom>
          <a:ln w="38100" cap="sq">
            <a:solidFill>
              <a:schemeClr val="accent6"/>
            </a:solidFill>
            <a:miter lim="800000"/>
          </a:ln>
          <a:effectLst>
            <a:outerShdw blurRad="50800" dist="38100" algn="l" rotWithShape="0">
              <a:prstClr val="black">
                <a:alpha val="40000"/>
              </a:prstClr>
            </a:outerShdw>
          </a:effectLst>
          <a:scene3d>
            <a:camera prst="orthographicFront"/>
            <a:lightRig rig="threePt" dir="t"/>
          </a:scene3d>
          <a:sp3d>
            <a:bevelT prst="relaxedInset"/>
          </a:sp3d>
        </p:spPr>
      </p:pic>
      <p:pic>
        <p:nvPicPr>
          <p:cNvPr id="14" name="Imagen 13" descr="Dibujo de una persona&#10;&#10;Descripción generada automáticamente con confianza baja">
            <a:extLst>
              <a:ext uri="{FF2B5EF4-FFF2-40B4-BE49-F238E27FC236}">
                <a16:creationId xmlns:a16="http://schemas.microsoft.com/office/drawing/2014/main" id="{EF25CADC-FB38-49F5-6E96-64BA9B68F7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8577" y="2402366"/>
            <a:ext cx="1621800" cy="1200150"/>
          </a:xfrm>
          <a:prstGeom prst="round2DiagRect">
            <a:avLst>
              <a:gd name="adj1" fmla="val 16667"/>
              <a:gd name="adj2" fmla="val 0"/>
            </a:avLst>
          </a:prstGeom>
          <a:ln w="38100" cap="sq">
            <a:solidFill>
              <a:srgbClr val="00B050"/>
            </a:solidFill>
            <a:miter lim="800000"/>
          </a:ln>
          <a:effectLst>
            <a:outerShdw blurRad="50800" dist="38100" dir="10800000" algn="r" rotWithShape="0">
              <a:prstClr val="black">
                <a:alpha val="40000"/>
              </a:prstClr>
            </a:outerShdw>
          </a:effectLst>
          <a:scene3d>
            <a:camera prst="orthographicFront"/>
            <a:lightRig rig="threePt" dir="t"/>
          </a:scene3d>
          <a:sp3d>
            <a:bevelT prst="relaxedInset"/>
          </a:sp3d>
        </p:spPr>
      </p:pic>
      <p:pic>
        <p:nvPicPr>
          <p:cNvPr id="16" name="Imagen 15" descr="Imagen que contiene interior, tabla, llenado, pastel&#10;&#10;Descripción generada automáticamente">
            <a:extLst>
              <a:ext uri="{FF2B5EF4-FFF2-40B4-BE49-F238E27FC236}">
                <a16:creationId xmlns:a16="http://schemas.microsoft.com/office/drawing/2014/main" id="{B5A7FC02-127F-EAB9-96F0-126616CA3F8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8577" y="3757577"/>
            <a:ext cx="1621800" cy="1254150"/>
          </a:xfrm>
          <a:prstGeom prst="round2DiagRect">
            <a:avLst>
              <a:gd name="adj1" fmla="val 0"/>
              <a:gd name="adj2" fmla="val 14926"/>
            </a:avLst>
          </a:prstGeom>
          <a:ln w="38100" cap="sq">
            <a:solidFill>
              <a:schemeClr val="tx2"/>
            </a:solidFill>
            <a:miter lim="800000"/>
          </a:ln>
          <a:effectLst>
            <a:outerShdw blurRad="50800" dist="38100" dir="10800000" algn="r" rotWithShape="0">
              <a:prstClr val="black">
                <a:alpha val="40000"/>
              </a:prstClr>
            </a:outerShdw>
          </a:effectLst>
          <a:scene3d>
            <a:camera prst="orthographicFront"/>
            <a:lightRig rig="threePt" dir="t"/>
          </a:scene3d>
          <a:sp3d>
            <a:bevelT prst="relaxedInset"/>
          </a:sp3d>
        </p:spPr>
      </p:pic>
      <p:pic>
        <p:nvPicPr>
          <p:cNvPr id="18" name="Imagen 17" descr="Una caricatura de una persona&#10;&#10;Descripción generada automáticamente con confianza baja">
            <a:extLst>
              <a:ext uri="{FF2B5EF4-FFF2-40B4-BE49-F238E27FC236}">
                <a16:creationId xmlns:a16="http://schemas.microsoft.com/office/drawing/2014/main" id="{2CCEABA6-815A-F47F-4F17-094221E6B05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98665" y="2348365"/>
            <a:ext cx="1621800" cy="1254151"/>
          </a:xfrm>
          <a:prstGeom prst="round2DiagRect">
            <a:avLst>
              <a:gd name="adj1" fmla="val 0"/>
              <a:gd name="adj2" fmla="val 16075"/>
            </a:avLst>
          </a:prstGeom>
          <a:ln w="38100" cap="sq">
            <a:solidFill>
              <a:srgbClr val="FFFF00"/>
            </a:solidFill>
            <a:miter lim="800000"/>
          </a:ln>
          <a:effectLst>
            <a:outerShdw blurRad="50800" dist="38100" algn="l" rotWithShape="0">
              <a:prstClr val="black">
                <a:alpha val="40000"/>
              </a:prstClr>
            </a:outerShdw>
          </a:effectLst>
          <a:scene3d>
            <a:camera prst="orthographicFront"/>
            <a:lightRig rig="threePt" dir="t"/>
          </a:scene3d>
          <a:sp3d>
            <a:bevelT prst="relaxedInset"/>
          </a:sp3d>
        </p:spPr>
      </p:pic>
      <p:pic>
        <p:nvPicPr>
          <p:cNvPr id="20" name="Imagen 19" descr="Imagen que contiene persona, bailarín, deporte, hombre&#10;&#10;Descripción generada automáticamente">
            <a:extLst>
              <a:ext uri="{FF2B5EF4-FFF2-40B4-BE49-F238E27FC236}">
                <a16:creationId xmlns:a16="http://schemas.microsoft.com/office/drawing/2014/main" id="{372AD071-799C-7440-33BE-F44D70506F8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07246" y="993153"/>
            <a:ext cx="1619100" cy="1254151"/>
          </a:xfrm>
          <a:prstGeom prst="round2DiagRect">
            <a:avLst>
              <a:gd name="adj1" fmla="val 16667"/>
              <a:gd name="adj2" fmla="val 0"/>
            </a:avLst>
          </a:prstGeom>
          <a:ln w="38100" cap="sq">
            <a:solidFill>
              <a:srgbClr val="CC00CC"/>
            </a:solidFill>
            <a:miter lim="800000"/>
          </a:ln>
          <a:effectLst>
            <a:outerShdw blurRad="50800" dist="38100" algn="l" rotWithShape="0">
              <a:prstClr val="black">
                <a:alpha val="40000"/>
              </a:prstClr>
            </a:outerShdw>
          </a:effectLst>
          <a:scene3d>
            <a:camera prst="orthographicFront"/>
            <a:lightRig rig="threePt" dir="t"/>
          </a:scene3d>
          <a:sp3d>
            <a:bevelT prst="relaxedInset"/>
          </a:sp3d>
        </p:spPr>
      </p:pic>
      <p:sp>
        <p:nvSpPr>
          <p:cNvPr id="7" name="CuadroTexto 6">
            <a:extLst>
              <a:ext uri="{FF2B5EF4-FFF2-40B4-BE49-F238E27FC236}">
                <a16:creationId xmlns:a16="http://schemas.microsoft.com/office/drawing/2014/main" id="{39FF42AA-78E6-2078-E173-33F47F517226}"/>
              </a:ext>
            </a:extLst>
          </p:cNvPr>
          <p:cNvSpPr txBox="1"/>
          <p:nvPr/>
        </p:nvSpPr>
        <p:spPr>
          <a:xfrm>
            <a:off x="1979999" y="3942662"/>
            <a:ext cx="5418665" cy="1200329"/>
          </a:xfrm>
          <a:prstGeom prst="rect">
            <a:avLst/>
          </a:prstGeom>
          <a:noFill/>
        </p:spPr>
        <p:txBody>
          <a:bodyPr wrap="square">
            <a:spAutoFit/>
          </a:bodyPr>
          <a:lstStyle/>
          <a:p>
            <a:pPr>
              <a:spcBef>
                <a:spcPts val="600"/>
              </a:spcBef>
            </a:pPr>
            <a:r>
              <a:rPr lang="en-US" b="1" dirty="0"/>
              <a:t>We must give up our prejudices; dedicate part of our time and resources to the mission; be willing to be emotionally spent... All this for the love of perishing souls</a:t>
            </a:r>
            <a:r>
              <a:rPr lang="es-ES" b="1" dirty="0"/>
              <a:t>.</a:t>
            </a:r>
          </a:p>
        </p:txBody>
      </p:sp>
      <p:sp>
        <p:nvSpPr>
          <p:cNvPr id="9" name="CuadroTexto 8">
            <a:extLst>
              <a:ext uri="{FF2B5EF4-FFF2-40B4-BE49-F238E27FC236}">
                <a16:creationId xmlns:a16="http://schemas.microsoft.com/office/drawing/2014/main" id="{94C689E1-3779-D884-9AEF-695042252C69}"/>
              </a:ext>
            </a:extLst>
          </p:cNvPr>
          <p:cNvSpPr txBox="1"/>
          <p:nvPr/>
        </p:nvSpPr>
        <p:spPr>
          <a:xfrm>
            <a:off x="1993050" y="2766446"/>
            <a:ext cx="5405614" cy="1200329"/>
          </a:xfrm>
          <a:prstGeom prst="rect">
            <a:avLst/>
          </a:prstGeom>
          <a:noFill/>
        </p:spPr>
        <p:txBody>
          <a:bodyPr wrap="square">
            <a:spAutoFit/>
          </a:bodyPr>
          <a:lstStyle/>
          <a:p>
            <a:pPr>
              <a:spcBef>
                <a:spcPts val="600"/>
              </a:spcBef>
            </a:pPr>
            <a:r>
              <a:rPr lang="en-US" b="1" dirty="0"/>
              <a:t>Without a spirit of self-sacrifice we will not be able to fulfill the mission that God has entrusted to us, since it is necessary that we deny ourselves certain comforts for the benefit of others</a:t>
            </a:r>
            <a:r>
              <a:rPr lang="es-ES" b="1" dirty="0"/>
              <a:t>.</a:t>
            </a:r>
          </a:p>
        </p:txBody>
      </p:sp>
      <p:sp>
        <p:nvSpPr>
          <p:cNvPr id="11" name="CuadroTexto 10">
            <a:extLst>
              <a:ext uri="{FF2B5EF4-FFF2-40B4-BE49-F238E27FC236}">
                <a16:creationId xmlns:a16="http://schemas.microsoft.com/office/drawing/2014/main" id="{8735FE1C-040F-BA50-F812-CD9A2033ECA0}"/>
              </a:ext>
            </a:extLst>
          </p:cNvPr>
          <p:cNvSpPr txBox="1"/>
          <p:nvPr/>
        </p:nvSpPr>
        <p:spPr>
          <a:xfrm>
            <a:off x="2001630" y="2144229"/>
            <a:ext cx="5397033" cy="646331"/>
          </a:xfrm>
          <a:prstGeom prst="rect">
            <a:avLst/>
          </a:prstGeom>
          <a:noFill/>
        </p:spPr>
        <p:txBody>
          <a:bodyPr wrap="square">
            <a:spAutoFit/>
          </a:bodyPr>
          <a:lstStyle/>
          <a:p>
            <a:pPr>
              <a:spcBef>
                <a:spcPts val="600"/>
              </a:spcBef>
            </a:pPr>
            <a:r>
              <a:rPr lang="en-US" b="1" dirty="0"/>
              <a:t>But be careful: God accepts our sacrifice even when we do it reluctantly</a:t>
            </a:r>
            <a:r>
              <a:rPr lang="es-ES" b="1" dirty="0"/>
              <a:t>.</a:t>
            </a:r>
          </a:p>
        </p:txBody>
      </p:sp>
    </p:spTree>
    <p:extLst>
      <p:ext uri="{BB962C8B-B14F-4D97-AF65-F5344CB8AC3E}">
        <p14:creationId xmlns:p14="http://schemas.microsoft.com/office/powerpoint/2010/main" val="49375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25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5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25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50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9E0D4C1-2957-E14C-4560-8E164518FDAD}"/>
              </a:ext>
            </a:extLst>
          </p:cNvPr>
          <p:cNvSpPr txBox="1"/>
          <p:nvPr/>
        </p:nvSpPr>
        <p:spPr>
          <a:xfrm>
            <a:off x="0" y="-79200"/>
            <a:ext cx="6937971"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accent3"/>
                </a:solidFill>
              </a:rPr>
              <a:t>COGNITIVE DISTORTIONS</a:t>
            </a:r>
          </a:p>
        </p:txBody>
      </p:sp>
      <p:sp>
        <p:nvSpPr>
          <p:cNvPr id="5" name="CuadroTexto 4">
            <a:extLst>
              <a:ext uri="{FF2B5EF4-FFF2-40B4-BE49-F238E27FC236}">
                <a16:creationId xmlns:a16="http://schemas.microsoft.com/office/drawing/2014/main" id="{00EF47F9-8787-C3E2-AB3D-3A3D38F3FBF9}"/>
              </a:ext>
            </a:extLst>
          </p:cNvPr>
          <p:cNvSpPr txBox="1"/>
          <p:nvPr/>
        </p:nvSpPr>
        <p:spPr>
          <a:xfrm>
            <a:off x="1" y="522735"/>
            <a:ext cx="6937970" cy="307777"/>
          </a:xfrm>
          <a:prstGeom prst="rect">
            <a:avLst/>
          </a:prstGeom>
          <a:noFill/>
        </p:spPr>
        <p:txBody>
          <a:bodyPr wrap="square">
            <a:spAutoFit/>
            <a:scene3d>
              <a:camera prst="orthographicFront"/>
              <a:lightRig rig="threePt" dir="t"/>
            </a:scene3d>
            <a:sp3d extrusionH="57150">
              <a:bevelT w="38100" h="38100"/>
            </a:sp3d>
          </a:bodyPr>
          <a:lstStyle/>
          <a:p>
            <a:pPr algn="ctr"/>
            <a:r>
              <a:rPr lang="es-ES" sz="1400" b="1" dirty="0">
                <a:solidFill>
                  <a:schemeClr val="accent5">
                    <a:lumMod val="75000"/>
                  </a:schemeClr>
                </a:solidFill>
                <a:latin typeface="Comic Sans MS" panose="030F0702030302020204" pitchFamily="66" charset="0"/>
              </a:rPr>
              <a:t>“</a:t>
            </a:r>
            <a:r>
              <a:rPr lang="en-US" sz="1400" b="1" dirty="0">
                <a:solidFill>
                  <a:schemeClr val="accent5">
                    <a:lumMod val="75000"/>
                  </a:schemeClr>
                </a:solidFill>
                <a:latin typeface="Comic Sans MS" panose="030F0702030302020204" pitchFamily="66" charset="0"/>
              </a:rPr>
              <a:t>But it displeased Jonah exceedingly, and he became angry</a:t>
            </a:r>
            <a:r>
              <a:rPr lang="es-ES" sz="1400" b="1" dirty="0">
                <a:solidFill>
                  <a:schemeClr val="accent5">
                    <a:lumMod val="75000"/>
                  </a:schemeClr>
                </a:solidFill>
                <a:latin typeface="Comic Sans MS" panose="030F0702030302020204" pitchFamily="66" charset="0"/>
              </a:rPr>
              <a:t>” (</a:t>
            </a:r>
            <a:r>
              <a:rPr lang="es-ES" sz="1400" b="1">
                <a:solidFill>
                  <a:schemeClr val="accent5">
                    <a:lumMod val="75000"/>
                  </a:schemeClr>
                </a:solidFill>
                <a:latin typeface="Comic Sans MS" panose="030F0702030302020204" pitchFamily="66" charset="0"/>
              </a:rPr>
              <a:t>Jonah </a:t>
            </a:r>
            <a:r>
              <a:rPr lang="es-ES" sz="1400" b="1" dirty="0">
                <a:solidFill>
                  <a:schemeClr val="accent5">
                    <a:lumMod val="75000"/>
                  </a:schemeClr>
                </a:solidFill>
                <a:latin typeface="Comic Sans MS" panose="030F0702030302020204" pitchFamily="66" charset="0"/>
              </a:rPr>
              <a:t>4:1)</a:t>
            </a:r>
          </a:p>
        </p:txBody>
      </p:sp>
      <p:sp>
        <p:nvSpPr>
          <p:cNvPr id="6" name="CuadroTexto 5">
            <a:extLst>
              <a:ext uri="{FF2B5EF4-FFF2-40B4-BE49-F238E27FC236}">
                <a16:creationId xmlns:a16="http://schemas.microsoft.com/office/drawing/2014/main" id="{1A11613E-4B66-F04A-BCFE-64FF3A3AE6A1}"/>
              </a:ext>
            </a:extLst>
          </p:cNvPr>
          <p:cNvSpPr txBox="1"/>
          <p:nvPr/>
        </p:nvSpPr>
        <p:spPr>
          <a:xfrm>
            <a:off x="68960" y="866080"/>
            <a:ext cx="5165440" cy="923330"/>
          </a:xfrm>
          <a:prstGeom prst="rect">
            <a:avLst/>
          </a:prstGeom>
          <a:noFill/>
        </p:spPr>
        <p:txBody>
          <a:bodyPr wrap="square" rtlCol="0">
            <a:spAutoFit/>
          </a:bodyPr>
          <a:lstStyle/>
          <a:p>
            <a:pPr>
              <a:spcBef>
                <a:spcPts val="600"/>
              </a:spcBef>
            </a:pPr>
            <a:r>
              <a:rPr lang="en-US" b="1" dirty="0"/>
              <a:t>With a single day's preaching, King Adad-nirari III and all his subjects humbled themselves and asked God to have mercy on them (Jonah 3:4-9</a:t>
            </a:r>
            <a:r>
              <a:rPr lang="es-ES" b="1" dirty="0"/>
              <a:t>).</a:t>
            </a:r>
          </a:p>
        </p:txBody>
      </p:sp>
      <p:graphicFrame>
        <p:nvGraphicFramePr>
          <p:cNvPr id="7" name="Diagrama 6">
            <a:extLst>
              <a:ext uri="{FF2B5EF4-FFF2-40B4-BE49-F238E27FC236}">
                <a16:creationId xmlns:a16="http://schemas.microsoft.com/office/drawing/2014/main" id="{9097A472-7BA1-33E1-BC45-A37D9FF2E87D}"/>
              </a:ext>
            </a:extLst>
          </p:cNvPr>
          <p:cNvGraphicFramePr/>
          <p:nvPr>
            <p:extLst>
              <p:ext uri="{D42A27DB-BD31-4B8C-83A1-F6EECF244321}">
                <p14:modId xmlns:p14="http://schemas.microsoft.com/office/powerpoint/2010/main" val="229668916"/>
              </p:ext>
            </p:extLst>
          </p:nvPr>
        </p:nvGraphicFramePr>
        <p:xfrm>
          <a:off x="2135360" y="3059650"/>
          <a:ext cx="4881811" cy="67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a 7">
            <a:extLst>
              <a:ext uri="{FF2B5EF4-FFF2-40B4-BE49-F238E27FC236}">
                <a16:creationId xmlns:a16="http://schemas.microsoft.com/office/drawing/2014/main" id="{39E6A1D7-E07C-F840-E552-FEAD765E1F78}"/>
              </a:ext>
            </a:extLst>
          </p:cNvPr>
          <p:cNvGraphicFramePr/>
          <p:nvPr>
            <p:extLst>
              <p:ext uri="{D42A27DB-BD31-4B8C-83A1-F6EECF244321}">
                <p14:modId xmlns:p14="http://schemas.microsoft.com/office/powerpoint/2010/main" val="66611560"/>
              </p:ext>
            </p:extLst>
          </p:nvPr>
        </p:nvGraphicFramePr>
        <p:xfrm>
          <a:off x="2135359" y="3765912"/>
          <a:ext cx="4881811" cy="6752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CuadroTexto 8">
            <a:extLst>
              <a:ext uri="{FF2B5EF4-FFF2-40B4-BE49-F238E27FC236}">
                <a16:creationId xmlns:a16="http://schemas.microsoft.com/office/drawing/2014/main" id="{1CD638E1-A7EA-3A01-BD4D-5FEAC0569606}"/>
              </a:ext>
            </a:extLst>
          </p:cNvPr>
          <p:cNvSpPr txBox="1"/>
          <p:nvPr/>
        </p:nvSpPr>
        <p:spPr>
          <a:xfrm>
            <a:off x="2047875" y="4456628"/>
            <a:ext cx="5011166" cy="646331"/>
          </a:xfrm>
          <a:prstGeom prst="rect">
            <a:avLst/>
          </a:prstGeom>
          <a:noFill/>
        </p:spPr>
        <p:txBody>
          <a:bodyPr wrap="square" rtlCol="0">
            <a:spAutoFit/>
          </a:bodyPr>
          <a:lstStyle/>
          <a:p>
            <a:pPr>
              <a:spcBef>
                <a:spcPts val="600"/>
              </a:spcBef>
            </a:pPr>
            <a:r>
              <a:rPr lang="en-US" b="1" dirty="0"/>
              <a:t>Jonah placed more value on the life of a plant than on the life of people. What do you value most</a:t>
            </a:r>
            <a:r>
              <a:rPr lang="es-ES" b="1" dirty="0"/>
              <a:t>?</a:t>
            </a:r>
          </a:p>
        </p:txBody>
      </p:sp>
      <p:pic>
        <p:nvPicPr>
          <p:cNvPr id="11" name="Imagen 10" descr="Un grupo de personas en un parque de diversiones&#10;&#10;Descripción generada automáticamente con confianza baja">
            <a:extLst>
              <a:ext uri="{FF2B5EF4-FFF2-40B4-BE49-F238E27FC236}">
                <a16:creationId xmlns:a16="http://schemas.microsoft.com/office/drawing/2014/main" id="{53C2D1F0-D53E-0EC1-FF58-296B8C4571DA}"/>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tretch>
            <a:fillRect/>
          </a:stretch>
        </p:blipFill>
        <p:spPr>
          <a:xfrm>
            <a:off x="6966771" y="123956"/>
            <a:ext cx="2108269" cy="2108269"/>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reflection blurRad="6350" stA="52000" endA="300" endPos="24000" dir="5400000" sy="-100000" algn="bl" rotWithShape="0"/>
          </a:effectLst>
        </p:spPr>
      </p:pic>
      <p:pic>
        <p:nvPicPr>
          <p:cNvPr id="13" name="Imagen 12" descr="Imagen que contiene exterior, persona, hombre, agua&#10;&#10;Descripción generada automáticamente">
            <a:extLst>
              <a:ext uri="{FF2B5EF4-FFF2-40B4-BE49-F238E27FC236}">
                <a16:creationId xmlns:a16="http://schemas.microsoft.com/office/drawing/2014/main" id="{19A443A4-4361-A066-D802-9B0FCB0ABA2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219306" y="1131381"/>
            <a:ext cx="1671750" cy="1671750"/>
          </a:xfrm>
          <a:prstGeom prst="rect">
            <a:avLst/>
          </a:prstGeom>
          <a:effectLst>
            <a:innerShdw blurRad="114300">
              <a:prstClr val="black"/>
            </a:innerShdw>
          </a:effectLst>
        </p:spPr>
      </p:pic>
      <p:pic>
        <p:nvPicPr>
          <p:cNvPr id="15" name="Imagen 14" descr="Hombre sentado en el pasto&#10;&#10;Descripción generada automáticamente con confianza baja">
            <a:extLst>
              <a:ext uri="{FF2B5EF4-FFF2-40B4-BE49-F238E27FC236}">
                <a16:creationId xmlns:a16="http://schemas.microsoft.com/office/drawing/2014/main" id="{4173FA03-1BE9-D806-82E7-4D237783B34C}"/>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70285" y="3113768"/>
            <a:ext cx="1950116" cy="1457010"/>
          </a:xfrm>
          <a:prstGeom prst="rect">
            <a:avLst/>
          </a:prstGeom>
          <a:solidFill>
            <a:srgbClr val="FFFFFF">
              <a:shade val="85000"/>
            </a:srgbClr>
          </a:solidFill>
          <a:ln w="38100" cap="sq">
            <a:solidFill>
              <a:srgbClr val="00B050"/>
            </a:solidFill>
            <a:miter lim="800000"/>
          </a:ln>
          <a:effectLst>
            <a:outerShdw blurRad="55000" dist="18000" dir="5400000" algn="tl" rotWithShape="0">
              <a:srgbClr val="000000">
                <a:alpha val="40000"/>
              </a:srgbClr>
            </a:outerShdw>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pic>
        <p:nvPicPr>
          <p:cNvPr id="17" name="Imagen 16" descr="Un hombre sentado en una playa&#10;&#10;Descripción generada automáticamente">
            <a:extLst>
              <a:ext uri="{FF2B5EF4-FFF2-40B4-BE49-F238E27FC236}">
                <a16:creationId xmlns:a16="http://schemas.microsoft.com/office/drawing/2014/main" id="{22399EC9-6432-EB34-7342-282B5589B137}"/>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7142790" y="2800258"/>
            <a:ext cx="1932250" cy="2216090"/>
          </a:xfrm>
          <a:prstGeom prst="rect">
            <a:avLst/>
          </a:prstGeom>
          <a:solidFill>
            <a:srgbClr val="FFFFFF">
              <a:shade val="85000"/>
            </a:srgbClr>
          </a:solidFill>
          <a:ln w="381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956CC11B-B2AB-AF24-62A9-FA59746525BF}"/>
              </a:ext>
            </a:extLst>
          </p:cNvPr>
          <p:cNvSpPr txBox="1"/>
          <p:nvPr/>
        </p:nvSpPr>
        <p:spPr>
          <a:xfrm>
            <a:off x="68960" y="2421097"/>
            <a:ext cx="5165440" cy="646331"/>
          </a:xfrm>
          <a:prstGeom prst="rect">
            <a:avLst/>
          </a:prstGeom>
          <a:noFill/>
        </p:spPr>
        <p:txBody>
          <a:bodyPr wrap="square">
            <a:spAutoFit/>
          </a:bodyPr>
          <a:lstStyle/>
          <a:p>
            <a:pPr>
              <a:spcBef>
                <a:spcPts val="600"/>
              </a:spcBef>
            </a:pPr>
            <a:r>
              <a:rPr lang="en-US" b="1" dirty="0"/>
              <a:t>By examining the “gourd” example, we can see Jonah's distortion </a:t>
            </a:r>
            <a:r>
              <a:rPr lang="es-ES" b="1" dirty="0"/>
              <a:t>(Jonah 4:6-11):</a:t>
            </a:r>
          </a:p>
        </p:txBody>
      </p:sp>
      <p:sp>
        <p:nvSpPr>
          <p:cNvPr id="12" name="CuadroTexto 11">
            <a:extLst>
              <a:ext uri="{FF2B5EF4-FFF2-40B4-BE49-F238E27FC236}">
                <a16:creationId xmlns:a16="http://schemas.microsoft.com/office/drawing/2014/main" id="{CDCDC5F2-BFE5-80A6-FC82-3970D6F4AE5D}"/>
              </a:ext>
            </a:extLst>
          </p:cNvPr>
          <p:cNvSpPr txBox="1"/>
          <p:nvPr/>
        </p:nvSpPr>
        <p:spPr>
          <a:xfrm>
            <a:off x="68960" y="1793983"/>
            <a:ext cx="5150346" cy="646331"/>
          </a:xfrm>
          <a:prstGeom prst="rect">
            <a:avLst/>
          </a:prstGeom>
          <a:noFill/>
        </p:spPr>
        <p:txBody>
          <a:bodyPr wrap="square">
            <a:spAutoFit/>
          </a:bodyPr>
          <a:lstStyle/>
          <a:p>
            <a:pPr>
              <a:spcBef>
                <a:spcPts val="600"/>
              </a:spcBef>
            </a:pPr>
            <a:r>
              <a:rPr lang="en-US" b="1" dirty="0"/>
              <a:t>But Jonah became depressed and angry (Jonah 4:1</a:t>
            </a:r>
            <a:r>
              <a:rPr lang="es-ES" b="1" dirty="0"/>
              <a:t>). </a:t>
            </a:r>
            <a:r>
              <a:rPr lang="en-US" b="1" dirty="0"/>
              <a:t>What was going through Jonah's mind</a:t>
            </a:r>
            <a:r>
              <a:rPr lang="es-ES" b="1" dirty="0"/>
              <a:t>?</a:t>
            </a:r>
          </a:p>
        </p:txBody>
      </p:sp>
    </p:spTree>
    <p:extLst>
      <p:ext uri="{BB962C8B-B14F-4D97-AF65-F5344CB8AC3E}">
        <p14:creationId xmlns:p14="http://schemas.microsoft.com/office/powerpoint/2010/main" val="392280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900" decel="100000" fill="hold"/>
                                        <p:tgtEl>
                                          <p:spTgt spid="11"/>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amond(in)">
                                      <p:cBhvr>
                                        <p:cTn id="46" dur="1000"/>
                                        <p:tgtEl>
                                          <p:spTgt spid="13"/>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900" decel="100000" fill="hold"/>
                                        <p:tgtEl>
                                          <p:spTgt spid="15"/>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59" presetID="37"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900" decel="100000" fill="hold"/>
                                        <p:tgtEl>
                                          <p:spTgt spid="17"/>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left)">
                                      <p:cBhvr>
                                        <p:cTn id="68" dur="5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7">
                                            <p:graphicEl>
                                              <a:dgm id="{8D980064-7827-4C42-9E28-011B94A92286}"/>
                                            </p:graphicEl>
                                          </p:spTgt>
                                        </p:tgtEl>
                                        <p:attrNameLst>
                                          <p:attrName>style.visibility</p:attrName>
                                        </p:attrNameLst>
                                      </p:cBhvr>
                                      <p:to>
                                        <p:strVal val="visible"/>
                                      </p:to>
                                    </p:set>
                                    <p:animEffect transition="in" filter="wipe(left)">
                                      <p:cBhvr>
                                        <p:cTn id="73" dur="500"/>
                                        <p:tgtEl>
                                          <p:spTgt spid="7">
                                            <p:graphicEl>
                                              <a:dgm id="{8D980064-7827-4C42-9E28-011B94A92286}"/>
                                            </p:graphicEl>
                                          </p:spTgt>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7">
                                            <p:graphicEl>
                                              <a:dgm id="{BAEA140A-CD1C-4002-9656-CE42DD0702E6}"/>
                                            </p:graphicEl>
                                          </p:spTgt>
                                        </p:tgtEl>
                                        <p:attrNameLst>
                                          <p:attrName>style.visibility</p:attrName>
                                        </p:attrNameLst>
                                      </p:cBhvr>
                                      <p:to>
                                        <p:strVal val="visible"/>
                                      </p:to>
                                    </p:set>
                                    <p:animEffect transition="in" filter="wipe(left)">
                                      <p:cBhvr>
                                        <p:cTn id="77" dur="500"/>
                                        <p:tgtEl>
                                          <p:spTgt spid="7">
                                            <p:graphicEl>
                                              <a:dgm id="{BAEA140A-CD1C-4002-9656-CE42DD0702E6}"/>
                                            </p:graphicEl>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7">
                                            <p:graphicEl>
                                              <a:dgm id="{DA9E334F-9A33-48C9-B21E-27585062249C}"/>
                                            </p:graphicEl>
                                          </p:spTgt>
                                        </p:tgtEl>
                                        <p:attrNameLst>
                                          <p:attrName>style.visibility</p:attrName>
                                        </p:attrNameLst>
                                      </p:cBhvr>
                                      <p:to>
                                        <p:strVal val="visible"/>
                                      </p:to>
                                    </p:set>
                                    <p:animEffect transition="in" filter="wipe(left)">
                                      <p:cBhvr>
                                        <p:cTn id="80" dur="500"/>
                                        <p:tgtEl>
                                          <p:spTgt spid="7">
                                            <p:graphicEl>
                                              <a:dgm id="{DA9E334F-9A33-48C9-B21E-27585062249C}"/>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8">
                                            <p:graphicEl>
                                              <a:dgm id="{8D980064-7827-4C42-9E28-011B94A92286}"/>
                                            </p:graphicEl>
                                          </p:spTgt>
                                        </p:tgtEl>
                                        <p:attrNameLst>
                                          <p:attrName>style.visibility</p:attrName>
                                        </p:attrNameLst>
                                      </p:cBhvr>
                                      <p:to>
                                        <p:strVal val="visible"/>
                                      </p:to>
                                    </p:set>
                                    <p:animEffect transition="in" filter="wipe(left)">
                                      <p:cBhvr>
                                        <p:cTn id="85" dur="500"/>
                                        <p:tgtEl>
                                          <p:spTgt spid="8">
                                            <p:graphicEl>
                                              <a:dgm id="{8D980064-7827-4C42-9E28-011B94A92286}"/>
                                            </p:graphicEl>
                                          </p:spTgt>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8">
                                            <p:graphicEl>
                                              <a:dgm id="{BAEA140A-CD1C-4002-9656-CE42DD0702E6}"/>
                                            </p:graphicEl>
                                          </p:spTgt>
                                        </p:tgtEl>
                                        <p:attrNameLst>
                                          <p:attrName>style.visibility</p:attrName>
                                        </p:attrNameLst>
                                      </p:cBhvr>
                                      <p:to>
                                        <p:strVal val="visible"/>
                                      </p:to>
                                    </p:set>
                                    <p:animEffect transition="in" filter="wipe(left)">
                                      <p:cBhvr>
                                        <p:cTn id="89" dur="500"/>
                                        <p:tgtEl>
                                          <p:spTgt spid="8">
                                            <p:graphicEl>
                                              <a:dgm id="{BAEA140A-CD1C-4002-9656-CE42DD0702E6}"/>
                                            </p:graphicEl>
                                          </p:spTgt>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8">
                                            <p:graphicEl>
                                              <a:dgm id="{DA9E334F-9A33-48C9-B21E-27585062249C}"/>
                                            </p:graphicEl>
                                          </p:spTgt>
                                        </p:tgtEl>
                                        <p:attrNameLst>
                                          <p:attrName>style.visibility</p:attrName>
                                        </p:attrNameLst>
                                      </p:cBhvr>
                                      <p:to>
                                        <p:strVal val="visible"/>
                                      </p:to>
                                    </p:set>
                                    <p:animEffect transition="in" filter="wipe(left)">
                                      <p:cBhvr>
                                        <p:cTn id="92" dur="500"/>
                                        <p:tgtEl>
                                          <p:spTgt spid="8">
                                            <p:graphicEl>
                                              <a:dgm id="{DA9E334F-9A33-48C9-B21E-27585062249C}"/>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7">
                                            <p:graphicEl>
                                              <a:dgm id="{F4B9B471-DE2A-4FAC-BA92-36CD67A1B86D}"/>
                                            </p:graphicEl>
                                          </p:spTgt>
                                        </p:tgtEl>
                                        <p:attrNameLst>
                                          <p:attrName>style.visibility</p:attrName>
                                        </p:attrNameLst>
                                      </p:cBhvr>
                                      <p:to>
                                        <p:strVal val="visible"/>
                                      </p:to>
                                    </p:set>
                                    <p:animEffect transition="in" filter="wipe(left)">
                                      <p:cBhvr>
                                        <p:cTn id="97" dur="500"/>
                                        <p:tgtEl>
                                          <p:spTgt spid="7">
                                            <p:graphicEl>
                                              <a:dgm id="{F4B9B471-DE2A-4FAC-BA92-36CD67A1B86D}"/>
                                            </p:graphicEl>
                                          </p:spTgt>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7">
                                            <p:graphicEl>
                                              <a:dgm id="{5608CD3A-3E4C-436A-B1C1-D0061050BA3F}"/>
                                            </p:graphicEl>
                                          </p:spTgt>
                                        </p:tgtEl>
                                        <p:attrNameLst>
                                          <p:attrName>style.visibility</p:attrName>
                                        </p:attrNameLst>
                                      </p:cBhvr>
                                      <p:to>
                                        <p:strVal val="visible"/>
                                      </p:to>
                                    </p:set>
                                    <p:animEffect transition="in" filter="wipe(left)">
                                      <p:cBhvr>
                                        <p:cTn id="100" dur="500"/>
                                        <p:tgtEl>
                                          <p:spTgt spid="7">
                                            <p:graphicEl>
                                              <a:dgm id="{5608CD3A-3E4C-436A-B1C1-D0061050BA3F}"/>
                                            </p:graphicEl>
                                          </p:spTgt>
                                        </p:tgtEl>
                                      </p:cBhvr>
                                    </p:animEffect>
                                  </p:childTnLst>
                                </p:cTn>
                              </p:par>
                            </p:childTnLst>
                          </p:cTn>
                        </p:par>
                        <p:par>
                          <p:cTn id="101" fill="hold">
                            <p:stCondLst>
                              <p:cond delay="500"/>
                            </p:stCondLst>
                            <p:childTnLst>
                              <p:par>
                                <p:cTn id="102" presetID="22" presetClass="entr" presetSubtype="8" fill="hold" grpId="0" nodeType="afterEffect">
                                  <p:stCondLst>
                                    <p:cond delay="0"/>
                                  </p:stCondLst>
                                  <p:childTnLst>
                                    <p:set>
                                      <p:cBhvr>
                                        <p:cTn id="103" dur="1" fill="hold">
                                          <p:stCondLst>
                                            <p:cond delay="0"/>
                                          </p:stCondLst>
                                        </p:cTn>
                                        <p:tgtEl>
                                          <p:spTgt spid="7">
                                            <p:graphicEl>
                                              <a:dgm id="{72A2D80A-A2E8-4000-B492-1F6967F45796}"/>
                                            </p:graphicEl>
                                          </p:spTgt>
                                        </p:tgtEl>
                                        <p:attrNameLst>
                                          <p:attrName>style.visibility</p:attrName>
                                        </p:attrNameLst>
                                      </p:cBhvr>
                                      <p:to>
                                        <p:strVal val="visible"/>
                                      </p:to>
                                    </p:set>
                                    <p:animEffect transition="in" filter="wipe(left)">
                                      <p:cBhvr>
                                        <p:cTn id="104" dur="500"/>
                                        <p:tgtEl>
                                          <p:spTgt spid="7">
                                            <p:graphicEl>
                                              <a:dgm id="{72A2D80A-A2E8-4000-B492-1F6967F45796}"/>
                                            </p:graphicEl>
                                          </p:spTgt>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7">
                                            <p:graphicEl>
                                              <a:dgm id="{AC505741-9A04-4AA8-AEAA-3C3D667EF16F}"/>
                                            </p:graphicEl>
                                          </p:spTgt>
                                        </p:tgtEl>
                                        <p:attrNameLst>
                                          <p:attrName>style.visibility</p:attrName>
                                        </p:attrNameLst>
                                      </p:cBhvr>
                                      <p:to>
                                        <p:strVal val="visible"/>
                                      </p:to>
                                    </p:set>
                                    <p:animEffect transition="in" filter="wipe(left)">
                                      <p:cBhvr>
                                        <p:cTn id="107" dur="500"/>
                                        <p:tgtEl>
                                          <p:spTgt spid="7">
                                            <p:graphicEl>
                                              <a:dgm id="{AC505741-9A04-4AA8-AEAA-3C3D667EF16F}"/>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graphicEl>
                                              <a:dgm id="{F4B9B471-DE2A-4FAC-BA92-36CD67A1B86D}"/>
                                            </p:graphicEl>
                                          </p:spTgt>
                                        </p:tgtEl>
                                        <p:attrNameLst>
                                          <p:attrName>style.visibility</p:attrName>
                                        </p:attrNameLst>
                                      </p:cBhvr>
                                      <p:to>
                                        <p:strVal val="visible"/>
                                      </p:to>
                                    </p:set>
                                    <p:animEffect transition="in" filter="wipe(left)">
                                      <p:cBhvr>
                                        <p:cTn id="112" dur="500"/>
                                        <p:tgtEl>
                                          <p:spTgt spid="8">
                                            <p:graphicEl>
                                              <a:dgm id="{F4B9B471-DE2A-4FAC-BA92-36CD67A1B86D}"/>
                                            </p:graphicEl>
                                          </p:spTgt>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8">
                                            <p:graphicEl>
                                              <a:dgm id="{5608CD3A-3E4C-436A-B1C1-D0061050BA3F}"/>
                                            </p:graphicEl>
                                          </p:spTgt>
                                        </p:tgtEl>
                                        <p:attrNameLst>
                                          <p:attrName>style.visibility</p:attrName>
                                        </p:attrNameLst>
                                      </p:cBhvr>
                                      <p:to>
                                        <p:strVal val="visible"/>
                                      </p:to>
                                    </p:set>
                                    <p:animEffect transition="in" filter="wipe(left)">
                                      <p:cBhvr>
                                        <p:cTn id="115" dur="500"/>
                                        <p:tgtEl>
                                          <p:spTgt spid="8">
                                            <p:graphicEl>
                                              <a:dgm id="{5608CD3A-3E4C-436A-B1C1-D0061050BA3F}"/>
                                            </p:graphicEl>
                                          </p:spTgt>
                                        </p:tgtEl>
                                      </p:cBhvr>
                                    </p:animEffect>
                                  </p:childTnLst>
                                </p:cTn>
                              </p:par>
                            </p:childTnLst>
                          </p:cTn>
                        </p:par>
                        <p:par>
                          <p:cTn id="116" fill="hold">
                            <p:stCondLst>
                              <p:cond delay="500"/>
                            </p:stCondLst>
                            <p:childTnLst>
                              <p:par>
                                <p:cTn id="117" presetID="22" presetClass="entr" presetSubtype="8" fill="hold" grpId="0" nodeType="afterEffect">
                                  <p:stCondLst>
                                    <p:cond delay="0"/>
                                  </p:stCondLst>
                                  <p:childTnLst>
                                    <p:set>
                                      <p:cBhvr>
                                        <p:cTn id="118" dur="1" fill="hold">
                                          <p:stCondLst>
                                            <p:cond delay="0"/>
                                          </p:stCondLst>
                                        </p:cTn>
                                        <p:tgtEl>
                                          <p:spTgt spid="8">
                                            <p:graphicEl>
                                              <a:dgm id="{72A2D80A-A2E8-4000-B492-1F6967F45796}"/>
                                            </p:graphicEl>
                                          </p:spTgt>
                                        </p:tgtEl>
                                        <p:attrNameLst>
                                          <p:attrName>style.visibility</p:attrName>
                                        </p:attrNameLst>
                                      </p:cBhvr>
                                      <p:to>
                                        <p:strVal val="visible"/>
                                      </p:to>
                                    </p:set>
                                    <p:animEffect transition="in" filter="wipe(left)">
                                      <p:cBhvr>
                                        <p:cTn id="119" dur="500"/>
                                        <p:tgtEl>
                                          <p:spTgt spid="8">
                                            <p:graphicEl>
                                              <a:dgm id="{72A2D80A-A2E8-4000-B492-1F6967F45796}"/>
                                            </p:graphicEl>
                                          </p:spTgt>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8">
                                            <p:graphicEl>
                                              <a:dgm id="{AC505741-9A04-4AA8-AEAA-3C3D667EF16F}"/>
                                            </p:graphicEl>
                                          </p:spTgt>
                                        </p:tgtEl>
                                        <p:attrNameLst>
                                          <p:attrName>style.visibility</p:attrName>
                                        </p:attrNameLst>
                                      </p:cBhvr>
                                      <p:to>
                                        <p:strVal val="visible"/>
                                      </p:to>
                                    </p:set>
                                    <p:animEffect transition="in" filter="wipe(left)">
                                      <p:cBhvr>
                                        <p:cTn id="122" dur="500"/>
                                        <p:tgtEl>
                                          <p:spTgt spid="8">
                                            <p:graphicEl>
                                              <a:dgm id="{AC505741-9A04-4AA8-AEAA-3C3D667EF16F}"/>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9"/>
                                        </p:tgtEl>
                                        <p:attrNameLst>
                                          <p:attrName>style.visibility</p:attrName>
                                        </p:attrNameLst>
                                      </p:cBhvr>
                                      <p:to>
                                        <p:strVal val="visible"/>
                                      </p:to>
                                    </p:set>
                                    <p:animEffect transition="in" filter="wipe(left)">
                                      <p:cBhvr>
                                        <p:cTn id="1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Graphic spid="8" grpId="0" uiExpand="1">
        <p:bldSub>
          <a:bldDgm bld="one"/>
        </p:bldSub>
      </p:bldGraphic>
      <p:bldP spid="9" grpId="0"/>
      <p:bldP spid="4"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8A1509-77AE-C73B-E700-D54491B1AF81}"/>
              </a:ext>
            </a:extLst>
          </p:cNvPr>
          <p:cNvSpPr txBox="1"/>
          <p:nvPr/>
        </p:nvSpPr>
        <p:spPr>
          <a:xfrm>
            <a:off x="1085849" y="693322"/>
            <a:ext cx="6831435" cy="3785652"/>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en-US" sz="2400" b="1" dirty="0">
                <a:latin typeface="Constantia" panose="02030602050306030303" pitchFamily="18" charset="0"/>
              </a:rPr>
              <a:t>When God opens the way for the accomplishment of a certain work and gives assurance of success, the chosen instrumentality must do all in his power to bring about the promised result. In proportion to the enthusiasm and perseverance with which the work is carried forward will be the success given. God can work miracles for His people only as they act their part with untiring energy.</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F7CADE8E-6AE4-7AEA-D908-5BEA78250AF1}"/>
              </a:ext>
            </a:extLst>
          </p:cNvPr>
          <p:cNvSpPr txBox="1"/>
          <p:nvPr/>
        </p:nvSpPr>
        <p:spPr>
          <a:xfrm>
            <a:off x="3784037" y="4390071"/>
            <a:ext cx="4133247" cy="307777"/>
          </a:xfrm>
          <a:prstGeom prst="rect">
            <a:avLst/>
          </a:prstGeom>
          <a:noFill/>
        </p:spPr>
        <p:txBody>
          <a:bodyPr wrap="none" rtlCol="0">
            <a:spAutoFit/>
          </a:bodyPr>
          <a:lstStyle/>
          <a:p>
            <a:pPr algn="r"/>
            <a:r>
              <a:rPr lang="es-ES" sz="1400" b="1" dirty="0"/>
              <a:t>E. G. W. (</a:t>
            </a:r>
            <a:r>
              <a:rPr lang="en-US" sz="1400" b="1" dirty="0"/>
              <a:t>Prophets and Kings, Chapter 21, page 263.1</a:t>
            </a:r>
            <a:r>
              <a:rPr lang="es-ES" sz="1400" b="1" dirty="0"/>
              <a:t>)</a:t>
            </a:r>
          </a:p>
        </p:txBody>
      </p:sp>
    </p:spTree>
    <p:extLst>
      <p:ext uri="{BB962C8B-B14F-4D97-AF65-F5344CB8AC3E}">
        <p14:creationId xmlns:p14="http://schemas.microsoft.com/office/powerpoint/2010/main" val="70641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918</TotalTime>
  <Words>1298</Words>
  <Application>Microsoft Office PowerPoint</Application>
  <PresentationFormat>Presentación en pantalla (16:9)</PresentationFormat>
  <Paragraphs>70</Paragraphs>
  <Slides>13</Slides>
  <Notes>0</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13</vt:i4>
      </vt:variant>
    </vt:vector>
  </HeadingPairs>
  <TitlesOfParts>
    <vt:vector size="22" baseType="lpstr">
      <vt:lpstr>Calibri Light</vt:lpstr>
      <vt:lpstr>Comic Sans MS</vt:lpstr>
      <vt:lpstr>Calibri</vt:lpstr>
      <vt:lpstr>Arial</vt:lpstr>
      <vt:lpstr>Constantia</vt:lpstr>
      <vt:lpstr>Times New Roman</vt:lpstr>
      <vt:lpstr>Tema de Office</vt:lpstr>
      <vt:lpstr>1_Tema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 Fustero Carreras</cp:lastModifiedBy>
  <cp:revision>90</cp:revision>
  <dcterms:created xsi:type="dcterms:W3CDTF">2023-10-15T14:31:54Z</dcterms:created>
  <dcterms:modified xsi:type="dcterms:W3CDTF">2023-10-31T19:36:03Z</dcterms:modified>
</cp:coreProperties>
</file>