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handoutMasterIdLst>
    <p:handoutMasterId r:id="rId18"/>
  </p:handoutMasterIdLst>
  <p:sldIdLst>
    <p:sldId id="289" r:id="rId4"/>
    <p:sldId id="283" r:id="rId5"/>
    <p:sldId id="257" r:id="rId6"/>
    <p:sldId id="258" r:id="rId7"/>
    <p:sldId id="292" r:id="rId8"/>
    <p:sldId id="286" r:id="rId9"/>
    <p:sldId id="260" r:id="rId10"/>
    <p:sldId id="290" r:id="rId11"/>
    <p:sldId id="293" r:id="rId12"/>
    <p:sldId id="291" r:id="rId13"/>
    <p:sldId id="264" r:id="rId14"/>
    <p:sldId id="265" r:id="rId15"/>
    <p:sldId id="284" r:id="rId16"/>
    <p:sldId id="266"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omic Sans MS" panose="030F0702030302020204" pitchFamily="66" charset="0"/>
      <p:regular r:id="rId25"/>
      <p:bold r:id="rId26"/>
      <p:italic r:id="rId27"/>
      <p:boldItalic r:id="rId28"/>
    </p:embeddedFont>
    <p:embeddedFont>
      <p:font typeface="Constantia" panose="02030602050306030303" pitchFamily="18" charset="0"/>
      <p:regular r:id="rId29"/>
      <p:bold r:id="rId30"/>
      <p:italic r:id="rId31"/>
      <p:boldItalic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E1"/>
    <a:srgbClr val="EE0092"/>
    <a:srgbClr val="FFC000"/>
    <a:srgbClr val="FF702B"/>
    <a:srgbClr val="FF8F8F"/>
    <a:srgbClr val="BEE395"/>
    <a:srgbClr val="00678C"/>
    <a:srgbClr val="D2ECB6"/>
    <a:srgbClr val="15842D"/>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40" autoAdjust="0"/>
    <p:restoredTop sz="94660"/>
  </p:normalViewPr>
  <p:slideViewPr>
    <p:cSldViewPr snapToGrid="0">
      <p:cViewPr varScale="1">
        <p:scale>
          <a:sx n="107" d="100"/>
          <a:sy n="107" d="100"/>
        </p:scale>
        <p:origin x="1302" y="102"/>
      </p:cViewPr>
      <p:guideLst/>
    </p:cSldViewPr>
  </p:slideViewPr>
  <p:notesTextViewPr>
    <p:cViewPr>
      <p:scale>
        <a:sx n="1" d="1"/>
        <a:sy n="1" d="1"/>
      </p:scale>
      <p:origin x="0" y="0"/>
    </p:cViewPr>
  </p:notesTextViewPr>
  <p:notesViewPr>
    <p:cSldViewPr snapToGrid="0">
      <p:cViewPr varScale="1">
        <p:scale>
          <a:sx n="81" d="100"/>
          <a:sy n="81" d="100"/>
        </p:scale>
        <p:origin x="302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E0C644-BFFD-4F1A-B061-338820BAA220}" type="doc">
      <dgm:prSet loTypeId="urn:microsoft.com/office/officeart/2005/8/layout/pList2" loCatId="picture" qsTypeId="urn:microsoft.com/office/officeart/2005/8/quickstyle/3d2" qsCatId="3D" csTypeId="urn:microsoft.com/office/officeart/2005/8/colors/colorful5" csCatId="colorful" phldr="1"/>
      <dgm:spPr/>
      <dgm:t>
        <a:bodyPr/>
        <a:lstStyle/>
        <a:p>
          <a:endParaRPr lang="es-ES"/>
        </a:p>
      </dgm:t>
    </dgm:pt>
    <dgm:pt modelId="{37CA2F25-30E3-475D-9703-829B6D924AA9}">
      <dgm:prSet custT="1"/>
      <dgm:spPr>
        <a:solidFill>
          <a:schemeClr val="accent1">
            <a:lumMod val="40000"/>
            <a:lumOff val="60000"/>
          </a:schemeClr>
        </a:solidFill>
      </dgm:spPr>
      <dgm:t>
        <a:bodyPr/>
        <a:lstStyle/>
        <a:p>
          <a:r>
            <a:rPr lang="en-US" sz="1800" b="1" dirty="0">
              <a:solidFill>
                <a:schemeClr val="tx1"/>
              </a:solidFill>
              <a:effectLst/>
            </a:rPr>
            <a:t>To prayer ( Acts 1:14). “The disciples prayed with intense earnestness for a fitness to meet men and in their daily intercourse to speak words that would lead sinners to Christ. Putting away all differences…</a:t>
          </a:r>
          <a:r>
            <a:rPr lang="es-ES" sz="1800" b="1" dirty="0">
              <a:solidFill>
                <a:schemeClr val="tx1"/>
              </a:solidFill>
              <a:effectLst/>
            </a:rPr>
            <a:t>”      (EGW, AA. pg. 37).</a:t>
          </a:r>
        </a:p>
      </dgm:t>
    </dgm:pt>
    <dgm:pt modelId="{F745CE0A-4F20-4D74-AD25-1CDE65A5F02E}" type="parTrans" cxnId="{319ECAB9-9F45-4775-8681-F8501EDBCDA2}">
      <dgm:prSet/>
      <dgm:spPr/>
      <dgm:t>
        <a:bodyPr/>
        <a:lstStyle/>
        <a:p>
          <a:endParaRPr lang="es-ES" sz="1800" b="1"/>
        </a:p>
      </dgm:t>
    </dgm:pt>
    <dgm:pt modelId="{71772BA6-8382-421B-954B-4AD3DE8F5F4B}" type="sibTrans" cxnId="{319ECAB9-9F45-4775-8681-F8501EDBCDA2}">
      <dgm:prSet/>
      <dgm:spPr/>
      <dgm:t>
        <a:bodyPr/>
        <a:lstStyle/>
        <a:p>
          <a:endParaRPr lang="es-ES" sz="1800" b="1"/>
        </a:p>
      </dgm:t>
    </dgm:pt>
    <dgm:pt modelId="{58B125BA-526F-4DD3-8D05-C9927AF70FAA}">
      <dgm:prSet custT="1"/>
      <dgm:spPr>
        <a:solidFill>
          <a:schemeClr val="accent6">
            <a:lumMod val="40000"/>
            <a:lumOff val="60000"/>
          </a:schemeClr>
        </a:solidFill>
      </dgm:spPr>
      <dgm:t>
        <a:bodyPr/>
        <a:lstStyle/>
        <a:p>
          <a:r>
            <a:rPr lang="en-US" sz="1800" b="1" dirty="0">
              <a:solidFill>
                <a:schemeClr val="tx1"/>
              </a:solidFill>
              <a:effectLst/>
            </a:rPr>
            <a:t>To preparation ( Acts 1:15-26). The 12 being in charge of directing the mission, they proposed to repair the absence of one of them (Judas), so that the original plan could be followed. This was an act of “logistical preparation”</a:t>
          </a:r>
          <a:endParaRPr lang="es-ES" sz="1800" b="1" dirty="0">
            <a:solidFill>
              <a:schemeClr val="tx1"/>
            </a:solidFill>
            <a:effectLst/>
          </a:endParaRPr>
        </a:p>
      </dgm:t>
    </dgm:pt>
    <dgm:pt modelId="{CA0EF2EE-42AF-49A2-B971-2A7E4580582A}" type="parTrans" cxnId="{95F4C882-C0C6-4BE9-8E9B-E15A923B2736}">
      <dgm:prSet/>
      <dgm:spPr/>
      <dgm:t>
        <a:bodyPr/>
        <a:lstStyle/>
        <a:p>
          <a:endParaRPr lang="es-ES" sz="1800" b="1"/>
        </a:p>
      </dgm:t>
    </dgm:pt>
    <dgm:pt modelId="{1A37BBFD-F497-4E4C-8B82-E7D7499AC1A2}" type="sibTrans" cxnId="{95F4C882-C0C6-4BE9-8E9B-E15A923B2736}">
      <dgm:prSet/>
      <dgm:spPr/>
      <dgm:t>
        <a:bodyPr/>
        <a:lstStyle/>
        <a:p>
          <a:endParaRPr lang="es-ES" sz="1800" b="1"/>
        </a:p>
      </dgm:t>
    </dgm:pt>
    <dgm:pt modelId="{A5C714AC-6E25-4A7C-8B57-2363318402AA}" type="pres">
      <dgm:prSet presAssocID="{77E0C644-BFFD-4F1A-B061-338820BAA220}" presName="Name0" presStyleCnt="0">
        <dgm:presLayoutVars>
          <dgm:dir/>
          <dgm:resizeHandles val="exact"/>
        </dgm:presLayoutVars>
      </dgm:prSet>
      <dgm:spPr/>
    </dgm:pt>
    <dgm:pt modelId="{B5C7CB60-DB07-420B-9E11-7CD0257D2A56}" type="pres">
      <dgm:prSet presAssocID="{77E0C644-BFFD-4F1A-B061-338820BAA220}" presName="bkgdShp" presStyleLbl="alignAccFollowNode1" presStyleIdx="0" presStyleCnt="1" custLinFactNeighborX="1783"/>
      <dgm:spPr>
        <a:solidFill>
          <a:srgbClr val="FF702B"/>
        </a:solidFill>
      </dgm:spPr>
    </dgm:pt>
    <dgm:pt modelId="{E4B6BA5A-C6EB-4A72-ABE6-8D20C8241934}" type="pres">
      <dgm:prSet presAssocID="{77E0C644-BFFD-4F1A-B061-338820BAA220}" presName="linComp" presStyleCnt="0"/>
      <dgm:spPr/>
    </dgm:pt>
    <dgm:pt modelId="{AE46F340-332A-48E5-A8AD-FA7B73F54E45}" type="pres">
      <dgm:prSet presAssocID="{37CA2F25-30E3-475D-9703-829B6D924AA9}" presName="compNode" presStyleCnt="0"/>
      <dgm:spPr/>
    </dgm:pt>
    <dgm:pt modelId="{D7629467-6CF8-47FC-B414-D3DEFE4EDC4F}" type="pres">
      <dgm:prSet presAssocID="{37CA2F25-30E3-475D-9703-829B6D924AA9}" presName="node" presStyleLbl="node1" presStyleIdx="0" presStyleCnt="2">
        <dgm:presLayoutVars>
          <dgm:bulletEnabled val="1"/>
        </dgm:presLayoutVars>
      </dgm:prSet>
      <dgm:spPr/>
    </dgm:pt>
    <dgm:pt modelId="{A0BF5F33-CABC-49C7-A6C9-F5D01177E960}" type="pres">
      <dgm:prSet presAssocID="{37CA2F25-30E3-475D-9703-829B6D924AA9}" presName="invisiNode" presStyleLbl="node1" presStyleIdx="0" presStyleCnt="2"/>
      <dgm:spPr/>
    </dgm:pt>
    <dgm:pt modelId="{5E6611F1-4080-4102-AD00-7C65C7594383}" type="pres">
      <dgm:prSet presAssocID="{37CA2F25-30E3-475D-9703-829B6D924AA9}" presName="imagNode" presStyleLbl="fgImgPlace1" presStyleIdx="0" presStyleCnt="2" custScaleY="124398"/>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266"/>
          </a:stretch>
        </a:blipFill>
      </dgm:spPr>
    </dgm:pt>
    <dgm:pt modelId="{67B9EE9B-1CB6-4F72-9244-374E7EA8A445}" type="pres">
      <dgm:prSet presAssocID="{71772BA6-8382-421B-954B-4AD3DE8F5F4B}" presName="sibTrans" presStyleLbl="sibTrans2D1" presStyleIdx="0" presStyleCnt="0"/>
      <dgm:spPr/>
    </dgm:pt>
    <dgm:pt modelId="{99D11192-DA87-420D-9283-B3E20B5FBC70}" type="pres">
      <dgm:prSet presAssocID="{58B125BA-526F-4DD3-8D05-C9927AF70FAA}" presName="compNode" presStyleCnt="0"/>
      <dgm:spPr/>
    </dgm:pt>
    <dgm:pt modelId="{515F49FA-25E8-41F3-8B94-9DDFFDFE3BB9}" type="pres">
      <dgm:prSet presAssocID="{58B125BA-526F-4DD3-8D05-C9927AF70FAA}" presName="node" presStyleLbl="node1" presStyleIdx="1" presStyleCnt="2">
        <dgm:presLayoutVars>
          <dgm:bulletEnabled val="1"/>
        </dgm:presLayoutVars>
      </dgm:prSet>
      <dgm:spPr/>
    </dgm:pt>
    <dgm:pt modelId="{F708FDCA-C65B-4B4D-9AED-E9836985B97B}" type="pres">
      <dgm:prSet presAssocID="{58B125BA-526F-4DD3-8D05-C9927AF70FAA}" presName="invisiNode" presStyleLbl="node1" presStyleIdx="1" presStyleCnt="2"/>
      <dgm:spPr/>
    </dgm:pt>
    <dgm:pt modelId="{D58A5340-DCEA-4AA9-A75D-4FECF3201DF4}" type="pres">
      <dgm:prSet presAssocID="{58B125BA-526F-4DD3-8D05-C9927AF70FAA}" presName="imagNode" presStyleLbl="fgImgPlace1" presStyleIdx="1" presStyleCnt="2" custScaleY="124398"/>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5EFF9A1B-68F3-47B3-9196-43B8CB9E1DFA}" type="presOf" srcId="{37CA2F25-30E3-475D-9703-829B6D924AA9}" destId="{D7629467-6CF8-47FC-B414-D3DEFE4EDC4F}" srcOrd="0" destOrd="0" presId="urn:microsoft.com/office/officeart/2005/8/layout/pList2"/>
    <dgm:cxn modelId="{B6EF0A63-9B8A-4D06-97AF-238C272DA9C1}" type="presOf" srcId="{77E0C644-BFFD-4F1A-B061-338820BAA220}" destId="{A5C714AC-6E25-4A7C-8B57-2363318402AA}" srcOrd="0" destOrd="0" presId="urn:microsoft.com/office/officeart/2005/8/layout/pList2"/>
    <dgm:cxn modelId="{95F4C882-C0C6-4BE9-8E9B-E15A923B2736}" srcId="{77E0C644-BFFD-4F1A-B061-338820BAA220}" destId="{58B125BA-526F-4DD3-8D05-C9927AF70FAA}" srcOrd="1" destOrd="0" parTransId="{CA0EF2EE-42AF-49A2-B971-2A7E4580582A}" sibTransId="{1A37BBFD-F497-4E4C-8B82-E7D7499AC1A2}"/>
    <dgm:cxn modelId="{DCB040AA-C189-4F54-8918-B01EF9FBD9AE}" type="presOf" srcId="{71772BA6-8382-421B-954B-4AD3DE8F5F4B}" destId="{67B9EE9B-1CB6-4F72-9244-374E7EA8A445}" srcOrd="0" destOrd="0" presId="urn:microsoft.com/office/officeart/2005/8/layout/pList2"/>
    <dgm:cxn modelId="{F55883B5-7825-4CB2-BB45-2FCB3B89E0FD}" type="presOf" srcId="{58B125BA-526F-4DD3-8D05-C9927AF70FAA}" destId="{515F49FA-25E8-41F3-8B94-9DDFFDFE3BB9}" srcOrd="0" destOrd="0" presId="urn:microsoft.com/office/officeart/2005/8/layout/pList2"/>
    <dgm:cxn modelId="{319ECAB9-9F45-4775-8681-F8501EDBCDA2}" srcId="{77E0C644-BFFD-4F1A-B061-338820BAA220}" destId="{37CA2F25-30E3-475D-9703-829B6D924AA9}" srcOrd="0" destOrd="0" parTransId="{F745CE0A-4F20-4D74-AD25-1CDE65A5F02E}" sibTransId="{71772BA6-8382-421B-954B-4AD3DE8F5F4B}"/>
    <dgm:cxn modelId="{AFA65D20-0124-4F97-A92F-61C697FCDBA2}" type="presParOf" srcId="{A5C714AC-6E25-4A7C-8B57-2363318402AA}" destId="{B5C7CB60-DB07-420B-9E11-7CD0257D2A56}" srcOrd="0" destOrd="0" presId="urn:microsoft.com/office/officeart/2005/8/layout/pList2"/>
    <dgm:cxn modelId="{A1D6A870-A32A-4BF6-8FEC-9A3CB967A171}" type="presParOf" srcId="{A5C714AC-6E25-4A7C-8B57-2363318402AA}" destId="{E4B6BA5A-C6EB-4A72-ABE6-8D20C8241934}" srcOrd="1" destOrd="0" presId="urn:microsoft.com/office/officeart/2005/8/layout/pList2"/>
    <dgm:cxn modelId="{AE0FDC4E-3D9A-437D-B515-69BECB9CD13D}" type="presParOf" srcId="{E4B6BA5A-C6EB-4A72-ABE6-8D20C8241934}" destId="{AE46F340-332A-48E5-A8AD-FA7B73F54E45}" srcOrd="0" destOrd="0" presId="urn:microsoft.com/office/officeart/2005/8/layout/pList2"/>
    <dgm:cxn modelId="{92E9D315-3BCF-4992-9675-845B7EC60161}" type="presParOf" srcId="{AE46F340-332A-48E5-A8AD-FA7B73F54E45}" destId="{D7629467-6CF8-47FC-B414-D3DEFE4EDC4F}" srcOrd="0" destOrd="0" presId="urn:microsoft.com/office/officeart/2005/8/layout/pList2"/>
    <dgm:cxn modelId="{FD1B91F3-30C4-4D7A-BD30-682D903E5FD8}" type="presParOf" srcId="{AE46F340-332A-48E5-A8AD-FA7B73F54E45}" destId="{A0BF5F33-CABC-49C7-A6C9-F5D01177E960}" srcOrd="1" destOrd="0" presId="urn:microsoft.com/office/officeart/2005/8/layout/pList2"/>
    <dgm:cxn modelId="{19ABD313-B884-49A2-AC13-5AA395EDB003}" type="presParOf" srcId="{AE46F340-332A-48E5-A8AD-FA7B73F54E45}" destId="{5E6611F1-4080-4102-AD00-7C65C7594383}" srcOrd="2" destOrd="0" presId="urn:microsoft.com/office/officeart/2005/8/layout/pList2"/>
    <dgm:cxn modelId="{B1279831-D7EE-4BCC-897D-E17BC1F159E7}" type="presParOf" srcId="{E4B6BA5A-C6EB-4A72-ABE6-8D20C8241934}" destId="{67B9EE9B-1CB6-4F72-9244-374E7EA8A445}" srcOrd="1" destOrd="0" presId="urn:microsoft.com/office/officeart/2005/8/layout/pList2"/>
    <dgm:cxn modelId="{D40534CF-4E3E-4B7F-AC2F-E2F9D7B1DE39}" type="presParOf" srcId="{E4B6BA5A-C6EB-4A72-ABE6-8D20C8241934}" destId="{99D11192-DA87-420D-9283-B3E20B5FBC70}" srcOrd="2" destOrd="0" presId="urn:microsoft.com/office/officeart/2005/8/layout/pList2"/>
    <dgm:cxn modelId="{6C53EAC9-E812-4BC4-A536-D00B6C0060EB}" type="presParOf" srcId="{99D11192-DA87-420D-9283-B3E20B5FBC70}" destId="{515F49FA-25E8-41F3-8B94-9DDFFDFE3BB9}" srcOrd="0" destOrd="0" presId="urn:microsoft.com/office/officeart/2005/8/layout/pList2"/>
    <dgm:cxn modelId="{A830B95B-B300-4597-83C4-3E1F2FD5C129}" type="presParOf" srcId="{99D11192-DA87-420D-9283-B3E20B5FBC70}" destId="{F708FDCA-C65B-4B4D-9AED-E9836985B97B}" srcOrd="1" destOrd="0" presId="urn:microsoft.com/office/officeart/2005/8/layout/pList2"/>
    <dgm:cxn modelId="{89F6DDDC-5A98-4035-A9B8-314424F947F7}" type="presParOf" srcId="{99D11192-DA87-420D-9283-B3E20B5FBC70}" destId="{D58A5340-DCEA-4AA9-A75D-4FECF3201DF4}"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9A1423-B3E9-4884-887D-8F593BA985CC}"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98C17DC8-5EFE-4D54-8CD7-1F4E5DF7F56C}">
      <dgm:prSet custT="1"/>
      <dgm:spPr/>
      <dgm:t>
        <a:bodyPr/>
        <a:lstStyle/>
        <a:p>
          <a:r>
            <a:rPr lang="es-ES" sz="1800" b="1" dirty="0" err="1">
              <a:solidFill>
                <a:schemeClr val="tx1"/>
              </a:solidFill>
            </a:rPr>
            <a:t>They</a:t>
          </a:r>
          <a:r>
            <a:rPr lang="es-ES" sz="1800" b="1" dirty="0">
              <a:solidFill>
                <a:schemeClr val="tx1"/>
              </a:solidFill>
            </a:rPr>
            <a:t> </a:t>
          </a:r>
          <a:r>
            <a:rPr lang="es-ES" sz="1800" b="1" dirty="0" err="1">
              <a:solidFill>
                <a:schemeClr val="tx1"/>
              </a:solidFill>
            </a:rPr>
            <a:t>acted</a:t>
          </a:r>
          <a:r>
            <a:rPr lang="es-ES" sz="1800" b="1" dirty="0">
              <a:solidFill>
                <a:schemeClr val="tx1"/>
              </a:solidFill>
            </a:rPr>
            <a:t> </a:t>
          </a:r>
          <a:r>
            <a:rPr lang="es-ES" sz="1800" b="1" dirty="0" err="1">
              <a:solidFill>
                <a:schemeClr val="tx1"/>
              </a:solidFill>
            </a:rPr>
            <a:t>unanimously</a:t>
          </a:r>
          <a:endParaRPr lang="es-ES" sz="1800" b="1" dirty="0">
            <a:solidFill>
              <a:schemeClr val="tx1"/>
            </a:solidFill>
          </a:endParaRPr>
        </a:p>
      </dgm:t>
    </dgm:pt>
    <dgm:pt modelId="{488C059C-41DF-4B66-8D2F-4D22DC44FD3D}" type="parTrans" cxnId="{AE9CCC75-7E4D-4365-8C18-986914DDFA62}">
      <dgm:prSet/>
      <dgm:spPr/>
      <dgm:t>
        <a:bodyPr/>
        <a:lstStyle/>
        <a:p>
          <a:endParaRPr lang="es-ES" sz="1800" b="1">
            <a:solidFill>
              <a:schemeClr val="tx1"/>
            </a:solidFill>
          </a:endParaRPr>
        </a:p>
      </dgm:t>
    </dgm:pt>
    <dgm:pt modelId="{54AFF8FE-77A1-4A02-9CFC-10D32072DA20}" type="sibTrans" cxnId="{AE9CCC75-7E4D-4365-8C18-986914DDFA62}">
      <dgm:prSet/>
      <dgm:spPr/>
      <dgm:t>
        <a:bodyPr/>
        <a:lstStyle/>
        <a:p>
          <a:endParaRPr lang="es-ES" sz="1800" b="1">
            <a:solidFill>
              <a:schemeClr val="tx1"/>
            </a:solidFill>
          </a:endParaRPr>
        </a:p>
      </dgm:t>
    </dgm:pt>
    <dgm:pt modelId="{752CAFA4-0B1A-45AC-AC25-D038FF0837B2}">
      <dgm:prSet custT="1"/>
      <dgm:spPr/>
      <dgm:t>
        <a:bodyPr/>
        <a:lstStyle/>
        <a:p>
          <a:r>
            <a:rPr lang="en-US" sz="1800" b="1" dirty="0">
              <a:solidFill>
                <a:schemeClr val="tx1"/>
              </a:solidFill>
            </a:rPr>
            <a:t>Everyone received gifts of the Holy Spirit</a:t>
          </a:r>
          <a:endParaRPr lang="es-ES" sz="1800" b="1" dirty="0">
            <a:solidFill>
              <a:schemeClr val="tx1"/>
            </a:solidFill>
          </a:endParaRPr>
        </a:p>
      </dgm:t>
    </dgm:pt>
    <dgm:pt modelId="{6193C03A-A7D1-4E32-99F4-9E18632EEA0C}" type="parTrans" cxnId="{9F341F9D-0C3D-4102-BD9A-370441A151E7}">
      <dgm:prSet/>
      <dgm:spPr/>
      <dgm:t>
        <a:bodyPr/>
        <a:lstStyle/>
        <a:p>
          <a:endParaRPr lang="es-ES" sz="1800" b="1">
            <a:solidFill>
              <a:schemeClr val="tx1"/>
            </a:solidFill>
          </a:endParaRPr>
        </a:p>
      </dgm:t>
    </dgm:pt>
    <dgm:pt modelId="{E3A3BEEF-29DD-43C8-A2D3-0D5D72982AC2}" type="sibTrans" cxnId="{9F341F9D-0C3D-4102-BD9A-370441A151E7}">
      <dgm:prSet/>
      <dgm:spPr/>
      <dgm:t>
        <a:bodyPr/>
        <a:lstStyle/>
        <a:p>
          <a:endParaRPr lang="es-ES" sz="1800" b="1">
            <a:solidFill>
              <a:schemeClr val="tx1"/>
            </a:solidFill>
          </a:endParaRPr>
        </a:p>
      </dgm:t>
    </dgm:pt>
    <dgm:pt modelId="{97C2BA81-766F-4C34-BBEA-4922FC8FCB6A}">
      <dgm:prSet custT="1"/>
      <dgm:spPr/>
      <dgm:t>
        <a:bodyPr/>
        <a:lstStyle/>
        <a:p>
          <a:r>
            <a:rPr lang="en-US" sz="1800" b="1" dirty="0">
              <a:solidFill>
                <a:schemeClr val="tx1"/>
              </a:solidFill>
            </a:rPr>
            <a:t>They used these gifts to talk about Jesus</a:t>
          </a:r>
          <a:endParaRPr lang="es-ES" sz="1800" b="1" dirty="0">
            <a:solidFill>
              <a:schemeClr val="tx1"/>
            </a:solidFill>
          </a:endParaRPr>
        </a:p>
      </dgm:t>
    </dgm:pt>
    <dgm:pt modelId="{93DBE222-B138-4D3A-BE79-61DDDA044296}" type="parTrans" cxnId="{7A1F30F1-C25E-4BC8-AF4F-77E05D599101}">
      <dgm:prSet/>
      <dgm:spPr/>
      <dgm:t>
        <a:bodyPr/>
        <a:lstStyle/>
        <a:p>
          <a:endParaRPr lang="es-ES" sz="1800" b="1">
            <a:solidFill>
              <a:schemeClr val="tx1"/>
            </a:solidFill>
          </a:endParaRPr>
        </a:p>
      </dgm:t>
    </dgm:pt>
    <dgm:pt modelId="{88C0315C-BA00-4D45-8538-6D59E90DBA24}" type="sibTrans" cxnId="{7A1F30F1-C25E-4BC8-AF4F-77E05D599101}">
      <dgm:prSet/>
      <dgm:spPr/>
      <dgm:t>
        <a:bodyPr/>
        <a:lstStyle/>
        <a:p>
          <a:endParaRPr lang="es-ES" sz="1800" b="1">
            <a:solidFill>
              <a:schemeClr val="tx1"/>
            </a:solidFill>
          </a:endParaRPr>
        </a:p>
      </dgm:t>
    </dgm:pt>
    <dgm:pt modelId="{A2CCF48E-0277-4D72-9897-F9BA59AEEFCB}">
      <dgm:prSet custT="1"/>
      <dgm:spPr/>
      <dgm:t>
        <a:bodyPr/>
        <a:lstStyle/>
        <a:p>
          <a:r>
            <a:rPr lang="en-US" sz="1800" b="1" dirty="0">
              <a:solidFill>
                <a:schemeClr val="tx1"/>
              </a:solidFill>
            </a:rPr>
            <a:t>Faced with criticism, a leader defended the group</a:t>
          </a:r>
          <a:endParaRPr lang="es-ES" sz="1800" b="1" dirty="0">
            <a:solidFill>
              <a:schemeClr val="tx1"/>
            </a:solidFill>
          </a:endParaRPr>
        </a:p>
      </dgm:t>
    </dgm:pt>
    <dgm:pt modelId="{2F4DEF3C-0A52-4AA0-AAFB-46F5C3EE2CC1}" type="parTrans" cxnId="{8C0C53B0-06E7-408E-981C-58C575919CCC}">
      <dgm:prSet/>
      <dgm:spPr/>
      <dgm:t>
        <a:bodyPr/>
        <a:lstStyle/>
        <a:p>
          <a:endParaRPr lang="es-ES" sz="1800" b="1">
            <a:solidFill>
              <a:schemeClr val="tx1"/>
            </a:solidFill>
          </a:endParaRPr>
        </a:p>
      </dgm:t>
    </dgm:pt>
    <dgm:pt modelId="{F0C6C8B6-D966-4C93-972E-BF2597C7C146}" type="sibTrans" cxnId="{8C0C53B0-06E7-408E-981C-58C575919CCC}">
      <dgm:prSet/>
      <dgm:spPr/>
      <dgm:t>
        <a:bodyPr/>
        <a:lstStyle/>
        <a:p>
          <a:endParaRPr lang="es-ES" sz="1800" b="1">
            <a:solidFill>
              <a:schemeClr val="tx1"/>
            </a:solidFill>
          </a:endParaRPr>
        </a:p>
      </dgm:t>
    </dgm:pt>
    <dgm:pt modelId="{03778BCB-BC90-486F-ADEE-3FDA5A747398}">
      <dgm:prSet custT="1"/>
      <dgm:spPr/>
      <dgm:t>
        <a:bodyPr/>
        <a:lstStyle/>
        <a:p>
          <a:r>
            <a:rPr lang="en-US" sz="1800" b="1" dirty="0">
              <a:solidFill>
                <a:schemeClr val="tx1"/>
              </a:solidFill>
            </a:rPr>
            <a:t>Jesus was presented to the people</a:t>
          </a:r>
          <a:endParaRPr lang="es-ES" sz="1800" b="1" dirty="0">
            <a:solidFill>
              <a:schemeClr val="tx1"/>
            </a:solidFill>
          </a:endParaRPr>
        </a:p>
      </dgm:t>
    </dgm:pt>
    <dgm:pt modelId="{A2D03824-5D27-4DC7-BFBB-3C7F5D8FEF46}" type="parTrans" cxnId="{9D752FCD-9CF9-43DB-9044-5C33D0877347}">
      <dgm:prSet/>
      <dgm:spPr/>
      <dgm:t>
        <a:bodyPr/>
        <a:lstStyle/>
        <a:p>
          <a:endParaRPr lang="es-ES" sz="1800" b="1">
            <a:solidFill>
              <a:schemeClr val="tx1"/>
            </a:solidFill>
          </a:endParaRPr>
        </a:p>
      </dgm:t>
    </dgm:pt>
    <dgm:pt modelId="{B087FF3B-DB02-4B35-BC96-01C1DA9002BF}" type="sibTrans" cxnId="{9D752FCD-9CF9-43DB-9044-5C33D0877347}">
      <dgm:prSet/>
      <dgm:spPr/>
      <dgm:t>
        <a:bodyPr/>
        <a:lstStyle/>
        <a:p>
          <a:endParaRPr lang="es-ES" sz="1800" b="1">
            <a:solidFill>
              <a:schemeClr val="tx1"/>
            </a:solidFill>
          </a:endParaRPr>
        </a:p>
      </dgm:t>
    </dgm:pt>
    <dgm:pt modelId="{6C9F4AC4-0A63-4134-999B-A66B3FD1DD61}">
      <dgm:prSet custT="1"/>
      <dgm:spPr/>
      <dgm:t>
        <a:bodyPr/>
        <a:lstStyle/>
        <a:p>
          <a:r>
            <a:rPr lang="en-US" sz="1800" b="1" dirty="0">
              <a:solidFill>
                <a:schemeClr val="tx1"/>
              </a:solidFill>
            </a:rPr>
            <a:t>They were accused of having crucified him</a:t>
          </a:r>
          <a:endParaRPr lang="es-ES" sz="1800" b="1" dirty="0">
            <a:solidFill>
              <a:schemeClr val="tx1"/>
            </a:solidFill>
          </a:endParaRPr>
        </a:p>
      </dgm:t>
    </dgm:pt>
    <dgm:pt modelId="{B29A1E1C-95F4-46AF-AA23-D868D69A3CC4}" type="parTrans" cxnId="{DA19B8D6-D056-4687-B1E6-B97312AB398F}">
      <dgm:prSet/>
      <dgm:spPr/>
      <dgm:t>
        <a:bodyPr/>
        <a:lstStyle/>
        <a:p>
          <a:endParaRPr lang="es-ES" sz="1800" b="1">
            <a:solidFill>
              <a:schemeClr val="tx1"/>
            </a:solidFill>
          </a:endParaRPr>
        </a:p>
      </dgm:t>
    </dgm:pt>
    <dgm:pt modelId="{0FFB7B30-FDCF-43BB-B94E-954F4D964E2A}" type="sibTrans" cxnId="{DA19B8D6-D056-4687-B1E6-B97312AB398F}">
      <dgm:prSet/>
      <dgm:spPr/>
      <dgm:t>
        <a:bodyPr/>
        <a:lstStyle/>
        <a:p>
          <a:endParaRPr lang="es-ES" sz="1800" b="1">
            <a:solidFill>
              <a:schemeClr val="tx1"/>
            </a:solidFill>
          </a:endParaRPr>
        </a:p>
      </dgm:t>
    </dgm:pt>
    <dgm:pt modelId="{CE702B44-EE12-4088-98AD-30D333B0D3D3}">
      <dgm:prSet custT="1"/>
      <dgm:spPr/>
      <dgm:t>
        <a:bodyPr/>
        <a:lstStyle/>
        <a:p>
          <a:r>
            <a:rPr lang="en-US" sz="1800" b="1" dirty="0">
              <a:solidFill>
                <a:schemeClr val="tx1"/>
              </a:solidFill>
            </a:rPr>
            <a:t>They were also assured that they could receive forgiveness</a:t>
          </a:r>
          <a:endParaRPr lang="es-ES" sz="1800" b="1" dirty="0">
            <a:solidFill>
              <a:schemeClr val="tx1"/>
            </a:solidFill>
          </a:endParaRPr>
        </a:p>
      </dgm:t>
    </dgm:pt>
    <dgm:pt modelId="{D0910B6A-986E-468E-B1C5-7990D88F217C}" type="parTrans" cxnId="{85EF8EEE-EDC2-448F-87AD-A40BE507B621}">
      <dgm:prSet/>
      <dgm:spPr/>
      <dgm:t>
        <a:bodyPr/>
        <a:lstStyle/>
        <a:p>
          <a:endParaRPr lang="es-ES" sz="1800" b="1">
            <a:solidFill>
              <a:schemeClr val="tx1"/>
            </a:solidFill>
          </a:endParaRPr>
        </a:p>
      </dgm:t>
    </dgm:pt>
    <dgm:pt modelId="{9945CA4C-3C52-4481-BBFC-6CFAF66A7AF2}" type="sibTrans" cxnId="{85EF8EEE-EDC2-448F-87AD-A40BE507B621}">
      <dgm:prSet/>
      <dgm:spPr/>
      <dgm:t>
        <a:bodyPr/>
        <a:lstStyle/>
        <a:p>
          <a:endParaRPr lang="es-ES" sz="1800" b="1">
            <a:solidFill>
              <a:schemeClr val="tx1"/>
            </a:solidFill>
          </a:endParaRPr>
        </a:p>
      </dgm:t>
    </dgm:pt>
    <dgm:pt modelId="{FFD680CE-163B-4AFF-8920-10857A61E1C4}">
      <dgm:prSet custT="1"/>
      <dgm:spPr/>
      <dgm:t>
        <a:bodyPr/>
        <a:lstStyle/>
        <a:p>
          <a:r>
            <a:rPr lang="en-US" sz="1800" b="1" dirty="0">
              <a:solidFill>
                <a:schemeClr val="tx1"/>
              </a:solidFill>
            </a:rPr>
            <a:t>There was a call to repent</a:t>
          </a:r>
          <a:endParaRPr lang="es-ES" sz="1800" b="1" dirty="0">
            <a:solidFill>
              <a:schemeClr val="tx1"/>
            </a:solidFill>
          </a:endParaRPr>
        </a:p>
      </dgm:t>
    </dgm:pt>
    <dgm:pt modelId="{37630F72-0CC4-4A80-867A-49009DD509E5}" type="parTrans" cxnId="{BB8EBFED-A83B-475B-B04D-8D4E5C962AC5}">
      <dgm:prSet/>
      <dgm:spPr/>
      <dgm:t>
        <a:bodyPr/>
        <a:lstStyle/>
        <a:p>
          <a:endParaRPr lang="es-ES" sz="1800" b="1">
            <a:solidFill>
              <a:schemeClr val="tx1"/>
            </a:solidFill>
          </a:endParaRPr>
        </a:p>
      </dgm:t>
    </dgm:pt>
    <dgm:pt modelId="{11DA2201-2DB1-472F-81E8-97FA0C687865}" type="sibTrans" cxnId="{BB8EBFED-A83B-475B-B04D-8D4E5C962AC5}">
      <dgm:prSet/>
      <dgm:spPr/>
      <dgm:t>
        <a:bodyPr/>
        <a:lstStyle/>
        <a:p>
          <a:endParaRPr lang="es-ES" sz="1800" b="1">
            <a:solidFill>
              <a:schemeClr val="tx1"/>
            </a:solidFill>
          </a:endParaRPr>
        </a:p>
      </dgm:t>
    </dgm:pt>
    <dgm:pt modelId="{D1CAE2D1-055E-4124-BC2D-751D2A55AB54}">
      <dgm:prSet custT="1"/>
      <dgm:spPr/>
      <dgm:t>
        <a:bodyPr/>
        <a:lstStyle/>
        <a:p>
          <a:r>
            <a:rPr lang="es-ES" sz="1800" b="1" dirty="0" err="1">
              <a:solidFill>
                <a:schemeClr val="tx1"/>
              </a:solidFill>
            </a:rPr>
            <a:t>Many</a:t>
          </a:r>
          <a:r>
            <a:rPr lang="es-ES" sz="1800" b="1" dirty="0">
              <a:solidFill>
                <a:schemeClr val="tx1"/>
              </a:solidFill>
            </a:rPr>
            <a:t> </a:t>
          </a:r>
          <a:r>
            <a:rPr lang="es-ES" sz="1800" b="1" dirty="0" err="1">
              <a:solidFill>
                <a:schemeClr val="tx1"/>
              </a:solidFill>
            </a:rPr>
            <a:t>people</a:t>
          </a:r>
          <a:r>
            <a:rPr lang="es-ES" sz="1800" b="1" dirty="0">
              <a:solidFill>
                <a:schemeClr val="tx1"/>
              </a:solidFill>
            </a:rPr>
            <a:t> </a:t>
          </a:r>
          <a:r>
            <a:rPr lang="es-ES" sz="1800" b="1" dirty="0" err="1">
              <a:solidFill>
                <a:schemeClr val="tx1"/>
              </a:solidFill>
            </a:rPr>
            <a:t>accepted</a:t>
          </a:r>
          <a:r>
            <a:rPr lang="es-ES" sz="1800" b="1" dirty="0">
              <a:solidFill>
                <a:schemeClr val="tx1"/>
              </a:solidFill>
            </a:rPr>
            <a:t> </a:t>
          </a:r>
          <a:r>
            <a:rPr lang="es-ES" sz="1800" b="1" dirty="0" err="1">
              <a:solidFill>
                <a:schemeClr val="tx1"/>
              </a:solidFill>
            </a:rPr>
            <a:t>Jesus</a:t>
          </a:r>
          <a:endParaRPr lang="es-ES" sz="1800" b="1" dirty="0">
            <a:solidFill>
              <a:schemeClr val="tx1"/>
            </a:solidFill>
          </a:endParaRPr>
        </a:p>
      </dgm:t>
    </dgm:pt>
    <dgm:pt modelId="{15F965CD-4F2A-43C7-B279-E57FCA1C592C}" type="parTrans" cxnId="{F734C239-6DD8-459B-9332-9ED7A2544218}">
      <dgm:prSet/>
      <dgm:spPr/>
      <dgm:t>
        <a:bodyPr/>
        <a:lstStyle/>
        <a:p>
          <a:endParaRPr lang="es-ES" sz="1800" b="1">
            <a:solidFill>
              <a:schemeClr val="tx1"/>
            </a:solidFill>
          </a:endParaRPr>
        </a:p>
      </dgm:t>
    </dgm:pt>
    <dgm:pt modelId="{E10536C1-ECE8-4715-99FE-D8C6A1DF19FA}" type="sibTrans" cxnId="{F734C239-6DD8-459B-9332-9ED7A2544218}">
      <dgm:prSet/>
      <dgm:spPr/>
      <dgm:t>
        <a:bodyPr/>
        <a:lstStyle/>
        <a:p>
          <a:endParaRPr lang="es-ES" sz="1800" b="1">
            <a:solidFill>
              <a:schemeClr val="tx1"/>
            </a:solidFill>
          </a:endParaRPr>
        </a:p>
      </dgm:t>
    </dgm:pt>
    <dgm:pt modelId="{AC89E3F2-2AEF-4265-ABC0-F1F0833D4DDB}" type="pres">
      <dgm:prSet presAssocID="{889A1423-B3E9-4884-887D-8F593BA985CC}" presName="linearFlow" presStyleCnt="0">
        <dgm:presLayoutVars>
          <dgm:dir/>
          <dgm:resizeHandles val="exact"/>
        </dgm:presLayoutVars>
      </dgm:prSet>
      <dgm:spPr/>
    </dgm:pt>
    <dgm:pt modelId="{F84F27A7-1D37-4A92-A303-4588C9D77F07}" type="pres">
      <dgm:prSet presAssocID="{98C17DC8-5EFE-4D54-8CD7-1F4E5DF7F56C}" presName="composite" presStyleCnt="0"/>
      <dgm:spPr/>
    </dgm:pt>
    <dgm:pt modelId="{7129C610-A4A4-4AC9-98B0-0CFDDD6756A6}" type="pres">
      <dgm:prSet presAssocID="{98C17DC8-5EFE-4D54-8CD7-1F4E5DF7F56C}" presName="imgShp" presStyleLbl="fgImgPlace1" presStyleIdx="0" presStyleCnt="9" custScaleX="149878" custLinFactX="-100000" custLinFactNeighborX="-139629"/>
      <dgm:spPr>
        <a:prstGeom prst="rightArrow">
          <a:avLst/>
        </a:prstGeom>
        <a:scene3d>
          <a:camera prst="orthographicFront"/>
          <a:lightRig rig="threePt" dir="t"/>
        </a:scene3d>
        <a:sp3d>
          <a:bevelT prst="angle"/>
        </a:sp3d>
      </dgm:spPr>
    </dgm:pt>
    <dgm:pt modelId="{47AB7A33-C0C2-486F-8BF4-EE192BB68E7C}" type="pres">
      <dgm:prSet presAssocID="{98C17DC8-5EFE-4D54-8CD7-1F4E5DF7F56C}" presName="txShp" presStyleLbl="node1" presStyleIdx="0" presStyleCnt="9" custScaleX="141798" custLinFactNeighborX="4369" custLinFactNeighborY="-506">
        <dgm:presLayoutVars>
          <dgm:bulletEnabled val="1"/>
        </dgm:presLayoutVars>
      </dgm:prSet>
      <dgm:spPr/>
    </dgm:pt>
    <dgm:pt modelId="{B2B0A997-0E6B-4F85-A937-48B74F893540}" type="pres">
      <dgm:prSet presAssocID="{54AFF8FE-77A1-4A02-9CFC-10D32072DA20}" presName="spacing" presStyleCnt="0"/>
      <dgm:spPr/>
    </dgm:pt>
    <dgm:pt modelId="{5D666130-1E88-458D-8299-580FFC0E4CC9}" type="pres">
      <dgm:prSet presAssocID="{752CAFA4-0B1A-45AC-AC25-D038FF0837B2}" presName="composite" presStyleCnt="0"/>
      <dgm:spPr/>
    </dgm:pt>
    <dgm:pt modelId="{F3F343CD-9926-4B0E-B2E4-5827A3471213}" type="pres">
      <dgm:prSet presAssocID="{752CAFA4-0B1A-45AC-AC25-D038FF0837B2}" presName="imgShp" presStyleLbl="fgImgPlace1" presStyleIdx="1" presStyleCnt="9" custScaleX="149878" custLinFactX="-100000" custLinFactNeighborX="-139629"/>
      <dgm:spPr>
        <a:prstGeom prst="rightArrow">
          <a:avLst/>
        </a:prstGeom>
        <a:scene3d>
          <a:camera prst="orthographicFront"/>
          <a:lightRig rig="threePt" dir="t"/>
        </a:scene3d>
        <a:sp3d>
          <a:bevelT prst="angle"/>
        </a:sp3d>
      </dgm:spPr>
    </dgm:pt>
    <dgm:pt modelId="{060F36C1-7B7F-4C7E-AB2B-CC576FDE11D7}" type="pres">
      <dgm:prSet presAssocID="{752CAFA4-0B1A-45AC-AC25-D038FF0837B2}" presName="txShp" presStyleLbl="node1" presStyleIdx="1" presStyleCnt="9" custScaleX="141798" custLinFactNeighborX="4369" custLinFactNeighborY="-506">
        <dgm:presLayoutVars>
          <dgm:bulletEnabled val="1"/>
        </dgm:presLayoutVars>
      </dgm:prSet>
      <dgm:spPr/>
    </dgm:pt>
    <dgm:pt modelId="{641A702D-563B-4735-83AC-C232EE33F495}" type="pres">
      <dgm:prSet presAssocID="{E3A3BEEF-29DD-43C8-A2D3-0D5D72982AC2}" presName="spacing" presStyleCnt="0"/>
      <dgm:spPr/>
    </dgm:pt>
    <dgm:pt modelId="{01ABB6E9-9D9A-4525-BC1F-8A42EC0669DE}" type="pres">
      <dgm:prSet presAssocID="{97C2BA81-766F-4C34-BBEA-4922FC8FCB6A}" presName="composite" presStyleCnt="0"/>
      <dgm:spPr/>
    </dgm:pt>
    <dgm:pt modelId="{4B1BBC82-453B-4835-8071-ACAD732E3E4E}" type="pres">
      <dgm:prSet presAssocID="{97C2BA81-766F-4C34-BBEA-4922FC8FCB6A}" presName="imgShp" presStyleLbl="fgImgPlace1" presStyleIdx="2" presStyleCnt="9" custScaleX="149878" custLinFactX="-100000" custLinFactNeighborX="-139629"/>
      <dgm:spPr>
        <a:prstGeom prst="rightArrow">
          <a:avLst/>
        </a:prstGeom>
        <a:scene3d>
          <a:camera prst="orthographicFront"/>
          <a:lightRig rig="threePt" dir="t"/>
        </a:scene3d>
        <a:sp3d>
          <a:bevelT prst="angle"/>
        </a:sp3d>
      </dgm:spPr>
    </dgm:pt>
    <dgm:pt modelId="{EB9D7CC0-09F1-4CDF-A55C-9CF6889E6B04}" type="pres">
      <dgm:prSet presAssocID="{97C2BA81-766F-4C34-BBEA-4922FC8FCB6A}" presName="txShp" presStyleLbl="node1" presStyleIdx="2" presStyleCnt="9" custScaleX="141798" custLinFactNeighborX="4369" custLinFactNeighborY="-506">
        <dgm:presLayoutVars>
          <dgm:bulletEnabled val="1"/>
        </dgm:presLayoutVars>
      </dgm:prSet>
      <dgm:spPr/>
    </dgm:pt>
    <dgm:pt modelId="{6A0B996D-09A6-4D29-8226-2CD64EC59879}" type="pres">
      <dgm:prSet presAssocID="{88C0315C-BA00-4D45-8538-6D59E90DBA24}" presName="spacing" presStyleCnt="0"/>
      <dgm:spPr/>
    </dgm:pt>
    <dgm:pt modelId="{74F8682D-4E5D-4AE4-84E9-8DF49B101652}" type="pres">
      <dgm:prSet presAssocID="{A2CCF48E-0277-4D72-9897-F9BA59AEEFCB}" presName="composite" presStyleCnt="0"/>
      <dgm:spPr/>
    </dgm:pt>
    <dgm:pt modelId="{D0AE7C36-9FA3-4222-8B99-9BF5F3FC6A41}" type="pres">
      <dgm:prSet presAssocID="{A2CCF48E-0277-4D72-9897-F9BA59AEEFCB}" presName="imgShp" presStyleLbl="fgImgPlace1" presStyleIdx="3" presStyleCnt="9" custScaleX="149878" custLinFactX="-100000" custLinFactNeighborX="-139629"/>
      <dgm:spPr>
        <a:prstGeom prst="rightArrow">
          <a:avLst/>
        </a:prstGeom>
        <a:scene3d>
          <a:camera prst="orthographicFront"/>
          <a:lightRig rig="threePt" dir="t"/>
        </a:scene3d>
        <a:sp3d>
          <a:bevelT prst="angle"/>
        </a:sp3d>
      </dgm:spPr>
    </dgm:pt>
    <dgm:pt modelId="{6C67C31B-3BE7-4142-AFAA-94C108B5F4E8}" type="pres">
      <dgm:prSet presAssocID="{A2CCF48E-0277-4D72-9897-F9BA59AEEFCB}" presName="txShp" presStyleLbl="node1" presStyleIdx="3" presStyleCnt="9" custScaleX="141798" custLinFactNeighborX="4369" custLinFactNeighborY="-506">
        <dgm:presLayoutVars>
          <dgm:bulletEnabled val="1"/>
        </dgm:presLayoutVars>
      </dgm:prSet>
      <dgm:spPr/>
    </dgm:pt>
    <dgm:pt modelId="{64007F7D-29E9-4D84-A4E9-15B8DCB3DFB6}" type="pres">
      <dgm:prSet presAssocID="{F0C6C8B6-D966-4C93-972E-BF2597C7C146}" presName="spacing" presStyleCnt="0"/>
      <dgm:spPr/>
    </dgm:pt>
    <dgm:pt modelId="{7001C038-4A2A-4E4F-B784-C2712D119CAC}" type="pres">
      <dgm:prSet presAssocID="{03778BCB-BC90-486F-ADEE-3FDA5A747398}" presName="composite" presStyleCnt="0"/>
      <dgm:spPr/>
    </dgm:pt>
    <dgm:pt modelId="{B2643541-9A53-40FF-A970-884943FECA0C}" type="pres">
      <dgm:prSet presAssocID="{03778BCB-BC90-486F-ADEE-3FDA5A747398}" presName="imgShp" presStyleLbl="fgImgPlace1" presStyleIdx="4" presStyleCnt="9" custScaleX="149878" custLinFactX="-100000" custLinFactNeighborX="-139629"/>
      <dgm:spPr>
        <a:prstGeom prst="rightArrow">
          <a:avLst/>
        </a:prstGeom>
        <a:scene3d>
          <a:camera prst="orthographicFront"/>
          <a:lightRig rig="threePt" dir="t"/>
        </a:scene3d>
        <a:sp3d>
          <a:bevelT prst="angle"/>
        </a:sp3d>
      </dgm:spPr>
    </dgm:pt>
    <dgm:pt modelId="{55A60359-C776-4DAC-8B0B-2ED10934DFCA}" type="pres">
      <dgm:prSet presAssocID="{03778BCB-BC90-486F-ADEE-3FDA5A747398}" presName="txShp" presStyleLbl="node1" presStyleIdx="4" presStyleCnt="9" custScaleX="141798" custLinFactNeighborX="4369" custLinFactNeighborY="-506">
        <dgm:presLayoutVars>
          <dgm:bulletEnabled val="1"/>
        </dgm:presLayoutVars>
      </dgm:prSet>
      <dgm:spPr/>
    </dgm:pt>
    <dgm:pt modelId="{65781D02-D60F-4D20-AD8E-B25EF2174032}" type="pres">
      <dgm:prSet presAssocID="{B087FF3B-DB02-4B35-BC96-01C1DA9002BF}" presName="spacing" presStyleCnt="0"/>
      <dgm:spPr/>
    </dgm:pt>
    <dgm:pt modelId="{6D6B2220-88D5-4963-9F6C-8B4688233B49}" type="pres">
      <dgm:prSet presAssocID="{6C9F4AC4-0A63-4134-999B-A66B3FD1DD61}" presName="composite" presStyleCnt="0"/>
      <dgm:spPr/>
    </dgm:pt>
    <dgm:pt modelId="{7AC132A7-C0CF-47D6-919A-B980080E1D72}" type="pres">
      <dgm:prSet presAssocID="{6C9F4AC4-0A63-4134-999B-A66B3FD1DD61}" presName="imgShp" presStyleLbl="fgImgPlace1" presStyleIdx="5" presStyleCnt="9" custScaleX="149878" custLinFactX="-100000" custLinFactNeighborX="-139629"/>
      <dgm:spPr>
        <a:prstGeom prst="rightArrow">
          <a:avLst/>
        </a:prstGeom>
        <a:scene3d>
          <a:camera prst="orthographicFront"/>
          <a:lightRig rig="threePt" dir="t"/>
        </a:scene3d>
        <a:sp3d>
          <a:bevelT prst="angle"/>
        </a:sp3d>
      </dgm:spPr>
    </dgm:pt>
    <dgm:pt modelId="{D593C1D8-3B36-4688-AA95-6BF5C5AD4F86}" type="pres">
      <dgm:prSet presAssocID="{6C9F4AC4-0A63-4134-999B-A66B3FD1DD61}" presName="txShp" presStyleLbl="node1" presStyleIdx="5" presStyleCnt="9" custScaleX="141798" custLinFactNeighborX="4369" custLinFactNeighborY="-506">
        <dgm:presLayoutVars>
          <dgm:bulletEnabled val="1"/>
        </dgm:presLayoutVars>
      </dgm:prSet>
      <dgm:spPr/>
    </dgm:pt>
    <dgm:pt modelId="{59FBF93F-9F04-4E88-8F49-1B96E23DAA7E}" type="pres">
      <dgm:prSet presAssocID="{0FFB7B30-FDCF-43BB-B94E-954F4D964E2A}" presName="spacing" presStyleCnt="0"/>
      <dgm:spPr/>
    </dgm:pt>
    <dgm:pt modelId="{D010A4F9-2F79-4F6A-8BDE-95C468893134}" type="pres">
      <dgm:prSet presAssocID="{CE702B44-EE12-4088-98AD-30D333B0D3D3}" presName="composite" presStyleCnt="0"/>
      <dgm:spPr/>
    </dgm:pt>
    <dgm:pt modelId="{F55C7862-E446-414C-831B-0192E29508EC}" type="pres">
      <dgm:prSet presAssocID="{CE702B44-EE12-4088-98AD-30D333B0D3D3}" presName="imgShp" presStyleLbl="fgImgPlace1" presStyleIdx="6" presStyleCnt="9" custScaleX="149878" custLinFactX="-100000" custLinFactNeighborX="-139629"/>
      <dgm:spPr>
        <a:prstGeom prst="rightArrow">
          <a:avLst/>
        </a:prstGeom>
        <a:scene3d>
          <a:camera prst="orthographicFront"/>
          <a:lightRig rig="threePt" dir="t"/>
        </a:scene3d>
        <a:sp3d>
          <a:bevelT prst="angle"/>
        </a:sp3d>
      </dgm:spPr>
    </dgm:pt>
    <dgm:pt modelId="{A98CB7B7-562E-4936-872C-9BE2E4C7FF6C}" type="pres">
      <dgm:prSet presAssocID="{CE702B44-EE12-4088-98AD-30D333B0D3D3}" presName="txShp" presStyleLbl="node1" presStyleIdx="6" presStyleCnt="9" custScaleX="141798" custLinFactNeighborX="4369" custLinFactNeighborY="-506">
        <dgm:presLayoutVars>
          <dgm:bulletEnabled val="1"/>
        </dgm:presLayoutVars>
      </dgm:prSet>
      <dgm:spPr/>
    </dgm:pt>
    <dgm:pt modelId="{24BA607D-AF58-4C1F-AAA9-5D8ACCBE49A6}" type="pres">
      <dgm:prSet presAssocID="{9945CA4C-3C52-4481-BBFC-6CFAF66A7AF2}" presName="spacing" presStyleCnt="0"/>
      <dgm:spPr/>
    </dgm:pt>
    <dgm:pt modelId="{D7589385-3DB3-40D4-B35E-A6A60032DE4C}" type="pres">
      <dgm:prSet presAssocID="{FFD680CE-163B-4AFF-8920-10857A61E1C4}" presName="composite" presStyleCnt="0"/>
      <dgm:spPr/>
    </dgm:pt>
    <dgm:pt modelId="{010CCD3D-F6A1-45DE-9542-43170BFB3C60}" type="pres">
      <dgm:prSet presAssocID="{FFD680CE-163B-4AFF-8920-10857A61E1C4}" presName="imgShp" presStyleLbl="fgImgPlace1" presStyleIdx="7" presStyleCnt="9" custScaleX="149878" custLinFactX="-100000" custLinFactNeighborX="-139629"/>
      <dgm:spPr>
        <a:prstGeom prst="rightArrow">
          <a:avLst/>
        </a:prstGeom>
        <a:scene3d>
          <a:camera prst="orthographicFront"/>
          <a:lightRig rig="threePt" dir="t"/>
        </a:scene3d>
        <a:sp3d>
          <a:bevelT prst="angle"/>
        </a:sp3d>
      </dgm:spPr>
    </dgm:pt>
    <dgm:pt modelId="{8EC7970D-CECF-4B65-9C25-D2C46D762ACE}" type="pres">
      <dgm:prSet presAssocID="{FFD680CE-163B-4AFF-8920-10857A61E1C4}" presName="txShp" presStyleLbl="node1" presStyleIdx="7" presStyleCnt="9" custScaleX="141798" custLinFactNeighborX="4369" custLinFactNeighborY="-506">
        <dgm:presLayoutVars>
          <dgm:bulletEnabled val="1"/>
        </dgm:presLayoutVars>
      </dgm:prSet>
      <dgm:spPr/>
    </dgm:pt>
    <dgm:pt modelId="{008E3B07-55B0-424F-9B2F-8CE611151BD5}" type="pres">
      <dgm:prSet presAssocID="{11DA2201-2DB1-472F-81E8-97FA0C687865}" presName="spacing" presStyleCnt="0"/>
      <dgm:spPr/>
    </dgm:pt>
    <dgm:pt modelId="{B2F52A2D-97EF-40A4-8DB9-4A7C9113DCB5}" type="pres">
      <dgm:prSet presAssocID="{D1CAE2D1-055E-4124-BC2D-751D2A55AB54}" presName="composite" presStyleCnt="0"/>
      <dgm:spPr/>
    </dgm:pt>
    <dgm:pt modelId="{5823524A-815E-46AC-AF2B-D2A4A1B2D6B5}" type="pres">
      <dgm:prSet presAssocID="{D1CAE2D1-055E-4124-BC2D-751D2A55AB54}" presName="imgShp" presStyleLbl="fgImgPlace1" presStyleIdx="8" presStyleCnt="9" custScaleX="149878" custLinFactX="-100000" custLinFactNeighborX="-139629"/>
      <dgm:spPr>
        <a:prstGeom prst="rightArrow">
          <a:avLst/>
        </a:prstGeom>
        <a:scene3d>
          <a:camera prst="orthographicFront"/>
          <a:lightRig rig="threePt" dir="t"/>
        </a:scene3d>
        <a:sp3d>
          <a:bevelT prst="angle"/>
        </a:sp3d>
      </dgm:spPr>
    </dgm:pt>
    <dgm:pt modelId="{DED7CF8D-0A57-4773-9C75-B2F46E0F9CF7}" type="pres">
      <dgm:prSet presAssocID="{D1CAE2D1-055E-4124-BC2D-751D2A55AB54}" presName="txShp" presStyleLbl="node1" presStyleIdx="8" presStyleCnt="9" custScaleX="141798" custLinFactNeighborX="4369" custLinFactNeighborY="-506">
        <dgm:presLayoutVars>
          <dgm:bulletEnabled val="1"/>
        </dgm:presLayoutVars>
      </dgm:prSet>
      <dgm:spPr/>
    </dgm:pt>
  </dgm:ptLst>
  <dgm:cxnLst>
    <dgm:cxn modelId="{90AA1820-EA43-4E02-A2A6-B9ED694AA4AB}" type="presOf" srcId="{97C2BA81-766F-4C34-BBEA-4922FC8FCB6A}" destId="{EB9D7CC0-09F1-4CDF-A55C-9CF6889E6B04}" srcOrd="0" destOrd="0" presId="urn:microsoft.com/office/officeart/2005/8/layout/vList3"/>
    <dgm:cxn modelId="{D4AB7D2F-6C96-4651-9BAE-1B3C05F4044B}" type="presOf" srcId="{FFD680CE-163B-4AFF-8920-10857A61E1C4}" destId="{8EC7970D-CECF-4B65-9C25-D2C46D762ACE}" srcOrd="0" destOrd="0" presId="urn:microsoft.com/office/officeart/2005/8/layout/vList3"/>
    <dgm:cxn modelId="{F734C239-6DD8-459B-9332-9ED7A2544218}" srcId="{889A1423-B3E9-4884-887D-8F593BA985CC}" destId="{D1CAE2D1-055E-4124-BC2D-751D2A55AB54}" srcOrd="8" destOrd="0" parTransId="{15F965CD-4F2A-43C7-B279-E57FCA1C592C}" sibTransId="{E10536C1-ECE8-4715-99FE-D8C6A1DF19FA}"/>
    <dgm:cxn modelId="{A84D324B-A5E9-4C88-AE00-648B6E1A1952}" type="presOf" srcId="{752CAFA4-0B1A-45AC-AC25-D038FF0837B2}" destId="{060F36C1-7B7F-4C7E-AB2B-CC576FDE11D7}" srcOrd="0" destOrd="0" presId="urn:microsoft.com/office/officeart/2005/8/layout/vList3"/>
    <dgm:cxn modelId="{AE9CCC75-7E4D-4365-8C18-986914DDFA62}" srcId="{889A1423-B3E9-4884-887D-8F593BA985CC}" destId="{98C17DC8-5EFE-4D54-8CD7-1F4E5DF7F56C}" srcOrd="0" destOrd="0" parTransId="{488C059C-41DF-4B66-8D2F-4D22DC44FD3D}" sibTransId="{54AFF8FE-77A1-4A02-9CFC-10D32072DA20}"/>
    <dgm:cxn modelId="{D413E585-B427-446D-9854-F4DF11E9D1FE}" type="presOf" srcId="{98C17DC8-5EFE-4D54-8CD7-1F4E5DF7F56C}" destId="{47AB7A33-C0C2-486F-8BF4-EE192BB68E7C}" srcOrd="0" destOrd="0" presId="urn:microsoft.com/office/officeart/2005/8/layout/vList3"/>
    <dgm:cxn modelId="{01C3D987-9D1B-483A-AA58-FA3036F3D5D2}" type="presOf" srcId="{889A1423-B3E9-4884-887D-8F593BA985CC}" destId="{AC89E3F2-2AEF-4265-ABC0-F1F0833D4DDB}" srcOrd="0" destOrd="0" presId="urn:microsoft.com/office/officeart/2005/8/layout/vList3"/>
    <dgm:cxn modelId="{C7852A95-9395-4286-AE1E-072DC9EB794A}" type="presOf" srcId="{CE702B44-EE12-4088-98AD-30D333B0D3D3}" destId="{A98CB7B7-562E-4936-872C-9BE2E4C7FF6C}" srcOrd="0" destOrd="0" presId="urn:microsoft.com/office/officeart/2005/8/layout/vList3"/>
    <dgm:cxn modelId="{0FC6B098-C0F0-48E8-94C8-FCA1C7A6EA33}" type="presOf" srcId="{A2CCF48E-0277-4D72-9897-F9BA59AEEFCB}" destId="{6C67C31B-3BE7-4142-AFAA-94C108B5F4E8}" srcOrd="0" destOrd="0" presId="urn:microsoft.com/office/officeart/2005/8/layout/vList3"/>
    <dgm:cxn modelId="{9F341F9D-0C3D-4102-BD9A-370441A151E7}" srcId="{889A1423-B3E9-4884-887D-8F593BA985CC}" destId="{752CAFA4-0B1A-45AC-AC25-D038FF0837B2}" srcOrd="1" destOrd="0" parTransId="{6193C03A-A7D1-4E32-99F4-9E18632EEA0C}" sibTransId="{E3A3BEEF-29DD-43C8-A2D3-0D5D72982AC2}"/>
    <dgm:cxn modelId="{8C0C53B0-06E7-408E-981C-58C575919CCC}" srcId="{889A1423-B3E9-4884-887D-8F593BA985CC}" destId="{A2CCF48E-0277-4D72-9897-F9BA59AEEFCB}" srcOrd="3" destOrd="0" parTransId="{2F4DEF3C-0A52-4AA0-AAFB-46F5C3EE2CC1}" sibTransId="{F0C6C8B6-D966-4C93-972E-BF2597C7C146}"/>
    <dgm:cxn modelId="{9D752FCD-9CF9-43DB-9044-5C33D0877347}" srcId="{889A1423-B3E9-4884-887D-8F593BA985CC}" destId="{03778BCB-BC90-486F-ADEE-3FDA5A747398}" srcOrd="4" destOrd="0" parTransId="{A2D03824-5D27-4DC7-BFBB-3C7F5D8FEF46}" sibTransId="{B087FF3B-DB02-4B35-BC96-01C1DA9002BF}"/>
    <dgm:cxn modelId="{DA19B8D6-D056-4687-B1E6-B97312AB398F}" srcId="{889A1423-B3E9-4884-887D-8F593BA985CC}" destId="{6C9F4AC4-0A63-4134-999B-A66B3FD1DD61}" srcOrd="5" destOrd="0" parTransId="{B29A1E1C-95F4-46AF-AA23-D868D69A3CC4}" sibTransId="{0FFB7B30-FDCF-43BB-B94E-954F4D964E2A}"/>
    <dgm:cxn modelId="{E7EED4D7-9F68-41FA-B5FB-63E267320541}" type="presOf" srcId="{6C9F4AC4-0A63-4134-999B-A66B3FD1DD61}" destId="{D593C1D8-3B36-4688-AA95-6BF5C5AD4F86}" srcOrd="0" destOrd="0" presId="urn:microsoft.com/office/officeart/2005/8/layout/vList3"/>
    <dgm:cxn modelId="{7709B3DE-41D8-49DF-909E-3D905C683B59}" type="presOf" srcId="{03778BCB-BC90-486F-ADEE-3FDA5A747398}" destId="{55A60359-C776-4DAC-8B0B-2ED10934DFCA}" srcOrd="0" destOrd="0" presId="urn:microsoft.com/office/officeart/2005/8/layout/vList3"/>
    <dgm:cxn modelId="{BB8EBFED-A83B-475B-B04D-8D4E5C962AC5}" srcId="{889A1423-B3E9-4884-887D-8F593BA985CC}" destId="{FFD680CE-163B-4AFF-8920-10857A61E1C4}" srcOrd="7" destOrd="0" parTransId="{37630F72-0CC4-4A80-867A-49009DD509E5}" sibTransId="{11DA2201-2DB1-472F-81E8-97FA0C687865}"/>
    <dgm:cxn modelId="{85EF8EEE-EDC2-448F-87AD-A40BE507B621}" srcId="{889A1423-B3E9-4884-887D-8F593BA985CC}" destId="{CE702B44-EE12-4088-98AD-30D333B0D3D3}" srcOrd="6" destOrd="0" parTransId="{D0910B6A-986E-468E-B1C5-7990D88F217C}" sibTransId="{9945CA4C-3C52-4481-BBFC-6CFAF66A7AF2}"/>
    <dgm:cxn modelId="{7A1F30F1-C25E-4BC8-AF4F-77E05D599101}" srcId="{889A1423-B3E9-4884-887D-8F593BA985CC}" destId="{97C2BA81-766F-4C34-BBEA-4922FC8FCB6A}" srcOrd="2" destOrd="0" parTransId="{93DBE222-B138-4D3A-BE79-61DDDA044296}" sibTransId="{88C0315C-BA00-4D45-8538-6D59E90DBA24}"/>
    <dgm:cxn modelId="{6B5C4EFE-D8B7-4776-889D-F848754A1193}" type="presOf" srcId="{D1CAE2D1-055E-4124-BC2D-751D2A55AB54}" destId="{DED7CF8D-0A57-4773-9C75-B2F46E0F9CF7}" srcOrd="0" destOrd="0" presId="urn:microsoft.com/office/officeart/2005/8/layout/vList3"/>
    <dgm:cxn modelId="{F171475F-B209-42AF-B79F-84E4DB0A3FB7}" type="presParOf" srcId="{AC89E3F2-2AEF-4265-ABC0-F1F0833D4DDB}" destId="{F84F27A7-1D37-4A92-A303-4588C9D77F07}" srcOrd="0" destOrd="0" presId="urn:microsoft.com/office/officeart/2005/8/layout/vList3"/>
    <dgm:cxn modelId="{B8481EAB-D095-48B4-9EA6-3CF055447A24}" type="presParOf" srcId="{F84F27A7-1D37-4A92-A303-4588C9D77F07}" destId="{7129C610-A4A4-4AC9-98B0-0CFDDD6756A6}" srcOrd="0" destOrd="0" presId="urn:microsoft.com/office/officeart/2005/8/layout/vList3"/>
    <dgm:cxn modelId="{0A53F7B7-C29F-4394-863C-9AC437C138BE}" type="presParOf" srcId="{F84F27A7-1D37-4A92-A303-4588C9D77F07}" destId="{47AB7A33-C0C2-486F-8BF4-EE192BB68E7C}" srcOrd="1" destOrd="0" presId="urn:microsoft.com/office/officeart/2005/8/layout/vList3"/>
    <dgm:cxn modelId="{C005033C-1B6D-4001-B079-7D047E265B0E}" type="presParOf" srcId="{AC89E3F2-2AEF-4265-ABC0-F1F0833D4DDB}" destId="{B2B0A997-0E6B-4F85-A937-48B74F893540}" srcOrd="1" destOrd="0" presId="urn:microsoft.com/office/officeart/2005/8/layout/vList3"/>
    <dgm:cxn modelId="{CCBA3924-ACF0-4245-8043-D34857C763B6}" type="presParOf" srcId="{AC89E3F2-2AEF-4265-ABC0-F1F0833D4DDB}" destId="{5D666130-1E88-458D-8299-580FFC0E4CC9}" srcOrd="2" destOrd="0" presId="urn:microsoft.com/office/officeart/2005/8/layout/vList3"/>
    <dgm:cxn modelId="{2FF13B29-2415-4A3A-A64A-BE88F70E0B8C}" type="presParOf" srcId="{5D666130-1E88-458D-8299-580FFC0E4CC9}" destId="{F3F343CD-9926-4B0E-B2E4-5827A3471213}" srcOrd="0" destOrd="0" presId="urn:microsoft.com/office/officeart/2005/8/layout/vList3"/>
    <dgm:cxn modelId="{3E9083ED-F222-4E1F-9D88-F888CEF24D8C}" type="presParOf" srcId="{5D666130-1E88-458D-8299-580FFC0E4CC9}" destId="{060F36C1-7B7F-4C7E-AB2B-CC576FDE11D7}" srcOrd="1" destOrd="0" presId="urn:microsoft.com/office/officeart/2005/8/layout/vList3"/>
    <dgm:cxn modelId="{116AEF4B-666A-449C-A2BB-95048DEA7288}" type="presParOf" srcId="{AC89E3F2-2AEF-4265-ABC0-F1F0833D4DDB}" destId="{641A702D-563B-4735-83AC-C232EE33F495}" srcOrd="3" destOrd="0" presId="urn:microsoft.com/office/officeart/2005/8/layout/vList3"/>
    <dgm:cxn modelId="{E86D8F7C-9D06-4B39-A791-CF5BC01E480A}" type="presParOf" srcId="{AC89E3F2-2AEF-4265-ABC0-F1F0833D4DDB}" destId="{01ABB6E9-9D9A-4525-BC1F-8A42EC0669DE}" srcOrd="4" destOrd="0" presId="urn:microsoft.com/office/officeart/2005/8/layout/vList3"/>
    <dgm:cxn modelId="{2B464F24-A505-427D-9AC3-BC090D807454}" type="presParOf" srcId="{01ABB6E9-9D9A-4525-BC1F-8A42EC0669DE}" destId="{4B1BBC82-453B-4835-8071-ACAD732E3E4E}" srcOrd="0" destOrd="0" presId="urn:microsoft.com/office/officeart/2005/8/layout/vList3"/>
    <dgm:cxn modelId="{0EDA789E-F474-436D-9989-962932A7439D}" type="presParOf" srcId="{01ABB6E9-9D9A-4525-BC1F-8A42EC0669DE}" destId="{EB9D7CC0-09F1-4CDF-A55C-9CF6889E6B04}" srcOrd="1" destOrd="0" presId="urn:microsoft.com/office/officeart/2005/8/layout/vList3"/>
    <dgm:cxn modelId="{0495A20B-D01C-4C0A-96FC-41D7F9F70353}" type="presParOf" srcId="{AC89E3F2-2AEF-4265-ABC0-F1F0833D4DDB}" destId="{6A0B996D-09A6-4D29-8226-2CD64EC59879}" srcOrd="5" destOrd="0" presId="urn:microsoft.com/office/officeart/2005/8/layout/vList3"/>
    <dgm:cxn modelId="{6B2E108E-2182-4F65-A5D4-C2D2B709CCB7}" type="presParOf" srcId="{AC89E3F2-2AEF-4265-ABC0-F1F0833D4DDB}" destId="{74F8682D-4E5D-4AE4-84E9-8DF49B101652}" srcOrd="6" destOrd="0" presId="urn:microsoft.com/office/officeart/2005/8/layout/vList3"/>
    <dgm:cxn modelId="{1F0723D0-4C83-45AD-B554-9EB88A80288C}" type="presParOf" srcId="{74F8682D-4E5D-4AE4-84E9-8DF49B101652}" destId="{D0AE7C36-9FA3-4222-8B99-9BF5F3FC6A41}" srcOrd="0" destOrd="0" presId="urn:microsoft.com/office/officeart/2005/8/layout/vList3"/>
    <dgm:cxn modelId="{B72FF781-DCCE-4CC6-B386-2FA91909B539}" type="presParOf" srcId="{74F8682D-4E5D-4AE4-84E9-8DF49B101652}" destId="{6C67C31B-3BE7-4142-AFAA-94C108B5F4E8}" srcOrd="1" destOrd="0" presId="urn:microsoft.com/office/officeart/2005/8/layout/vList3"/>
    <dgm:cxn modelId="{E6384B8A-CA64-4C07-90B6-C5686F14D670}" type="presParOf" srcId="{AC89E3F2-2AEF-4265-ABC0-F1F0833D4DDB}" destId="{64007F7D-29E9-4D84-A4E9-15B8DCB3DFB6}" srcOrd="7" destOrd="0" presId="urn:microsoft.com/office/officeart/2005/8/layout/vList3"/>
    <dgm:cxn modelId="{A584A567-0A09-446F-A4D0-C4021388AA4B}" type="presParOf" srcId="{AC89E3F2-2AEF-4265-ABC0-F1F0833D4DDB}" destId="{7001C038-4A2A-4E4F-B784-C2712D119CAC}" srcOrd="8" destOrd="0" presId="urn:microsoft.com/office/officeart/2005/8/layout/vList3"/>
    <dgm:cxn modelId="{5D81ED1F-8252-48A5-893C-551304BD7964}" type="presParOf" srcId="{7001C038-4A2A-4E4F-B784-C2712D119CAC}" destId="{B2643541-9A53-40FF-A970-884943FECA0C}" srcOrd="0" destOrd="0" presId="urn:microsoft.com/office/officeart/2005/8/layout/vList3"/>
    <dgm:cxn modelId="{E138B48C-53CC-44EC-A59D-3A4D7194DB10}" type="presParOf" srcId="{7001C038-4A2A-4E4F-B784-C2712D119CAC}" destId="{55A60359-C776-4DAC-8B0B-2ED10934DFCA}" srcOrd="1" destOrd="0" presId="urn:microsoft.com/office/officeart/2005/8/layout/vList3"/>
    <dgm:cxn modelId="{5BEE986A-6060-4E49-9A39-DFDC69552DA2}" type="presParOf" srcId="{AC89E3F2-2AEF-4265-ABC0-F1F0833D4DDB}" destId="{65781D02-D60F-4D20-AD8E-B25EF2174032}" srcOrd="9" destOrd="0" presId="urn:microsoft.com/office/officeart/2005/8/layout/vList3"/>
    <dgm:cxn modelId="{43791632-4235-49D9-980A-5AD28B4B37A5}" type="presParOf" srcId="{AC89E3F2-2AEF-4265-ABC0-F1F0833D4DDB}" destId="{6D6B2220-88D5-4963-9F6C-8B4688233B49}" srcOrd="10" destOrd="0" presId="urn:microsoft.com/office/officeart/2005/8/layout/vList3"/>
    <dgm:cxn modelId="{487C5A12-4CC6-4D8D-A355-4FB412C49D8E}" type="presParOf" srcId="{6D6B2220-88D5-4963-9F6C-8B4688233B49}" destId="{7AC132A7-C0CF-47D6-919A-B980080E1D72}" srcOrd="0" destOrd="0" presId="urn:microsoft.com/office/officeart/2005/8/layout/vList3"/>
    <dgm:cxn modelId="{5D53FC6B-6295-42D0-8D40-05755982C0FB}" type="presParOf" srcId="{6D6B2220-88D5-4963-9F6C-8B4688233B49}" destId="{D593C1D8-3B36-4688-AA95-6BF5C5AD4F86}" srcOrd="1" destOrd="0" presId="urn:microsoft.com/office/officeart/2005/8/layout/vList3"/>
    <dgm:cxn modelId="{7CB67945-B71F-48AB-BE48-1C2487131055}" type="presParOf" srcId="{AC89E3F2-2AEF-4265-ABC0-F1F0833D4DDB}" destId="{59FBF93F-9F04-4E88-8F49-1B96E23DAA7E}" srcOrd="11" destOrd="0" presId="urn:microsoft.com/office/officeart/2005/8/layout/vList3"/>
    <dgm:cxn modelId="{E25C6417-B63E-4E96-BBD5-12A3887C1181}" type="presParOf" srcId="{AC89E3F2-2AEF-4265-ABC0-F1F0833D4DDB}" destId="{D010A4F9-2F79-4F6A-8BDE-95C468893134}" srcOrd="12" destOrd="0" presId="urn:microsoft.com/office/officeart/2005/8/layout/vList3"/>
    <dgm:cxn modelId="{3B9A9D10-C998-4AE3-AFD0-6271ABC197A8}" type="presParOf" srcId="{D010A4F9-2F79-4F6A-8BDE-95C468893134}" destId="{F55C7862-E446-414C-831B-0192E29508EC}" srcOrd="0" destOrd="0" presId="urn:microsoft.com/office/officeart/2005/8/layout/vList3"/>
    <dgm:cxn modelId="{1B02C373-7404-4437-B2D5-2FA09E25D2A8}" type="presParOf" srcId="{D010A4F9-2F79-4F6A-8BDE-95C468893134}" destId="{A98CB7B7-562E-4936-872C-9BE2E4C7FF6C}" srcOrd="1" destOrd="0" presId="urn:microsoft.com/office/officeart/2005/8/layout/vList3"/>
    <dgm:cxn modelId="{B00ADF59-C6A6-4B5C-B867-94AD885997C9}" type="presParOf" srcId="{AC89E3F2-2AEF-4265-ABC0-F1F0833D4DDB}" destId="{24BA607D-AF58-4C1F-AAA9-5D8ACCBE49A6}" srcOrd="13" destOrd="0" presId="urn:microsoft.com/office/officeart/2005/8/layout/vList3"/>
    <dgm:cxn modelId="{29650A94-DBDB-468A-8EA0-61071B6EDFE1}" type="presParOf" srcId="{AC89E3F2-2AEF-4265-ABC0-F1F0833D4DDB}" destId="{D7589385-3DB3-40D4-B35E-A6A60032DE4C}" srcOrd="14" destOrd="0" presId="urn:microsoft.com/office/officeart/2005/8/layout/vList3"/>
    <dgm:cxn modelId="{EF872E11-DA9F-4793-8AB3-C82F98555EE2}" type="presParOf" srcId="{D7589385-3DB3-40D4-B35E-A6A60032DE4C}" destId="{010CCD3D-F6A1-45DE-9542-43170BFB3C60}" srcOrd="0" destOrd="0" presId="urn:microsoft.com/office/officeart/2005/8/layout/vList3"/>
    <dgm:cxn modelId="{5C706C2B-6536-4D3C-8FE0-01E3FDFC40E2}" type="presParOf" srcId="{D7589385-3DB3-40D4-B35E-A6A60032DE4C}" destId="{8EC7970D-CECF-4B65-9C25-D2C46D762ACE}" srcOrd="1" destOrd="0" presId="urn:microsoft.com/office/officeart/2005/8/layout/vList3"/>
    <dgm:cxn modelId="{D08E37A9-3089-4501-A48B-B1B9E856FC15}" type="presParOf" srcId="{AC89E3F2-2AEF-4265-ABC0-F1F0833D4DDB}" destId="{008E3B07-55B0-424F-9B2F-8CE611151BD5}" srcOrd="15" destOrd="0" presId="urn:microsoft.com/office/officeart/2005/8/layout/vList3"/>
    <dgm:cxn modelId="{76482D7C-E475-47C9-8EE3-8DBC67F2DF31}" type="presParOf" srcId="{AC89E3F2-2AEF-4265-ABC0-F1F0833D4DDB}" destId="{B2F52A2D-97EF-40A4-8DB9-4A7C9113DCB5}" srcOrd="16" destOrd="0" presId="urn:microsoft.com/office/officeart/2005/8/layout/vList3"/>
    <dgm:cxn modelId="{0B5A2AE9-2CC1-4863-995C-8D4CFE37A10F}" type="presParOf" srcId="{B2F52A2D-97EF-40A4-8DB9-4A7C9113DCB5}" destId="{5823524A-815E-46AC-AF2B-D2A4A1B2D6B5}" srcOrd="0" destOrd="0" presId="urn:microsoft.com/office/officeart/2005/8/layout/vList3"/>
    <dgm:cxn modelId="{D21B99D5-0B6C-4DE4-9795-0ADDC0A488A2}" type="presParOf" srcId="{B2F52A2D-97EF-40A4-8DB9-4A7C9113DCB5}" destId="{DED7CF8D-0A57-4773-9C75-B2F46E0F9CF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7CB60-DB07-420B-9E11-7CD0257D2A56}">
      <dsp:nvSpPr>
        <dsp:cNvPr id="0" name=""/>
        <dsp:cNvSpPr/>
      </dsp:nvSpPr>
      <dsp:spPr>
        <a:xfrm>
          <a:off x="0" y="0"/>
          <a:ext cx="6253843" cy="2385548"/>
        </a:xfrm>
        <a:prstGeom prst="roundRect">
          <a:avLst>
            <a:gd name="adj" fmla="val 10000"/>
          </a:avLst>
        </a:prstGeom>
        <a:solidFill>
          <a:srgbClr val="FF702B"/>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5E6611F1-4080-4102-AD00-7C65C7594383}">
      <dsp:nvSpPr>
        <dsp:cNvPr id="0" name=""/>
        <dsp:cNvSpPr/>
      </dsp:nvSpPr>
      <dsp:spPr>
        <a:xfrm>
          <a:off x="188332" y="104663"/>
          <a:ext cx="2798655" cy="2176221"/>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266"/>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7629467-6CF8-47FC-B414-D3DEFE4EDC4F}">
      <dsp:nvSpPr>
        <dsp:cNvPr id="0" name=""/>
        <dsp:cNvSpPr/>
      </dsp:nvSpPr>
      <dsp:spPr>
        <a:xfrm rot="10800000">
          <a:off x="188332" y="2385548"/>
          <a:ext cx="2798655" cy="2915669"/>
        </a:xfrm>
        <a:prstGeom prst="round2SameRect">
          <a:avLst>
            <a:gd name="adj1" fmla="val 10500"/>
            <a:gd name="adj2" fmla="val 0"/>
          </a:avLst>
        </a:prstGeom>
        <a:solidFill>
          <a:schemeClr val="accent1">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effectLst/>
            </a:rPr>
            <a:t>To prayer ( Acts 1:14). “The disciples prayed with intense earnestness for a fitness to meet men and in their daily intercourse to speak words that would lead sinners to Christ. Putting away all differences…</a:t>
          </a:r>
          <a:r>
            <a:rPr lang="es-ES" sz="1800" b="1" kern="1200" dirty="0">
              <a:solidFill>
                <a:schemeClr val="tx1"/>
              </a:solidFill>
              <a:effectLst/>
            </a:rPr>
            <a:t>”      (EGW, AA. pg. 37).</a:t>
          </a:r>
        </a:p>
      </dsp:txBody>
      <dsp:txXfrm rot="10800000">
        <a:off x="274400" y="2385548"/>
        <a:ext cx="2626519" cy="2829601"/>
      </dsp:txXfrm>
    </dsp:sp>
    <dsp:sp modelId="{D58A5340-DCEA-4AA9-A75D-4FECF3201DF4}">
      <dsp:nvSpPr>
        <dsp:cNvPr id="0" name=""/>
        <dsp:cNvSpPr/>
      </dsp:nvSpPr>
      <dsp:spPr>
        <a:xfrm>
          <a:off x="3266854" y="104663"/>
          <a:ext cx="2798655" cy="2176221"/>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15F49FA-25E8-41F3-8B94-9DDFFDFE3BB9}">
      <dsp:nvSpPr>
        <dsp:cNvPr id="0" name=""/>
        <dsp:cNvSpPr/>
      </dsp:nvSpPr>
      <dsp:spPr>
        <a:xfrm rot="10800000">
          <a:off x="3266854" y="2385548"/>
          <a:ext cx="2798655" cy="2915669"/>
        </a:xfrm>
        <a:prstGeom prst="round2SameRect">
          <a:avLst>
            <a:gd name="adj1" fmla="val 10500"/>
            <a:gd name="adj2" fmla="val 0"/>
          </a:avLst>
        </a:prstGeom>
        <a:solidFill>
          <a:schemeClr val="accent6">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effectLst/>
            </a:rPr>
            <a:t>To preparation ( Acts 1:15-26). The 12 being in charge of directing the mission, they proposed to repair the absence of one of them (Judas), so that the original plan could be followed. This was an act of “logistical preparation”</a:t>
          </a:r>
          <a:endParaRPr lang="es-ES" sz="1800" b="1" kern="1200" dirty="0">
            <a:solidFill>
              <a:schemeClr val="tx1"/>
            </a:solidFill>
            <a:effectLst/>
          </a:endParaRPr>
        </a:p>
      </dsp:txBody>
      <dsp:txXfrm rot="10800000">
        <a:off x="3352922" y="2385548"/>
        <a:ext cx="2626519" cy="28296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B7A33-C0C2-486F-8BF4-EE192BB68E7C}">
      <dsp:nvSpPr>
        <dsp:cNvPr id="0" name=""/>
        <dsp:cNvSpPr/>
      </dsp:nvSpPr>
      <dsp:spPr>
        <a:xfrm rot="10800000">
          <a:off x="379194" y="1"/>
          <a:ext cx="6268296" cy="316421"/>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solidFill>
                <a:schemeClr val="tx1"/>
              </a:solidFill>
            </a:rPr>
            <a:t>They</a:t>
          </a:r>
          <a:r>
            <a:rPr lang="es-ES" sz="1800" b="1" kern="1200" dirty="0">
              <a:solidFill>
                <a:schemeClr val="tx1"/>
              </a:solidFill>
            </a:rPr>
            <a:t> </a:t>
          </a:r>
          <a:r>
            <a:rPr lang="es-ES" sz="1800" b="1" kern="1200" dirty="0" err="1">
              <a:solidFill>
                <a:schemeClr val="tx1"/>
              </a:solidFill>
            </a:rPr>
            <a:t>acted</a:t>
          </a:r>
          <a:r>
            <a:rPr lang="es-ES" sz="1800" b="1" kern="1200" dirty="0">
              <a:solidFill>
                <a:schemeClr val="tx1"/>
              </a:solidFill>
            </a:rPr>
            <a:t> </a:t>
          </a:r>
          <a:r>
            <a:rPr lang="es-ES" sz="1800" b="1" kern="1200" dirty="0" err="1">
              <a:solidFill>
                <a:schemeClr val="tx1"/>
              </a:solidFill>
            </a:rPr>
            <a:t>unanimously</a:t>
          </a:r>
          <a:endParaRPr lang="es-ES" sz="1800" b="1" kern="1200" dirty="0">
            <a:solidFill>
              <a:schemeClr val="tx1"/>
            </a:solidFill>
          </a:endParaRPr>
        </a:p>
      </dsp:txBody>
      <dsp:txXfrm rot="10800000">
        <a:off x="458299" y="1"/>
        <a:ext cx="6189191" cy="316421"/>
      </dsp:txXfrm>
    </dsp:sp>
    <dsp:sp modelId="{7129C610-A4A4-4AC9-98B0-0CFDDD6756A6}">
      <dsp:nvSpPr>
        <dsp:cNvPr id="0" name=""/>
        <dsp:cNvSpPr/>
      </dsp:nvSpPr>
      <dsp:spPr>
        <a:xfrm>
          <a:off x="118094" y="1602"/>
          <a:ext cx="474245" cy="316421"/>
        </a:xfrm>
        <a:prstGeom prst="rightArrow">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 modelId="{060F36C1-7B7F-4C7E-AB2B-CC576FDE11D7}">
      <dsp:nvSpPr>
        <dsp:cNvPr id="0" name=""/>
        <dsp:cNvSpPr/>
      </dsp:nvSpPr>
      <dsp:spPr>
        <a:xfrm rot="10800000">
          <a:off x="379194" y="410876"/>
          <a:ext cx="6268296" cy="316421"/>
        </a:xfrm>
        <a:prstGeom prst="homePlate">
          <a:avLst/>
        </a:prstGeom>
        <a:gradFill rotWithShape="0">
          <a:gsLst>
            <a:gs pos="0">
              <a:schemeClr val="accent4">
                <a:hueOff val="1225111"/>
                <a:satOff val="-5097"/>
                <a:lumOff val="1201"/>
                <a:alphaOff val="0"/>
                <a:satMod val="103000"/>
                <a:lumMod val="102000"/>
                <a:tint val="94000"/>
              </a:schemeClr>
            </a:gs>
            <a:gs pos="50000">
              <a:schemeClr val="accent4">
                <a:hueOff val="1225111"/>
                <a:satOff val="-5097"/>
                <a:lumOff val="1201"/>
                <a:alphaOff val="0"/>
                <a:satMod val="110000"/>
                <a:lumMod val="100000"/>
                <a:shade val="100000"/>
              </a:schemeClr>
            </a:gs>
            <a:gs pos="100000">
              <a:schemeClr val="accent4">
                <a:hueOff val="1225111"/>
                <a:satOff val="-5097"/>
                <a:lumOff val="12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Everyone received gifts of the Holy Spirit</a:t>
          </a:r>
          <a:endParaRPr lang="es-ES" sz="1800" b="1" kern="1200" dirty="0">
            <a:solidFill>
              <a:schemeClr val="tx1"/>
            </a:solidFill>
          </a:endParaRPr>
        </a:p>
      </dsp:txBody>
      <dsp:txXfrm rot="10800000">
        <a:off x="458299" y="410876"/>
        <a:ext cx="6189191" cy="316421"/>
      </dsp:txXfrm>
    </dsp:sp>
    <dsp:sp modelId="{F3F343CD-9926-4B0E-B2E4-5827A3471213}">
      <dsp:nvSpPr>
        <dsp:cNvPr id="0" name=""/>
        <dsp:cNvSpPr/>
      </dsp:nvSpPr>
      <dsp:spPr>
        <a:xfrm>
          <a:off x="118094" y="412477"/>
          <a:ext cx="474245" cy="316421"/>
        </a:xfrm>
        <a:prstGeom prst="rightArrow">
          <a:avLst/>
        </a:prstGeom>
        <a:solidFill>
          <a:schemeClr val="accent4">
            <a:tint val="50000"/>
            <a:hueOff val="1348524"/>
            <a:satOff val="-6276"/>
            <a:lumOff val="-27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 modelId="{EB9D7CC0-09F1-4CDF-A55C-9CF6889E6B04}">
      <dsp:nvSpPr>
        <dsp:cNvPr id="0" name=""/>
        <dsp:cNvSpPr/>
      </dsp:nvSpPr>
      <dsp:spPr>
        <a:xfrm rot="10800000">
          <a:off x="379194" y="821752"/>
          <a:ext cx="6268296" cy="316421"/>
        </a:xfrm>
        <a:prstGeom prst="homePlat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They used these gifts to talk about Jesus</a:t>
          </a:r>
          <a:endParaRPr lang="es-ES" sz="1800" b="1" kern="1200" dirty="0">
            <a:solidFill>
              <a:schemeClr val="tx1"/>
            </a:solidFill>
          </a:endParaRPr>
        </a:p>
      </dsp:txBody>
      <dsp:txXfrm rot="10800000">
        <a:off x="458299" y="821752"/>
        <a:ext cx="6189191" cy="316421"/>
      </dsp:txXfrm>
    </dsp:sp>
    <dsp:sp modelId="{4B1BBC82-453B-4835-8071-ACAD732E3E4E}">
      <dsp:nvSpPr>
        <dsp:cNvPr id="0" name=""/>
        <dsp:cNvSpPr/>
      </dsp:nvSpPr>
      <dsp:spPr>
        <a:xfrm>
          <a:off x="118094" y="823353"/>
          <a:ext cx="474245" cy="316421"/>
        </a:xfrm>
        <a:prstGeom prst="rightArrow">
          <a:avLst/>
        </a:prstGeom>
        <a:solidFill>
          <a:schemeClr val="accent4">
            <a:tint val="50000"/>
            <a:hueOff val="2697049"/>
            <a:satOff val="-12551"/>
            <a:lumOff val="-55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 modelId="{6C67C31B-3BE7-4142-AFAA-94C108B5F4E8}">
      <dsp:nvSpPr>
        <dsp:cNvPr id="0" name=""/>
        <dsp:cNvSpPr/>
      </dsp:nvSpPr>
      <dsp:spPr>
        <a:xfrm rot="10800000">
          <a:off x="379194" y="1232627"/>
          <a:ext cx="6268296" cy="316421"/>
        </a:xfrm>
        <a:prstGeom prst="homePlate">
          <a:avLst/>
        </a:prstGeom>
        <a:gradFill rotWithShape="0">
          <a:gsLst>
            <a:gs pos="0">
              <a:schemeClr val="accent4">
                <a:hueOff val="3675334"/>
                <a:satOff val="-15291"/>
                <a:lumOff val="3603"/>
                <a:alphaOff val="0"/>
                <a:satMod val="103000"/>
                <a:lumMod val="102000"/>
                <a:tint val="94000"/>
              </a:schemeClr>
            </a:gs>
            <a:gs pos="50000">
              <a:schemeClr val="accent4">
                <a:hueOff val="3675334"/>
                <a:satOff val="-15291"/>
                <a:lumOff val="3603"/>
                <a:alphaOff val="0"/>
                <a:satMod val="110000"/>
                <a:lumMod val="100000"/>
                <a:shade val="100000"/>
              </a:schemeClr>
            </a:gs>
            <a:gs pos="100000">
              <a:schemeClr val="accent4">
                <a:hueOff val="3675334"/>
                <a:satOff val="-15291"/>
                <a:lumOff val="36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Faced with criticism, a leader defended the group</a:t>
          </a:r>
          <a:endParaRPr lang="es-ES" sz="1800" b="1" kern="1200" dirty="0">
            <a:solidFill>
              <a:schemeClr val="tx1"/>
            </a:solidFill>
          </a:endParaRPr>
        </a:p>
      </dsp:txBody>
      <dsp:txXfrm rot="10800000">
        <a:off x="458299" y="1232627"/>
        <a:ext cx="6189191" cy="316421"/>
      </dsp:txXfrm>
    </dsp:sp>
    <dsp:sp modelId="{D0AE7C36-9FA3-4222-8B99-9BF5F3FC6A41}">
      <dsp:nvSpPr>
        <dsp:cNvPr id="0" name=""/>
        <dsp:cNvSpPr/>
      </dsp:nvSpPr>
      <dsp:spPr>
        <a:xfrm>
          <a:off x="118094" y="1234228"/>
          <a:ext cx="474245" cy="316421"/>
        </a:xfrm>
        <a:prstGeom prst="rightArrow">
          <a:avLst/>
        </a:prstGeom>
        <a:solidFill>
          <a:schemeClr val="accent4">
            <a:tint val="50000"/>
            <a:hueOff val="4045573"/>
            <a:satOff val="-18827"/>
            <a:lumOff val="-826"/>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 modelId="{55A60359-C776-4DAC-8B0B-2ED10934DFCA}">
      <dsp:nvSpPr>
        <dsp:cNvPr id="0" name=""/>
        <dsp:cNvSpPr/>
      </dsp:nvSpPr>
      <dsp:spPr>
        <a:xfrm rot="10800000">
          <a:off x="379194" y="1643502"/>
          <a:ext cx="6268296" cy="316421"/>
        </a:xfrm>
        <a:prstGeom prst="homePlat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Jesus was presented to the people</a:t>
          </a:r>
          <a:endParaRPr lang="es-ES" sz="1800" b="1" kern="1200" dirty="0">
            <a:solidFill>
              <a:schemeClr val="tx1"/>
            </a:solidFill>
          </a:endParaRPr>
        </a:p>
      </dsp:txBody>
      <dsp:txXfrm rot="10800000">
        <a:off x="458299" y="1643502"/>
        <a:ext cx="6189191" cy="316421"/>
      </dsp:txXfrm>
    </dsp:sp>
    <dsp:sp modelId="{B2643541-9A53-40FF-A970-884943FECA0C}">
      <dsp:nvSpPr>
        <dsp:cNvPr id="0" name=""/>
        <dsp:cNvSpPr/>
      </dsp:nvSpPr>
      <dsp:spPr>
        <a:xfrm>
          <a:off x="118094" y="1645103"/>
          <a:ext cx="474245" cy="316421"/>
        </a:xfrm>
        <a:prstGeom prst="rightArrow">
          <a:avLst/>
        </a:prstGeom>
        <a:solidFill>
          <a:schemeClr val="accent4">
            <a:tint val="50000"/>
            <a:hueOff val="5394097"/>
            <a:satOff val="-25103"/>
            <a:lumOff val="-110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 modelId="{D593C1D8-3B36-4688-AA95-6BF5C5AD4F86}">
      <dsp:nvSpPr>
        <dsp:cNvPr id="0" name=""/>
        <dsp:cNvSpPr/>
      </dsp:nvSpPr>
      <dsp:spPr>
        <a:xfrm rot="10800000">
          <a:off x="379194" y="2054378"/>
          <a:ext cx="6268296" cy="316421"/>
        </a:xfrm>
        <a:prstGeom prst="homePlate">
          <a:avLst/>
        </a:prstGeom>
        <a:gradFill rotWithShape="0">
          <a:gsLst>
            <a:gs pos="0">
              <a:schemeClr val="accent4">
                <a:hueOff val="6125556"/>
                <a:satOff val="-25486"/>
                <a:lumOff val="6005"/>
                <a:alphaOff val="0"/>
                <a:satMod val="103000"/>
                <a:lumMod val="102000"/>
                <a:tint val="94000"/>
              </a:schemeClr>
            </a:gs>
            <a:gs pos="50000">
              <a:schemeClr val="accent4">
                <a:hueOff val="6125556"/>
                <a:satOff val="-25486"/>
                <a:lumOff val="6005"/>
                <a:alphaOff val="0"/>
                <a:satMod val="110000"/>
                <a:lumMod val="100000"/>
                <a:shade val="100000"/>
              </a:schemeClr>
            </a:gs>
            <a:gs pos="100000">
              <a:schemeClr val="accent4">
                <a:hueOff val="6125556"/>
                <a:satOff val="-25486"/>
                <a:lumOff val="60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They were accused of having crucified him</a:t>
          </a:r>
          <a:endParaRPr lang="es-ES" sz="1800" b="1" kern="1200" dirty="0">
            <a:solidFill>
              <a:schemeClr val="tx1"/>
            </a:solidFill>
          </a:endParaRPr>
        </a:p>
      </dsp:txBody>
      <dsp:txXfrm rot="10800000">
        <a:off x="458299" y="2054378"/>
        <a:ext cx="6189191" cy="316421"/>
      </dsp:txXfrm>
    </dsp:sp>
    <dsp:sp modelId="{7AC132A7-C0CF-47D6-919A-B980080E1D72}">
      <dsp:nvSpPr>
        <dsp:cNvPr id="0" name=""/>
        <dsp:cNvSpPr/>
      </dsp:nvSpPr>
      <dsp:spPr>
        <a:xfrm>
          <a:off x="118094" y="2055979"/>
          <a:ext cx="474245" cy="316421"/>
        </a:xfrm>
        <a:prstGeom prst="rightArrow">
          <a:avLst/>
        </a:prstGeom>
        <a:solidFill>
          <a:schemeClr val="accent4">
            <a:tint val="50000"/>
            <a:hueOff val="6742621"/>
            <a:satOff val="-31379"/>
            <a:lumOff val="-1376"/>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 modelId="{A98CB7B7-562E-4936-872C-9BE2E4C7FF6C}">
      <dsp:nvSpPr>
        <dsp:cNvPr id="0" name=""/>
        <dsp:cNvSpPr/>
      </dsp:nvSpPr>
      <dsp:spPr>
        <a:xfrm rot="10800000">
          <a:off x="379194" y="2465253"/>
          <a:ext cx="6268296" cy="316421"/>
        </a:xfrm>
        <a:prstGeom prst="homePlat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They were also assured that they could receive forgiveness</a:t>
          </a:r>
          <a:endParaRPr lang="es-ES" sz="1800" b="1" kern="1200" dirty="0">
            <a:solidFill>
              <a:schemeClr val="tx1"/>
            </a:solidFill>
          </a:endParaRPr>
        </a:p>
      </dsp:txBody>
      <dsp:txXfrm rot="10800000">
        <a:off x="458299" y="2465253"/>
        <a:ext cx="6189191" cy="316421"/>
      </dsp:txXfrm>
    </dsp:sp>
    <dsp:sp modelId="{F55C7862-E446-414C-831B-0192E29508EC}">
      <dsp:nvSpPr>
        <dsp:cNvPr id="0" name=""/>
        <dsp:cNvSpPr/>
      </dsp:nvSpPr>
      <dsp:spPr>
        <a:xfrm>
          <a:off x="118094" y="2466854"/>
          <a:ext cx="474245" cy="316421"/>
        </a:xfrm>
        <a:prstGeom prst="rightArrow">
          <a:avLst/>
        </a:prstGeom>
        <a:solidFill>
          <a:schemeClr val="accent4">
            <a:tint val="50000"/>
            <a:hueOff val="8091146"/>
            <a:satOff val="-37655"/>
            <a:lumOff val="-165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 modelId="{8EC7970D-CECF-4B65-9C25-D2C46D762ACE}">
      <dsp:nvSpPr>
        <dsp:cNvPr id="0" name=""/>
        <dsp:cNvSpPr/>
      </dsp:nvSpPr>
      <dsp:spPr>
        <a:xfrm rot="10800000">
          <a:off x="379194" y="2876128"/>
          <a:ext cx="6268296" cy="316421"/>
        </a:xfrm>
        <a:prstGeom prst="homePlate">
          <a:avLst/>
        </a:prstGeom>
        <a:gradFill rotWithShape="0">
          <a:gsLst>
            <a:gs pos="0">
              <a:schemeClr val="accent4">
                <a:hueOff val="8575779"/>
                <a:satOff val="-35680"/>
                <a:lumOff val="8407"/>
                <a:alphaOff val="0"/>
                <a:satMod val="103000"/>
                <a:lumMod val="102000"/>
                <a:tint val="94000"/>
              </a:schemeClr>
            </a:gs>
            <a:gs pos="50000">
              <a:schemeClr val="accent4">
                <a:hueOff val="8575779"/>
                <a:satOff val="-35680"/>
                <a:lumOff val="8407"/>
                <a:alphaOff val="0"/>
                <a:satMod val="110000"/>
                <a:lumMod val="100000"/>
                <a:shade val="100000"/>
              </a:schemeClr>
            </a:gs>
            <a:gs pos="100000">
              <a:schemeClr val="accent4">
                <a:hueOff val="8575779"/>
                <a:satOff val="-35680"/>
                <a:lumOff val="84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There was a call to repent</a:t>
          </a:r>
          <a:endParaRPr lang="es-ES" sz="1800" b="1" kern="1200" dirty="0">
            <a:solidFill>
              <a:schemeClr val="tx1"/>
            </a:solidFill>
          </a:endParaRPr>
        </a:p>
      </dsp:txBody>
      <dsp:txXfrm rot="10800000">
        <a:off x="458299" y="2876128"/>
        <a:ext cx="6189191" cy="316421"/>
      </dsp:txXfrm>
    </dsp:sp>
    <dsp:sp modelId="{010CCD3D-F6A1-45DE-9542-43170BFB3C60}">
      <dsp:nvSpPr>
        <dsp:cNvPr id="0" name=""/>
        <dsp:cNvSpPr/>
      </dsp:nvSpPr>
      <dsp:spPr>
        <a:xfrm>
          <a:off x="118094" y="2877729"/>
          <a:ext cx="474245" cy="316421"/>
        </a:xfrm>
        <a:prstGeom prst="rightArrow">
          <a:avLst/>
        </a:prstGeom>
        <a:solidFill>
          <a:schemeClr val="accent4">
            <a:tint val="50000"/>
            <a:hueOff val="9439670"/>
            <a:satOff val="-43930"/>
            <a:lumOff val="-1927"/>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 modelId="{DED7CF8D-0A57-4773-9C75-B2F46E0F9CF7}">
      <dsp:nvSpPr>
        <dsp:cNvPr id="0" name=""/>
        <dsp:cNvSpPr/>
      </dsp:nvSpPr>
      <dsp:spPr>
        <a:xfrm rot="10800000">
          <a:off x="379194" y="3287004"/>
          <a:ext cx="6268296" cy="316421"/>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53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solidFill>
                <a:schemeClr val="tx1"/>
              </a:solidFill>
            </a:rPr>
            <a:t>Many</a:t>
          </a:r>
          <a:r>
            <a:rPr lang="es-ES" sz="1800" b="1" kern="1200" dirty="0">
              <a:solidFill>
                <a:schemeClr val="tx1"/>
              </a:solidFill>
            </a:rPr>
            <a:t> </a:t>
          </a:r>
          <a:r>
            <a:rPr lang="es-ES" sz="1800" b="1" kern="1200" dirty="0" err="1">
              <a:solidFill>
                <a:schemeClr val="tx1"/>
              </a:solidFill>
            </a:rPr>
            <a:t>people</a:t>
          </a:r>
          <a:r>
            <a:rPr lang="es-ES" sz="1800" b="1" kern="1200" dirty="0">
              <a:solidFill>
                <a:schemeClr val="tx1"/>
              </a:solidFill>
            </a:rPr>
            <a:t> </a:t>
          </a:r>
          <a:r>
            <a:rPr lang="es-ES" sz="1800" b="1" kern="1200" dirty="0" err="1">
              <a:solidFill>
                <a:schemeClr val="tx1"/>
              </a:solidFill>
            </a:rPr>
            <a:t>accepted</a:t>
          </a:r>
          <a:r>
            <a:rPr lang="es-ES" sz="1800" b="1" kern="1200" dirty="0">
              <a:solidFill>
                <a:schemeClr val="tx1"/>
              </a:solidFill>
            </a:rPr>
            <a:t> </a:t>
          </a:r>
          <a:r>
            <a:rPr lang="es-ES" sz="1800" b="1" kern="1200" dirty="0" err="1">
              <a:solidFill>
                <a:schemeClr val="tx1"/>
              </a:solidFill>
            </a:rPr>
            <a:t>Jesus</a:t>
          </a:r>
          <a:endParaRPr lang="es-ES" sz="1800" b="1" kern="1200" dirty="0">
            <a:solidFill>
              <a:schemeClr val="tx1"/>
            </a:solidFill>
          </a:endParaRPr>
        </a:p>
      </dsp:txBody>
      <dsp:txXfrm rot="10800000">
        <a:off x="458299" y="3287004"/>
        <a:ext cx="6189191" cy="316421"/>
      </dsp:txXfrm>
    </dsp:sp>
    <dsp:sp modelId="{5823524A-815E-46AC-AF2B-D2A4A1B2D6B5}">
      <dsp:nvSpPr>
        <dsp:cNvPr id="0" name=""/>
        <dsp:cNvSpPr/>
      </dsp:nvSpPr>
      <dsp:spPr>
        <a:xfrm>
          <a:off x="118094" y="3288605"/>
          <a:ext cx="474245" cy="316421"/>
        </a:xfrm>
        <a:prstGeom prst="rightArrow">
          <a:avLst/>
        </a:prstGeom>
        <a:solidFill>
          <a:schemeClr val="accent4">
            <a:tint val="50000"/>
            <a:hueOff val="10788194"/>
            <a:satOff val="-50206"/>
            <a:lumOff val="-220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1E31FBA-8E46-5CB7-E180-6E4F37C4A3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F7682F80-FBFF-14E8-3BA7-D82A5A30FB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13443B-A4C8-4615-AFE0-CABD1BDD5684}" type="datetimeFigureOut">
              <a:rPr lang="es-ES" smtClean="0"/>
              <a:t>03/11/2023</a:t>
            </a:fld>
            <a:endParaRPr lang="es-ES"/>
          </a:p>
        </p:txBody>
      </p:sp>
      <p:sp>
        <p:nvSpPr>
          <p:cNvPr id="4" name="Marcador de pie de página 3">
            <a:extLst>
              <a:ext uri="{FF2B5EF4-FFF2-40B4-BE49-F238E27FC236}">
                <a16:creationId xmlns:a16="http://schemas.microsoft.com/office/drawing/2014/main" id="{B2FFF50A-5E94-B615-C7A2-478D647AB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F53838FF-B6CA-2D5D-81AE-B7ECEA7B45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9E4C56-90E8-4B3E-BFC4-099587C9D517}" type="slidenum">
              <a:rPr lang="es-ES" smtClean="0"/>
              <a:t>‹Nº›</a:t>
            </a:fld>
            <a:endParaRPr lang="es-ES"/>
          </a:p>
        </p:txBody>
      </p:sp>
    </p:spTree>
    <p:extLst>
      <p:ext uri="{BB962C8B-B14F-4D97-AF65-F5344CB8AC3E}">
        <p14:creationId xmlns:p14="http://schemas.microsoft.com/office/powerpoint/2010/main" val="229768816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2E98F-376A-4429-87B1-29F5EF1E1D2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A797CDA-A379-450C-A9D8-9CCC6C3C5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68F1EF8-D0A2-41A5-A311-4C3A9DC27591}"/>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5" name="Marcador de pie de página 4">
            <a:extLst>
              <a:ext uri="{FF2B5EF4-FFF2-40B4-BE49-F238E27FC236}">
                <a16:creationId xmlns:a16="http://schemas.microsoft.com/office/drawing/2014/main" id="{198F02DC-34BF-4E60-A901-2B5D8DCB56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3B93AA-1155-4F70-9AC6-F19650CEDCD7}"/>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172705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1DE27-8C6F-428A-AE27-1F4911280DF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7A966A-0456-4B2B-A264-C8A866546461}"/>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50EFB3-3BF1-4A8D-836A-6D5C7636C717}"/>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5" name="Marcador de pie de página 4">
            <a:extLst>
              <a:ext uri="{FF2B5EF4-FFF2-40B4-BE49-F238E27FC236}">
                <a16:creationId xmlns:a16="http://schemas.microsoft.com/office/drawing/2014/main" id="{4E6B7E22-C173-460A-A7A7-9A64CD98EA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C1CDD-BD4A-4BD9-8210-AB0D3D917784}"/>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257866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502127A-F065-459C-8A60-E15D767340D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66BD18-FEEB-4773-A591-EC6DE72B81A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871CE79-A5F8-4F45-AB65-F3D627A52DD5}"/>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5" name="Marcador de pie de página 4">
            <a:extLst>
              <a:ext uri="{FF2B5EF4-FFF2-40B4-BE49-F238E27FC236}">
                <a16:creationId xmlns:a16="http://schemas.microsoft.com/office/drawing/2014/main" id="{5571D519-47D5-4C54-BA51-B96D6A122D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B962EE-1BA0-4C0F-BAE1-411A28E61CA8}"/>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142080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20911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89772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2504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77785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63654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2576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8885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4487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D3DDD-0102-422C-9D21-03930086264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B0E13E-B601-4137-B421-FC5F6B8893C7}"/>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E34DFF-6AF6-4C61-988B-5D8D6858F6F8}"/>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5" name="Marcador de pie de página 4">
            <a:extLst>
              <a:ext uri="{FF2B5EF4-FFF2-40B4-BE49-F238E27FC236}">
                <a16:creationId xmlns:a16="http://schemas.microsoft.com/office/drawing/2014/main" id="{3C278457-4896-4657-87F7-9A9535D25A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B6F431-5358-407B-9109-462C4AD194FC}"/>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6841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36440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11923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03/11/2023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12891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03/11/2023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11245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03/11/2023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48949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03/11/2023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29150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03/11/2023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01907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03/11/2023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53712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03/11/2023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06005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03/11/2023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98390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3FD9AE-752E-46E3-88EF-93DC5D9E50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F81623-03B5-4DBF-846C-A9FCA7060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C4092B0B-2D65-48A5-A9FD-4C25A7F94477}"/>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5" name="Marcador de pie de página 4">
            <a:extLst>
              <a:ext uri="{FF2B5EF4-FFF2-40B4-BE49-F238E27FC236}">
                <a16:creationId xmlns:a16="http://schemas.microsoft.com/office/drawing/2014/main" id="{4E309A15-AD1E-47F7-9146-8234762A54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4E3C60-B807-495A-BFE0-24EF2F75A9F6}"/>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12424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03/11/2023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26179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03/11/2023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91015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03/11/2023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7501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03/11/2023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3169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B57A5-F22A-4A35-B0D1-A931C18DFB6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DD76A9-248B-458B-A7E0-202B27ACDF79}"/>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A86DB09-46D3-4C6B-89AF-9BBFD43558F6}"/>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E3F62F-4E15-4BDB-94FE-4554C9588C35}"/>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6" name="Marcador de pie de página 5">
            <a:extLst>
              <a:ext uri="{FF2B5EF4-FFF2-40B4-BE49-F238E27FC236}">
                <a16:creationId xmlns:a16="http://schemas.microsoft.com/office/drawing/2014/main" id="{2AB4D2D5-1BB6-4937-B8F3-660C3FE770E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7CF4AD-BFA5-4FFB-A279-BE6539EEBBE7}"/>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197650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59C5C2-7C45-4425-B58F-1467B0A7AB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DC0CD7-2E69-428D-BEDD-DB978D8DE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EF3ABF7D-5A7F-4182-80EE-E109938C0B21}"/>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C48402B-E9C5-456B-8AD9-0B70897C3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9B707E7A-C60E-4BC0-B3D5-2E4447E20B5D}"/>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1B4DA0A-E26B-4B10-AC6D-00131114D15C}"/>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8" name="Marcador de pie de página 7">
            <a:extLst>
              <a:ext uri="{FF2B5EF4-FFF2-40B4-BE49-F238E27FC236}">
                <a16:creationId xmlns:a16="http://schemas.microsoft.com/office/drawing/2014/main" id="{939284B8-952C-4FF9-A746-0D3336C784E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7975498-5BAC-48ED-98D2-CE095F843573}"/>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143080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FF567F-E06F-4B17-84B8-14AC495239B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DAB4D9A-C241-4805-9147-8A76CEB61A98}"/>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4" name="Marcador de pie de página 3">
            <a:extLst>
              <a:ext uri="{FF2B5EF4-FFF2-40B4-BE49-F238E27FC236}">
                <a16:creationId xmlns:a16="http://schemas.microsoft.com/office/drawing/2014/main" id="{C7952811-880A-4A4E-B5B4-B6E974F4EBD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880E354-76F9-41C6-A936-0CCBF0AC7A50}"/>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197982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B514849-EE41-41BF-B67D-81C28FA16213}"/>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3" name="Marcador de pie de página 2">
            <a:extLst>
              <a:ext uri="{FF2B5EF4-FFF2-40B4-BE49-F238E27FC236}">
                <a16:creationId xmlns:a16="http://schemas.microsoft.com/office/drawing/2014/main" id="{05F69B76-5C1A-465D-8FDA-61EBE74749C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04D7B3-BADB-4A7A-92B6-D5C93CC42130}"/>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207265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2DC17-4E53-422E-B6EC-436413E132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593783-8155-4E59-8F5F-C13142F401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D0D886-78F4-46AE-88B4-F9B13F07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4C3CB7A-FEC2-4FC5-8D74-5F857ED6288D}"/>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6" name="Marcador de pie de página 5">
            <a:extLst>
              <a:ext uri="{FF2B5EF4-FFF2-40B4-BE49-F238E27FC236}">
                <a16:creationId xmlns:a16="http://schemas.microsoft.com/office/drawing/2014/main" id="{2C4A0837-1337-4809-84DA-6359FD4CF7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6CC69D-D867-40DB-87BF-7EDBA1EE57D9}"/>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291033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894833-484D-4334-A0EC-63E66A45AF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D110E8-5509-41DE-9E66-EA43A13C7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640AE-A8C2-4FE7-AFC5-99ECAE9E5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806059E-D128-4CA9-8FF9-C5B97AB06410}"/>
              </a:ext>
            </a:extLst>
          </p:cNvPr>
          <p:cNvSpPr>
            <a:spLocks noGrp="1"/>
          </p:cNvSpPr>
          <p:nvPr>
            <p:ph type="dt" sz="half" idx="10"/>
          </p:nvPr>
        </p:nvSpPr>
        <p:spPr/>
        <p:txBody>
          <a:bodyPr/>
          <a:lstStyle/>
          <a:p>
            <a:fld id="{2E3B5F32-C9A9-461D-866A-EF10A52E1E79}" type="datetimeFigureOut">
              <a:rPr lang="es-ES" smtClean="0"/>
              <a:t>03/11/2023</a:t>
            </a:fld>
            <a:endParaRPr lang="es-ES"/>
          </a:p>
        </p:txBody>
      </p:sp>
      <p:sp>
        <p:nvSpPr>
          <p:cNvPr id="6" name="Marcador de pie de página 5">
            <a:extLst>
              <a:ext uri="{FF2B5EF4-FFF2-40B4-BE49-F238E27FC236}">
                <a16:creationId xmlns:a16="http://schemas.microsoft.com/office/drawing/2014/main" id="{2FA0B844-7644-4C54-9AA5-01824CEBF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FD69B39-C56B-476F-88E2-2A7F4B48E1B6}"/>
              </a:ext>
            </a:extLst>
          </p:cNvPr>
          <p:cNvSpPr>
            <a:spLocks noGrp="1"/>
          </p:cNvSpPr>
          <p:nvPr>
            <p:ph type="sldNum" sz="quarter" idx="12"/>
          </p:nvPr>
        </p:nvSpPr>
        <p:spPr/>
        <p:txBody>
          <a:bodyPr/>
          <a:lstStyle/>
          <a:p>
            <a:fld id="{769E43A7-C224-4902-9152-E8624A73AC62}" type="slidenum">
              <a:rPr lang="es-ES" smtClean="0"/>
              <a:t>‹Nº›</a:t>
            </a:fld>
            <a:endParaRPr lang="es-ES"/>
          </a:p>
        </p:txBody>
      </p:sp>
    </p:spTree>
    <p:extLst>
      <p:ext uri="{BB962C8B-B14F-4D97-AF65-F5344CB8AC3E}">
        <p14:creationId xmlns:p14="http://schemas.microsoft.com/office/powerpoint/2010/main" val="397075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8B01637-0C97-4E38-9D65-1046F4EBE3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1B6F00-2264-435C-AAB9-56C8D9ADC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08FC3A-C4AE-4E7C-9DFE-F97A882B58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B5F32-C9A9-461D-866A-EF10A52E1E79}" type="datetimeFigureOut">
              <a:rPr lang="es-ES" smtClean="0"/>
              <a:t>03/11/2023</a:t>
            </a:fld>
            <a:endParaRPr lang="es-ES"/>
          </a:p>
        </p:txBody>
      </p:sp>
      <p:sp>
        <p:nvSpPr>
          <p:cNvPr id="5" name="Marcador de pie de página 4">
            <a:extLst>
              <a:ext uri="{FF2B5EF4-FFF2-40B4-BE49-F238E27FC236}">
                <a16:creationId xmlns:a16="http://schemas.microsoft.com/office/drawing/2014/main" id="{4D294132-BDB4-4ECA-A9A5-C16AABF8A8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B3CFC5E-E8BC-463B-8B38-C80BF7530A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E43A7-C224-4902-9152-E8624A73AC62}" type="slidenum">
              <a:rPr lang="es-ES" smtClean="0"/>
              <a:t>‹Nº›</a:t>
            </a:fld>
            <a:endParaRPr lang="es-ES"/>
          </a:p>
        </p:txBody>
      </p:sp>
    </p:spTree>
    <p:extLst>
      <p:ext uri="{BB962C8B-B14F-4D97-AF65-F5344CB8AC3E}">
        <p14:creationId xmlns:p14="http://schemas.microsoft.com/office/powerpoint/2010/main" val="2275590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89AF3-E621-40E7-A387-C6F602C533B9}" type="datetimeFigureOut">
              <a:rPr lang="es-ES" smtClean="0"/>
              <a:t>03/11/2023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3902956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450FF-BC1A-4871-ACF7-0512E9BB0A96}" type="datetimeFigureOut">
              <a:rPr lang="es-ES" smtClean="0"/>
              <a:t>03/11/2023</a:t>
            </a:fld>
            <a:endParaRPr lang="es-E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17147377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1.jpeg"/><Relationship Id="rId4" Type="http://schemas.openxmlformats.org/officeDocument/2006/relationships/diagramLayout" Target="../diagrams/layout2.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3.jpeg"/><Relationship Id="rId7" Type="http://schemas.microsoft.com/office/2007/relationships/hdphoto" Target="../media/hdphoto4.wdp"/><Relationship Id="rId12" Type="http://schemas.microsoft.com/office/2007/relationships/hdphoto" Target="../media/hdphoto5.wdp"/><Relationship Id="rId2" Type="http://schemas.openxmlformats.org/officeDocument/2006/relationships/image" Target="../media/image42.jpe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jpg"/><Relationship Id="rId1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48.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9.xml"/><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3.png"/><Relationship Id="rId7" Type="http://schemas.openxmlformats.org/officeDocument/2006/relationships/diagramQuickStyle" Target="../diagrams/quickStyle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6.jpeg"/><Relationship Id="rId4" Type="http://schemas.microsoft.com/office/2007/relationships/hdphoto" Target="../media/hdphoto3.wdp"/><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607A"/>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B6E761-C6DD-4CF2-A323-1E05419C5F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 y="752627"/>
            <a:ext cx="9947055" cy="5352759"/>
          </a:xfrm>
          <a:prstGeom prst="rect">
            <a:avLst/>
          </a:prstGeom>
        </p:spPr>
      </p:pic>
      <p:pic>
        <p:nvPicPr>
          <p:cNvPr id="7" name="Imagen 6">
            <a:extLst>
              <a:ext uri="{FF2B5EF4-FFF2-40B4-BE49-F238E27FC236}">
                <a16:creationId xmlns:a16="http://schemas.microsoft.com/office/drawing/2014/main" id="{6C8B4FD2-5850-BB24-80F6-0FA7AF559627}"/>
              </a:ext>
            </a:extLst>
          </p:cNvPr>
          <p:cNvPicPr>
            <a:picLocks noChangeAspect="1"/>
          </p:cNvPicPr>
          <p:nvPr/>
        </p:nvPicPr>
        <p:blipFill>
          <a:blip r:embed="rId4"/>
          <a:stretch>
            <a:fillRect/>
          </a:stretch>
        </p:blipFill>
        <p:spPr>
          <a:xfrm>
            <a:off x="6699504" y="0"/>
            <a:ext cx="5492496" cy="6858000"/>
          </a:xfrm>
          <a:prstGeom prst="rect">
            <a:avLst/>
          </a:prstGeom>
        </p:spPr>
      </p:pic>
      <p:sp>
        <p:nvSpPr>
          <p:cNvPr id="9" name="CuadroTexto 8">
            <a:extLst>
              <a:ext uri="{FF2B5EF4-FFF2-40B4-BE49-F238E27FC236}">
                <a16:creationId xmlns:a16="http://schemas.microsoft.com/office/drawing/2014/main" id="{1A5813D3-313E-4E4A-B60A-3556758B849B}"/>
              </a:ext>
            </a:extLst>
          </p:cNvPr>
          <p:cNvSpPr txBox="1"/>
          <p:nvPr/>
        </p:nvSpPr>
        <p:spPr>
          <a:xfrm>
            <a:off x="7449671" y="781654"/>
            <a:ext cx="4664426" cy="4891858"/>
          </a:xfrm>
          <a:prstGeom prst="rect">
            <a:avLst/>
          </a:prstGeom>
          <a:noFill/>
        </p:spPr>
        <p:txBody>
          <a:bodyPr wrap="square" rtlCol="0">
            <a:prstTxWarp prst="textInflate">
              <a:avLst/>
            </a:prstTxWarp>
            <a:spAutoFit/>
            <a:scene3d>
              <a:camera prst="orthographicFront"/>
              <a:lightRig rig="threePt" dir="t"/>
            </a:scene3d>
            <a:sp3d extrusionH="57150">
              <a:bevelT w="38100" h="38100" prst="relaxedInset"/>
            </a:sp3d>
          </a:bodyPr>
          <a:lstStyle/>
          <a:p>
            <a:pPr algn="ct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MOTIVATION AND PREPARATION FOR MISSION</a:t>
            </a:r>
            <a:endPar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EAED1707-DC81-4DA1-B101-0B83AFBC2353}"/>
              </a:ext>
            </a:extLst>
          </p:cNvPr>
          <p:cNvSpPr txBox="1"/>
          <p:nvPr/>
        </p:nvSpPr>
        <p:spPr>
          <a:xfrm>
            <a:off x="54857" y="6304481"/>
            <a:ext cx="3251339" cy="369332"/>
          </a:xfrm>
          <a:prstGeom prst="rect">
            <a:avLst/>
          </a:prstGeom>
          <a:noFill/>
        </p:spPr>
        <p:txBody>
          <a:bodyPr wrap="none" rtlCol="0">
            <a:spAutoFit/>
          </a:bodyPr>
          <a:lstStyle/>
          <a:p>
            <a:r>
              <a:rPr lang="es-ES" b="1" dirty="0">
                <a:solidFill>
                  <a:srgbClr val="CEF4FE"/>
                </a:solidFill>
                <a:effectLst>
                  <a:outerShdw blurRad="38100" dist="38100" dir="2700000" algn="tl">
                    <a:srgbClr val="000000">
                      <a:alpha val="43137"/>
                    </a:srgbClr>
                  </a:outerShdw>
                </a:effectLst>
              </a:rPr>
              <a:t>Lesson 6 for November 11, 2023</a:t>
            </a:r>
          </a:p>
        </p:txBody>
      </p:sp>
    </p:spTree>
    <p:extLst>
      <p:ext uri="{BB962C8B-B14F-4D97-AF65-F5344CB8AC3E}">
        <p14:creationId xmlns:p14="http://schemas.microsoft.com/office/powerpoint/2010/main" val="1891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72255A9-5A55-4A9E-B0B3-FE0B2BE3DDC8}"/>
              </a:ext>
            </a:extLst>
          </p:cNvPr>
          <p:cNvSpPr/>
          <p:nvPr/>
        </p:nvSpPr>
        <p:spPr>
          <a:xfrm rot="498856">
            <a:off x="719309" y="2490988"/>
            <a:ext cx="10753383" cy="1560048"/>
          </a:xfrm>
          <a:prstGeom prst="rect">
            <a:avLst/>
          </a:prstGeom>
        </p:spPr>
        <p:txBody>
          <a:bodyPr wrap="square">
            <a:prstTxWarp prst="textWave1">
              <a:avLst>
                <a:gd name="adj1" fmla="val 20000"/>
                <a:gd name="adj2" fmla="val 115"/>
              </a:avLst>
            </a:prstTxWarp>
            <a:spAutoFit/>
          </a:bodyPr>
          <a:lstStyle/>
          <a:p>
            <a:pPr algn="ctr"/>
            <a:r>
              <a:rPr lang="es-ES" sz="4400" b="1" dirty="0">
                <a:ln w="13462">
                  <a:solidFill>
                    <a:schemeClr val="bg1"/>
                  </a:solidFill>
                  <a:prstDash val="solid"/>
                </a:ln>
                <a:solidFill>
                  <a:srgbClr val="9640A1"/>
                </a:solidFill>
                <a:effectLst>
                  <a:outerShdw dist="38100" dir="2700000" algn="bl" rotWithShape="0">
                    <a:schemeClr val="accent4">
                      <a:lumMod val="50000"/>
                    </a:schemeClr>
                  </a:outerShdw>
                </a:effectLst>
              </a:rPr>
              <a:t>PRACTICING THE MISSION</a:t>
            </a:r>
          </a:p>
        </p:txBody>
      </p:sp>
    </p:spTree>
    <p:extLst>
      <p:ext uri="{BB962C8B-B14F-4D97-AF65-F5344CB8AC3E}">
        <p14:creationId xmlns:p14="http://schemas.microsoft.com/office/powerpoint/2010/main" val="10293443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BEE9667-1CC7-4FE8-ADC7-05D5B7570C46}"/>
              </a:ext>
            </a:extLst>
          </p:cNvPr>
          <p:cNvSpPr/>
          <p:nvPr/>
        </p:nvSpPr>
        <p:spPr>
          <a:xfrm>
            <a:off x="2616200" y="0"/>
            <a:ext cx="9575799" cy="769441"/>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rPr>
              <a:t>UNANIMOUS ACTIVITY</a:t>
            </a:r>
          </a:p>
        </p:txBody>
      </p:sp>
      <p:sp>
        <p:nvSpPr>
          <p:cNvPr id="3" name="Rectángulo 2">
            <a:extLst>
              <a:ext uri="{FF2B5EF4-FFF2-40B4-BE49-F238E27FC236}">
                <a16:creationId xmlns:a16="http://schemas.microsoft.com/office/drawing/2014/main" id="{BC80F99B-7388-48E3-92BD-035633333C9A}"/>
              </a:ext>
            </a:extLst>
          </p:cNvPr>
          <p:cNvSpPr/>
          <p:nvPr/>
        </p:nvSpPr>
        <p:spPr>
          <a:xfrm>
            <a:off x="2631688" y="615673"/>
            <a:ext cx="9560312" cy="646331"/>
          </a:xfrm>
          <a:prstGeom prst="rect">
            <a:avLst/>
          </a:prstGeom>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All of them were filled with the Holy Spirit and began to speak in other tongues as the Spirit enabled them</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(Acts 2:4)</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7ED41F65-ADF3-4FB5-9525-889298BEA43E}"/>
              </a:ext>
            </a:extLst>
          </p:cNvPr>
          <p:cNvSpPr txBox="1"/>
          <p:nvPr/>
        </p:nvSpPr>
        <p:spPr>
          <a:xfrm>
            <a:off x="151074" y="1295726"/>
            <a:ext cx="11889851" cy="400110"/>
          </a:xfrm>
          <a:prstGeom prst="rect">
            <a:avLst/>
          </a:prstGeom>
          <a:noFill/>
        </p:spPr>
        <p:txBody>
          <a:bodyPr wrap="square" rtlCol="0">
            <a:spAutoFit/>
          </a:bodyPr>
          <a:lstStyle/>
          <a:p>
            <a:pPr>
              <a:spcBef>
                <a:spcPts val="600"/>
              </a:spcBef>
            </a:pPr>
            <a:r>
              <a:rPr lang="en-US" sz="2000" b="1" dirty="0"/>
              <a:t>The preparation was over. The time for action had arrived ( Acts 2:1-8, 32, 36-41):</a:t>
            </a:r>
            <a:endParaRPr lang="es-ES" sz="2000" b="1" dirty="0"/>
          </a:p>
        </p:txBody>
      </p:sp>
      <p:graphicFrame>
        <p:nvGraphicFramePr>
          <p:cNvPr id="9" name="Diagrama 8">
            <a:extLst>
              <a:ext uri="{FF2B5EF4-FFF2-40B4-BE49-F238E27FC236}">
                <a16:creationId xmlns:a16="http://schemas.microsoft.com/office/drawing/2014/main" id="{02BC5CFC-8D46-4FBB-B058-6F45B9AA044B}"/>
              </a:ext>
            </a:extLst>
          </p:cNvPr>
          <p:cNvGraphicFramePr/>
          <p:nvPr>
            <p:extLst>
              <p:ext uri="{D42A27DB-BD31-4B8C-83A1-F6EECF244321}">
                <p14:modId xmlns:p14="http://schemas.microsoft.com/office/powerpoint/2010/main" val="4021774285"/>
              </p:ext>
            </p:extLst>
          </p:nvPr>
        </p:nvGraphicFramePr>
        <p:xfrm>
          <a:off x="151075" y="1665058"/>
          <a:ext cx="6647491" cy="3606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1C0C10CD-22E5-464B-BD34-AA912C2BFC8A}"/>
              </a:ext>
            </a:extLst>
          </p:cNvPr>
          <p:cNvSpPr txBox="1"/>
          <p:nvPr/>
        </p:nvSpPr>
        <p:spPr>
          <a:xfrm>
            <a:off x="3062868" y="5271687"/>
            <a:ext cx="9129132" cy="923330"/>
          </a:xfrm>
          <a:prstGeom prst="rect">
            <a:avLst/>
          </a:prstGeom>
          <a:noFill/>
        </p:spPr>
        <p:txBody>
          <a:bodyPr wrap="square" rtlCol="0">
            <a:spAutoFit/>
          </a:bodyPr>
          <a:lstStyle/>
          <a:p>
            <a:pPr>
              <a:spcBef>
                <a:spcPts val="600"/>
              </a:spcBef>
            </a:pPr>
            <a:r>
              <a:rPr lang="en-US" b="1" dirty="0"/>
              <a:t>We all have a part to play in the mission. To do this, each one is endowed with the gifts that the Spirit considers necessary (1Co. 12:11). In this way, the entire church, unanimously, proclaims the same message: Jesus has the power to save the vilest sinner</a:t>
            </a:r>
            <a:r>
              <a:rPr lang="es-ES" b="1" dirty="0"/>
              <a:t>.</a:t>
            </a:r>
          </a:p>
        </p:txBody>
      </p:sp>
      <p:pic>
        <p:nvPicPr>
          <p:cNvPr id="11" name="Imagen 10">
            <a:extLst>
              <a:ext uri="{FF2B5EF4-FFF2-40B4-BE49-F238E27FC236}">
                <a16:creationId xmlns:a16="http://schemas.microsoft.com/office/drawing/2014/main" id="{AC895602-AB36-4F96-8760-097D0BBBE88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77483" y="1744398"/>
            <a:ext cx="4296937" cy="3222702"/>
          </a:xfrm>
          <a:prstGeom prst="rect">
            <a:avLst/>
          </a:prstGeom>
          <a:solidFill>
            <a:srgbClr val="FFFFFF">
              <a:shade val="85000"/>
            </a:srgbClr>
          </a:solidFill>
          <a:ln w="76200" cap="sq">
            <a:solidFill>
              <a:srgbClr val="FFC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a:extLst>
              <a:ext uri="{FF2B5EF4-FFF2-40B4-BE49-F238E27FC236}">
                <a16:creationId xmlns:a16="http://schemas.microsoft.com/office/drawing/2014/main" id="{75DE78DD-922C-4F95-AF8B-8C267CEA64A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03112" y="5441085"/>
            <a:ext cx="2807716" cy="1267146"/>
          </a:xfrm>
          <a:prstGeom prst="roundRect">
            <a:avLst>
              <a:gd name="adj" fmla="val 0"/>
            </a:avLst>
          </a:prstGeom>
          <a:solidFill>
            <a:srgbClr val="FFFFFF">
              <a:shade val="85000"/>
            </a:srgbClr>
          </a:solidFill>
          <a:ln>
            <a:noFill/>
          </a:ln>
          <a:effectLst>
            <a:outerShdw blurRad="63500" sx="102000" sy="102000" algn="ctr" rotWithShape="0">
              <a:prstClr val="black">
                <a:alpha val="40000"/>
              </a:prstClr>
            </a:outerShdw>
          </a:effectLst>
        </p:spPr>
      </p:pic>
      <p:pic>
        <p:nvPicPr>
          <p:cNvPr id="15" name="Imagen 14">
            <a:extLst>
              <a:ext uri="{FF2B5EF4-FFF2-40B4-BE49-F238E27FC236}">
                <a16:creationId xmlns:a16="http://schemas.microsoft.com/office/drawing/2014/main" id="{25CC2121-58C9-4C7A-9732-C6FA5020975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899"/>
          <a:stretch/>
        </p:blipFill>
        <p:spPr>
          <a:xfrm>
            <a:off x="128771" y="111322"/>
            <a:ext cx="2502917" cy="112094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5" name="Rectángulo 4">
            <a:extLst>
              <a:ext uri="{FF2B5EF4-FFF2-40B4-BE49-F238E27FC236}">
                <a16:creationId xmlns:a16="http://schemas.microsoft.com/office/drawing/2014/main" id="{CDF53E2E-16D9-4F12-B791-D184F95061F0}"/>
              </a:ext>
            </a:extLst>
          </p:cNvPr>
          <p:cNvSpPr/>
          <p:nvPr/>
        </p:nvSpPr>
        <p:spPr>
          <a:xfrm>
            <a:off x="3062867" y="6223890"/>
            <a:ext cx="9052933" cy="646331"/>
          </a:xfrm>
          <a:prstGeom prst="rect">
            <a:avLst/>
          </a:prstGeom>
        </p:spPr>
        <p:txBody>
          <a:bodyPr wrap="square">
            <a:spAutoFit/>
          </a:bodyPr>
          <a:lstStyle/>
          <a:p>
            <a:pPr>
              <a:spcBef>
                <a:spcPts val="600"/>
              </a:spcBef>
            </a:pPr>
            <a:r>
              <a:rPr lang="en-US" b="1" dirty="0"/>
              <a:t>By introducing Jesus, we allow the Holy Spirit to act on the heart of each person who listens, giving them the opportunity to repent and accept the Savior</a:t>
            </a:r>
            <a:r>
              <a:rPr lang="es-ES" b="1" dirty="0"/>
              <a:t>.</a:t>
            </a:r>
          </a:p>
        </p:txBody>
      </p:sp>
    </p:spTree>
    <p:extLst>
      <p:ext uri="{BB962C8B-B14F-4D97-AF65-F5344CB8AC3E}">
        <p14:creationId xmlns:p14="http://schemas.microsoft.com/office/powerpoint/2010/main" val="182829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9">
                                            <p:graphicEl>
                                              <a:dgm id="{7129C610-A4A4-4AC9-98B0-0CFDDD6756A6}"/>
                                            </p:graphicEl>
                                          </p:spTgt>
                                        </p:tgtEl>
                                        <p:attrNameLst>
                                          <p:attrName>style.visibility</p:attrName>
                                        </p:attrNameLst>
                                      </p:cBhvr>
                                      <p:to>
                                        <p:strVal val="visible"/>
                                      </p:to>
                                    </p:set>
                                    <p:anim calcmode="lin" valueType="num">
                                      <p:cBhvr additive="base">
                                        <p:cTn id="38" dur="500" fill="hold"/>
                                        <p:tgtEl>
                                          <p:spTgt spid="9">
                                            <p:graphicEl>
                                              <a:dgm id="{7129C610-A4A4-4AC9-98B0-0CFDDD6756A6}"/>
                                            </p:graphic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9">
                                            <p:graphicEl>
                                              <a:dgm id="{7129C610-A4A4-4AC9-98B0-0CFDDD6756A6}"/>
                                            </p:graphicEl>
                                          </p:spTgt>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graphicEl>
                                              <a:dgm id="{47AB7A33-C0C2-486F-8BF4-EE192BB68E7C}"/>
                                            </p:graphicEl>
                                          </p:spTgt>
                                        </p:tgtEl>
                                        <p:attrNameLst>
                                          <p:attrName>style.visibility</p:attrName>
                                        </p:attrNameLst>
                                      </p:cBhvr>
                                      <p:to>
                                        <p:strVal val="visible"/>
                                      </p:to>
                                    </p:set>
                                    <p:animEffect transition="in" filter="wipe(left)">
                                      <p:cBhvr>
                                        <p:cTn id="43" dur="500"/>
                                        <p:tgtEl>
                                          <p:spTgt spid="9">
                                            <p:graphicEl>
                                              <a:dgm id="{47AB7A33-C0C2-486F-8BF4-EE192BB68E7C}"/>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9">
                                            <p:graphicEl>
                                              <a:dgm id="{F3F343CD-9926-4B0E-B2E4-5827A3471213}"/>
                                            </p:graphicEl>
                                          </p:spTgt>
                                        </p:tgtEl>
                                        <p:attrNameLst>
                                          <p:attrName>style.visibility</p:attrName>
                                        </p:attrNameLst>
                                      </p:cBhvr>
                                      <p:to>
                                        <p:strVal val="visible"/>
                                      </p:to>
                                    </p:set>
                                    <p:anim calcmode="lin" valueType="num">
                                      <p:cBhvr additive="base">
                                        <p:cTn id="48" dur="500" fill="hold"/>
                                        <p:tgtEl>
                                          <p:spTgt spid="9">
                                            <p:graphicEl>
                                              <a:dgm id="{F3F343CD-9926-4B0E-B2E4-5827A3471213}"/>
                                            </p:graphic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9">
                                            <p:graphicEl>
                                              <a:dgm id="{F3F343CD-9926-4B0E-B2E4-5827A3471213}"/>
                                            </p:graphicEl>
                                          </p:spTgt>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060F36C1-7B7F-4C7E-AB2B-CC576FDE11D7}"/>
                                            </p:graphicEl>
                                          </p:spTgt>
                                        </p:tgtEl>
                                        <p:attrNameLst>
                                          <p:attrName>style.visibility</p:attrName>
                                        </p:attrNameLst>
                                      </p:cBhvr>
                                      <p:to>
                                        <p:strVal val="visible"/>
                                      </p:to>
                                    </p:set>
                                    <p:animEffect transition="in" filter="wipe(left)">
                                      <p:cBhvr>
                                        <p:cTn id="53" dur="500"/>
                                        <p:tgtEl>
                                          <p:spTgt spid="9">
                                            <p:graphicEl>
                                              <a:dgm id="{060F36C1-7B7F-4C7E-AB2B-CC576FDE11D7}"/>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9">
                                            <p:graphicEl>
                                              <a:dgm id="{4B1BBC82-453B-4835-8071-ACAD732E3E4E}"/>
                                            </p:graphicEl>
                                          </p:spTgt>
                                        </p:tgtEl>
                                        <p:attrNameLst>
                                          <p:attrName>style.visibility</p:attrName>
                                        </p:attrNameLst>
                                      </p:cBhvr>
                                      <p:to>
                                        <p:strVal val="visible"/>
                                      </p:to>
                                    </p:set>
                                    <p:anim calcmode="lin" valueType="num">
                                      <p:cBhvr additive="base">
                                        <p:cTn id="58" dur="500" fill="hold"/>
                                        <p:tgtEl>
                                          <p:spTgt spid="9">
                                            <p:graphicEl>
                                              <a:dgm id="{4B1BBC82-453B-4835-8071-ACAD732E3E4E}"/>
                                            </p:graphic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9">
                                            <p:graphicEl>
                                              <a:dgm id="{4B1BBC82-453B-4835-8071-ACAD732E3E4E}"/>
                                            </p:graphicEl>
                                          </p:spTgt>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9">
                                            <p:graphicEl>
                                              <a:dgm id="{EB9D7CC0-09F1-4CDF-A55C-9CF6889E6B04}"/>
                                            </p:graphicEl>
                                          </p:spTgt>
                                        </p:tgtEl>
                                        <p:attrNameLst>
                                          <p:attrName>style.visibility</p:attrName>
                                        </p:attrNameLst>
                                      </p:cBhvr>
                                      <p:to>
                                        <p:strVal val="visible"/>
                                      </p:to>
                                    </p:set>
                                    <p:animEffect transition="in" filter="wipe(left)">
                                      <p:cBhvr>
                                        <p:cTn id="63" dur="500"/>
                                        <p:tgtEl>
                                          <p:spTgt spid="9">
                                            <p:graphicEl>
                                              <a:dgm id="{EB9D7CC0-09F1-4CDF-A55C-9CF6889E6B04}"/>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9">
                                            <p:graphicEl>
                                              <a:dgm id="{D0AE7C36-9FA3-4222-8B99-9BF5F3FC6A41}"/>
                                            </p:graphicEl>
                                          </p:spTgt>
                                        </p:tgtEl>
                                        <p:attrNameLst>
                                          <p:attrName>style.visibility</p:attrName>
                                        </p:attrNameLst>
                                      </p:cBhvr>
                                      <p:to>
                                        <p:strVal val="visible"/>
                                      </p:to>
                                    </p:set>
                                    <p:anim calcmode="lin" valueType="num">
                                      <p:cBhvr additive="base">
                                        <p:cTn id="68" dur="500" fill="hold"/>
                                        <p:tgtEl>
                                          <p:spTgt spid="9">
                                            <p:graphicEl>
                                              <a:dgm id="{D0AE7C36-9FA3-4222-8B99-9BF5F3FC6A41}"/>
                                            </p:graphic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9">
                                            <p:graphicEl>
                                              <a:dgm id="{D0AE7C36-9FA3-4222-8B99-9BF5F3FC6A41}"/>
                                            </p:graphicEl>
                                          </p:spTgt>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6C67C31B-3BE7-4142-AFAA-94C108B5F4E8}"/>
                                            </p:graphicEl>
                                          </p:spTgt>
                                        </p:tgtEl>
                                        <p:attrNameLst>
                                          <p:attrName>style.visibility</p:attrName>
                                        </p:attrNameLst>
                                      </p:cBhvr>
                                      <p:to>
                                        <p:strVal val="visible"/>
                                      </p:to>
                                    </p:set>
                                    <p:animEffect transition="in" filter="wipe(left)">
                                      <p:cBhvr>
                                        <p:cTn id="73" dur="500"/>
                                        <p:tgtEl>
                                          <p:spTgt spid="9">
                                            <p:graphicEl>
                                              <a:dgm id="{6C67C31B-3BE7-4142-AFAA-94C108B5F4E8}"/>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9">
                                            <p:graphicEl>
                                              <a:dgm id="{B2643541-9A53-40FF-A970-884943FECA0C}"/>
                                            </p:graphicEl>
                                          </p:spTgt>
                                        </p:tgtEl>
                                        <p:attrNameLst>
                                          <p:attrName>style.visibility</p:attrName>
                                        </p:attrNameLst>
                                      </p:cBhvr>
                                      <p:to>
                                        <p:strVal val="visible"/>
                                      </p:to>
                                    </p:set>
                                    <p:anim calcmode="lin" valueType="num">
                                      <p:cBhvr additive="base">
                                        <p:cTn id="78" dur="500" fill="hold"/>
                                        <p:tgtEl>
                                          <p:spTgt spid="9">
                                            <p:graphicEl>
                                              <a:dgm id="{B2643541-9A53-40FF-A970-884943FECA0C}"/>
                                            </p:graphic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9">
                                            <p:graphicEl>
                                              <a:dgm id="{B2643541-9A53-40FF-A970-884943FECA0C}"/>
                                            </p:graphicEl>
                                          </p:spTgt>
                                        </p:tgtEl>
                                        <p:attrNameLst>
                                          <p:attrName>ppt_y</p:attrName>
                                        </p:attrNameLst>
                                      </p:cBhvr>
                                      <p:tavLst>
                                        <p:tav tm="0">
                                          <p:val>
                                            <p:strVal val="#ppt_y"/>
                                          </p:val>
                                        </p:tav>
                                        <p:tav tm="100000">
                                          <p:val>
                                            <p:strVal val="#ppt_y"/>
                                          </p:val>
                                        </p:tav>
                                      </p:tavLst>
                                    </p:anim>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9">
                                            <p:graphicEl>
                                              <a:dgm id="{55A60359-C776-4DAC-8B0B-2ED10934DFCA}"/>
                                            </p:graphicEl>
                                          </p:spTgt>
                                        </p:tgtEl>
                                        <p:attrNameLst>
                                          <p:attrName>style.visibility</p:attrName>
                                        </p:attrNameLst>
                                      </p:cBhvr>
                                      <p:to>
                                        <p:strVal val="visible"/>
                                      </p:to>
                                    </p:set>
                                    <p:animEffect transition="in" filter="wipe(left)">
                                      <p:cBhvr>
                                        <p:cTn id="83" dur="500"/>
                                        <p:tgtEl>
                                          <p:spTgt spid="9">
                                            <p:graphicEl>
                                              <a:dgm id="{55A60359-C776-4DAC-8B0B-2ED10934DFCA}"/>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9">
                                            <p:graphicEl>
                                              <a:dgm id="{7AC132A7-C0CF-47D6-919A-B980080E1D72}"/>
                                            </p:graphicEl>
                                          </p:spTgt>
                                        </p:tgtEl>
                                        <p:attrNameLst>
                                          <p:attrName>style.visibility</p:attrName>
                                        </p:attrNameLst>
                                      </p:cBhvr>
                                      <p:to>
                                        <p:strVal val="visible"/>
                                      </p:to>
                                    </p:set>
                                    <p:anim calcmode="lin" valueType="num">
                                      <p:cBhvr additive="base">
                                        <p:cTn id="88" dur="500" fill="hold"/>
                                        <p:tgtEl>
                                          <p:spTgt spid="9">
                                            <p:graphicEl>
                                              <a:dgm id="{7AC132A7-C0CF-47D6-919A-B980080E1D72}"/>
                                            </p:graphic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9">
                                            <p:graphicEl>
                                              <a:dgm id="{7AC132A7-C0CF-47D6-919A-B980080E1D72}"/>
                                            </p:graphicEl>
                                          </p:spTgt>
                                        </p:tgtEl>
                                        <p:attrNameLst>
                                          <p:attrName>ppt_y</p:attrName>
                                        </p:attrNameLst>
                                      </p:cBhvr>
                                      <p:tavLst>
                                        <p:tav tm="0">
                                          <p:val>
                                            <p:strVal val="#ppt_y"/>
                                          </p:val>
                                        </p:tav>
                                        <p:tav tm="100000">
                                          <p:val>
                                            <p:strVal val="#ppt_y"/>
                                          </p:val>
                                        </p:tav>
                                      </p:tavLst>
                                    </p:anim>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9">
                                            <p:graphicEl>
                                              <a:dgm id="{D593C1D8-3B36-4688-AA95-6BF5C5AD4F86}"/>
                                            </p:graphicEl>
                                          </p:spTgt>
                                        </p:tgtEl>
                                        <p:attrNameLst>
                                          <p:attrName>style.visibility</p:attrName>
                                        </p:attrNameLst>
                                      </p:cBhvr>
                                      <p:to>
                                        <p:strVal val="visible"/>
                                      </p:to>
                                    </p:set>
                                    <p:animEffect transition="in" filter="wipe(left)">
                                      <p:cBhvr>
                                        <p:cTn id="93" dur="500"/>
                                        <p:tgtEl>
                                          <p:spTgt spid="9">
                                            <p:graphicEl>
                                              <a:dgm id="{D593C1D8-3B36-4688-AA95-6BF5C5AD4F86}"/>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9">
                                            <p:graphicEl>
                                              <a:dgm id="{F55C7862-E446-414C-831B-0192E29508EC}"/>
                                            </p:graphicEl>
                                          </p:spTgt>
                                        </p:tgtEl>
                                        <p:attrNameLst>
                                          <p:attrName>style.visibility</p:attrName>
                                        </p:attrNameLst>
                                      </p:cBhvr>
                                      <p:to>
                                        <p:strVal val="visible"/>
                                      </p:to>
                                    </p:set>
                                    <p:anim calcmode="lin" valueType="num">
                                      <p:cBhvr additive="base">
                                        <p:cTn id="98" dur="500" fill="hold"/>
                                        <p:tgtEl>
                                          <p:spTgt spid="9">
                                            <p:graphicEl>
                                              <a:dgm id="{F55C7862-E446-414C-831B-0192E29508EC}"/>
                                            </p:graphicEl>
                                          </p:spTgt>
                                        </p:tgtEl>
                                        <p:attrNameLst>
                                          <p:attrName>ppt_x</p:attrName>
                                        </p:attrNameLst>
                                      </p:cBhvr>
                                      <p:tavLst>
                                        <p:tav tm="0">
                                          <p:val>
                                            <p:strVal val="0-#ppt_w/2"/>
                                          </p:val>
                                        </p:tav>
                                        <p:tav tm="100000">
                                          <p:val>
                                            <p:strVal val="#ppt_x"/>
                                          </p:val>
                                        </p:tav>
                                      </p:tavLst>
                                    </p:anim>
                                    <p:anim calcmode="lin" valueType="num">
                                      <p:cBhvr additive="base">
                                        <p:cTn id="99" dur="500" fill="hold"/>
                                        <p:tgtEl>
                                          <p:spTgt spid="9">
                                            <p:graphicEl>
                                              <a:dgm id="{F55C7862-E446-414C-831B-0192E29508EC}"/>
                                            </p:graphicEl>
                                          </p:spTgt>
                                        </p:tgtEl>
                                        <p:attrNameLst>
                                          <p:attrName>ppt_y</p:attrName>
                                        </p:attrNameLst>
                                      </p:cBhvr>
                                      <p:tavLst>
                                        <p:tav tm="0">
                                          <p:val>
                                            <p:strVal val="#ppt_y"/>
                                          </p:val>
                                        </p:tav>
                                        <p:tav tm="100000">
                                          <p:val>
                                            <p:strVal val="#ppt_y"/>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A98CB7B7-562E-4936-872C-9BE2E4C7FF6C}"/>
                                            </p:graphicEl>
                                          </p:spTgt>
                                        </p:tgtEl>
                                        <p:attrNameLst>
                                          <p:attrName>style.visibility</p:attrName>
                                        </p:attrNameLst>
                                      </p:cBhvr>
                                      <p:to>
                                        <p:strVal val="visible"/>
                                      </p:to>
                                    </p:set>
                                    <p:animEffect transition="in" filter="wipe(left)">
                                      <p:cBhvr>
                                        <p:cTn id="103" dur="500"/>
                                        <p:tgtEl>
                                          <p:spTgt spid="9">
                                            <p:graphicEl>
                                              <a:dgm id="{A98CB7B7-562E-4936-872C-9BE2E4C7FF6C}"/>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grpId="0" nodeType="clickEffect">
                                  <p:stCondLst>
                                    <p:cond delay="0"/>
                                  </p:stCondLst>
                                  <p:childTnLst>
                                    <p:set>
                                      <p:cBhvr>
                                        <p:cTn id="107" dur="1" fill="hold">
                                          <p:stCondLst>
                                            <p:cond delay="0"/>
                                          </p:stCondLst>
                                        </p:cTn>
                                        <p:tgtEl>
                                          <p:spTgt spid="9">
                                            <p:graphicEl>
                                              <a:dgm id="{010CCD3D-F6A1-45DE-9542-43170BFB3C60}"/>
                                            </p:graphicEl>
                                          </p:spTgt>
                                        </p:tgtEl>
                                        <p:attrNameLst>
                                          <p:attrName>style.visibility</p:attrName>
                                        </p:attrNameLst>
                                      </p:cBhvr>
                                      <p:to>
                                        <p:strVal val="visible"/>
                                      </p:to>
                                    </p:set>
                                    <p:anim calcmode="lin" valueType="num">
                                      <p:cBhvr additive="base">
                                        <p:cTn id="108" dur="500" fill="hold"/>
                                        <p:tgtEl>
                                          <p:spTgt spid="9">
                                            <p:graphicEl>
                                              <a:dgm id="{010CCD3D-F6A1-45DE-9542-43170BFB3C60}"/>
                                            </p:graphicEl>
                                          </p:spTgt>
                                        </p:tgtEl>
                                        <p:attrNameLst>
                                          <p:attrName>ppt_x</p:attrName>
                                        </p:attrNameLst>
                                      </p:cBhvr>
                                      <p:tavLst>
                                        <p:tav tm="0">
                                          <p:val>
                                            <p:strVal val="0-#ppt_w/2"/>
                                          </p:val>
                                        </p:tav>
                                        <p:tav tm="100000">
                                          <p:val>
                                            <p:strVal val="#ppt_x"/>
                                          </p:val>
                                        </p:tav>
                                      </p:tavLst>
                                    </p:anim>
                                    <p:anim calcmode="lin" valueType="num">
                                      <p:cBhvr additive="base">
                                        <p:cTn id="109" dur="500" fill="hold"/>
                                        <p:tgtEl>
                                          <p:spTgt spid="9">
                                            <p:graphicEl>
                                              <a:dgm id="{010CCD3D-F6A1-45DE-9542-43170BFB3C60}"/>
                                            </p:graphicEl>
                                          </p:spTgt>
                                        </p:tgtEl>
                                        <p:attrNameLst>
                                          <p:attrName>ppt_y</p:attrName>
                                        </p:attrNameLst>
                                      </p:cBhvr>
                                      <p:tavLst>
                                        <p:tav tm="0">
                                          <p:val>
                                            <p:strVal val="#ppt_y"/>
                                          </p:val>
                                        </p:tav>
                                        <p:tav tm="100000">
                                          <p:val>
                                            <p:strVal val="#ppt_y"/>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9">
                                            <p:graphicEl>
                                              <a:dgm id="{8EC7970D-CECF-4B65-9C25-D2C46D762ACE}"/>
                                            </p:graphicEl>
                                          </p:spTgt>
                                        </p:tgtEl>
                                        <p:attrNameLst>
                                          <p:attrName>style.visibility</p:attrName>
                                        </p:attrNameLst>
                                      </p:cBhvr>
                                      <p:to>
                                        <p:strVal val="visible"/>
                                      </p:to>
                                    </p:set>
                                    <p:animEffect transition="in" filter="wipe(left)">
                                      <p:cBhvr>
                                        <p:cTn id="113" dur="500"/>
                                        <p:tgtEl>
                                          <p:spTgt spid="9">
                                            <p:graphicEl>
                                              <a:dgm id="{8EC7970D-CECF-4B65-9C25-D2C46D762ACE}"/>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8" fill="hold" grpId="0" nodeType="clickEffect">
                                  <p:stCondLst>
                                    <p:cond delay="0"/>
                                  </p:stCondLst>
                                  <p:childTnLst>
                                    <p:set>
                                      <p:cBhvr>
                                        <p:cTn id="117" dur="1" fill="hold">
                                          <p:stCondLst>
                                            <p:cond delay="0"/>
                                          </p:stCondLst>
                                        </p:cTn>
                                        <p:tgtEl>
                                          <p:spTgt spid="9">
                                            <p:graphicEl>
                                              <a:dgm id="{5823524A-815E-46AC-AF2B-D2A4A1B2D6B5}"/>
                                            </p:graphicEl>
                                          </p:spTgt>
                                        </p:tgtEl>
                                        <p:attrNameLst>
                                          <p:attrName>style.visibility</p:attrName>
                                        </p:attrNameLst>
                                      </p:cBhvr>
                                      <p:to>
                                        <p:strVal val="visible"/>
                                      </p:to>
                                    </p:set>
                                    <p:anim calcmode="lin" valueType="num">
                                      <p:cBhvr additive="base">
                                        <p:cTn id="118" dur="500" fill="hold"/>
                                        <p:tgtEl>
                                          <p:spTgt spid="9">
                                            <p:graphicEl>
                                              <a:dgm id="{5823524A-815E-46AC-AF2B-D2A4A1B2D6B5}"/>
                                            </p:graphicEl>
                                          </p:spTgt>
                                        </p:tgtEl>
                                        <p:attrNameLst>
                                          <p:attrName>ppt_x</p:attrName>
                                        </p:attrNameLst>
                                      </p:cBhvr>
                                      <p:tavLst>
                                        <p:tav tm="0">
                                          <p:val>
                                            <p:strVal val="0-#ppt_w/2"/>
                                          </p:val>
                                        </p:tav>
                                        <p:tav tm="100000">
                                          <p:val>
                                            <p:strVal val="#ppt_x"/>
                                          </p:val>
                                        </p:tav>
                                      </p:tavLst>
                                    </p:anim>
                                    <p:anim calcmode="lin" valueType="num">
                                      <p:cBhvr additive="base">
                                        <p:cTn id="119" dur="500" fill="hold"/>
                                        <p:tgtEl>
                                          <p:spTgt spid="9">
                                            <p:graphicEl>
                                              <a:dgm id="{5823524A-815E-46AC-AF2B-D2A4A1B2D6B5}"/>
                                            </p:graphicEl>
                                          </p:spTgt>
                                        </p:tgtEl>
                                        <p:attrNameLst>
                                          <p:attrName>ppt_y</p:attrName>
                                        </p:attrNameLst>
                                      </p:cBhvr>
                                      <p:tavLst>
                                        <p:tav tm="0">
                                          <p:val>
                                            <p:strVal val="#ppt_y"/>
                                          </p:val>
                                        </p:tav>
                                        <p:tav tm="100000">
                                          <p:val>
                                            <p:strVal val="#ppt_y"/>
                                          </p:val>
                                        </p:tav>
                                      </p:tavLst>
                                    </p:anim>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9">
                                            <p:graphicEl>
                                              <a:dgm id="{DED7CF8D-0A57-4773-9C75-B2F46E0F9CF7}"/>
                                            </p:graphicEl>
                                          </p:spTgt>
                                        </p:tgtEl>
                                        <p:attrNameLst>
                                          <p:attrName>style.visibility</p:attrName>
                                        </p:attrNameLst>
                                      </p:cBhvr>
                                      <p:to>
                                        <p:strVal val="visible"/>
                                      </p:to>
                                    </p:set>
                                    <p:animEffect transition="in" filter="wipe(left)">
                                      <p:cBhvr>
                                        <p:cTn id="123" dur="500"/>
                                        <p:tgtEl>
                                          <p:spTgt spid="9">
                                            <p:graphicEl>
                                              <a:dgm id="{DED7CF8D-0A57-4773-9C75-B2F46E0F9CF7}"/>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5" presetClass="entr" presetSubtype="0" fill="hold" nodeType="clickEffect">
                                  <p:stCondLst>
                                    <p:cond delay="0"/>
                                  </p:stCondLst>
                                  <p:childTnLst>
                                    <p:set>
                                      <p:cBhvr>
                                        <p:cTn id="127" dur="1" fill="hold">
                                          <p:stCondLst>
                                            <p:cond delay="0"/>
                                          </p:stCondLst>
                                        </p:cTn>
                                        <p:tgtEl>
                                          <p:spTgt spid="13"/>
                                        </p:tgtEl>
                                        <p:attrNameLst>
                                          <p:attrName>style.visibility</p:attrName>
                                        </p:attrNameLst>
                                      </p:cBhvr>
                                      <p:to>
                                        <p:strVal val="visible"/>
                                      </p:to>
                                    </p:set>
                                    <p:anim calcmode="lin" valueType="num">
                                      <p:cBhvr>
                                        <p:cTn id="128"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31" dur="1000" fill="hold"/>
                                        <p:tgtEl>
                                          <p:spTgt spid="13"/>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13"/>
                                        </p:tgtEl>
                                      </p:cBhvr>
                                    </p:animEffect>
                                  </p:childTnLst>
                                </p:cTn>
                              </p:par>
                            </p:childTnLst>
                          </p:cTn>
                        </p:par>
                        <p:par>
                          <p:cTn id="136" fill="hold">
                            <p:stCondLst>
                              <p:cond delay="1000"/>
                            </p:stCondLst>
                            <p:childTnLst>
                              <p:par>
                                <p:cTn id="137" presetID="22" presetClass="entr" presetSubtype="8" fill="hold" grpId="0" nodeType="after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wipe(left)">
                                      <p:cBhvr>
                                        <p:cTn id="139" dur="500"/>
                                        <p:tgtEl>
                                          <p:spTgt spid="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5"/>
                                        </p:tgtEl>
                                        <p:attrNameLst>
                                          <p:attrName>style.visibility</p:attrName>
                                        </p:attrNameLst>
                                      </p:cBhvr>
                                      <p:to>
                                        <p:strVal val="visible"/>
                                      </p:to>
                                    </p:set>
                                    <p:animEffect transition="in" filter="wipe(left)">
                                      <p:cBhvr>
                                        <p:cTn id="1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Graphic spid="9" grpId="0" uiExpand="1">
        <p:bldSub>
          <a:bldDgm bld="one"/>
        </p:bldSub>
      </p:bldGraphic>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B068EC0A-D45B-429E-B042-06C93B7FB1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76"/>
          <a:stretch/>
        </p:blipFill>
        <p:spPr>
          <a:xfrm flipH="1">
            <a:off x="10253994" y="115753"/>
            <a:ext cx="1883655" cy="2107055"/>
          </a:xfrm>
          <a:prstGeom prst="rect">
            <a:avLst/>
          </a:prstGeom>
          <a:ln w="57150">
            <a:solidFill>
              <a:schemeClr val="bg1"/>
            </a:solidFill>
          </a:ln>
          <a:effectLst/>
          <a:scene3d>
            <a:camera prst="perspectiveContrastingLeftFacing">
              <a:rot lat="300000" lon="19800000" rev="0"/>
            </a:camera>
            <a:lightRig rig="threePt" dir="t">
              <a:rot lat="0" lon="0" rev="2700000"/>
            </a:lightRig>
          </a:scene3d>
          <a:sp3d>
            <a:bevelT w="63500" h="50800"/>
          </a:sp3d>
        </p:spPr>
      </p:pic>
      <p:sp>
        <p:nvSpPr>
          <p:cNvPr id="2" name="Rectángulo 1">
            <a:extLst>
              <a:ext uri="{FF2B5EF4-FFF2-40B4-BE49-F238E27FC236}">
                <a16:creationId xmlns:a16="http://schemas.microsoft.com/office/drawing/2014/main" id="{608EAAEC-FBA2-48B4-B3EF-551F3BA10662}"/>
              </a:ext>
            </a:extLst>
          </p:cNvPr>
          <p:cNvSpPr/>
          <p:nvPr/>
        </p:nvSpPr>
        <p:spPr>
          <a:xfrm>
            <a:off x="0" y="-22302"/>
            <a:ext cx="10253994" cy="769441"/>
          </a:xfrm>
          <a:prstGeom prst="rect">
            <a:avLst/>
          </a:prstGeom>
        </p:spPr>
        <p:txBody>
          <a:bodyPr wrap="square">
            <a:spAutoFit/>
          </a:bodyPr>
          <a:lstStyle/>
          <a:p>
            <a:pPr algn="ctr"/>
            <a:r>
              <a:rPr lang="es-ES" sz="4400" b="1" spc="300" dirty="0">
                <a:ln w="13462">
                  <a:solidFill>
                    <a:schemeClr val="bg1"/>
                  </a:solidFill>
                  <a:prstDash val="solid"/>
                </a:ln>
                <a:solidFill>
                  <a:schemeClr val="accent5">
                    <a:lumMod val="75000"/>
                  </a:schemeClr>
                </a:solidFill>
                <a:effectLst>
                  <a:outerShdw dist="38100" dir="2700000" algn="bl" rotWithShape="0">
                    <a:schemeClr val="accent5"/>
                  </a:outerShdw>
                </a:effectLst>
              </a:rPr>
              <a:t>CONTINUE WITHOUT DECLINE</a:t>
            </a:r>
          </a:p>
        </p:txBody>
      </p:sp>
      <p:sp>
        <p:nvSpPr>
          <p:cNvPr id="3" name="Rectángulo 2">
            <a:extLst>
              <a:ext uri="{FF2B5EF4-FFF2-40B4-BE49-F238E27FC236}">
                <a16:creationId xmlns:a16="http://schemas.microsoft.com/office/drawing/2014/main" id="{5D688FA4-B641-4135-957E-EEB4159D19BE}"/>
              </a:ext>
            </a:extLst>
          </p:cNvPr>
          <p:cNvSpPr/>
          <p:nvPr/>
        </p:nvSpPr>
        <p:spPr>
          <a:xfrm>
            <a:off x="483436" y="660747"/>
            <a:ext cx="9287123" cy="646331"/>
          </a:xfrm>
          <a:prstGeom prst="rect">
            <a:avLst/>
          </a:prstGeom>
        </p:spPr>
        <p:txBody>
          <a:bodyPr wrap="square">
            <a:spAutoFit/>
          </a:bodyPr>
          <a:lstStyle/>
          <a:p>
            <a:pPr algn="ctr"/>
            <a:r>
              <a:rPr lang="es-ES" b="1" dirty="0">
                <a:solidFill>
                  <a:srgbClr val="FFAFE1"/>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FAFE1"/>
                </a:solidFill>
                <a:effectLst>
                  <a:outerShdw blurRad="38100" dist="38100" dir="2700000" algn="tl">
                    <a:srgbClr val="000000">
                      <a:alpha val="43137"/>
                    </a:srgbClr>
                  </a:outerShdw>
                </a:effectLst>
                <a:latin typeface="Comic Sans MS" panose="030F0702030302020204" pitchFamily="66" charset="0"/>
              </a:rPr>
              <a:t>They devoted themselves to the apostles’ teaching and to fellowship, to the breaking of bread and to prayer</a:t>
            </a:r>
            <a:r>
              <a:rPr lang="es-ES" b="1" dirty="0">
                <a:solidFill>
                  <a:srgbClr val="FFAFE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AFE1"/>
                </a:solidFill>
                <a:effectLst>
                  <a:outerShdw blurRad="38100" dist="38100" dir="2700000" algn="tl">
                    <a:srgbClr val="000000">
                      <a:alpha val="43137"/>
                    </a:srgbClr>
                  </a:outerShdw>
                </a:effectLst>
                <a:latin typeface="Comic Sans MS" panose="030F0702030302020204" pitchFamily="66" charset="0"/>
              </a:rPr>
              <a:t>(Acts 2:42)</a:t>
            </a:r>
            <a:endParaRPr lang="es-ES" b="1" dirty="0">
              <a:solidFill>
                <a:srgbClr val="FFAFE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BE0AF3E6-A449-4EC3-AA9D-180BD0C4AC12}"/>
              </a:ext>
            </a:extLst>
          </p:cNvPr>
          <p:cNvSpPr txBox="1"/>
          <p:nvPr/>
        </p:nvSpPr>
        <p:spPr>
          <a:xfrm>
            <a:off x="223025" y="1406987"/>
            <a:ext cx="9956629" cy="646331"/>
          </a:xfrm>
          <a:prstGeom prst="rect">
            <a:avLst/>
          </a:prstGeom>
          <a:noFill/>
        </p:spPr>
        <p:txBody>
          <a:bodyPr wrap="square" rtlCol="0">
            <a:spAutoFit/>
          </a:bodyPr>
          <a:lstStyle/>
          <a:p>
            <a:pPr>
              <a:spcBef>
                <a:spcPts val="600"/>
              </a:spcBef>
            </a:pPr>
            <a:r>
              <a:rPr lang="en-US" b="1" dirty="0"/>
              <a:t>In a single day, the church added 3,000 new members (Acts 2:41). Should they stop preaching and minister to new members? Should they stop serving new members and continue preaching</a:t>
            </a:r>
            <a:r>
              <a:rPr lang="es-ES" b="1" dirty="0"/>
              <a:t>?</a:t>
            </a:r>
          </a:p>
        </p:txBody>
      </p:sp>
      <p:sp>
        <p:nvSpPr>
          <p:cNvPr id="5" name="CuadroTexto 4">
            <a:extLst>
              <a:ext uri="{FF2B5EF4-FFF2-40B4-BE49-F238E27FC236}">
                <a16:creationId xmlns:a16="http://schemas.microsoft.com/office/drawing/2014/main" id="{4457EAEC-17BF-4ED4-88AF-8C150D6D9F54}"/>
              </a:ext>
            </a:extLst>
          </p:cNvPr>
          <p:cNvSpPr txBox="1"/>
          <p:nvPr/>
        </p:nvSpPr>
        <p:spPr>
          <a:xfrm>
            <a:off x="4111080" y="2399002"/>
            <a:ext cx="5084960" cy="1631216"/>
          </a:xfrm>
          <a:prstGeom prst="rect">
            <a:avLst/>
          </a:prstGeom>
          <a:noFill/>
        </p:spPr>
        <p:txBody>
          <a:bodyPr wrap="square" rtlCol="0">
            <a:spAutoFit/>
          </a:bodyPr>
          <a:lstStyle/>
          <a:p>
            <a:r>
              <a:rPr lang="es-ES" sz="2000" b="1" dirty="0"/>
              <a:t>Attention to new members:</a:t>
            </a:r>
          </a:p>
          <a:p>
            <a:pPr lvl="1"/>
            <a:r>
              <a:rPr lang="es-ES" sz="2000" b="1" dirty="0"/>
              <a:t>Doctrine (teaching)</a:t>
            </a:r>
          </a:p>
          <a:p>
            <a:pPr lvl="1"/>
            <a:r>
              <a:rPr lang="es-ES" sz="2000" b="1" dirty="0"/>
              <a:t>Communion (comradeship)</a:t>
            </a:r>
          </a:p>
          <a:p>
            <a:pPr lvl="1"/>
            <a:r>
              <a:rPr lang="en-US" sz="2000" b="1" dirty="0"/>
              <a:t>Breaking of bread (Holy Supper</a:t>
            </a:r>
            <a:r>
              <a:rPr lang="es-ES" sz="2000" b="1" dirty="0"/>
              <a:t>)</a:t>
            </a:r>
          </a:p>
          <a:p>
            <a:pPr lvl="1"/>
            <a:r>
              <a:rPr lang="es-ES" sz="2000" b="1" dirty="0"/>
              <a:t>Prayers (in group)</a:t>
            </a:r>
          </a:p>
        </p:txBody>
      </p:sp>
      <p:sp>
        <p:nvSpPr>
          <p:cNvPr id="6" name="CuadroTexto 5">
            <a:extLst>
              <a:ext uri="{FF2B5EF4-FFF2-40B4-BE49-F238E27FC236}">
                <a16:creationId xmlns:a16="http://schemas.microsoft.com/office/drawing/2014/main" id="{8C11AC55-1818-4DFD-8EAA-4C0ECD030B6B}"/>
              </a:ext>
            </a:extLst>
          </p:cNvPr>
          <p:cNvSpPr txBox="1"/>
          <p:nvPr/>
        </p:nvSpPr>
        <p:spPr>
          <a:xfrm>
            <a:off x="3558809" y="5908124"/>
            <a:ext cx="8544161" cy="923330"/>
          </a:xfrm>
          <a:prstGeom prst="rect">
            <a:avLst/>
          </a:prstGeom>
          <a:noFill/>
        </p:spPr>
        <p:txBody>
          <a:bodyPr wrap="square" rtlCol="0">
            <a:spAutoFit/>
          </a:bodyPr>
          <a:lstStyle/>
          <a:p>
            <a:pPr>
              <a:spcBef>
                <a:spcPts val="600"/>
              </a:spcBef>
            </a:pPr>
            <a:r>
              <a:rPr lang="en-US" b="1" dirty="0"/>
              <a:t>Under the direction of the apostles, new members became preachers of the Word. Their lives showed the change brought about by Jesus in their hearts. “And every day the Lord added to the group those who were being saved” (Acts 2:47 </a:t>
            </a:r>
            <a:r>
              <a:rPr lang="en-US" sz="1400" b="1" dirty="0"/>
              <a:t>NIV</a:t>
            </a:r>
            <a:r>
              <a:rPr lang="es-ES" b="1" dirty="0"/>
              <a:t>).</a:t>
            </a:r>
          </a:p>
        </p:txBody>
      </p:sp>
      <p:pic>
        <p:nvPicPr>
          <p:cNvPr id="15" name="Imagen 14">
            <a:extLst>
              <a:ext uri="{FF2B5EF4-FFF2-40B4-BE49-F238E27FC236}">
                <a16:creationId xmlns:a16="http://schemas.microsoft.com/office/drawing/2014/main" id="{75FDE23A-7C0F-44E3-B67B-D9BB012F6B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3025" y="2526786"/>
            <a:ext cx="3271017" cy="2452454"/>
          </a:xfrm>
          <a:prstGeom prst="snip2DiagRect">
            <a:avLst>
              <a:gd name="adj1" fmla="val 18188"/>
              <a:gd name="adj2" fmla="val 16667"/>
            </a:avLst>
          </a:prstGeom>
          <a:solidFill>
            <a:srgbClr val="FFFFFF">
              <a:shade val="85000"/>
            </a:srgbClr>
          </a:solidFill>
          <a:ln w="889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ángulo 15">
            <a:extLst>
              <a:ext uri="{FF2B5EF4-FFF2-40B4-BE49-F238E27FC236}">
                <a16:creationId xmlns:a16="http://schemas.microsoft.com/office/drawing/2014/main" id="{6F3D1404-068A-45AB-8CDB-FEDB2844B989}"/>
              </a:ext>
            </a:extLst>
          </p:cNvPr>
          <p:cNvSpPr/>
          <p:nvPr/>
        </p:nvSpPr>
        <p:spPr>
          <a:xfrm>
            <a:off x="4111079" y="3981877"/>
            <a:ext cx="5084961" cy="1938992"/>
          </a:xfrm>
          <a:prstGeom prst="rect">
            <a:avLst/>
          </a:prstGeom>
        </p:spPr>
        <p:txBody>
          <a:bodyPr wrap="square">
            <a:spAutoFit/>
          </a:bodyPr>
          <a:lstStyle/>
          <a:p>
            <a:pPr>
              <a:spcBef>
                <a:spcPts val="600"/>
              </a:spcBef>
            </a:pPr>
            <a:r>
              <a:rPr lang="es-ES" sz="2000" b="1" dirty="0"/>
              <a:t>Gospel Preaching:</a:t>
            </a:r>
          </a:p>
          <a:p>
            <a:pPr lvl="1"/>
            <a:r>
              <a:rPr lang="en-US" sz="2000" b="1" dirty="0"/>
              <a:t>Everyone gathered in the Temple [of the Jews, not in a Christian church] to testify about Jesu</a:t>
            </a:r>
            <a:r>
              <a:rPr lang="es-ES" sz="2000" b="1" dirty="0"/>
              <a:t>s</a:t>
            </a:r>
          </a:p>
          <a:p>
            <a:pPr lvl="1"/>
            <a:r>
              <a:rPr lang="en-US" sz="2000" b="1" dirty="0"/>
              <a:t>They interacted with the entire town, earning their favor</a:t>
            </a:r>
            <a:endParaRPr lang="es-ES" sz="2000" b="1" dirty="0"/>
          </a:p>
        </p:txBody>
      </p:sp>
      <p:pic>
        <p:nvPicPr>
          <p:cNvPr id="18" name="Imagen 17">
            <a:extLst>
              <a:ext uri="{FF2B5EF4-FFF2-40B4-BE49-F238E27FC236}">
                <a16:creationId xmlns:a16="http://schemas.microsoft.com/office/drawing/2014/main" id="{F614160B-76C4-4DFB-81E8-3EE06764B5A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87847" y="2557343"/>
            <a:ext cx="2681128" cy="3210932"/>
          </a:xfrm>
          <a:prstGeom prst="snip2DiagRect">
            <a:avLst>
              <a:gd name="adj1" fmla="val 15805"/>
              <a:gd name="adj2" fmla="val 16667"/>
            </a:avLst>
          </a:prstGeom>
          <a:solidFill>
            <a:srgbClr val="FFFFFF">
              <a:shade val="85000"/>
            </a:srgbClr>
          </a:solidFill>
          <a:ln w="889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a:extLst>
              <a:ext uri="{FF2B5EF4-FFF2-40B4-BE49-F238E27FC236}">
                <a16:creationId xmlns:a16="http://schemas.microsoft.com/office/drawing/2014/main" id="{FADDC85A-2519-4E35-A1C1-E0C1E93E586D}"/>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223024" y="5159387"/>
            <a:ext cx="3218475" cy="1575425"/>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Imagen 27">
            <a:extLst>
              <a:ext uri="{FF2B5EF4-FFF2-40B4-BE49-F238E27FC236}">
                <a16:creationId xmlns:a16="http://schemas.microsoft.com/office/drawing/2014/main" id="{4A417706-A214-497A-A276-4518715E69D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59194" y="2493511"/>
            <a:ext cx="389588" cy="263497"/>
          </a:xfrm>
          <a:prstGeom prst="rect">
            <a:avLst/>
          </a:prstGeom>
          <a:effectLst>
            <a:outerShdw blurRad="63500" sx="102000" sy="102000" algn="ctr" rotWithShape="0">
              <a:prstClr val="black">
                <a:alpha val="40000"/>
              </a:prstClr>
            </a:outerShdw>
          </a:effectLst>
        </p:spPr>
      </p:pic>
      <p:pic>
        <p:nvPicPr>
          <p:cNvPr id="30" name="Imagen 29">
            <a:extLst>
              <a:ext uri="{FF2B5EF4-FFF2-40B4-BE49-F238E27FC236}">
                <a16:creationId xmlns:a16="http://schemas.microsoft.com/office/drawing/2014/main" id="{77A9E912-F78A-46E1-A9AE-03AD9B84B7F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54990" y="4056812"/>
            <a:ext cx="389588" cy="263497"/>
          </a:xfrm>
          <a:prstGeom prst="rect">
            <a:avLst/>
          </a:prstGeom>
          <a:effectLst>
            <a:outerShdw blurRad="63500" sx="102000" sy="102000" algn="ctr" rotWithShape="0">
              <a:prstClr val="black">
                <a:alpha val="40000"/>
              </a:prstClr>
            </a:outerShdw>
          </a:effectLst>
        </p:spPr>
      </p:pic>
      <p:pic>
        <p:nvPicPr>
          <p:cNvPr id="34" name="Imagen 33">
            <a:extLst>
              <a:ext uri="{FF2B5EF4-FFF2-40B4-BE49-F238E27FC236}">
                <a16:creationId xmlns:a16="http://schemas.microsoft.com/office/drawing/2014/main" id="{3A6645A9-5E0B-4D0D-893A-90A6D8F0220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06724" y="3447089"/>
            <a:ext cx="389588" cy="145469"/>
          </a:xfrm>
          <a:prstGeom prst="rect">
            <a:avLst/>
          </a:prstGeom>
        </p:spPr>
      </p:pic>
      <p:pic>
        <p:nvPicPr>
          <p:cNvPr id="42" name="Imagen 41">
            <a:extLst>
              <a:ext uri="{FF2B5EF4-FFF2-40B4-BE49-F238E27FC236}">
                <a16:creationId xmlns:a16="http://schemas.microsoft.com/office/drawing/2014/main" id="{A3F740CE-9053-426D-9CC7-FD7BC162CF0F}"/>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206724" y="3162955"/>
            <a:ext cx="389588" cy="145469"/>
          </a:xfrm>
          <a:prstGeom prst="rect">
            <a:avLst/>
          </a:prstGeom>
        </p:spPr>
      </p:pic>
      <p:pic>
        <p:nvPicPr>
          <p:cNvPr id="46" name="Imagen 45">
            <a:extLst>
              <a:ext uri="{FF2B5EF4-FFF2-40B4-BE49-F238E27FC236}">
                <a16:creationId xmlns:a16="http://schemas.microsoft.com/office/drawing/2014/main" id="{194127E4-5F43-44A5-A183-4A610D635F9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06724" y="3750250"/>
            <a:ext cx="389588" cy="145469"/>
          </a:xfrm>
          <a:prstGeom prst="rect">
            <a:avLst/>
          </a:prstGeom>
        </p:spPr>
      </p:pic>
      <p:pic>
        <p:nvPicPr>
          <p:cNvPr id="48" name="Imagen 47">
            <a:extLst>
              <a:ext uri="{FF2B5EF4-FFF2-40B4-BE49-F238E27FC236}">
                <a16:creationId xmlns:a16="http://schemas.microsoft.com/office/drawing/2014/main" id="{847476E3-CD4B-4FA6-84BD-105C20C1690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206724" y="5341147"/>
            <a:ext cx="389588" cy="145469"/>
          </a:xfrm>
          <a:prstGeom prst="rect">
            <a:avLst/>
          </a:prstGeom>
        </p:spPr>
      </p:pic>
      <p:pic>
        <p:nvPicPr>
          <p:cNvPr id="50" name="Imagen 49">
            <a:extLst>
              <a:ext uri="{FF2B5EF4-FFF2-40B4-BE49-F238E27FC236}">
                <a16:creationId xmlns:a16="http://schemas.microsoft.com/office/drawing/2014/main" id="{EE7A507E-A4D3-4585-BDC5-947828E7A11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206724" y="2843285"/>
            <a:ext cx="389588" cy="145469"/>
          </a:xfrm>
          <a:prstGeom prst="rect">
            <a:avLst/>
          </a:prstGeom>
        </p:spPr>
      </p:pic>
      <p:pic>
        <p:nvPicPr>
          <p:cNvPr id="52" name="Imagen 51">
            <a:extLst>
              <a:ext uri="{FF2B5EF4-FFF2-40B4-BE49-F238E27FC236}">
                <a16:creationId xmlns:a16="http://schemas.microsoft.com/office/drawing/2014/main" id="{F2A7EC8E-8AB4-4B12-A59D-AC46ADF283B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206724" y="4426752"/>
            <a:ext cx="389588" cy="145469"/>
          </a:xfrm>
          <a:prstGeom prst="rect">
            <a:avLst/>
          </a:prstGeom>
        </p:spPr>
      </p:pic>
      <p:sp>
        <p:nvSpPr>
          <p:cNvPr id="7" name="Rectángulo 6">
            <a:extLst>
              <a:ext uri="{FF2B5EF4-FFF2-40B4-BE49-F238E27FC236}">
                <a16:creationId xmlns:a16="http://schemas.microsoft.com/office/drawing/2014/main" id="{975A9622-FD56-4664-BCB2-BDF2B7690481}"/>
              </a:ext>
            </a:extLst>
          </p:cNvPr>
          <p:cNvSpPr/>
          <p:nvPr/>
        </p:nvSpPr>
        <p:spPr>
          <a:xfrm>
            <a:off x="223024" y="2057890"/>
            <a:ext cx="5072222" cy="369332"/>
          </a:xfrm>
          <a:prstGeom prst="rect">
            <a:avLst/>
          </a:prstGeom>
        </p:spPr>
        <p:txBody>
          <a:bodyPr wrap="none">
            <a:spAutoFit/>
          </a:bodyPr>
          <a:lstStyle/>
          <a:p>
            <a:pPr>
              <a:spcBef>
                <a:spcPts val="600"/>
              </a:spcBef>
            </a:pPr>
            <a:r>
              <a:rPr lang="en-US" b="1" dirty="0"/>
              <a:t>The solution included both aspects (Acts 2:42-47)</a:t>
            </a:r>
            <a:r>
              <a:rPr lang="es-ES" b="1" dirty="0"/>
              <a:t>:</a:t>
            </a:r>
          </a:p>
        </p:txBody>
      </p:sp>
    </p:spTree>
    <p:extLst>
      <p:ext uri="{BB962C8B-B14F-4D97-AF65-F5344CB8AC3E}">
        <p14:creationId xmlns:p14="http://schemas.microsoft.com/office/powerpoint/2010/main" val="265743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ppt_x</p:attrName>
                                        </p:attrNameLst>
                                      </p:cBhvr>
                                      <p:tavLst>
                                        <p:tav tm="0">
                                          <p:val>
                                            <p:strVal val="#ppt_x+#ppt_w/2"/>
                                          </p:val>
                                        </p:tav>
                                        <p:tav tm="100000">
                                          <p:val>
                                            <p:strVal val="#ppt_x"/>
                                          </p:val>
                                        </p:tav>
                                      </p:tavLst>
                                    </p:anim>
                                    <p:anim calcmode="lin" valueType="num">
                                      <p:cBhvr>
                                        <p:cTn id="17" dur="500" fill="hold"/>
                                        <p:tgtEl>
                                          <p:spTgt spid="20"/>
                                        </p:tgtEl>
                                        <p:attrNameLst>
                                          <p:attrName>ppt_y</p:attrName>
                                        </p:attrNameLst>
                                      </p:cBhvr>
                                      <p:tavLst>
                                        <p:tav tm="0">
                                          <p:val>
                                            <p:strVal val="#ppt_y"/>
                                          </p:val>
                                        </p:tav>
                                        <p:tav tm="100000">
                                          <p:val>
                                            <p:strVal val="#ppt_y"/>
                                          </p:val>
                                        </p:tav>
                                      </p:tavLst>
                                    </p:anim>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31"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outHorizontal)">
                                      <p:cBhvr>
                                        <p:cTn id="41" dur="500"/>
                                        <p:tgtEl>
                                          <p:spTgt spid="15"/>
                                        </p:tgtEl>
                                      </p:cBhvr>
                                    </p:animEffect>
                                  </p:childTnLst>
                                </p:cTn>
                              </p:par>
                            </p:childTnLst>
                          </p:cTn>
                        </p:par>
                        <p:par>
                          <p:cTn id="42" fill="hold">
                            <p:stCondLst>
                              <p:cond delay="500"/>
                            </p:stCondLst>
                            <p:childTnLst>
                              <p:par>
                                <p:cTn id="43" presetID="45" presetClass="entr" presetSubtype="0"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anim calcmode="lin" valueType="num">
                                      <p:cBhvr>
                                        <p:cTn id="46" dur="500" fill="hold"/>
                                        <p:tgtEl>
                                          <p:spTgt spid="28"/>
                                        </p:tgtEl>
                                        <p:attrNameLst>
                                          <p:attrName>ppt_w</p:attrName>
                                        </p:attrNameLst>
                                      </p:cBhvr>
                                      <p:tavLst>
                                        <p:tav tm="0" fmla="#ppt_w*sin(2.5*pi*$)">
                                          <p:val>
                                            <p:fltVal val="0"/>
                                          </p:val>
                                        </p:tav>
                                        <p:tav tm="100000">
                                          <p:val>
                                            <p:fltVal val="1"/>
                                          </p:val>
                                        </p:tav>
                                      </p:tavLst>
                                    </p:anim>
                                    <p:anim calcmode="lin" valueType="num">
                                      <p:cBhvr>
                                        <p:cTn id="47" dur="500" fill="hold"/>
                                        <p:tgtEl>
                                          <p:spTgt spid="28"/>
                                        </p:tgtEl>
                                        <p:attrNameLst>
                                          <p:attrName>ppt_h</p:attrName>
                                        </p:attrNameLst>
                                      </p:cBhvr>
                                      <p:tavLst>
                                        <p:tav tm="0">
                                          <p:val>
                                            <p:strVal val="#ppt_h"/>
                                          </p:val>
                                        </p:tav>
                                        <p:tav tm="100000">
                                          <p:val>
                                            <p:strVal val="#ppt_h"/>
                                          </p:val>
                                        </p:tav>
                                      </p:tavLst>
                                    </p:anim>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wipe(left)">
                                      <p:cBhvr>
                                        <p:cTn id="51" dur="500"/>
                                        <p:tgtEl>
                                          <p:spTgt spid="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p:cTn id="56" dur="500" fill="hold"/>
                                        <p:tgtEl>
                                          <p:spTgt spid="50"/>
                                        </p:tgtEl>
                                        <p:attrNameLst>
                                          <p:attrName>ppt_x</p:attrName>
                                        </p:attrNameLst>
                                      </p:cBhvr>
                                      <p:tavLst>
                                        <p:tav tm="0">
                                          <p:val>
                                            <p:strVal val="#ppt_x-#ppt_w/2"/>
                                          </p:val>
                                        </p:tav>
                                        <p:tav tm="100000">
                                          <p:val>
                                            <p:strVal val="#ppt_x"/>
                                          </p:val>
                                        </p:tav>
                                      </p:tavLst>
                                    </p:anim>
                                    <p:anim calcmode="lin" valueType="num">
                                      <p:cBhvr>
                                        <p:cTn id="57" dur="500" fill="hold"/>
                                        <p:tgtEl>
                                          <p:spTgt spid="50"/>
                                        </p:tgtEl>
                                        <p:attrNameLst>
                                          <p:attrName>ppt_y</p:attrName>
                                        </p:attrNameLst>
                                      </p:cBhvr>
                                      <p:tavLst>
                                        <p:tav tm="0">
                                          <p:val>
                                            <p:strVal val="#ppt_y"/>
                                          </p:val>
                                        </p:tav>
                                        <p:tav tm="100000">
                                          <p:val>
                                            <p:strVal val="#ppt_y"/>
                                          </p:val>
                                        </p:tav>
                                      </p:tavLst>
                                    </p:anim>
                                    <p:anim calcmode="lin" valueType="num">
                                      <p:cBhvr>
                                        <p:cTn id="58" dur="500" fill="hold"/>
                                        <p:tgtEl>
                                          <p:spTgt spid="50"/>
                                        </p:tgtEl>
                                        <p:attrNameLst>
                                          <p:attrName>ppt_w</p:attrName>
                                        </p:attrNameLst>
                                      </p:cBhvr>
                                      <p:tavLst>
                                        <p:tav tm="0">
                                          <p:val>
                                            <p:fltVal val="0"/>
                                          </p:val>
                                        </p:tav>
                                        <p:tav tm="100000">
                                          <p:val>
                                            <p:strVal val="#ppt_w"/>
                                          </p:val>
                                        </p:tav>
                                      </p:tavLst>
                                    </p:anim>
                                    <p:anim calcmode="lin" valueType="num">
                                      <p:cBhvr>
                                        <p:cTn id="59" dur="500" fill="hold"/>
                                        <p:tgtEl>
                                          <p:spTgt spid="50"/>
                                        </p:tgtEl>
                                        <p:attrNameLst>
                                          <p:attrName>ppt_h</p:attrName>
                                        </p:attrNameLst>
                                      </p:cBhvr>
                                      <p:tavLst>
                                        <p:tav tm="0">
                                          <p:val>
                                            <p:strVal val="#ppt_h"/>
                                          </p:val>
                                        </p:tav>
                                        <p:tav tm="100000">
                                          <p:val>
                                            <p:strVal val="#ppt_h"/>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5">
                                            <p:txEl>
                                              <p:pRg st="1" end="1"/>
                                            </p:txEl>
                                          </p:spTgt>
                                        </p:tgtEl>
                                        <p:attrNameLst>
                                          <p:attrName>style.visibility</p:attrName>
                                        </p:attrNameLst>
                                      </p:cBhvr>
                                      <p:to>
                                        <p:strVal val="visible"/>
                                      </p:to>
                                    </p:set>
                                    <p:animEffect transition="in" filter="wipe(left)">
                                      <p:cBhvr>
                                        <p:cTn id="63" dur="500"/>
                                        <p:tgtEl>
                                          <p:spTgt spid="5">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7" presetClass="entr" presetSubtype="8" fill="hold" nodeType="click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p:cTn id="68" dur="500" fill="hold"/>
                                        <p:tgtEl>
                                          <p:spTgt spid="42"/>
                                        </p:tgtEl>
                                        <p:attrNameLst>
                                          <p:attrName>ppt_x</p:attrName>
                                        </p:attrNameLst>
                                      </p:cBhvr>
                                      <p:tavLst>
                                        <p:tav tm="0">
                                          <p:val>
                                            <p:strVal val="#ppt_x-#ppt_w/2"/>
                                          </p:val>
                                        </p:tav>
                                        <p:tav tm="100000">
                                          <p:val>
                                            <p:strVal val="#ppt_x"/>
                                          </p:val>
                                        </p:tav>
                                      </p:tavLst>
                                    </p:anim>
                                    <p:anim calcmode="lin" valueType="num">
                                      <p:cBhvr>
                                        <p:cTn id="69" dur="500" fill="hold"/>
                                        <p:tgtEl>
                                          <p:spTgt spid="42"/>
                                        </p:tgtEl>
                                        <p:attrNameLst>
                                          <p:attrName>ppt_y</p:attrName>
                                        </p:attrNameLst>
                                      </p:cBhvr>
                                      <p:tavLst>
                                        <p:tav tm="0">
                                          <p:val>
                                            <p:strVal val="#ppt_y"/>
                                          </p:val>
                                        </p:tav>
                                        <p:tav tm="100000">
                                          <p:val>
                                            <p:strVal val="#ppt_y"/>
                                          </p:val>
                                        </p:tav>
                                      </p:tavLst>
                                    </p:anim>
                                    <p:anim calcmode="lin" valueType="num">
                                      <p:cBhvr>
                                        <p:cTn id="70" dur="500" fill="hold"/>
                                        <p:tgtEl>
                                          <p:spTgt spid="42"/>
                                        </p:tgtEl>
                                        <p:attrNameLst>
                                          <p:attrName>ppt_w</p:attrName>
                                        </p:attrNameLst>
                                      </p:cBhvr>
                                      <p:tavLst>
                                        <p:tav tm="0">
                                          <p:val>
                                            <p:fltVal val="0"/>
                                          </p:val>
                                        </p:tav>
                                        <p:tav tm="100000">
                                          <p:val>
                                            <p:strVal val="#ppt_w"/>
                                          </p:val>
                                        </p:tav>
                                      </p:tavLst>
                                    </p:anim>
                                    <p:anim calcmode="lin" valueType="num">
                                      <p:cBhvr>
                                        <p:cTn id="71" dur="500" fill="hold"/>
                                        <p:tgtEl>
                                          <p:spTgt spid="42"/>
                                        </p:tgtEl>
                                        <p:attrNameLst>
                                          <p:attrName>ppt_h</p:attrName>
                                        </p:attrNameLst>
                                      </p:cBhvr>
                                      <p:tavLst>
                                        <p:tav tm="0">
                                          <p:val>
                                            <p:strVal val="#ppt_h"/>
                                          </p:val>
                                        </p:tav>
                                        <p:tav tm="100000">
                                          <p:val>
                                            <p:strVal val="#ppt_h"/>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5">
                                            <p:txEl>
                                              <p:pRg st="2" end="2"/>
                                            </p:txEl>
                                          </p:spTgt>
                                        </p:tgtEl>
                                        <p:attrNameLst>
                                          <p:attrName>style.visibility</p:attrName>
                                        </p:attrNameLst>
                                      </p:cBhvr>
                                      <p:to>
                                        <p:strVal val="visible"/>
                                      </p:to>
                                    </p:set>
                                    <p:animEffect transition="in" filter="wipe(left)">
                                      <p:cBhvr>
                                        <p:cTn id="75" dur="500"/>
                                        <p:tgtEl>
                                          <p:spTgt spid="5">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7" presetClass="entr" presetSubtype="8" fill="hold" nodeType="click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ppt_x</p:attrName>
                                        </p:attrNameLst>
                                      </p:cBhvr>
                                      <p:tavLst>
                                        <p:tav tm="0">
                                          <p:val>
                                            <p:strVal val="#ppt_x-#ppt_w/2"/>
                                          </p:val>
                                        </p:tav>
                                        <p:tav tm="100000">
                                          <p:val>
                                            <p:strVal val="#ppt_x"/>
                                          </p:val>
                                        </p:tav>
                                      </p:tavLst>
                                    </p:anim>
                                    <p:anim calcmode="lin" valueType="num">
                                      <p:cBhvr>
                                        <p:cTn id="81" dur="500" fill="hold"/>
                                        <p:tgtEl>
                                          <p:spTgt spid="34"/>
                                        </p:tgtEl>
                                        <p:attrNameLst>
                                          <p:attrName>ppt_y</p:attrName>
                                        </p:attrNameLst>
                                      </p:cBhvr>
                                      <p:tavLst>
                                        <p:tav tm="0">
                                          <p:val>
                                            <p:strVal val="#ppt_y"/>
                                          </p:val>
                                        </p:tav>
                                        <p:tav tm="100000">
                                          <p:val>
                                            <p:strVal val="#ppt_y"/>
                                          </p:val>
                                        </p:tav>
                                      </p:tavLst>
                                    </p:anim>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strVal val="#ppt_h"/>
                                          </p:val>
                                        </p:tav>
                                        <p:tav tm="100000">
                                          <p:val>
                                            <p:strVal val="#ppt_h"/>
                                          </p:val>
                                        </p:tav>
                                      </p:tavLst>
                                    </p:anim>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5">
                                            <p:txEl>
                                              <p:pRg st="3" end="3"/>
                                            </p:txEl>
                                          </p:spTgt>
                                        </p:tgtEl>
                                        <p:attrNameLst>
                                          <p:attrName>style.visibility</p:attrName>
                                        </p:attrNameLst>
                                      </p:cBhvr>
                                      <p:to>
                                        <p:strVal val="visible"/>
                                      </p:to>
                                    </p:set>
                                    <p:animEffect transition="in" filter="wipe(left)">
                                      <p:cBhvr>
                                        <p:cTn id="87" dur="500"/>
                                        <p:tgtEl>
                                          <p:spTgt spid="5">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7" presetClass="entr" presetSubtype="8"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p:cTn id="92" dur="500" fill="hold"/>
                                        <p:tgtEl>
                                          <p:spTgt spid="46"/>
                                        </p:tgtEl>
                                        <p:attrNameLst>
                                          <p:attrName>ppt_x</p:attrName>
                                        </p:attrNameLst>
                                      </p:cBhvr>
                                      <p:tavLst>
                                        <p:tav tm="0">
                                          <p:val>
                                            <p:strVal val="#ppt_x-#ppt_w/2"/>
                                          </p:val>
                                        </p:tav>
                                        <p:tav tm="100000">
                                          <p:val>
                                            <p:strVal val="#ppt_x"/>
                                          </p:val>
                                        </p:tav>
                                      </p:tavLst>
                                    </p:anim>
                                    <p:anim calcmode="lin" valueType="num">
                                      <p:cBhvr>
                                        <p:cTn id="93" dur="500" fill="hold"/>
                                        <p:tgtEl>
                                          <p:spTgt spid="46"/>
                                        </p:tgtEl>
                                        <p:attrNameLst>
                                          <p:attrName>ppt_y</p:attrName>
                                        </p:attrNameLst>
                                      </p:cBhvr>
                                      <p:tavLst>
                                        <p:tav tm="0">
                                          <p:val>
                                            <p:strVal val="#ppt_y"/>
                                          </p:val>
                                        </p:tav>
                                        <p:tav tm="100000">
                                          <p:val>
                                            <p:strVal val="#ppt_y"/>
                                          </p:val>
                                        </p:tav>
                                      </p:tavLst>
                                    </p:anim>
                                    <p:anim calcmode="lin" valueType="num">
                                      <p:cBhvr>
                                        <p:cTn id="94" dur="500" fill="hold"/>
                                        <p:tgtEl>
                                          <p:spTgt spid="46"/>
                                        </p:tgtEl>
                                        <p:attrNameLst>
                                          <p:attrName>ppt_w</p:attrName>
                                        </p:attrNameLst>
                                      </p:cBhvr>
                                      <p:tavLst>
                                        <p:tav tm="0">
                                          <p:val>
                                            <p:fltVal val="0"/>
                                          </p:val>
                                        </p:tav>
                                        <p:tav tm="100000">
                                          <p:val>
                                            <p:strVal val="#ppt_w"/>
                                          </p:val>
                                        </p:tav>
                                      </p:tavLst>
                                    </p:anim>
                                    <p:anim calcmode="lin" valueType="num">
                                      <p:cBhvr>
                                        <p:cTn id="95" dur="500" fill="hold"/>
                                        <p:tgtEl>
                                          <p:spTgt spid="46"/>
                                        </p:tgtEl>
                                        <p:attrNameLst>
                                          <p:attrName>ppt_h</p:attrName>
                                        </p:attrNameLst>
                                      </p:cBhvr>
                                      <p:tavLst>
                                        <p:tav tm="0">
                                          <p:val>
                                            <p:strVal val="#ppt_h"/>
                                          </p:val>
                                        </p:tav>
                                        <p:tav tm="100000">
                                          <p:val>
                                            <p:strVal val="#ppt_h"/>
                                          </p:val>
                                        </p:tav>
                                      </p:tavLst>
                                    </p:anim>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5">
                                            <p:txEl>
                                              <p:pRg st="4" end="4"/>
                                            </p:txEl>
                                          </p:spTgt>
                                        </p:tgtEl>
                                        <p:attrNameLst>
                                          <p:attrName>style.visibility</p:attrName>
                                        </p:attrNameLst>
                                      </p:cBhvr>
                                      <p:to>
                                        <p:strVal val="visible"/>
                                      </p:to>
                                    </p:set>
                                    <p:animEffect transition="in" filter="wipe(left)">
                                      <p:cBhvr>
                                        <p:cTn id="99" dur="500"/>
                                        <p:tgtEl>
                                          <p:spTgt spid="5">
                                            <p:txEl>
                                              <p:pRg st="4" end="4"/>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42" fill="hold" nodeType="click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barn(outHorizontal)">
                                      <p:cBhvr>
                                        <p:cTn id="104" dur="500"/>
                                        <p:tgtEl>
                                          <p:spTgt spid="18"/>
                                        </p:tgtEl>
                                      </p:cBhvr>
                                    </p:animEffect>
                                  </p:childTnLst>
                                </p:cTn>
                              </p:par>
                            </p:childTnLst>
                          </p:cTn>
                        </p:par>
                        <p:par>
                          <p:cTn id="105" fill="hold">
                            <p:stCondLst>
                              <p:cond delay="500"/>
                            </p:stCondLst>
                            <p:childTnLst>
                              <p:par>
                                <p:cTn id="106" presetID="45" presetClass="entr" presetSubtype="0" fill="hold" nodeType="after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500"/>
                                        <p:tgtEl>
                                          <p:spTgt spid="30"/>
                                        </p:tgtEl>
                                      </p:cBhvr>
                                    </p:animEffect>
                                    <p:anim calcmode="lin" valueType="num">
                                      <p:cBhvr>
                                        <p:cTn id="109" dur="500" fill="hold"/>
                                        <p:tgtEl>
                                          <p:spTgt spid="30"/>
                                        </p:tgtEl>
                                        <p:attrNameLst>
                                          <p:attrName>ppt_w</p:attrName>
                                        </p:attrNameLst>
                                      </p:cBhvr>
                                      <p:tavLst>
                                        <p:tav tm="0" fmla="#ppt_w*sin(2.5*pi*$)">
                                          <p:val>
                                            <p:fltVal val="0"/>
                                          </p:val>
                                        </p:tav>
                                        <p:tav tm="100000">
                                          <p:val>
                                            <p:fltVal val="1"/>
                                          </p:val>
                                        </p:tav>
                                      </p:tavLst>
                                    </p:anim>
                                    <p:anim calcmode="lin" valueType="num">
                                      <p:cBhvr>
                                        <p:cTn id="110" dur="500" fill="hold"/>
                                        <p:tgtEl>
                                          <p:spTgt spid="30"/>
                                        </p:tgtEl>
                                        <p:attrNameLst>
                                          <p:attrName>ppt_h</p:attrName>
                                        </p:attrNameLst>
                                      </p:cBhvr>
                                      <p:tavLst>
                                        <p:tav tm="0">
                                          <p:val>
                                            <p:strVal val="#ppt_h"/>
                                          </p:val>
                                        </p:tav>
                                        <p:tav tm="100000">
                                          <p:val>
                                            <p:strVal val="#ppt_h"/>
                                          </p:val>
                                        </p:tav>
                                      </p:tavLst>
                                    </p:anim>
                                  </p:childTnLst>
                                </p:cTn>
                              </p:par>
                            </p:childTnLst>
                          </p:cTn>
                        </p:par>
                        <p:par>
                          <p:cTn id="111" fill="hold">
                            <p:stCondLst>
                              <p:cond delay="1000"/>
                            </p:stCondLst>
                            <p:childTnLst>
                              <p:par>
                                <p:cTn id="112" presetID="22" presetClass="entr" presetSubtype="8" fill="hold" grpId="0" nodeType="afterEffect">
                                  <p:stCondLst>
                                    <p:cond delay="0"/>
                                  </p:stCondLst>
                                  <p:childTnLst>
                                    <p:set>
                                      <p:cBhvr>
                                        <p:cTn id="113" dur="1" fill="hold">
                                          <p:stCondLst>
                                            <p:cond delay="0"/>
                                          </p:stCondLst>
                                        </p:cTn>
                                        <p:tgtEl>
                                          <p:spTgt spid="16">
                                            <p:txEl>
                                              <p:pRg st="0" end="0"/>
                                            </p:txEl>
                                          </p:spTgt>
                                        </p:tgtEl>
                                        <p:attrNameLst>
                                          <p:attrName>style.visibility</p:attrName>
                                        </p:attrNameLst>
                                      </p:cBhvr>
                                      <p:to>
                                        <p:strVal val="visible"/>
                                      </p:to>
                                    </p:set>
                                    <p:animEffect transition="in" filter="wipe(left)">
                                      <p:cBhvr>
                                        <p:cTn id="114" dur="500"/>
                                        <p:tgtEl>
                                          <p:spTgt spid="16">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7" presetClass="entr" presetSubtype="8" fill="hold" nodeType="click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500" fill="hold"/>
                                        <p:tgtEl>
                                          <p:spTgt spid="52"/>
                                        </p:tgtEl>
                                        <p:attrNameLst>
                                          <p:attrName>ppt_x</p:attrName>
                                        </p:attrNameLst>
                                      </p:cBhvr>
                                      <p:tavLst>
                                        <p:tav tm="0">
                                          <p:val>
                                            <p:strVal val="#ppt_x-#ppt_w/2"/>
                                          </p:val>
                                        </p:tav>
                                        <p:tav tm="100000">
                                          <p:val>
                                            <p:strVal val="#ppt_x"/>
                                          </p:val>
                                        </p:tav>
                                      </p:tavLst>
                                    </p:anim>
                                    <p:anim calcmode="lin" valueType="num">
                                      <p:cBhvr>
                                        <p:cTn id="120" dur="500" fill="hold"/>
                                        <p:tgtEl>
                                          <p:spTgt spid="52"/>
                                        </p:tgtEl>
                                        <p:attrNameLst>
                                          <p:attrName>ppt_y</p:attrName>
                                        </p:attrNameLst>
                                      </p:cBhvr>
                                      <p:tavLst>
                                        <p:tav tm="0">
                                          <p:val>
                                            <p:strVal val="#ppt_y"/>
                                          </p:val>
                                        </p:tav>
                                        <p:tav tm="100000">
                                          <p:val>
                                            <p:strVal val="#ppt_y"/>
                                          </p:val>
                                        </p:tav>
                                      </p:tavLst>
                                    </p:anim>
                                    <p:anim calcmode="lin" valueType="num">
                                      <p:cBhvr>
                                        <p:cTn id="121" dur="500" fill="hold"/>
                                        <p:tgtEl>
                                          <p:spTgt spid="52"/>
                                        </p:tgtEl>
                                        <p:attrNameLst>
                                          <p:attrName>ppt_w</p:attrName>
                                        </p:attrNameLst>
                                      </p:cBhvr>
                                      <p:tavLst>
                                        <p:tav tm="0">
                                          <p:val>
                                            <p:fltVal val="0"/>
                                          </p:val>
                                        </p:tav>
                                        <p:tav tm="100000">
                                          <p:val>
                                            <p:strVal val="#ppt_w"/>
                                          </p:val>
                                        </p:tav>
                                      </p:tavLst>
                                    </p:anim>
                                    <p:anim calcmode="lin" valueType="num">
                                      <p:cBhvr>
                                        <p:cTn id="122" dur="500" fill="hold"/>
                                        <p:tgtEl>
                                          <p:spTgt spid="52"/>
                                        </p:tgtEl>
                                        <p:attrNameLst>
                                          <p:attrName>ppt_h</p:attrName>
                                        </p:attrNameLst>
                                      </p:cBhvr>
                                      <p:tavLst>
                                        <p:tav tm="0">
                                          <p:val>
                                            <p:strVal val="#ppt_h"/>
                                          </p:val>
                                        </p:tav>
                                        <p:tav tm="100000">
                                          <p:val>
                                            <p:strVal val="#ppt_h"/>
                                          </p:val>
                                        </p:tav>
                                      </p:tavLst>
                                    </p:anim>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16">
                                            <p:txEl>
                                              <p:pRg st="1" end="1"/>
                                            </p:txEl>
                                          </p:spTgt>
                                        </p:tgtEl>
                                        <p:attrNameLst>
                                          <p:attrName>style.visibility</p:attrName>
                                        </p:attrNameLst>
                                      </p:cBhvr>
                                      <p:to>
                                        <p:strVal val="visible"/>
                                      </p:to>
                                    </p:set>
                                    <p:animEffect transition="in" filter="wipe(left)">
                                      <p:cBhvr>
                                        <p:cTn id="126" dur="500"/>
                                        <p:tgtEl>
                                          <p:spTgt spid="16">
                                            <p:txEl>
                                              <p:pRg st="1" end="1"/>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7" presetClass="entr" presetSubtype="8" fill="hold" nodeType="click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ppt_x</p:attrName>
                                        </p:attrNameLst>
                                      </p:cBhvr>
                                      <p:tavLst>
                                        <p:tav tm="0">
                                          <p:val>
                                            <p:strVal val="#ppt_x-#ppt_w/2"/>
                                          </p:val>
                                        </p:tav>
                                        <p:tav tm="100000">
                                          <p:val>
                                            <p:strVal val="#ppt_x"/>
                                          </p:val>
                                        </p:tav>
                                      </p:tavLst>
                                    </p:anim>
                                    <p:anim calcmode="lin" valueType="num">
                                      <p:cBhvr>
                                        <p:cTn id="132" dur="500" fill="hold"/>
                                        <p:tgtEl>
                                          <p:spTgt spid="48"/>
                                        </p:tgtEl>
                                        <p:attrNameLst>
                                          <p:attrName>ppt_y</p:attrName>
                                        </p:attrNameLst>
                                      </p:cBhvr>
                                      <p:tavLst>
                                        <p:tav tm="0">
                                          <p:val>
                                            <p:strVal val="#ppt_y"/>
                                          </p:val>
                                        </p:tav>
                                        <p:tav tm="100000">
                                          <p:val>
                                            <p:strVal val="#ppt_y"/>
                                          </p:val>
                                        </p:tav>
                                      </p:tavLst>
                                    </p:anim>
                                    <p:anim calcmode="lin" valueType="num">
                                      <p:cBhvr>
                                        <p:cTn id="133" dur="500" fill="hold"/>
                                        <p:tgtEl>
                                          <p:spTgt spid="48"/>
                                        </p:tgtEl>
                                        <p:attrNameLst>
                                          <p:attrName>ppt_w</p:attrName>
                                        </p:attrNameLst>
                                      </p:cBhvr>
                                      <p:tavLst>
                                        <p:tav tm="0">
                                          <p:val>
                                            <p:fltVal val="0"/>
                                          </p:val>
                                        </p:tav>
                                        <p:tav tm="100000">
                                          <p:val>
                                            <p:strVal val="#ppt_w"/>
                                          </p:val>
                                        </p:tav>
                                      </p:tavLst>
                                    </p:anim>
                                    <p:anim calcmode="lin" valueType="num">
                                      <p:cBhvr>
                                        <p:cTn id="134" dur="500" fill="hold"/>
                                        <p:tgtEl>
                                          <p:spTgt spid="48"/>
                                        </p:tgtEl>
                                        <p:attrNameLst>
                                          <p:attrName>ppt_h</p:attrName>
                                        </p:attrNameLst>
                                      </p:cBhvr>
                                      <p:tavLst>
                                        <p:tav tm="0">
                                          <p:val>
                                            <p:strVal val="#ppt_h"/>
                                          </p:val>
                                        </p:tav>
                                        <p:tav tm="100000">
                                          <p:val>
                                            <p:strVal val="#ppt_h"/>
                                          </p:val>
                                        </p:tav>
                                      </p:tavLst>
                                    </p:anim>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6">
                                            <p:txEl>
                                              <p:pRg st="2" end="2"/>
                                            </p:txEl>
                                          </p:spTgt>
                                        </p:tgtEl>
                                        <p:attrNameLst>
                                          <p:attrName>style.visibility</p:attrName>
                                        </p:attrNameLst>
                                      </p:cBhvr>
                                      <p:to>
                                        <p:strVal val="visible"/>
                                      </p:to>
                                    </p:set>
                                    <p:animEffect transition="in" filter="wipe(left)">
                                      <p:cBhvr>
                                        <p:cTn id="138" dur="500"/>
                                        <p:tgtEl>
                                          <p:spTgt spid="16">
                                            <p:txEl>
                                              <p:pRg st="2" end="2"/>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additive="base">
                                        <p:cTn id="143" dur="500" fill="hold"/>
                                        <p:tgtEl>
                                          <p:spTgt spid="22"/>
                                        </p:tgtEl>
                                        <p:attrNameLst>
                                          <p:attrName>ppt_x</p:attrName>
                                        </p:attrNameLst>
                                      </p:cBhvr>
                                      <p:tavLst>
                                        <p:tav tm="0">
                                          <p:val>
                                            <p:strVal val="0-#ppt_w/2"/>
                                          </p:val>
                                        </p:tav>
                                        <p:tav tm="100000">
                                          <p:val>
                                            <p:strVal val="#ppt_x"/>
                                          </p:val>
                                        </p:tav>
                                      </p:tavLst>
                                    </p:anim>
                                    <p:anim calcmode="lin" valueType="num">
                                      <p:cBhvr additive="base">
                                        <p:cTn id="144" dur="500" fill="hold"/>
                                        <p:tgtEl>
                                          <p:spTgt spid="22"/>
                                        </p:tgtEl>
                                        <p:attrNameLst>
                                          <p:attrName>ppt_y</p:attrName>
                                        </p:attrNameLst>
                                      </p:cBhvr>
                                      <p:tavLst>
                                        <p:tav tm="0">
                                          <p:val>
                                            <p:strVal val="#ppt_y"/>
                                          </p:val>
                                        </p:tav>
                                        <p:tav tm="100000">
                                          <p:val>
                                            <p:strVal val="#ppt_y"/>
                                          </p:val>
                                        </p:tav>
                                      </p:tavLst>
                                    </p:anim>
                                  </p:childTnLst>
                                </p:cTn>
                              </p:par>
                              <p:par>
                                <p:cTn id="145" presetID="2" presetClass="entr" presetSubtype="8" fill="hold" grpId="0" nodeType="withEffect">
                                  <p:stCondLst>
                                    <p:cond delay="0"/>
                                  </p:stCondLst>
                                  <p:childTnLst>
                                    <p:set>
                                      <p:cBhvr>
                                        <p:cTn id="146" dur="1" fill="hold">
                                          <p:stCondLst>
                                            <p:cond delay="0"/>
                                          </p:stCondLst>
                                        </p:cTn>
                                        <p:tgtEl>
                                          <p:spTgt spid="6"/>
                                        </p:tgtEl>
                                        <p:attrNameLst>
                                          <p:attrName>style.visibility</p:attrName>
                                        </p:attrNameLst>
                                      </p:cBhvr>
                                      <p:to>
                                        <p:strVal val="visible"/>
                                      </p:to>
                                    </p:set>
                                    <p:anim calcmode="lin" valueType="num">
                                      <p:cBhvr additive="base">
                                        <p:cTn id="147" dur="500" fill="hold"/>
                                        <p:tgtEl>
                                          <p:spTgt spid="6"/>
                                        </p:tgtEl>
                                        <p:attrNameLst>
                                          <p:attrName>ppt_x</p:attrName>
                                        </p:attrNameLst>
                                      </p:cBhvr>
                                      <p:tavLst>
                                        <p:tav tm="0">
                                          <p:val>
                                            <p:strVal val="0-#ppt_w/2"/>
                                          </p:val>
                                        </p:tav>
                                        <p:tav tm="100000">
                                          <p:val>
                                            <p:strVal val="#ppt_x"/>
                                          </p:val>
                                        </p:tav>
                                      </p:tavLst>
                                    </p:anim>
                                    <p:anim calcmode="lin" valueType="num">
                                      <p:cBhvr additive="base">
                                        <p:cTn id="14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uiExpand="1" build="p"/>
      <p:bldP spid="6" grpId="0"/>
      <p:bldP spid="16" grpId="0" uiExpand="1"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06C0AB4-B1DE-4063-A6A3-C1248F2F0798}"/>
              </a:ext>
            </a:extLst>
          </p:cNvPr>
          <p:cNvSpPr/>
          <p:nvPr/>
        </p:nvSpPr>
        <p:spPr>
          <a:xfrm>
            <a:off x="3149600" y="1186414"/>
            <a:ext cx="8783782" cy="3539430"/>
          </a:xfrm>
          <a:prstGeom prst="rect">
            <a:avLst/>
          </a:prstGeom>
          <a:noFill/>
        </p:spPr>
        <p:txBody>
          <a:bodyPr wrap="square">
            <a:spAutoFit/>
          </a:bodyPr>
          <a:lstStyle/>
          <a:p>
            <a:pPr defTabSz="457200">
              <a:spcBef>
                <a:spcPts val="600"/>
              </a:spcBef>
            </a:pPr>
            <a:r>
              <a:rPr lang="es-ES" sz="3200" b="1" dirty="0">
                <a:latin typeface="Constantia" panose="02030602050306030303" pitchFamily="18" charset="0"/>
              </a:rPr>
              <a:t>“</a:t>
            </a:r>
            <a:r>
              <a:rPr lang="en-US" sz="3200" b="1" dirty="0">
                <a:latin typeface="Constantia" panose="02030602050306030303" pitchFamily="18" charset="0"/>
              </a:rPr>
              <a:t>Those who are of the household of faith should never neglect the assembling of themselves together; for this is God's appointed means of leading His children into unity, in order that in Christian love and fellowship they may help, strengthen, and encourage one another</a:t>
            </a:r>
            <a:r>
              <a:rPr lang="es-ES" sz="3200" b="1" dirty="0">
                <a:latin typeface="Constantia" panose="02030602050306030303" pitchFamily="18" charset="0"/>
              </a:rPr>
              <a:t>”</a:t>
            </a:r>
          </a:p>
        </p:txBody>
      </p:sp>
      <p:sp>
        <p:nvSpPr>
          <p:cNvPr id="3" name="CuadroTexto 2">
            <a:extLst>
              <a:ext uri="{FF2B5EF4-FFF2-40B4-BE49-F238E27FC236}">
                <a16:creationId xmlns:a16="http://schemas.microsoft.com/office/drawing/2014/main" id="{6A0B8465-8B39-4DAE-A77E-609098BF892B}"/>
              </a:ext>
            </a:extLst>
          </p:cNvPr>
          <p:cNvSpPr txBox="1"/>
          <p:nvPr/>
        </p:nvSpPr>
        <p:spPr>
          <a:xfrm>
            <a:off x="8645237" y="4892864"/>
            <a:ext cx="3288146" cy="400110"/>
          </a:xfrm>
          <a:prstGeom prst="rect">
            <a:avLst/>
          </a:prstGeom>
          <a:noFill/>
        </p:spPr>
        <p:txBody>
          <a:bodyPr wrap="square" rtlCol="0">
            <a:spAutoFit/>
          </a:bodyPr>
          <a:lstStyle/>
          <a:p>
            <a:pPr algn="r"/>
            <a:r>
              <a:rPr lang="es-ES" sz="2000" b="1" dirty="0"/>
              <a:t>EGW (Our High Calling, 166</a:t>
            </a:r>
            <a:r>
              <a:rPr lang="es-ES" sz="1400" b="1" dirty="0"/>
              <a:t>)</a:t>
            </a:r>
          </a:p>
        </p:txBody>
      </p:sp>
    </p:spTree>
    <p:extLst>
      <p:ext uri="{BB962C8B-B14F-4D97-AF65-F5344CB8AC3E}">
        <p14:creationId xmlns:p14="http://schemas.microsoft.com/office/powerpoint/2010/main" val="295769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3429000"/>
            <a:ext cx="12191999" cy="342900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342900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3057832" y="146301"/>
            <a:ext cx="8776657" cy="995209"/>
          </a:xfrm>
          <a:prstGeom prst="rect">
            <a:avLst/>
          </a:prstGeom>
          <a:noFill/>
        </p:spPr>
        <p:txBody>
          <a:bodyPr wrap="square" rtlCol="0">
            <a:spAutoFit/>
          </a:bodyPr>
          <a:lstStyle/>
          <a:p>
            <a:pPr algn="ctr" defTabSz="609585"/>
            <a:r>
              <a:rPr lang="es-ES" sz="5867" b="1" dirty="0">
                <a:ln w="0"/>
                <a:solidFill>
                  <a:srgbClr val="CC00CC">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WEEKLY CHALLENGE</a:t>
            </a:r>
          </a:p>
        </p:txBody>
      </p:sp>
      <p:sp>
        <p:nvSpPr>
          <p:cNvPr id="3" name="CuadroTexto 2">
            <a:extLst>
              <a:ext uri="{FF2B5EF4-FFF2-40B4-BE49-F238E27FC236}">
                <a16:creationId xmlns:a16="http://schemas.microsoft.com/office/drawing/2014/main" id="{B63CF8FF-F34A-C647-9DEC-0F2744052064}"/>
              </a:ext>
            </a:extLst>
          </p:cNvPr>
          <p:cNvSpPr txBox="1"/>
          <p:nvPr/>
        </p:nvSpPr>
        <p:spPr>
          <a:xfrm>
            <a:off x="372600" y="3545829"/>
            <a:ext cx="9361336" cy="995209"/>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defTabSz="609585"/>
            <a:r>
              <a:rPr lang="es-ES" sz="5867" dirty="0">
                <a:solidFill>
                  <a:srgbClr val="0E625E"/>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ADVANCED CHALLENGE</a:t>
            </a:r>
          </a:p>
        </p:txBody>
      </p:sp>
      <p:sp>
        <p:nvSpPr>
          <p:cNvPr id="4" name="CuadroTexto 3">
            <a:extLst>
              <a:ext uri="{FF2B5EF4-FFF2-40B4-BE49-F238E27FC236}">
                <a16:creationId xmlns:a16="http://schemas.microsoft.com/office/drawing/2014/main" id="{01D1B634-A315-5202-0AC1-4DE5E4DB611D}"/>
              </a:ext>
            </a:extLst>
          </p:cNvPr>
          <p:cNvSpPr txBox="1"/>
          <p:nvPr/>
        </p:nvSpPr>
        <p:spPr>
          <a:xfrm>
            <a:off x="4236667" y="1228867"/>
            <a:ext cx="6394707" cy="1734064"/>
          </a:xfrm>
          <a:prstGeom prst="rect">
            <a:avLst/>
          </a:prstGeom>
          <a:noFill/>
        </p:spPr>
        <p:txBody>
          <a:bodyPr wrap="square" rtlCol="0">
            <a:spAutoFit/>
          </a:bodyPr>
          <a:lstStyle/>
          <a:p>
            <a:pPr algn="ctr" defTabSz="609585">
              <a:spcBef>
                <a:spcPts val="800"/>
              </a:spcBef>
            </a:pPr>
            <a:r>
              <a:rPr lang="en-US" sz="2667" b="1" dirty="0">
                <a:solidFill>
                  <a:prstClr val="black"/>
                </a:solidFill>
                <a:latin typeface="Comic Sans MS" panose="030F0702030302020204" pitchFamily="66" charset="0"/>
                <a:cs typeface="Calibri" panose="020F0502020204030204" pitchFamily="34" charset="0"/>
              </a:rPr>
              <a:t>Think of someone in your life who you wish was a believer. Pray every day for that person to have a personal experience with Jesus</a:t>
            </a:r>
            <a:r>
              <a:rPr lang="es-ES" sz="2667" b="1" dirty="0">
                <a:solidFill>
                  <a:prstClr val="black"/>
                </a:solidFill>
                <a:latin typeface="Comic Sans MS" panose="030F0702030302020204" pitchFamily="66" charset="0"/>
                <a:cs typeface="Calibri" panose="020F0502020204030204" pitchFamily="34" charset="0"/>
              </a:rPr>
              <a:t>.</a:t>
            </a:r>
          </a:p>
        </p:txBody>
      </p:sp>
      <p:sp>
        <p:nvSpPr>
          <p:cNvPr id="5" name="CuadroTexto 4">
            <a:extLst>
              <a:ext uri="{FF2B5EF4-FFF2-40B4-BE49-F238E27FC236}">
                <a16:creationId xmlns:a16="http://schemas.microsoft.com/office/drawing/2014/main" id="{31A3BD76-4DBE-546B-00B0-64160E588448}"/>
              </a:ext>
            </a:extLst>
          </p:cNvPr>
          <p:cNvSpPr txBox="1"/>
          <p:nvPr/>
        </p:nvSpPr>
        <p:spPr>
          <a:xfrm>
            <a:off x="669860" y="4765651"/>
            <a:ext cx="8766816" cy="1323632"/>
          </a:xfrm>
          <a:prstGeom prst="rect">
            <a:avLst/>
          </a:prstGeom>
          <a:noFill/>
        </p:spPr>
        <p:txBody>
          <a:bodyPr wrap="square" rtlCol="0">
            <a:spAutoFit/>
          </a:bodyPr>
          <a:lstStyle/>
          <a:p>
            <a:pPr algn="ctr" defTabSz="609585">
              <a:spcBef>
                <a:spcPts val="800"/>
              </a:spcBef>
            </a:pPr>
            <a:r>
              <a:rPr lang="en-US" sz="2667" b="1" dirty="0">
                <a:solidFill>
                  <a:prstClr val="black"/>
                </a:solidFill>
                <a:latin typeface="Comic Sans MS" panose="030F0702030302020204" pitchFamily="66" charset="0"/>
              </a:rPr>
              <a:t>Who are you discipling and leading into a relationship with Jesus? Look for ways to lead that person into fellowship with other believers</a:t>
            </a:r>
            <a:r>
              <a:rPr lang="es-ES" sz="2667" b="1" dirty="0">
                <a:solidFill>
                  <a:prstClr val="black"/>
                </a:solidFill>
                <a:latin typeface="Comic Sans MS" panose="030F0702030302020204" pitchFamily="66" charset="0"/>
              </a:rPr>
              <a:t>.</a:t>
            </a: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3396" y="941025"/>
            <a:ext cx="2732088" cy="2224031"/>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130"/>
          <a:stretch/>
        </p:blipFill>
        <p:spPr>
          <a:xfrm>
            <a:off x="9615947" y="4286865"/>
            <a:ext cx="2030855" cy="2381724"/>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descr="Imagen que contiene persona, hombre, sostener, mujer&#10;&#10;Descripción generada automáticamente">
            <a:extLst>
              <a:ext uri="{FF2B5EF4-FFF2-40B4-BE49-F238E27FC236}">
                <a16:creationId xmlns:a16="http://schemas.microsoft.com/office/drawing/2014/main" id="{A802264A-1F14-0C5E-4AC2-9443A9C9CFE1}"/>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1" y="9"/>
            <a:ext cx="12228129" cy="5642033"/>
          </a:xfrm>
          <a:prstGeom prst="rect">
            <a:avLst/>
          </a:prstGeom>
        </p:spPr>
      </p:pic>
      <p:grpSp>
        <p:nvGrpSpPr>
          <p:cNvPr id="14" name="Group 1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495266"/>
            <a:ext cx="12228128" cy="1828800"/>
            <a:chOff x="-305" y="2987478"/>
            <a:chExt cx="12188952" cy="1828800"/>
          </a:xfrm>
        </p:grpSpPr>
        <p:sp>
          <p:nvSpPr>
            <p:cNvPr id="15" name="Freeform: Shape 1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CuadroTexto 2">
            <a:extLst>
              <a:ext uri="{FF2B5EF4-FFF2-40B4-BE49-F238E27FC236}">
                <a16:creationId xmlns:a16="http://schemas.microsoft.com/office/drawing/2014/main" id="{50FF9E79-F405-CD04-3C48-3C98222EC8FA}"/>
              </a:ext>
            </a:extLst>
          </p:cNvPr>
          <p:cNvSpPr txBox="1"/>
          <p:nvPr/>
        </p:nvSpPr>
        <p:spPr>
          <a:xfrm>
            <a:off x="-1" y="5479259"/>
            <a:ext cx="12227824" cy="138499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lvl="0">
              <a:defRPr/>
            </a:pPr>
            <a:r>
              <a:rPr kumimoji="0" lang="es-ES" sz="2800" b="1" i="0" u="none" strike="noStrike" kern="1200" cap="none" spc="0" normalizeH="0" baseline="0" noProof="0" dirty="0">
                <a:ln>
                  <a:noFill/>
                </a:ln>
                <a:solidFill>
                  <a:srgbClr val="A84E95"/>
                </a:solidFill>
                <a:effectLst/>
                <a:uLnTx/>
                <a:uFillTx/>
                <a:latin typeface="Comic Sans MS" panose="030F0702030302020204" pitchFamily="66" charset="0"/>
                <a:ea typeface="+mn-ea"/>
                <a:cs typeface="+mn-cs"/>
              </a:rPr>
              <a:t>“</a:t>
            </a:r>
            <a:r>
              <a:rPr lang="en-US" sz="2800" dirty="0">
                <a:solidFill>
                  <a:srgbClr val="A84E95"/>
                </a:solidFill>
              </a:rPr>
              <a:t>These are the words which I spoke to you while I was still with you, that all things must be fulfilled which were written in the Law of Moses and the Prophets and the Psalms concerning Me</a:t>
            </a:r>
            <a:r>
              <a:rPr kumimoji="0" lang="es-ES" sz="2800" b="1" i="0" u="none" strike="noStrike" kern="1200" cap="none" spc="0" normalizeH="0" baseline="0" noProof="0" dirty="0">
                <a:ln>
                  <a:noFill/>
                </a:ln>
                <a:solidFill>
                  <a:srgbClr val="A84E95"/>
                </a:solidFill>
                <a:effectLst/>
                <a:uLnTx/>
                <a:uFillTx/>
                <a:latin typeface="Comic Sans MS" panose="030F0702030302020204" pitchFamily="66" charset="0"/>
                <a:ea typeface="+mn-ea"/>
                <a:cs typeface="+mn-cs"/>
              </a:rPr>
              <a:t>” </a:t>
            </a:r>
            <a:r>
              <a:rPr kumimoji="0" lang="es-ES" sz="1800" b="1" i="0" u="none" strike="noStrike" kern="1200" cap="none" spc="0" normalizeH="0" baseline="0" noProof="0" dirty="0">
                <a:ln>
                  <a:noFill/>
                </a:ln>
                <a:solidFill>
                  <a:srgbClr val="A84E95"/>
                </a:solidFill>
                <a:effectLst/>
                <a:uLnTx/>
                <a:uFillTx/>
                <a:latin typeface="Comic Sans MS" panose="030F0702030302020204" pitchFamily="66" charset="0"/>
                <a:ea typeface="+mn-ea"/>
                <a:cs typeface="+mn-cs"/>
              </a:rPr>
              <a:t>(</a:t>
            </a:r>
            <a:r>
              <a:rPr kumimoji="0" lang="es-ES" sz="1800" b="1" i="0" u="none" strike="noStrike" kern="1200" cap="none" spc="0" normalizeH="0" baseline="0" noProof="0" dirty="0" err="1">
                <a:ln>
                  <a:noFill/>
                </a:ln>
                <a:solidFill>
                  <a:srgbClr val="A84E95"/>
                </a:solidFill>
                <a:effectLst/>
                <a:uLnTx/>
                <a:uFillTx/>
                <a:latin typeface="Comic Sans MS" panose="030F0702030302020204" pitchFamily="66" charset="0"/>
                <a:ea typeface="+mn-ea"/>
                <a:cs typeface="+mn-cs"/>
              </a:rPr>
              <a:t>Luke</a:t>
            </a:r>
            <a:r>
              <a:rPr kumimoji="0" lang="es-ES" sz="1800" b="1" i="0" u="none" strike="noStrike" kern="1200" cap="none" spc="0" normalizeH="0" baseline="0" noProof="0" dirty="0">
                <a:ln>
                  <a:noFill/>
                </a:ln>
                <a:solidFill>
                  <a:srgbClr val="A84E95"/>
                </a:solidFill>
                <a:effectLst/>
                <a:uLnTx/>
                <a:uFillTx/>
                <a:latin typeface="Comic Sans MS" panose="030F0702030302020204" pitchFamily="66" charset="0"/>
                <a:ea typeface="+mn-ea"/>
                <a:cs typeface="+mn-cs"/>
              </a:rPr>
              <a:t> 24:44)</a:t>
            </a:r>
            <a:endParaRPr kumimoji="0" lang="es-ES" sz="2800" b="1" i="0" u="none" strike="noStrike" kern="1200" cap="none" spc="0" normalizeH="0" baseline="0" noProof="0" dirty="0">
              <a:ln>
                <a:noFill/>
              </a:ln>
              <a:solidFill>
                <a:srgbClr val="A84E95"/>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05284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7C4692-377C-418C-82AF-7AB5AECDB351}"/>
              </a:ext>
            </a:extLst>
          </p:cNvPr>
          <p:cNvSpPr txBox="1"/>
          <p:nvPr/>
        </p:nvSpPr>
        <p:spPr>
          <a:xfrm>
            <a:off x="7961745" y="3790210"/>
            <a:ext cx="4230255" cy="2862322"/>
          </a:xfrm>
          <a:prstGeom prst="rect">
            <a:avLst/>
          </a:prstGeom>
          <a:noFill/>
        </p:spPr>
        <p:txBody>
          <a:bodyPr wrap="square" rtlCol="0">
            <a:spAutoFit/>
          </a:bodyPr>
          <a:lstStyle/>
          <a:p>
            <a:pPr defTabSz="538163"/>
            <a:r>
              <a:rPr lang="es-ES" sz="2000" b="1" dirty="0">
                <a:solidFill>
                  <a:srgbClr val="8A009F"/>
                </a:solidFill>
              </a:rPr>
              <a:t>Motivations for the mission:</a:t>
            </a:r>
          </a:p>
          <a:p>
            <a:pPr defTabSz="538163"/>
            <a:r>
              <a:rPr lang="es-ES" sz="2000" b="1" dirty="0"/>
              <a:t>	A personal experience.</a:t>
            </a:r>
          </a:p>
          <a:p>
            <a:pPr defTabSz="538163"/>
            <a:r>
              <a:rPr lang="es-ES" sz="2000" b="1" dirty="0"/>
              <a:t>	A prophetic foundation.</a:t>
            </a:r>
          </a:p>
          <a:p>
            <a:pPr defTabSz="538163">
              <a:spcBef>
                <a:spcPts val="1200"/>
              </a:spcBef>
            </a:pPr>
            <a:r>
              <a:rPr lang="es-ES" sz="2000" b="1" dirty="0">
                <a:solidFill>
                  <a:srgbClr val="825D00"/>
                </a:solidFill>
              </a:rPr>
              <a:t>Preparation for the mission:</a:t>
            </a:r>
          </a:p>
          <a:p>
            <a:pPr defTabSz="538163"/>
            <a:r>
              <a:rPr lang="es-ES" sz="2000" b="1" dirty="0"/>
              <a:t>	Prayer and preparation.</a:t>
            </a:r>
          </a:p>
          <a:p>
            <a:pPr defTabSz="538163">
              <a:spcBef>
                <a:spcPts val="1200"/>
              </a:spcBef>
            </a:pPr>
            <a:r>
              <a:rPr lang="es-ES" sz="2000" b="1" dirty="0">
                <a:solidFill>
                  <a:srgbClr val="B0005F"/>
                </a:solidFill>
              </a:rPr>
              <a:t>Practicing the mission:</a:t>
            </a:r>
          </a:p>
          <a:p>
            <a:pPr defTabSz="538163"/>
            <a:r>
              <a:rPr lang="es-ES" sz="2000" b="1" dirty="0"/>
              <a:t>	Unanimous activity.</a:t>
            </a:r>
          </a:p>
          <a:p>
            <a:pPr defTabSz="538163"/>
            <a:r>
              <a:rPr lang="es-ES" sz="2000" b="1" dirty="0"/>
              <a:t>	Continue without failing.</a:t>
            </a:r>
          </a:p>
        </p:txBody>
      </p:sp>
      <p:sp>
        <p:nvSpPr>
          <p:cNvPr id="3" name="CuadroTexto 2">
            <a:extLst>
              <a:ext uri="{FF2B5EF4-FFF2-40B4-BE49-F238E27FC236}">
                <a16:creationId xmlns:a16="http://schemas.microsoft.com/office/drawing/2014/main" id="{F829B0BB-8D7F-43BC-AC4F-377B150FC7FC}"/>
              </a:ext>
            </a:extLst>
          </p:cNvPr>
          <p:cNvSpPr txBox="1"/>
          <p:nvPr/>
        </p:nvSpPr>
        <p:spPr>
          <a:xfrm>
            <a:off x="115502" y="271095"/>
            <a:ext cx="5785757" cy="646331"/>
          </a:xfrm>
          <a:prstGeom prst="rect">
            <a:avLst/>
          </a:prstGeom>
          <a:noFill/>
        </p:spPr>
        <p:txBody>
          <a:bodyPr wrap="square" rtlCol="0">
            <a:spAutoFit/>
          </a:bodyPr>
          <a:lstStyle/>
          <a:p>
            <a:pPr>
              <a:spcBef>
                <a:spcPts val="600"/>
              </a:spcBef>
            </a:pPr>
            <a:r>
              <a:rPr lang="en-US" b="1" dirty="0"/>
              <a:t>Starting a mission without planning it or making any preparation to carry it out is condemning it to failure</a:t>
            </a:r>
            <a:r>
              <a:rPr lang="es-ES" b="1" dirty="0"/>
              <a:t>.</a:t>
            </a:r>
          </a:p>
        </p:txBody>
      </p:sp>
      <p:pic>
        <p:nvPicPr>
          <p:cNvPr id="5" name="Imagen 4">
            <a:extLst>
              <a:ext uri="{FF2B5EF4-FFF2-40B4-BE49-F238E27FC236}">
                <a16:creationId xmlns:a16="http://schemas.microsoft.com/office/drawing/2014/main" id="{3B91CC4D-B22E-4CAF-AC80-AC06A2A829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5818" y="236764"/>
            <a:ext cx="2884449" cy="3192236"/>
          </a:xfrm>
          <a:prstGeom prst="round2DiagRect">
            <a:avLst>
              <a:gd name="adj1" fmla="val 16667"/>
              <a:gd name="adj2" fmla="val 0"/>
            </a:avLst>
          </a:prstGeom>
          <a:ln w="38100" cap="sq">
            <a:solidFill>
              <a:srgbClr val="825D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EC82503E-DF85-40D4-99CA-7A86D51F84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0086" y="236764"/>
            <a:ext cx="2719312" cy="3192236"/>
          </a:xfrm>
          <a:prstGeom prst="round2DiagRect">
            <a:avLst>
              <a:gd name="adj1" fmla="val 0"/>
              <a:gd name="adj2" fmla="val 17223"/>
            </a:avLst>
          </a:prstGeom>
          <a:ln w="38100" cap="sq">
            <a:solidFill>
              <a:srgbClr val="825D00"/>
            </a:solidFill>
            <a:miter lim="800000"/>
          </a:ln>
          <a:effectLst>
            <a:outerShdw blurRad="254000" algn="tl" rotWithShape="0">
              <a:srgbClr val="000000">
                <a:alpha val="43000"/>
              </a:srgbClr>
            </a:outerShdw>
          </a:effectLst>
        </p:spPr>
      </p:pic>
      <p:pic>
        <p:nvPicPr>
          <p:cNvPr id="9" name="Imagen 8">
            <a:extLst>
              <a:ext uri="{FF2B5EF4-FFF2-40B4-BE49-F238E27FC236}">
                <a16:creationId xmlns:a16="http://schemas.microsoft.com/office/drawing/2014/main" id="{0F840064-B638-41CB-B49B-9238B9F910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113"/>
          <a:stretch/>
        </p:blipFill>
        <p:spPr>
          <a:xfrm>
            <a:off x="234058" y="3672467"/>
            <a:ext cx="6605357" cy="29800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B0005F"/>
            </a:contourClr>
          </a:sp3d>
        </p:spPr>
      </p:pic>
      <p:pic>
        <p:nvPicPr>
          <p:cNvPr id="13" name="Imagen 12">
            <a:extLst>
              <a:ext uri="{FF2B5EF4-FFF2-40B4-BE49-F238E27FC236}">
                <a16:creationId xmlns:a16="http://schemas.microsoft.com/office/drawing/2014/main" id="{F2440D5B-B70F-499B-BE97-6BBA8A2B95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7509528" y="4789955"/>
            <a:ext cx="309050" cy="515083"/>
          </a:xfrm>
          <a:prstGeom prst="rect">
            <a:avLst/>
          </a:prstGeom>
          <a:effectLst>
            <a:outerShdw blurRad="50800" dist="38100" dir="8100000" algn="tr" rotWithShape="0">
              <a:prstClr val="black">
                <a:alpha val="40000"/>
              </a:prstClr>
            </a:outerShdw>
          </a:effectLst>
        </p:spPr>
      </p:pic>
      <p:pic>
        <p:nvPicPr>
          <p:cNvPr id="15" name="Imagen 14">
            <a:extLst>
              <a:ext uri="{FF2B5EF4-FFF2-40B4-BE49-F238E27FC236}">
                <a16:creationId xmlns:a16="http://schemas.microsoft.com/office/drawing/2014/main" id="{B1D93F29-C174-4842-83C0-154052157EA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7509528" y="5563918"/>
            <a:ext cx="309050" cy="515083"/>
          </a:xfrm>
          <a:prstGeom prst="rect">
            <a:avLst/>
          </a:prstGeom>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9F11EB91-F4CA-4FD2-A1E6-F647D044193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200000">
            <a:off x="7509528" y="3735157"/>
            <a:ext cx="309049" cy="515082"/>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A537B585-BECA-42C4-8E06-C16D8CD210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8188106" y="4394825"/>
            <a:ext cx="252837" cy="406397"/>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28FCB77E-59CE-444F-8F32-8D322D05EC2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6200000">
            <a:off x="8188110" y="5940728"/>
            <a:ext cx="252834" cy="406401"/>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BE2CE6C4-D8B4-4A80-8D79-33F9C2AE9AF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6200000">
            <a:off x="8188106" y="4098151"/>
            <a:ext cx="252837" cy="406397"/>
          </a:xfrm>
          <a:prstGeom prst="rect">
            <a:avLst/>
          </a:prstGeom>
          <a:effectLst>
            <a:outerShdw blurRad="50800" dist="38100" dir="8100000" algn="tr" rotWithShape="0">
              <a:prstClr val="black">
                <a:alpha val="40000"/>
              </a:prstClr>
            </a:outerShdw>
          </a:effectLst>
        </p:spPr>
      </p:pic>
      <p:pic>
        <p:nvPicPr>
          <p:cNvPr id="23" name="Imagen 22">
            <a:extLst>
              <a:ext uri="{FF2B5EF4-FFF2-40B4-BE49-F238E27FC236}">
                <a16:creationId xmlns:a16="http://schemas.microsoft.com/office/drawing/2014/main" id="{D9F875CA-1CD5-4B17-BEC6-8BF52AC3298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8188106" y="6234461"/>
            <a:ext cx="252837" cy="406397"/>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BA19915B-ED4E-4885-B1AB-B5ACF51EE5C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8188106" y="5155230"/>
            <a:ext cx="252837" cy="406397"/>
          </a:xfrm>
          <a:prstGeom prst="rect">
            <a:avLst/>
          </a:prstGeom>
          <a:effectLst>
            <a:outerShdw blurRad="50800" dist="38100" dir="8100000" algn="tr" rotWithShape="0">
              <a:prstClr val="black">
                <a:alpha val="40000"/>
              </a:prstClr>
            </a:outerShdw>
          </a:effectLst>
        </p:spPr>
      </p:pic>
      <p:sp>
        <p:nvSpPr>
          <p:cNvPr id="4" name="Rectángulo 3">
            <a:extLst>
              <a:ext uri="{FF2B5EF4-FFF2-40B4-BE49-F238E27FC236}">
                <a16:creationId xmlns:a16="http://schemas.microsoft.com/office/drawing/2014/main" id="{E7536991-5313-4C0F-85A4-09BFE41B0BE9}"/>
              </a:ext>
            </a:extLst>
          </p:cNvPr>
          <p:cNvSpPr/>
          <p:nvPr/>
        </p:nvSpPr>
        <p:spPr>
          <a:xfrm>
            <a:off x="115502" y="2029988"/>
            <a:ext cx="5945575" cy="1477328"/>
          </a:xfrm>
          <a:prstGeom prst="rect">
            <a:avLst/>
          </a:prstGeom>
        </p:spPr>
        <p:txBody>
          <a:bodyPr wrap="square">
            <a:spAutoFit/>
          </a:bodyPr>
          <a:lstStyle/>
          <a:p>
            <a:pPr>
              <a:spcBef>
                <a:spcPts val="600"/>
              </a:spcBef>
            </a:pPr>
            <a:r>
              <a:rPr lang="en-US" b="1" dirty="0"/>
              <a:t>Reviewing the history of the apostles, we will begin by studying motivation – essential for the success of any mission; We will see the previous steps to take before starting; how to start the mission; and, finally, how to continue doing it without faltering or becoming discouraged</a:t>
            </a:r>
            <a:r>
              <a:rPr lang="es-ES" b="1" dirty="0"/>
              <a:t>.</a:t>
            </a:r>
          </a:p>
        </p:txBody>
      </p:sp>
      <p:sp>
        <p:nvSpPr>
          <p:cNvPr id="6" name="Rectángulo 5">
            <a:extLst>
              <a:ext uri="{FF2B5EF4-FFF2-40B4-BE49-F238E27FC236}">
                <a16:creationId xmlns:a16="http://schemas.microsoft.com/office/drawing/2014/main" id="{A7D09D1F-C581-4B80-8520-177F0EA9ABA8}"/>
              </a:ext>
            </a:extLst>
          </p:cNvPr>
          <p:cNvSpPr/>
          <p:nvPr/>
        </p:nvSpPr>
        <p:spPr>
          <a:xfrm>
            <a:off x="115502" y="1082577"/>
            <a:ext cx="5945575" cy="923330"/>
          </a:xfrm>
          <a:prstGeom prst="rect">
            <a:avLst/>
          </a:prstGeom>
        </p:spPr>
        <p:txBody>
          <a:bodyPr wrap="square">
            <a:spAutoFit/>
          </a:bodyPr>
          <a:lstStyle/>
          <a:p>
            <a:pPr>
              <a:spcBef>
                <a:spcPts val="600"/>
              </a:spcBef>
            </a:pPr>
            <a:r>
              <a:rPr lang="en-US" b="1" dirty="0"/>
              <a:t>Therefore, it is necessary that we prepare adequately to carry out the most important mission of our life: sharing the good news of Salvation</a:t>
            </a:r>
            <a:r>
              <a:rPr lang="es-ES" b="1" dirty="0"/>
              <a:t>.</a:t>
            </a:r>
          </a:p>
        </p:txBody>
      </p:sp>
    </p:spTree>
    <p:extLst>
      <p:ext uri="{BB962C8B-B14F-4D97-AF65-F5344CB8AC3E}">
        <p14:creationId xmlns:p14="http://schemas.microsoft.com/office/powerpoint/2010/main" val="252009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 calcmode="lin" valueType="num">
                                      <p:cBhvr>
                                        <p:cTn id="52" dur="500" fill="hold"/>
                                        <p:tgtEl>
                                          <p:spTgt spid="16"/>
                                        </p:tgtEl>
                                        <p:attrNameLst>
                                          <p:attrName>style.rotation</p:attrName>
                                        </p:attrNameLst>
                                      </p:cBhvr>
                                      <p:tavLst>
                                        <p:tav tm="0">
                                          <p:val>
                                            <p:fltVal val="90"/>
                                          </p:val>
                                        </p:tav>
                                        <p:tav tm="100000">
                                          <p:val>
                                            <p:fltVal val="0"/>
                                          </p:val>
                                        </p:tav>
                                      </p:tavLst>
                                    </p:anim>
                                    <p:animEffect transition="in" filter="fade">
                                      <p:cBhvr>
                                        <p:cTn id="53" dur="500"/>
                                        <p:tgtEl>
                                          <p:spTgt spid="1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53" presetClass="entr" presetSubtype="16"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par>
                          <p:cTn id="68" fill="hold">
                            <p:stCondLst>
                              <p:cond delay="2000"/>
                            </p:stCondLst>
                            <p:childTnLst>
                              <p:par>
                                <p:cTn id="69" presetID="53" presetClass="entr" presetSubtype="16"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childTnLst>
                                </p:cTn>
                              </p:par>
                            </p:childTnLst>
                          </p:cTn>
                        </p:par>
                        <p:par>
                          <p:cTn id="74" fill="hold">
                            <p:stCondLst>
                              <p:cond delay="2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style.rotation</p:attrName>
                                        </p:attrNameLst>
                                      </p:cBhvr>
                                      <p:tavLst>
                                        <p:tav tm="0">
                                          <p:val>
                                            <p:fltVal val="90"/>
                                          </p:val>
                                        </p:tav>
                                        <p:tav tm="100000">
                                          <p:val>
                                            <p:fltVal val="0"/>
                                          </p:val>
                                        </p:tav>
                                      </p:tavLst>
                                    </p:anim>
                                    <p:animEffect transition="in" filter="fade">
                                      <p:cBhvr>
                                        <p:cTn id="85" dur="500"/>
                                        <p:tgtEl>
                                          <p:spTgt spid="13"/>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animEffect transition="in" filter="wipe(left)">
                                      <p:cBhvr>
                                        <p:cTn id="89" dur="500"/>
                                        <p:tgtEl>
                                          <p:spTgt spid="2">
                                            <p:txEl>
                                              <p:pRg st="3" end="3"/>
                                            </p:txEl>
                                          </p:spTgt>
                                        </p:tgtEl>
                                      </p:cBhvr>
                                    </p:animEffect>
                                  </p:childTnLst>
                                </p:cTn>
                              </p:par>
                            </p:childTnLst>
                          </p:cTn>
                        </p:par>
                        <p:par>
                          <p:cTn id="90" fill="hold">
                            <p:stCondLst>
                              <p:cond delay="1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500" fill="hold"/>
                                        <p:tgtEl>
                                          <p:spTgt spid="24"/>
                                        </p:tgtEl>
                                        <p:attrNameLst>
                                          <p:attrName>ppt_w</p:attrName>
                                        </p:attrNameLst>
                                      </p:cBhvr>
                                      <p:tavLst>
                                        <p:tav tm="0">
                                          <p:val>
                                            <p:fltVal val="0"/>
                                          </p:val>
                                        </p:tav>
                                        <p:tav tm="100000">
                                          <p:val>
                                            <p:strVal val="#ppt_w"/>
                                          </p:val>
                                        </p:tav>
                                      </p:tavLst>
                                    </p:anim>
                                    <p:anim calcmode="lin" valueType="num">
                                      <p:cBhvr>
                                        <p:cTn id="94" dur="500" fill="hold"/>
                                        <p:tgtEl>
                                          <p:spTgt spid="24"/>
                                        </p:tgtEl>
                                        <p:attrNameLst>
                                          <p:attrName>ppt_h</p:attrName>
                                        </p:attrNameLst>
                                      </p:cBhvr>
                                      <p:tavLst>
                                        <p:tav tm="0">
                                          <p:val>
                                            <p:fltVal val="0"/>
                                          </p:val>
                                        </p:tav>
                                        <p:tav tm="100000">
                                          <p:val>
                                            <p:strVal val="#ppt_h"/>
                                          </p:val>
                                        </p:tav>
                                      </p:tavLst>
                                    </p:anim>
                                    <p:animEffect transition="in" filter="fade">
                                      <p:cBhvr>
                                        <p:cTn id="95" dur="500"/>
                                        <p:tgtEl>
                                          <p:spTgt spid="24"/>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4" end="4"/>
                                            </p:txEl>
                                          </p:spTgt>
                                        </p:tgtEl>
                                        <p:attrNameLst>
                                          <p:attrName>style.visibility</p:attrName>
                                        </p:attrNameLst>
                                      </p:cBhvr>
                                      <p:to>
                                        <p:strVal val="visible"/>
                                      </p:to>
                                    </p:set>
                                    <p:animEffect transition="in" filter="wipe(left)">
                                      <p:cBhvr>
                                        <p:cTn id="99" dur="500"/>
                                        <p:tgtEl>
                                          <p:spTgt spid="2">
                                            <p:txEl>
                                              <p:pRg st="4" end="4"/>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15"/>
                                        </p:tgtEl>
                                        <p:attrNameLst>
                                          <p:attrName>style.visibility</p:attrName>
                                        </p:attrNameLst>
                                      </p:cBhvr>
                                      <p:to>
                                        <p:strVal val="visible"/>
                                      </p:to>
                                    </p:set>
                                    <p:anim calcmode="lin" valueType="num">
                                      <p:cBhvr>
                                        <p:cTn id="104" dur="500" fill="hold"/>
                                        <p:tgtEl>
                                          <p:spTgt spid="15"/>
                                        </p:tgtEl>
                                        <p:attrNameLst>
                                          <p:attrName>ppt_w</p:attrName>
                                        </p:attrNameLst>
                                      </p:cBhvr>
                                      <p:tavLst>
                                        <p:tav tm="0">
                                          <p:val>
                                            <p:fltVal val="0"/>
                                          </p:val>
                                        </p:tav>
                                        <p:tav tm="100000">
                                          <p:val>
                                            <p:strVal val="#ppt_w"/>
                                          </p:val>
                                        </p:tav>
                                      </p:tavLst>
                                    </p:anim>
                                    <p:anim calcmode="lin" valueType="num">
                                      <p:cBhvr>
                                        <p:cTn id="105" dur="500" fill="hold"/>
                                        <p:tgtEl>
                                          <p:spTgt spid="15"/>
                                        </p:tgtEl>
                                        <p:attrNameLst>
                                          <p:attrName>ppt_h</p:attrName>
                                        </p:attrNameLst>
                                      </p:cBhvr>
                                      <p:tavLst>
                                        <p:tav tm="0">
                                          <p:val>
                                            <p:fltVal val="0"/>
                                          </p:val>
                                        </p:tav>
                                        <p:tav tm="100000">
                                          <p:val>
                                            <p:strVal val="#ppt_h"/>
                                          </p:val>
                                        </p:tav>
                                      </p:tavLst>
                                    </p:anim>
                                    <p:anim calcmode="lin" valueType="num">
                                      <p:cBhvr>
                                        <p:cTn id="106" dur="500" fill="hold"/>
                                        <p:tgtEl>
                                          <p:spTgt spid="15"/>
                                        </p:tgtEl>
                                        <p:attrNameLst>
                                          <p:attrName>style.rotation</p:attrName>
                                        </p:attrNameLst>
                                      </p:cBhvr>
                                      <p:tavLst>
                                        <p:tav tm="0">
                                          <p:val>
                                            <p:fltVal val="90"/>
                                          </p:val>
                                        </p:tav>
                                        <p:tav tm="100000">
                                          <p:val>
                                            <p:fltVal val="0"/>
                                          </p:val>
                                        </p:tav>
                                      </p:tavLst>
                                    </p:anim>
                                    <p:animEffect transition="in" filter="fade">
                                      <p:cBhvr>
                                        <p:cTn id="107" dur="500"/>
                                        <p:tgtEl>
                                          <p:spTgt spid="15"/>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txEl>
                                              <p:pRg st="5" end="5"/>
                                            </p:txEl>
                                          </p:spTgt>
                                        </p:tgtEl>
                                        <p:attrNameLst>
                                          <p:attrName>style.visibility</p:attrName>
                                        </p:attrNameLst>
                                      </p:cBhvr>
                                      <p:to>
                                        <p:strVal val="visible"/>
                                      </p:to>
                                    </p:set>
                                    <p:animEffect transition="in" filter="wipe(left)">
                                      <p:cBhvr>
                                        <p:cTn id="111" dur="500"/>
                                        <p:tgtEl>
                                          <p:spTgt spid="2">
                                            <p:txEl>
                                              <p:pRg st="5" end="5"/>
                                            </p:txEl>
                                          </p:spTgt>
                                        </p:tgtEl>
                                      </p:cBhvr>
                                    </p:animEffect>
                                  </p:childTnLst>
                                </p:cTn>
                              </p:par>
                            </p:childTnLst>
                          </p:cTn>
                        </p:par>
                        <p:par>
                          <p:cTn id="112" fill="hold">
                            <p:stCondLst>
                              <p:cond delay="1000"/>
                            </p:stCondLst>
                            <p:childTnLst>
                              <p:par>
                                <p:cTn id="113" presetID="53" presetClass="entr" presetSubtype="16"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p:cTn id="115" dur="500" fill="hold"/>
                                        <p:tgtEl>
                                          <p:spTgt spid="19"/>
                                        </p:tgtEl>
                                        <p:attrNameLst>
                                          <p:attrName>ppt_w</p:attrName>
                                        </p:attrNameLst>
                                      </p:cBhvr>
                                      <p:tavLst>
                                        <p:tav tm="0">
                                          <p:val>
                                            <p:fltVal val="0"/>
                                          </p:val>
                                        </p:tav>
                                        <p:tav tm="100000">
                                          <p:val>
                                            <p:strVal val="#ppt_w"/>
                                          </p:val>
                                        </p:tav>
                                      </p:tavLst>
                                    </p:anim>
                                    <p:anim calcmode="lin" valueType="num">
                                      <p:cBhvr>
                                        <p:cTn id="116" dur="500" fill="hold"/>
                                        <p:tgtEl>
                                          <p:spTgt spid="19"/>
                                        </p:tgtEl>
                                        <p:attrNameLst>
                                          <p:attrName>ppt_h</p:attrName>
                                        </p:attrNameLst>
                                      </p:cBhvr>
                                      <p:tavLst>
                                        <p:tav tm="0">
                                          <p:val>
                                            <p:fltVal val="0"/>
                                          </p:val>
                                        </p:tav>
                                        <p:tav tm="100000">
                                          <p:val>
                                            <p:strVal val="#ppt_h"/>
                                          </p:val>
                                        </p:tav>
                                      </p:tavLst>
                                    </p:anim>
                                    <p:animEffect transition="in" filter="fade">
                                      <p:cBhvr>
                                        <p:cTn id="117" dur="500"/>
                                        <p:tgtEl>
                                          <p:spTgt spid="19"/>
                                        </p:tgtEl>
                                      </p:cBhvr>
                                    </p:animEffect>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6" end="6"/>
                                            </p:txEl>
                                          </p:spTgt>
                                        </p:tgtEl>
                                        <p:attrNameLst>
                                          <p:attrName>style.visibility</p:attrName>
                                        </p:attrNameLst>
                                      </p:cBhvr>
                                      <p:to>
                                        <p:strVal val="visible"/>
                                      </p:to>
                                    </p:set>
                                    <p:animEffect transition="in" filter="wipe(left)">
                                      <p:cBhvr>
                                        <p:cTn id="121" dur="500"/>
                                        <p:tgtEl>
                                          <p:spTgt spid="2">
                                            <p:txEl>
                                              <p:pRg st="6" end="6"/>
                                            </p:txEl>
                                          </p:spTgt>
                                        </p:tgtEl>
                                      </p:cBhvr>
                                    </p:animEffect>
                                  </p:childTnLst>
                                </p:cTn>
                              </p:par>
                            </p:childTnLst>
                          </p:cTn>
                        </p:par>
                        <p:par>
                          <p:cTn id="122" fill="hold">
                            <p:stCondLst>
                              <p:cond delay="2000"/>
                            </p:stCondLst>
                            <p:childTnLst>
                              <p:par>
                                <p:cTn id="123" presetID="53" presetClass="entr" presetSubtype="16"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ppt_w</p:attrName>
                                        </p:attrNameLst>
                                      </p:cBhvr>
                                      <p:tavLst>
                                        <p:tav tm="0">
                                          <p:val>
                                            <p:fltVal val="0"/>
                                          </p:val>
                                        </p:tav>
                                        <p:tav tm="100000">
                                          <p:val>
                                            <p:strVal val="#ppt_w"/>
                                          </p:val>
                                        </p:tav>
                                      </p:tavLst>
                                    </p:anim>
                                    <p:anim calcmode="lin" valueType="num">
                                      <p:cBhvr>
                                        <p:cTn id="126" dur="500" fill="hold"/>
                                        <p:tgtEl>
                                          <p:spTgt spid="23"/>
                                        </p:tgtEl>
                                        <p:attrNameLst>
                                          <p:attrName>ppt_h</p:attrName>
                                        </p:attrNameLst>
                                      </p:cBhvr>
                                      <p:tavLst>
                                        <p:tav tm="0">
                                          <p:val>
                                            <p:fltVal val="0"/>
                                          </p:val>
                                        </p:tav>
                                        <p:tav tm="100000">
                                          <p:val>
                                            <p:strVal val="#ppt_h"/>
                                          </p:val>
                                        </p:tav>
                                      </p:tavLst>
                                    </p:anim>
                                    <p:animEffect transition="in" filter="fade">
                                      <p:cBhvr>
                                        <p:cTn id="127" dur="500"/>
                                        <p:tgtEl>
                                          <p:spTgt spid="23"/>
                                        </p:tgtEl>
                                      </p:cBhvr>
                                    </p:animEffect>
                                  </p:childTnLst>
                                </p:cTn>
                              </p:par>
                            </p:childTnLst>
                          </p:cTn>
                        </p:par>
                        <p:par>
                          <p:cTn id="128" fill="hold">
                            <p:stCondLst>
                              <p:cond delay="2500"/>
                            </p:stCondLst>
                            <p:childTnLst>
                              <p:par>
                                <p:cTn id="129" presetID="22" presetClass="entr" presetSubtype="8" fill="hold" grpId="0" nodeType="afterEffect">
                                  <p:stCondLst>
                                    <p:cond delay="0"/>
                                  </p:stCondLst>
                                  <p:childTnLst>
                                    <p:set>
                                      <p:cBhvr>
                                        <p:cTn id="130" dur="1" fill="hold">
                                          <p:stCondLst>
                                            <p:cond delay="0"/>
                                          </p:stCondLst>
                                        </p:cTn>
                                        <p:tgtEl>
                                          <p:spTgt spid="2">
                                            <p:txEl>
                                              <p:pRg st="7" end="7"/>
                                            </p:txEl>
                                          </p:spTgt>
                                        </p:tgtEl>
                                        <p:attrNameLst>
                                          <p:attrName>style.visibility</p:attrName>
                                        </p:attrNameLst>
                                      </p:cBhvr>
                                      <p:to>
                                        <p:strVal val="visible"/>
                                      </p:to>
                                    </p:set>
                                    <p:animEffect transition="in" filter="wipe(left)">
                                      <p:cBhvr>
                                        <p:cTn id="13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72255A9-5A55-4A9E-B0B3-FE0B2BE3DDC8}"/>
              </a:ext>
            </a:extLst>
          </p:cNvPr>
          <p:cNvSpPr/>
          <p:nvPr/>
        </p:nvSpPr>
        <p:spPr>
          <a:xfrm rot="498856">
            <a:off x="719309" y="2490988"/>
            <a:ext cx="10753383" cy="1560048"/>
          </a:xfrm>
          <a:prstGeom prst="rect">
            <a:avLst/>
          </a:prstGeom>
        </p:spPr>
        <p:txBody>
          <a:bodyPr wrap="square">
            <a:prstTxWarp prst="textWave1">
              <a:avLst>
                <a:gd name="adj1" fmla="val 20000"/>
                <a:gd name="adj2" fmla="val 115"/>
              </a:avLst>
            </a:prstTxWarp>
            <a:spAutoFit/>
          </a:bodyPr>
          <a:lstStyle/>
          <a:p>
            <a:pPr algn="ctr"/>
            <a:r>
              <a:rPr lang="es-ES" sz="4400" b="1" dirty="0">
                <a:ln w="13462">
                  <a:solidFill>
                    <a:schemeClr val="bg1"/>
                  </a:solidFill>
                  <a:prstDash val="solid"/>
                </a:ln>
                <a:solidFill>
                  <a:srgbClr val="639B38"/>
                </a:solidFill>
                <a:effectLst>
                  <a:outerShdw dist="38100" dir="2700000" algn="bl" rotWithShape="0">
                    <a:schemeClr val="accent1">
                      <a:lumMod val="50000"/>
                    </a:schemeClr>
                  </a:outerShdw>
                </a:effectLst>
              </a:rPr>
              <a:t>MOTIVATIONS FOR THE MISSION</a:t>
            </a:r>
          </a:p>
        </p:txBody>
      </p:sp>
    </p:spTree>
    <p:extLst>
      <p:ext uri="{BB962C8B-B14F-4D97-AF65-F5344CB8AC3E}">
        <p14:creationId xmlns:p14="http://schemas.microsoft.com/office/powerpoint/2010/main" val="42393079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E95F01B-3431-4695-A72B-08FD037CA10E}"/>
              </a:ext>
            </a:extLst>
          </p:cNvPr>
          <p:cNvSpPr/>
          <p:nvPr/>
        </p:nvSpPr>
        <p:spPr>
          <a:xfrm>
            <a:off x="0" y="219357"/>
            <a:ext cx="6096000" cy="646331"/>
          </a:xfrm>
          <a:prstGeom prst="rect">
            <a:avLst/>
          </a:prstGeom>
        </p:spPr>
        <p:txBody>
          <a:bodyPr wrap="square">
            <a:spAutoFit/>
          </a:bodyPr>
          <a:lstStyle/>
          <a:p>
            <a:pPr algn="ctr"/>
            <a:r>
              <a:rPr lang="es-E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 PERSONAL EXPERIENCE</a:t>
            </a:r>
          </a:p>
        </p:txBody>
      </p:sp>
      <p:sp>
        <p:nvSpPr>
          <p:cNvPr id="3" name="Rectángulo 2">
            <a:extLst>
              <a:ext uri="{FF2B5EF4-FFF2-40B4-BE49-F238E27FC236}">
                <a16:creationId xmlns:a16="http://schemas.microsoft.com/office/drawing/2014/main" id="{0A378AE2-DC89-49BE-B238-0DBE2BB75D61}"/>
              </a:ext>
            </a:extLst>
          </p:cNvPr>
          <p:cNvSpPr/>
          <p:nvPr/>
        </p:nvSpPr>
        <p:spPr>
          <a:xfrm>
            <a:off x="5893653" y="96688"/>
            <a:ext cx="6308571" cy="923330"/>
          </a:xfrm>
          <a:prstGeom prst="rect">
            <a:avLst/>
          </a:prstGeom>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And they departed quickly from the sepulchre with fear and great joy; and did run to bring his disciples word…</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(Matthew 28:8)</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1DE4F922-7BA0-4835-A592-219C32D93656}"/>
              </a:ext>
            </a:extLst>
          </p:cNvPr>
          <p:cNvSpPr txBox="1"/>
          <p:nvPr/>
        </p:nvSpPr>
        <p:spPr>
          <a:xfrm>
            <a:off x="130097" y="6129849"/>
            <a:ext cx="6002988" cy="646331"/>
          </a:xfrm>
          <a:prstGeom prst="rect">
            <a:avLst/>
          </a:prstGeom>
          <a:noFill/>
          <a:ln w="38100">
            <a:solidFill>
              <a:srgbClr val="15842D"/>
            </a:solidFill>
          </a:ln>
        </p:spPr>
        <p:txBody>
          <a:bodyPr wrap="square" rtlCol="0">
            <a:spAutoFit/>
          </a:bodyPr>
          <a:lstStyle/>
          <a:p>
            <a:pPr algn="ctr">
              <a:spcBef>
                <a:spcPts val="600"/>
              </a:spcBef>
            </a:pPr>
            <a:r>
              <a:rPr lang="en-US" b="1" dirty="0"/>
              <a:t>What was the element that motivated all of them to share the gospel with others? A personal experience with Jesus</a:t>
            </a:r>
            <a:r>
              <a:rPr lang="es-ES" b="1" dirty="0"/>
              <a:t>.</a:t>
            </a:r>
          </a:p>
        </p:txBody>
      </p:sp>
      <p:pic>
        <p:nvPicPr>
          <p:cNvPr id="6" name="Imagen 5">
            <a:extLst>
              <a:ext uri="{FF2B5EF4-FFF2-40B4-BE49-F238E27FC236}">
                <a16:creationId xmlns:a16="http://schemas.microsoft.com/office/drawing/2014/main" id="{DA10A2F0-424F-43BC-8FC4-2925E0B30E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78888" y="1205905"/>
            <a:ext cx="2417257" cy="2040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97486BA5-EC06-4B19-9C79-E227696137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619" y="1187880"/>
            <a:ext cx="2750635" cy="2053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B398A9E4-641C-4C22-ACC3-858E148538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83391" y="1183456"/>
            <a:ext cx="2750635" cy="2062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a:extLst>
              <a:ext uri="{FF2B5EF4-FFF2-40B4-BE49-F238E27FC236}">
                <a16:creationId xmlns:a16="http://schemas.microsoft.com/office/drawing/2014/main" id="{A1C1C96A-CC80-41E2-BCF1-F7D3F88EF4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4930" y="1183456"/>
            <a:ext cx="2410177" cy="2057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ángulo 4">
            <a:extLst>
              <a:ext uri="{FF2B5EF4-FFF2-40B4-BE49-F238E27FC236}">
                <a16:creationId xmlns:a16="http://schemas.microsoft.com/office/drawing/2014/main" id="{81D0C8B3-47B6-482A-A0E0-79DBFA09478E}"/>
              </a:ext>
            </a:extLst>
          </p:cNvPr>
          <p:cNvSpPr/>
          <p:nvPr/>
        </p:nvSpPr>
        <p:spPr>
          <a:xfrm>
            <a:off x="84525" y="3263448"/>
            <a:ext cx="3177630" cy="3016210"/>
          </a:xfrm>
          <a:prstGeom prst="rect">
            <a:avLst/>
          </a:prstGeom>
        </p:spPr>
        <p:txBody>
          <a:bodyPr wrap="square">
            <a:spAutoFit/>
          </a:bodyPr>
          <a:lstStyle/>
          <a:p>
            <a:pPr>
              <a:spcBef>
                <a:spcPts val="600"/>
              </a:spcBef>
            </a:pPr>
            <a:r>
              <a:rPr lang="en-US" sz="1850" b="1" dirty="0"/>
              <a:t>While it was still dark, a group of women went to the tomb and found it empty. Some angels told them that Jesus had risen. They ran to share the news with the disciples. On the way, Jesus himself appeared to them. Full of joy, they told the news </a:t>
            </a:r>
            <a:r>
              <a:rPr lang="es-ES" sz="1850" b="1" dirty="0"/>
              <a:t>(Lk. 24:1-9; Mt. 28:8-10).</a:t>
            </a:r>
          </a:p>
        </p:txBody>
      </p:sp>
      <p:sp>
        <p:nvSpPr>
          <p:cNvPr id="7" name="Rectángulo 6">
            <a:extLst>
              <a:ext uri="{FF2B5EF4-FFF2-40B4-BE49-F238E27FC236}">
                <a16:creationId xmlns:a16="http://schemas.microsoft.com/office/drawing/2014/main" id="{C0E481E1-0968-41B8-996D-5B673A666FEF}"/>
              </a:ext>
            </a:extLst>
          </p:cNvPr>
          <p:cNvSpPr/>
          <p:nvPr/>
        </p:nvSpPr>
        <p:spPr>
          <a:xfrm>
            <a:off x="3397408" y="3255038"/>
            <a:ext cx="2735677" cy="2862322"/>
          </a:xfrm>
          <a:prstGeom prst="rect">
            <a:avLst/>
          </a:prstGeom>
        </p:spPr>
        <p:txBody>
          <a:bodyPr wrap="square">
            <a:spAutoFit/>
          </a:bodyPr>
          <a:lstStyle/>
          <a:p>
            <a:pPr>
              <a:spcBef>
                <a:spcPts val="600"/>
              </a:spcBef>
            </a:pPr>
            <a:r>
              <a:rPr lang="en-US" b="1" dirty="0"/>
              <a:t>Surprisingly, the disciples did not believe them. Peter ran to the tomb, corroborated the women's story, and was amazed       (Luke 24:12). However, he did not share the news until he had a personal encounter with Jesus     </a:t>
            </a:r>
            <a:r>
              <a:rPr lang="es-ES" b="1" dirty="0"/>
              <a:t> (Lk. 24:34).</a:t>
            </a:r>
          </a:p>
        </p:txBody>
      </p:sp>
      <p:sp>
        <p:nvSpPr>
          <p:cNvPr id="9" name="Rectángulo 8">
            <a:extLst>
              <a:ext uri="{FF2B5EF4-FFF2-40B4-BE49-F238E27FC236}">
                <a16:creationId xmlns:a16="http://schemas.microsoft.com/office/drawing/2014/main" id="{3B8F4F3D-0318-4903-940B-33E641EB54A0}"/>
              </a:ext>
            </a:extLst>
          </p:cNvPr>
          <p:cNvSpPr/>
          <p:nvPr/>
        </p:nvSpPr>
        <p:spPr>
          <a:xfrm>
            <a:off x="6224983" y="3255038"/>
            <a:ext cx="2568497" cy="2031325"/>
          </a:xfrm>
          <a:prstGeom prst="rect">
            <a:avLst/>
          </a:prstGeom>
        </p:spPr>
        <p:txBody>
          <a:bodyPr wrap="square">
            <a:spAutoFit/>
          </a:bodyPr>
          <a:lstStyle/>
          <a:p>
            <a:pPr>
              <a:spcBef>
                <a:spcPts val="600"/>
              </a:spcBef>
            </a:pPr>
            <a:r>
              <a:rPr lang="en-US" b="1" dirty="0"/>
              <a:t>Two other disciples ran from Emmaus to Jerusalem to tell that they had had an encounter with the resurrected Jesus         </a:t>
            </a:r>
            <a:r>
              <a:rPr lang="es-ES" b="1" dirty="0"/>
              <a:t> (Lk. 24:30-33).</a:t>
            </a:r>
          </a:p>
        </p:txBody>
      </p:sp>
      <p:sp>
        <p:nvSpPr>
          <p:cNvPr id="11" name="Rectángulo 10">
            <a:extLst>
              <a:ext uri="{FF2B5EF4-FFF2-40B4-BE49-F238E27FC236}">
                <a16:creationId xmlns:a16="http://schemas.microsoft.com/office/drawing/2014/main" id="{F48B7292-BC77-4AED-9AD6-14EE8DA59ED9}"/>
              </a:ext>
            </a:extLst>
          </p:cNvPr>
          <p:cNvSpPr/>
          <p:nvPr/>
        </p:nvSpPr>
        <p:spPr>
          <a:xfrm>
            <a:off x="9091960" y="3263448"/>
            <a:ext cx="2888895" cy="2308324"/>
          </a:xfrm>
          <a:prstGeom prst="rect">
            <a:avLst/>
          </a:prstGeom>
        </p:spPr>
        <p:txBody>
          <a:bodyPr wrap="square">
            <a:spAutoFit/>
          </a:bodyPr>
          <a:lstStyle/>
          <a:p>
            <a:pPr>
              <a:spcBef>
                <a:spcPts val="600"/>
              </a:spcBef>
            </a:pPr>
            <a:r>
              <a:rPr lang="en-US" b="1" dirty="0"/>
              <a:t>Finally, the disciples believed when they saw Jesus in person (Luke 24:36). At that moment, Jesus entrusted them with the mission that, until then, they were not prepared to carry out </a:t>
            </a:r>
            <a:r>
              <a:rPr lang="es-ES" b="1" dirty="0"/>
              <a:t>(Lk. 24:46-49).</a:t>
            </a:r>
          </a:p>
        </p:txBody>
      </p:sp>
      <p:sp>
        <p:nvSpPr>
          <p:cNvPr id="12" name="Rectángulo 11">
            <a:extLst>
              <a:ext uri="{FF2B5EF4-FFF2-40B4-BE49-F238E27FC236}">
                <a16:creationId xmlns:a16="http://schemas.microsoft.com/office/drawing/2014/main" id="{3F7DAC05-CBE7-4A88-9C55-D44FF95435D9}"/>
              </a:ext>
            </a:extLst>
          </p:cNvPr>
          <p:cNvSpPr/>
          <p:nvPr/>
        </p:nvSpPr>
        <p:spPr>
          <a:xfrm>
            <a:off x="6264348" y="5286363"/>
            <a:ext cx="2529132" cy="1477328"/>
          </a:xfrm>
          <a:prstGeom prst="rect">
            <a:avLst/>
          </a:prstGeom>
          <a:ln w="38100">
            <a:solidFill>
              <a:srgbClr val="15842D"/>
            </a:solidFill>
          </a:ln>
        </p:spPr>
        <p:txBody>
          <a:bodyPr wrap="square">
            <a:spAutoFit/>
          </a:bodyPr>
          <a:lstStyle/>
          <a:p>
            <a:pPr algn="ctr">
              <a:spcBef>
                <a:spcPts val="600"/>
              </a:spcBef>
            </a:pPr>
            <a:r>
              <a:rPr lang="en-US" b="1" dirty="0"/>
              <a:t>Our personal experience with Jesus is what motivates us to tell others what He has done for us</a:t>
            </a:r>
            <a:r>
              <a:rPr lang="es-ES" b="1" dirty="0"/>
              <a:t>.</a:t>
            </a:r>
          </a:p>
        </p:txBody>
      </p:sp>
      <p:cxnSp>
        <p:nvCxnSpPr>
          <p:cNvPr id="15" name="Conector recto 14">
            <a:extLst>
              <a:ext uri="{FF2B5EF4-FFF2-40B4-BE49-F238E27FC236}">
                <a16:creationId xmlns:a16="http://schemas.microsoft.com/office/drawing/2014/main" id="{C31F8691-BAA9-4A8B-8D9E-71323621E68B}"/>
              </a:ext>
            </a:extLst>
          </p:cNvPr>
          <p:cNvCxnSpPr/>
          <p:nvPr/>
        </p:nvCxnSpPr>
        <p:spPr>
          <a:xfrm>
            <a:off x="3262155" y="1102330"/>
            <a:ext cx="0" cy="4937320"/>
          </a:xfrm>
          <a:prstGeom prst="line">
            <a:avLst/>
          </a:prstGeom>
          <a:ln w="38100">
            <a:solidFill>
              <a:schemeClr val="accent4">
                <a:lumMod val="75000"/>
              </a:schemeClr>
            </a:solidFill>
          </a:ln>
          <a:scene3d>
            <a:camera prst="orthographicFront"/>
            <a:lightRig rig="threePt" dir="t"/>
          </a:scene3d>
          <a:sp3d>
            <a:bevelT w="139700" prst="cross"/>
          </a:sp3d>
        </p:spPr>
        <p:style>
          <a:lnRef idx="3">
            <a:schemeClr val="dk1"/>
          </a:lnRef>
          <a:fillRef idx="0">
            <a:schemeClr val="dk1"/>
          </a:fillRef>
          <a:effectRef idx="2">
            <a:schemeClr val="dk1"/>
          </a:effectRef>
          <a:fontRef idx="minor">
            <a:schemeClr val="tx1"/>
          </a:fontRef>
        </p:style>
      </p:cxnSp>
      <p:cxnSp>
        <p:nvCxnSpPr>
          <p:cNvPr id="16" name="Conector recto 15">
            <a:extLst>
              <a:ext uri="{FF2B5EF4-FFF2-40B4-BE49-F238E27FC236}">
                <a16:creationId xmlns:a16="http://schemas.microsoft.com/office/drawing/2014/main" id="{0EB21CE7-8D63-4DDF-888B-CB019353D75A}"/>
              </a:ext>
            </a:extLst>
          </p:cNvPr>
          <p:cNvCxnSpPr/>
          <p:nvPr/>
        </p:nvCxnSpPr>
        <p:spPr>
          <a:xfrm>
            <a:off x="6112877" y="1102330"/>
            <a:ext cx="0" cy="4937320"/>
          </a:xfrm>
          <a:prstGeom prst="line">
            <a:avLst/>
          </a:prstGeom>
          <a:ln w="38100">
            <a:solidFill>
              <a:schemeClr val="accent5">
                <a:lumMod val="75000"/>
              </a:schemeClr>
            </a:solidFill>
          </a:ln>
          <a:scene3d>
            <a:camera prst="orthographicFront"/>
            <a:lightRig rig="threePt" dir="t"/>
          </a:scene3d>
          <a:sp3d>
            <a:bevelT w="139700" prst="cross"/>
          </a:sp3d>
        </p:spPr>
        <p:style>
          <a:lnRef idx="3">
            <a:schemeClr val="dk1"/>
          </a:lnRef>
          <a:fillRef idx="0">
            <a:schemeClr val="dk1"/>
          </a:fillRef>
          <a:effectRef idx="2">
            <a:schemeClr val="dk1"/>
          </a:effectRef>
          <a:fontRef idx="minor">
            <a:schemeClr val="tx1"/>
          </a:fontRef>
        </p:style>
      </p:cxnSp>
      <p:cxnSp>
        <p:nvCxnSpPr>
          <p:cNvPr id="17" name="Conector recto 16">
            <a:extLst>
              <a:ext uri="{FF2B5EF4-FFF2-40B4-BE49-F238E27FC236}">
                <a16:creationId xmlns:a16="http://schemas.microsoft.com/office/drawing/2014/main" id="{811C037E-61FF-46A0-AFD3-AE5494A88F94}"/>
              </a:ext>
            </a:extLst>
          </p:cNvPr>
          <p:cNvCxnSpPr/>
          <p:nvPr/>
        </p:nvCxnSpPr>
        <p:spPr>
          <a:xfrm>
            <a:off x="8947160" y="1102330"/>
            <a:ext cx="0" cy="4937320"/>
          </a:xfrm>
          <a:prstGeom prst="line">
            <a:avLst/>
          </a:prstGeom>
          <a:ln w="38100">
            <a:solidFill>
              <a:srgbClr val="FF3399"/>
            </a:solidFill>
          </a:ln>
          <a:scene3d>
            <a:camera prst="orthographicFront"/>
            <a:lightRig rig="threePt" dir="t"/>
          </a:scene3d>
          <a:sp3d>
            <a:bevelT w="139700" prst="cross"/>
          </a:sp3d>
        </p:spPr>
        <p:style>
          <a:lnRef idx="3">
            <a:schemeClr val="dk1"/>
          </a:lnRef>
          <a:fillRef idx="0">
            <a:schemeClr val="dk1"/>
          </a:fillRef>
          <a:effectRef idx="2">
            <a:schemeClr val="dk1"/>
          </a:effectRef>
          <a:fontRef idx="minor">
            <a:schemeClr val="tx1"/>
          </a:fontRef>
        </p:style>
      </p:cxnSp>
      <p:pic>
        <p:nvPicPr>
          <p:cNvPr id="19" name="Imagen 18">
            <a:extLst>
              <a:ext uri="{FF2B5EF4-FFF2-40B4-BE49-F238E27FC236}">
                <a16:creationId xmlns:a16="http://schemas.microsoft.com/office/drawing/2014/main" id="{12B3C9CE-DA14-4321-AFFA-AD846DCBBD4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9099728" y="5571772"/>
            <a:ext cx="1289086" cy="12044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1" name="Imagen 20">
            <a:extLst>
              <a:ext uri="{FF2B5EF4-FFF2-40B4-BE49-F238E27FC236}">
                <a16:creationId xmlns:a16="http://schemas.microsoft.com/office/drawing/2014/main" id="{B3E9A892-5DA2-4A4D-8B51-F31D120DED2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541380" y="5504357"/>
            <a:ext cx="1439475" cy="12718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8595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900" decel="100000" fill="hold"/>
                                        <p:tgtEl>
                                          <p:spTgt spid="15"/>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900" decel="100000" fill="hold"/>
                                        <p:tgtEl>
                                          <p:spTgt spid="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900" decel="100000" fill="hold"/>
                                        <p:tgtEl>
                                          <p:spTgt spid="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900" decel="100000" fill="hold"/>
                                        <p:tgtEl>
                                          <p:spTgt spid="1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900" decel="100000" fill="hold"/>
                                        <p:tgtEl>
                                          <p:spTgt spid="14"/>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anim calcmode="lin" valueType="num">
                                      <p:cBhvr>
                                        <p:cTn id="68" dur="1000" fill="hold"/>
                                        <p:tgtEl>
                                          <p:spTgt spid="9"/>
                                        </p:tgtEl>
                                        <p:attrNameLst>
                                          <p:attrName>ppt_x</p:attrName>
                                        </p:attrNameLst>
                                      </p:cBhvr>
                                      <p:tavLst>
                                        <p:tav tm="0">
                                          <p:val>
                                            <p:strVal val="#ppt_x"/>
                                          </p:val>
                                        </p:tav>
                                        <p:tav tm="100000">
                                          <p:val>
                                            <p:strVal val="#ppt_x"/>
                                          </p:val>
                                        </p:tav>
                                      </p:tavLst>
                                    </p:anim>
                                    <p:anim calcmode="lin" valueType="num">
                                      <p:cBhvr>
                                        <p:cTn id="69" dur="900" decel="100000" fill="hold"/>
                                        <p:tgtEl>
                                          <p:spTgt spid="9"/>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900" decel="100000" fill="hold"/>
                                        <p:tgtEl>
                                          <p:spTgt spid="17"/>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79" presetID="37"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900" decel="100000" fill="hold"/>
                                        <p:tgtEl>
                                          <p:spTgt spid="10"/>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85" presetID="37"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1000"/>
                                        <p:tgtEl>
                                          <p:spTgt spid="11"/>
                                        </p:tgtEl>
                                      </p:cBhvr>
                                    </p:animEffect>
                                    <p:anim calcmode="lin" valueType="num">
                                      <p:cBhvr>
                                        <p:cTn id="88" dur="1000" fill="hold"/>
                                        <p:tgtEl>
                                          <p:spTgt spid="11"/>
                                        </p:tgtEl>
                                        <p:attrNameLst>
                                          <p:attrName>ppt_x</p:attrName>
                                        </p:attrNameLst>
                                      </p:cBhvr>
                                      <p:tavLst>
                                        <p:tav tm="0">
                                          <p:val>
                                            <p:strVal val="#ppt_x"/>
                                          </p:val>
                                        </p:tav>
                                        <p:tav tm="100000">
                                          <p:val>
                                            <p:strVal val="#ppt_x"/>
                                          </p:val>
                                        </p:tav>
                                      </p:tavLst>
                                    </p:anim>
                                    <p:anim calcmode="lin" valueType="num">
                                      <p:cBhvr>
                                        <p:cTn id="89" dur="900" decel="100000" fill="hold"/>
                                        <p:tgtEl>
                                          <p:spTgt spid="11"/>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9"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500" fill="hold"/>
                                        <p:tgtEl>
                                          <p:spTgt spid="19"/>
                                        </p:tgtEl>
                                        <p:attrNameLst>
                                          <p:attrName>ppt_x</p:attrName>
                                        </p:attrNameLst>
                                      </p:cBhvr>
                                      <p:tavLst>
                                        <p:tav tm="0">
                                          <p:val>
                                            <p:strVal val="0-#ppt_w/2"/>
                                          </p:val>
                                        </p:tav>
                                        <p:tav tm="100000">
                                          <p:val>
                                            <p:strVal val="#ppt_x"/>
                                          </p:val>
                                        </p:tav>
                                      </p:tavLst>
                                    </p:anim>
                                    <p:anim calcmode="lin" valueType="num">
                                      <p:cBhvr additive="base">
                                        <p:cTn id="96" dur="500" fill="hold"/>
                                        <p:tgtEl>
                                          <p:spTgt spid="19"/>
                                        </p:tgtEl>
                                        <p:attrNameLst>
                                          <p:attrName>ppt_y</p:attrName>
                                        </p:attrNameLst>
                                      </p:cBhvr>
                                      <p:tavLst>
                                        <p:tav tm="0">
                                          <p:val>
                                            <p:strVal val="0-#ppt_h/2"/>
                                          </p:val>
                                        </p:tav>
                                        <p:tav tm="100000">
                                          <p:val>
                                            <p:strVal val="#ppt_y"/>
                                          </p:val>
                                        </p:tav>
                                      </p:tavLst>
                                    </p:anim>
                                  </p:childTnLst>
                                </p:cTn>
                              </p:par>
                            </p:childTnLst>
                          </p:cTn>
                        </p:par>
                        <p:par>
                          <p:cTn id="97" fill="hold">
                            <p:stCondLst>
                              <p:cond delay="500"/>
                            </p:stCondLst>
                            <p:childTnLst>
                              <p:par>
                                <p:cTn id="98" presetID="53" presetClass="entr" presetSubtype="16" fill="hold" grpId="0" nodeType="afterEffect">
                                  <p:stCondLst>
                                    <p:cond delay="0"/>
                                  </p:stCondLst>
                                  <p:childTnLst>
                                    <p:set>
                                      <p:cBhvr>
                                        <p:cTn id="99" dur="1" fill="hold">
                                          <p:stCondLst>
                                            <p:cond delay="0"/>
                                          </p:stCondLst>
                                        </p:cTn>
                                        <p:tgtEl>
                                          <p:spTgt spid="4"/>
                                        </p:tgtEl>
                                        <p:attrNameLst>
                                          <p:attrName>style.visibility</p:attrName>
                                        </p:attrNameLst>
                                      </p:cBhvr>
                                      <p:to>
                                        <p:strVal val="visible"/>
                                      </p:to>
                                    </p:set>
                                    <p:anim calcmode="lin" valueType="num">
                                      <p:cBhvr>
                                        <p:cTn id="100" dur="500" fill="hold"/>
                                        <p:tgtEl>
                                          <p:spTgt spid="4"/>
                                        </p:tgtEl>
                                        <p:attrNameLst>
                                          <p:attrName>ppt_w</p:attrName>
                                        </p:attrNameLst>
                                      </p:cBhvr>
                                      <p:tavLst>
                                        <p:tav tm="0">
                                          <p:val>
                                            <p:fltVal val="0"/>
                                          </p:val>
                                        </p:tav>
                                        <p:tav tm="100000">
                                          <p:val>
                                            <p:strVal val="#ppt_w"/>
                                          </p:val>
                                        </p:tav>
                                      </p:tavLst>
                                    </p:anim>
                                    <p:anim calcmode="lin" valueType="num">
                                      <p:cBhvr>
                                        <p:cTn id="101" dur="500" fill="hold"/>
                                        <p:tgtEl>
                                          <p:spTgt spid="4"/>
                                        </p:tgtEl>
                                        <p:attrNameLst>
                                          <p:attrName>ppt_h</p:attrName>
                                        </p:attrNameLst>
                                      </p:cBhvr>
                                      <p:tavLst>
                                        <p:tav tm="0">
                                          <p:val>
                                            <p:fltVal val="0"/>
                                          </p:val>
                                        </p:tav>
                                        <p:tav tm="100000">
                                          <p:val>
                                            <p:strVal val="#ppt_h"/>
                                          </p:val>
                                        </p:tav>
                                      </p:tavLst>
                                    </p:anim>
                                    <p:animEffect transition="in" filter="fade">
                                      <p:cBhvr>
                                        <p:cTn id="102" dur="500"/>
                                        <p:tgtEl>
                                          <p:spTgt spid="4"/>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9" fill="hold" nodeType="click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additive="base">
                                        <p:cTn id="107" dur="500" fill="hold"/>
                                        <p:tgtEl>
                                          <p:spTgt spid="21"/>
                                        </p:tgtEl>
                                        <p:attrNameLst>
                                          <p:attrName>ppt_x</p:attrName>
                                        </p:attrNameLst>
                                      </p:cBhvr>
                                      <p:tavLst>
                                        <p:tav tm="0">
                                          <p:val>
                                            <p:strVal val="0-#ppt_w/2"/>
                                          </p:val>
                                        </p:tav>
                                        <p:tav tm="100000">
                                          <p:val>
                                            <p:strVal val="#ppt_x"/>
                                          </p:val>
                                        </p:tav>
                                      </p:tavLst>
                                    </p:anim>
                                    <p:anim calcmode="lin" valueType="num">
                                      <p:cBhvr additive="base">
                                        <p:cTn id="108" dur="500" fill="hold"/>
                                        <p:tgtEl>
                                          <p:spTgt spid="21"/>
                                        </p:tgtEl>
                                        <p:attrNameLst>
                                          <p:attrName>ppt_y</p:attrName>
                                        </p:attrNameLst>
                                      </p:cBhvr>
                                      <p:tavLst>
                                        <p:tav tm="0">
                                          <p:val>
                                            <p:strVal val="0-#ppt_h/2"/>
                                          </p:val>
                                        </p:tav>
                                        <p:tav tm="100000">
                                          <p:val>
                                            <p:strVal val="#ppt_y"/>
                                          </p:val>
                                        </p:tav>
                                      </p:tavLst>
                                    </p:anim>
                                  </p:childTnLst>
                                </p:cTn>
                              </p:par>
                            </p:childTnLst>
                          </p:cTn>
                        </p:par>
                        <p:par>
                          <p:cTn id="109" fill="hold">
                            <p:stCondLst>
                              <p:cond delay="500"/>
                            </p:stCondLst>
                            <p:childTnLst>
                              <p:par>
                                <p:cTn id="110" presetID="15" presetClass="entr" presetSubtype="0" fill="hold" grpId="0" nodeType="afterEffect">
                                  <p:stCondLst>
                                    <p:cond delay="0"/>
                                  </p:stCondLst>
                                  <p:childTnLst>
                                    <p:set>
                                      <p:cBhvr>
                                        <p:cTn id="111" dur="1" fill="hold">
                                          <p:stCondLst>
                                            <p:cond delay="0"/>
                                          </p:stCondLst>
                                        </p:cTn>
                                        <p:tgtEl>
                                          <p:spTgt spid="12"/>
                                        </p:tgtEl>
                                        <p:attrNameLst>
                                          <p:attrName>style.visibility</p:attrName>
                                        </p:attrNameLst>
                                      </p:cBhvr>
                                      <p:to>
                                        <p:strVal val="visible"/>
                                      </p:to>
                                    </p:set>
                                    <p:anim calcmode="lin" valueType="num">
                                      <p:cBhvr>
                                        <p:cTn id="112" dur="1000" fill="hold"/>
                                        <p:tgtEl>
                                          <p:spTgt spid="12"/>
                                        </p:tgtEl>
                                        <p:attrNameLst>
                                          <p:attrName>ppt_w</p:attrName>
                                        </p:attrNameLst>
                                      </p:cBhvr>
                                      <p:tavLst>
                                        <p:tav tm="0">
                                          <p:val>
                                            <p:fltVal val="0"/>
                                          </p:val>
                                        </p:tav>
                                        <p:tav tm="100000">
                                          <p:val>
                                            <p:strVal val="#ppt_w"/>
                                          </p:val>
                                        </p:tav>
                                      </p:tavLst>
                                    </p:anim>
                                    <p:anim calcmode="lin" valueType="num">
                                      <p:cBhvr>
                                        <p:cTn id="113" dur="1000" fill="hold"/>
                                        <p:tgtEl>
                                          <p:spTgt spid="12"/>
                                        </p:tgtEl>
                                        <p:attrNameLst>
                                          <p:attrName>ppt_h</p:attrName>
                                        </p:attrNameLst>
                                      </p:cBhvr>
                                      <p:tavLst>
                                        <p:tav tm="0">
                                          <p:val>
                                            <p:fltVal val="0"/>
                                          </p:val>
                                        </p:tav>
                                        <p:tav tm="100000">
                                          <p:val>
                                            <p:strVal val="#ppt_h"/>
                                          </p:val>
                                        </p:tav>
                                      </p:tavLst>
                                    </p:anim>
                                    <p:anim calcmode="lin" valueType="num">
                                      <p:cBhvr>
                                        <p:cTn id="114"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7" grpId="0"/>
      <p:bldP spid="9" grpId="0"/>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06C0AB4-B1DE-4063-A6A3-C1248F2F0798}"/>
              </a:ext>
            </a:extLst>
          </p:cNvPr>
          <p:cNvSpPr/>
          <p:nvPr/>
        </p:nvSpPr>
        <p:spPr>
          <a:xfrm>
            <a:off x="1870241" y="1020417"/>
            <a:ext cx="8451517" cy="4524315"/>
          </a:xfrm>
          <a:prstGeom prst="rect">
            <a:avLst/>
          </a:prstGeom>
          <a:noFill/>
        </p:spPr>
        <p:txBody>
          <a:bodyPr wrap="square">
            <a:spAutoFit/>
          </a:bodyPr>
          <a:lstStyle/>
          <a:p>
            <a:pPr defTabSz="457200">
              <a:spcBef>
                <a:spcPts val="600"/>
              </a:spcBef>
            </a:pPr>
            <a:r>
              <a:rPr lang="es-ES" sz="2800" b="1" dirty="0">
                <a:latin typeface="Constantia" panose="02030602050306030303" pitchFamily="18" charset="0"/>
              </a:rPr>
              <a:t>“</a:t>
            </a:r>
            <a:r>
              <a:rPr lang="en-US" sz="3200" b="1" dirty="0">
                <a:latin typeface="Constantia" panose="02030602050306030303" pitchFamily="18" charset="0"/>
              </a:rPr>
              <a:t>We need to have a living connection with God ourselves in order to teach Jesus. Then we can give the living personal experience of what Christ is to us by experience and faith. We have received Christ and with divine earnestness we can tell that which is an abiding power with us. The people must be drawn to Christ. Prominence must be given to His saving efficacy</a:t>
            </a:r>
            <a:r>
              <a:rPr lang="es-ES" sz="2800" b="1" dirty="0">
                <a:latin typeface="Constantia" panose="02030602050306030303" pitchFamily="18" charset="0"/>
              </a:rPr>
              <a:t>”</a:t>
            </a:r>
          </a:p>
        </p:txBody>
      </p:sp>
      <p:sp>
        <p:nvSpPr>
          <p:cNvPr id="3" name="CuadroTexto 2">
            <a:extLst>
              <a:ext uri="{FF2B5EF4-FFF2-40B4-BE49-F238E27FC236}">
                <a16:creationId xmlns:a16="http://schemas.microsoft.com/office/drawing/2014/main" id="{6A0B8465-8B39-4DAE-A77E-609098BF892B}"/>
              </a:ext>
            </a:extLst>
          </p:cNvPr>
          <p:cNvSpPr txBox="1"/>
          <p:nvPr/>
        </p:nvSpPr>
        <p:spPr>
          <a:xfrm>
            <a:off x="6576103" y="5844209"/>
            <a:ext cx="3722687" cy="307777"/>
          </a:xfrm>
          <a:prstGeom prst="rect">
            <a:avLst/>
          </a:prstGeom>
          <a:noFill/>
        </p:spPr>
        <p:txBody>
          <a:bodyPr wrap="none" rtlCol="0">
            <a:spAutoFit/>
          </a:bodyPr>
          <a:lstStyle/>
          <a:p>
            <a:pPr algn="r"/>
            <a:r>
              <a:rPr lang="es-ES" sz="1400" b="1" dirty="0"/>
              <a:t>EGW (Selected Messages, volume 3, page 187)</a:t>
            </a:r>
          </a:p>
        </p:txBody>
      </p:sp>
    </p:spTree>
    <p:extLst>
      <p:ext uri="{BB962C8B-B14F-4D97-AF65-F5344CB8AC3E}">
        <p14:creationId xmlns:p14="http://schemas.microsoft.com/office/powerpoint/2010/main" val="318846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597DD5E-CFD7-42F4-86BF-B32EE0B3D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868" b="2041"/>
          <a:stretch/>
        </p:blipFill>
        <p:spPr>
          <a:xfrm>
            <a:off x="0" y="188932"/>
            <a:ext cx="2027320" cy="6669068"/>
          </a:xfrm>
          <a:prstGeom prst="rect">
            <a:avLst/>
          </a:prstGeom>
        </p:spPr>
      </p:pic>
      <p:sp>
        <p:nvSpPr>
          <p:cNvPr id="2" name="Rectángulo 1">
            <a:extLst>
              <a:ext uri="{FF2B5EF4-FFF2-40B4-BE49-F238E27FC236}">
                <a16:creationId xmlns:a16="http://schemas.microsoft.com/office/drawing/2014/main" id="{60F4937E-A613-4D0A-A18F-DB89DCDAC481}"/>
              </a:ext>
            </a:extLst>
          </p:cNvPr>
          <p:cNvSpPr/>
          <p:nvPr/>
        </p:nvSpPr>
        <p:spPr>
          <a:xfrm>
            <a:off x="1337642" y="-36944"/>
            <a:ext cx="10854357" cy="769441"/>
          </a:xfrm>
          <a:prstGeom prst="rect">
            <a:avLst/>
          </a:prstGeom>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rPr>
              <a:t>A PROPHETIC FOUNDATION</a:t>
            </a:r>
          </a:p>
        </p:txBody>
      </p:sp>
      <p:sp>
        <p:nvSpPr>
          <p:cNvPr id="3" name="Rectángulo 2">
            <a:extLst>
              <a:ext uri="{FF2B5EF4-FFF2-40B4-BE49-F238E27FC236}">
                <a16:creationId xmlns:a16="http://schemas.microsoft.com/office/drawing/2014/main" id="{FBA58E73-7A3A-49C7-899C-D73582E023B6}"/>
              </a:ext>
            </a:extLst>
          </p:cNvPr>
          <p:cNvSpPr/>
          <p:nvPr/>
        </p:nvSpPr>
        <p:spPr>
          <a:xfrm>
            <a:off x="1337643" y="582428"/>
            <a:ext cx="10703594" cy="923330"/>
          </a:xfrm>
          <a:prstGeom prst="rect">
            <a:avLst/>
          </a:prstGeom>
        </p:spPr>
        <p:txBody>
          <a:bodyPr wrap="square">
            <a:spAutoFit/>
          </a:bodyPr>
          <a:lstStyle/>
          <a:p>
            <a:pPr algn="ctr"/>
            <a:r>
              <a:rPr lang="en-US" b="1" dirty="0">
                <a:solidFill>
                  <a:srgbClr val="BEE395"/>
                </a:solidFill>
                <a:effectLst>
                  <a:glow rad="127000">
                    <a:srgbClr val="00678C"/>
                  </a:glow>
                  <a:outerShdw blurRad="38100" dist="38100" dir="2700000" algn="tl">
                    <a:srgbClr val="000000">
                      <a:alpha val="43137"/>
                    </a:srgbClr>
                  </a:outerShdw>
                </a:effectLst>
                <a:latin typeface="Comic Sans MS" panose="030F0702030302020204" pitchFamily="66" charset="0"/>
              </a:rPr>
              <a:t>“These are the words that I spoke to you while I was still with you: that everything must be fulfilled that is written about me in the law of Moses, in the prophets, and in the psalms”     (Luke 24:44)</a:t>
            </a:r>
            <a:endParaRPr lang="es-ES" sz="1400" b="1" dirty="0">
              <a:solidFill>
                <a:srgbClr val="BEE395"/>
              </a:solidFill>
              <a:effectLst>
                <a:glow rad="127000">
                  <a:srgbClr val="00678C"/>
                </a:glow>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8B2A8EA3-13E0-4E3B-B6C6-3024C27AA137}"/>
              </a:ext>
            </a:extLst>
          </p:cNvPr>
          <p:cNvSpPr txBox="1"/>
          <p:nvPr/>
        </p:nvSpPr>
        <p:spPr>
          <a:xfrm>
            <a:off x="2099581" y="1471910"/>
            <a:ext cx="7062107" cy="646331"/>
          </a:xfrm>
          <a:prstGeom prst="rect">
            <a:avLst/>
          </a:prstGeom>
          <a:noFill/>
        </p:spPr>
        <p:txBody>
          <a:bodyPr wrap="square" rtlCol="0">
            <a:spAutoFit/>
          </a:bodyPr>
          <a:lstStyle/>
          <a:p>
            <a:pPr>
              <a:spcBef>
                <a:spcPts val="600"/>
              </a:spcBef>
            </a:pPr>
            <a:r>
              <a:rPr lang="en-US" b="1" dirty="0"/>
              <a:t>When the resurrected Jesus appeared before the disciples, they went from fear to joy and, finally, believed </a:t>
            </a:r>
            <a:r>
              <a:rPr lang="es-ES" b="1" dirty="0"/>
              <a:t>(Lk. 24:36-43).</a:t>
            </a:r>
          </a:p>
        </p:txBody>
      </p:sp>
      <p:pic>
        <p:nvPicPr>
          <p:cNvPr id="10" name="Imagen 9">
            <a:extLst>
              <a:ext uri="{FF2B5EF4-FFF2-40B4-BE49-F238E27FC236}">
                <a16:creationId xmlns:a16="http://schemas.microsoft.com/office/drawing/2014/main" id="{E51CA990-27C2-4078-BDA1-AA9B825696E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33949" y="1471911"/>
            <a:ext cx="2807288" cy="1776812"/>
          </a:xfrm>
          <a:prstGeom prst="rect">
            <a:avLst/>
          </a:prstGeom>
          <a:ln w="190500" cap="sq">
            <a:solidFill>
              <a:srgbClr val="92D05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Imagen 11">
            <a:extLst>
              <a:ext uri="{FF2B5EF4-FFF2-40B4-BE49-F238E27FC236}">
                <a16:creationId xmlns:a16="http://schemas.microsoft.com/office/drawing/2014/main" id="{9AB9C995-2201-426D-B071-9DB2CD3E41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1688" y="4907855"/>
            <a:ext cx="2879549" cy="1958093"/>
          </a:xfrm>
          <a:prstGeom prst="rect">
            <a:avLst/>
          </a:prstGeom>
          <a:ln>
            <a:noFill/>
          </a:ln>
          <a:effectLst>
            <a:softEdge rad="112500"/>
          </a:effectLst>
        </p:spPr>
      </p:pic>
      <p:pic>
        <p:nvPicPr>
          <p:cNvPr id="14" name="Imagen 13">
            <a:extLst>
              <a:ext uri="{FF2B5EF4-FFF2-40B4-BE49-F238E27FC236}">
                <a16:creationId xmlns:a16="http://schemas.microsoft.com/office/drawing/2014/main" id="{16C07C6F-DA47-484B-90B4-71C1E2CA20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233950" y="3456445"/>
            <a:ext cx="2807288" cy="1332498"/>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Rectángulo 6">
            <a:extLst>
              <a:ext uri="{FF2B5EF4-FFF2-40B4-BE49-F238E27FC236}">
                <a16:creationId xmlns:a16="http://schemas.microsoft.com/office/drawing/2014/main" id="{DBF5DAA2-193E-4B74-931E-E2F2EBC4822E}"/>
              </a:ext>
            </a:extLst>
          </p:cNvPr>
          <p:cNvSpPr/>
          <p:nvPr/>
        </p:nvSpPr>
        <p:spPr>
          <a:xfrm>
            <a:off x="2099577" y="5380492"/>
            <a:ext cx="7062105" cy="1477328"/>
          </a:xfrm>
          <a:prstGeom prst="rect">
            <a:avLst/>
          </a:prstGeom>
        </p:spPr>
        <p:txBody>
          <a:bodyPr wrap="square">
            <a:spAutoFit/>
          </a:bodyPr>
          <a:lstStyle/>
          <a:p>
            <a:pPr lvl="0">
              <a:spcBef>
                <a:spcPts val="600"/>
              </a:spcBef>
            </a:pPr>
            <a:r>
              <a:rPr lang="en-US" b="1" dirty="0">
                <a:solidFill>
                  <a:prstClr val="black"/>
                </a:solidFill>
              </a:rPr>
              <a:t>By studying the prophecies we can see how history has developed as it was announced in the Bible (see, for example, Daniel 2). With this knowledge we will be able to share with others these prophecies and others that have yet to be fulfilled, especially those related to the Second Coming of Jesus and eternal life</a:t>
            </a:r>
            <a:r>
              <a:rPr lang="es-ES" b="1" dirty="0">
                <a:solidFill>
                  <a:prstClr val="black"/>
                </a:solidFill>
              </a:rPr>
              <a:t>.</a:t>
            </a:r>
          </a:p>
        </p:txBody>
      </p:sp>
      <p:sp>
        <p:nvSpPr>
          <p:cNvPr id="9" name="Rectángulo 8">
            <a:extLst>
              <a:ext uri="{FF2B5EF4-FFF2-40B4-BE49-F238E27FC236}">
                <a16:creationId xmlns:a16="http://schemas.microsoft.com/office/drawing/2014/main" id="{2C03FBBA-843D-478F-8D2A-EA0175F208DC}"/>
              </a:ext>
            </a:extLst>
          </p:cNvPr>
          <p:cNvSpPr/>
          <p:nvPr/>
        </p:nvSpPr>
        <p:spPr>
          <a:xfrm>
            <a:off x="2099580" y="4472597"/>
            <a:ext cx="7062107" cy="923330"/>
          </a:xfrm>
          <a:prstGeom prst="rect">
            <a:avLst/>
          </a:prstGeom>
        </p:spPr>
        <p:txBody>
          <a:bodyPr wrap="square">
            <a:spAutoFit/>
          </a:bodyPr>
          <a:lstStyle/>
          <a:p>
            <a:r>
              <a:rPr lang="en-US" b="1" dirty="0"/>
              <a:t>Through the Old and New Testaments we can see how God announced historical events, and how they were fulfilled, especially those related to the birth, life, death and resurrection of Jesus</a:t>
            </a:r>
            <a:r>
              <a:rPr lang="es-ES" b="1" dirty="0"/>
              <a:t>.</a:t>
            </a:r>
            <a:endParaRPr lang="es-ES" dirty="0"/>
          </a:p>
        </p:txBody>
      </p:sp>
      <p:sp>
        <p:nvSpPr>
          <p:cNvPr id="11" name="Rectángulo 10">
            <a:extLst>
              <a:ext uri="{FF2B5EF4-FFF2-40B4-BE49-F238E27FC236}">
                <a16:creationId xmlns:a16="http://schemas.microsoft.com/office/drawing/2014/main" id="{8E064E37-A185-446F-8E43-A0BF7BFE05E2}"/>
              </a:ext>
            </a:extLst>
          </p:cNvPr>
          <p:cNvSpPr/>
          <p:nvPr/>
        </p:nvSpPr>
        <p:spPr>
          <a:xfrm>
            <a:off x="2099579" y="3287702"/>
            <a:ext cx="7062106" cy="1200329"/>
          </a:xfrm>
          <a:prstGeom prst="rect">
            <a:avLst/>
          </a:prstGeom>
        </p:spPr>
        <p:txBody>
          <a:bodyPr wrap="square">
            <a:spAutoFit/>
          </a:bodyPr>
          <a:lstStyle/>
          <a:p>
            <a:pPr>
              <a:spcBef>
                <a:spcPts val="600"/>
              </a:spcBef>
            </a:pPr>
            <a:r>
              <a:rPr lang="en-US" b="1" dirty="0"/>
              <a:t>In this way, our personal experience is complemented by a deep knowledge of the Bible and, especially, of the prophecies (2 Pet. 1:19). Note that this knowledge can only be achieved when Jesus “[opens our] understanding</a:t>
            </a:r>
            <a:r>
              <a:rPr lang="es-ES" b="1" dirty="0"/>
              <a:t>” (Lk. 24:45).</a:t>
            </a:r>
          </a:p>
        </p:txBody>
      </p:sp>
      <p:sp>
        <p:nvSpPr>
          <p:cNvPr id="13" name="Rectángulo 12">
            <a:extLst>
              <a:ext uri="{FF2B5EF4-FFF2-40B4-BE49-F238E27FC236}">
                <a16:creationId xmlns:a16="http://schemas.microsoft.com/office/drawing/2014/main" id="{08880FB5-0013-4ACA-8967-39B58B0EB408}"/>
              </a:ext>
            </a:extLst>
          </p:cNvPr>
          <p:cNvSpPr/>
          <p:nvPr/>
        </p:nvSpPr>
        <p:spPr>
          <a:xfrm>
            <a:off x="2099578" y="2102807"/>
            <a:ext cx="7062105" cy="1200329"/>
          </a:xfrm>
          <a:prstGeom prst="rect">
            <a:avLst/>
          </a:prstGeom>
        </p:spPr>
        <p:txBody>
          <a:bodyPr wrap="square">
            <a:spAutoFit/>
          </a:bodyPr>
          <a:lstStyle/>
          <a:p>
            <a:pPr>
              <a:spcBef>
                <a:spcPts val="600"/>
              </a:spcBef>
            </a:pPr>
            <a:r>
              <a:rPr lang="en-US" b="1" dirty="0"/>
              <a:t>But, although personal experience is extremely important, Jesus was not satisfied with this. It led them to a second experience, not based on feelings but on reason: the knowledge of the prophetic Word of God   </a:t>
            </a:r>
            <a:r>
              <a:rPr lang="es-ES" b="1" dirty="0"/>
              <a:t>(Lk. 24:44-46).</a:t>
            </a:r>
          </a:p>
        </p:txBody>
      </p:sp>
      <p:pic>
        <p:nvPicPr>
          <p:cNvPr id="8" name="Imagen 7">
            <a:extLst>
              <a:ext uri="{FF2B5EF4-FFF2-40B4-BE49-F238E27FC236}">
                <a16:creationId xmlns:a16="http://schemas.microsoft.com/office/drawing/2014/main" id="{2D20A68C-CFE3-4087-A854-E7D6A103B3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8108" y="5310858"/>
            <a:ext cx="1810946" cy="1358210"/>
          </a:xfrm>
          <a:prstGeom prst="rect">
            <a:avLst/>
          </a:prstGeom>
        </p:spPr>
      </p:pic>
    </p:spTree>
    <p:extLst>
      <p:ext uri="{BB962C8B-B14F-4D97-AF65-F5344CB8AC3E}">
        <p14:creationId xmlns:p14="http://schemas.microsoft.com/office/powerpoint/2010/main" val="320716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50"/>
                                        <p:tgtEl>
                                          <p:spTgt spid="10"/>
                                        </p:tgtEl>
                                      </p:cBhvr>
                                    </p:animEffect>
                                    <p:anim calcmode="lin" valueType="num">
                                      <p:cBhvr>
                                        <p:cTn id="22" dur="750" fill="hold"/>
                                        <p:tgtEl>
                                          <p:spTgt spid="10"/>
                                        </p:tgtEl>
                                        <p:attrNameLst>
                                          <p:attrName>ppt_w</p:attrName>
                                        </p:attrNameLst>
                                      </p:cBhvr>
                                      <p:tavLst>
                                        <p:tav tm="0" fmla="#ppt_w*sin(2.5*pi*$)">
                                          <p:val>
                                            <p:fltVal val="0"/>
                                          </p:val>
                                        </p:tav>
                                        <p:tav tm="100000">
                                          <p:val>
                                            <p:fltVal val="1"/>
                                          </p:val>
                                        </p:tav>
                                      </p:tavLst>
                                    </p:anim>
                                    <p:anim calcmode="lin" valueType="num">
                                      <p:cBhvr>
                                        <p:cTn id="23" dur="750" fill="hold"/>
                                        <p:tgtEl>
                                          <p:spTgt spid="10"/>
                                        </p:tgtEl>
                                        <p:attrNameLst>
                                          <p:attrName>ppt_h</p:attrName>
                                        </p:attrNameLst>
                                      </p:cBhvr>
                                      <p:tavLst>
                                        <p:tav tm="0">
                                          <p:val>
                                            <p:strVal val="#ppt_h"/>
                                          </p:val>
                                        </p:tav>
                                        <p:tav tm="100000">
                                          <p:val>
                                            <p:strVal val="#ppt_h"/>
                                          </p:val>
                                        </p:tav>
                                      </p:tavLst>
                                    </p:anim>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edge">
                                      <p:cBhvr>
                                        <p:cTn id="32" dur="750"/>
                                        <p:tgtEl>
                                          <p:spTgt spid="14"/>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1+#ppt_w/2"/>
                                          </p:val>
                                        </p:tav>
                                        <p:tav tm="100000">
                                          <p:val>
                                            <p:strVal val="#ppt_x"/>
                                          </p:val>
                                        </p:tav>
                                      </p:tavLst>
                                    </p:anim>
                                    <p:anim calcmode="lin" valueType="num">
                                      <p:cBhvr additive="base">
                                        <p:cTn id="56" dur="500" fill="hold"/>
                                        <p:tgtEl>
                                          <p:spTgt spid="8"/>
                                        </p:tgtEl>
                                        <p:attrNameLst>
                                          <p:attrName>ppt_y</p:attrName>
                                        </p:attrNameLst>
                                      </p:cBhvr>
                                      <p:tavLst>
                                        <p:tav tm="0">
                                          <p:val>
                                            <p:strVal val="0-#ppt_h/2"/>
                                          </p:val>
                                        </p:tav>
                                        <p:tav tm="100000">
                                          <p:val>
                                            <p:strVal val="#ppt_y"/>
                                          </p:val>
                                        </p:tav>
                                      </p:tavLst>
                                    </p:anim>
                                  </p:childTnLst>
                                </p:cTn>
                              </p:par>
                            </p:childTnLst>
                          </p:cTn>
                        </p:par>
                        <p:par>
                          <p:cTn id="57" fill="hold">
                            <p:stCondLst>
                              <p:cond delay="500"/>
                            </p:stCondLst>
                            <p:childTnLst>
                              <p:par>
                                <p:cTn id="58" presetID="42" presetClass="exit" presetSubtype="0" fill="hold" nodeType="afterEffect">
                                  <p:stCondLst>
                                    <p:cond delay="0"/>
                                  </p:stCondLst>
                                  <p:childTnLst>
                                    <p:animEffect transition="out" filter="fade">
                                      <p:cBhvr>
                                        <p:cTn id="59" dur="1000"/>
                                        <p:tgtEl>
                                          <p:spTgt spid="6"/>
                                        </p:tgtEl>
                                      </p:cBhvr>
                                    </p:animEffect>
                                    <p:anim calcmode="lin" valueType="num">
                                      <p:cBhvr>
                                        <p:cTn id="60" dur="1000"/>
                                        <p:tgtEl>
                                          <p:spTgt spid="6"/>
                                        </p:tgtEl>
                                        <p:attrNameLst>
                                          <p:attrName>ppt_x</p:attrName>
                                        </p:attrNameLst>
                                      </p:cBhvr>
                                      <p:tavLst>
                                        <p:tav tm="0">
                                          <p:val>
                                            <p:strVal val="ppt_x"/>
                                          </p:val>
                                        </p:tav>
                                        <p:tav tm="100000">
                                          <p:val>
                                            <p:strVal val="ppt_x"/>
                                          </p:val>
                                        </p:tav>
                                      </p:tavLst>
                                    </p:anim>
                                    <p:anim calcmode="lin" valueType="num">
                                      <p:cBhvr>
                                        <p:cTn id="61" dur="1000"/>
                                        <p:tgtEl>
                                          <p:spTgt spid="6"/>
                                        </p:tgtEl>
                                        <p:attrNameLst>
                                          <p:attrName>ppt_y</p:attrName>
                                        </p:attrNameLst>
                                      </p:cBhvr>
                                      <p:tavLst>
                                        <p:tav tm="0">
                                          <p:val>
                                            <p:strVal val="ppt_y"/>
                                          </p:val>
                                        </p:tav>
                                        <p:tav tm="100000">
                                          <p:val>
                                            <p:strVal val="ppt_y+.1"/>
                                          </p:val>
                                        </p:tav>
                                      </p:tavLst>
                                    </p:anim>
                                    <p:set>
                                      <p:cBhvr>
                                        <p:cTn id="62" dur="1" fill="hold">
                                          <p:stCondLst>
                                            <p:cond delay="999"/>
                                          </p:stCondLst>
                                        </p:cTn>
                                        <p:tgtEl>
                                          <p:spTgt spid="6"/>
                                        </p:tgtEl>
                                        <p:attrNameLst>
                                          <p:attrName>style.visibility</p:attrName>
                                        </p:attrNameLst>
                                      </p:cBhvr>
                                      <p:to>
                                        <p:strVal val="hidden"/>
                                      </p:to>
                                    </p:se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par>
                          <p:cTn id="67" fill="hold">
                            <p:stCondLst>
                              <p:cond delay="2000"/>
                            </p:stCondLst>
                            <p:childTnLst>
                              <p:par>
                                <p:cTn id="68" presetID="10" presetClass="entr" presetSubtype="0" fill="hold" nodeType="afterEffect">
                                  <p:stCondLst>
                                    <p:cond delay="50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72255A9-5A55-4A9E-B0B3-FE0B2BE3DDC8}"/>
              </a:ext>
            </a:extLst>
          </p:cNvPr>
          <p:cNvSpPr/>
          <p:nvPr/>
        </p:nvSpPr>
        <p:spPr>
          <a:xfrm rot="498856">
            <a:off x="719309" y="2490988"/>
            <a:ext cx="10753383" cy="1560048"/>
          </a:xfrm>
          <a:prstGeom prst="rect">
            <a:avLst/>
          </a:prstGeom>
        </p:spPr>
        <p:txBody>
          <a:bodyPr wrap="square">
            <a:prstTxWarp prst="textWave1">
              <a:avLst>
                <a:gd name="adj1" fmla="val 20000"/>
                <a:gd name="adj2" fmla="val 115"/>
              </a:avLst>
            </a:prstTxWarp>
            <a:spAutoFit/>
          </a:bodyPr>
          <a:lstStyle/>
          <a:p>
            <a:pPr algn="ctr"/>
            <a:r>
              <a:rPr lang="es-ES" sz="4400" b="1" dirty="0">
                <a:ln w="13462">
                  <a:solidFill>
                    <a:schemeClr val="bg1"/>
                  </a:solidFill>
                  <a:prstDash val="solid"/>
                </a:ln>
                <a:solidFill>
                  <a:srgbClr val="38849C"/>
                </a:solidFill>
                <a:effectLst>
                  <a:outerShdw dist="38100" dir="2700000" algn="bl" rotWithShape="0">
                    <a:srgbClr val="7030A0"/>
                  </a:outerShdw>
                </a:effectLst>
              </a:rPr>
              <a:t>PREPARATION FOR THE MISSION</a:t>
            </a:r>
          </a:p>
        </p:txBody>
      </p:sp>
    </p:spTree>
    <p:extLst>
      <p:ext uri="{BB962C8B-B14F-4D97-AF65-F5344CB8AC3E}">
        <p14:creationId xmlns:p14="http://schemas.microsoft.com/office/powerpoint/2010/main" val="1404919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E6FD505-D6AB-4E75-9DC6-FE018054D4F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41648" y="2871157"/>
            <a:ext cx="1689276" cy="252303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2" name="Rectángulo 1">
            <a:extLst>
              <a:ext uri="{FF2B5EF4-FFF2-40B4-BE49-F238E27FC236}">
                <a16:creationId xmlns:a16="http://schemas.microsoft.com/office/drawing/2014/main" id="{FD060030-73E7-4A06-B18F-8EA1D48598B4}"/>
              </a:ext>
            </a:extLst>
          </p:cNvPr>
          <p:cNvSpPr/>
          <p:nvPr/>
        </p:nvSpPr>
        <p:spPr>
          <a:xfrm>
            <a:off x="0" y="0"/>
            <a:ext cx="12192000" cy="769441"/>
          </a:xfrm>
          <a:prstGeom prst="rect">
            <a:avLst/>
          </a:prstGeom>
        </p:spPr>
        <p:txBody>
          <a:bodyPr wrap="square">
            <a:spAutoFit/>
          </a:bodyPr>
          <a:lstStyle/>
          <a:p>
            <a:pPr algn="ctr"/>
            <a:r>
              <a:rPr lang="es-ES" sz="4400" b="1" spc="300"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rPr>
              <a:t>PRAYER AND PREPARATION</a:t>
            </a:r>
          </a:p>
        </p:txBody>
      </p:sp>
      <p:sp>
        <p:nvSpPr>
          <p:cNvPr id="3" name="Rectángulo 2">
            <a:extLst>
              <a:ext uri="{FF2B5EF4-FFF2-40B4-BE49-F238E27FC236}">
                <a16:creationId xmlns:a16="http://schemas.microsoft.com/office/drawing/2014/main" id="{1DEB6C54-DC48-49C6-9AA4-30F4A889D97A}"/>
              </a:ext>
            </a:extLst>
          </p:cNvPr>
          <p:cNvSpPr/>
          <p:nvPr/>
        </p:nvSpPr>
        <p:spPr>
          <a:xfrm>
            <a:off x="1097280" y="646977"/>
            <a:ext cx="10523913" cy="646331"/>
          </a:xfrm>
          <a:prstGeom prst="rect">
            <a:avLst/>
          </a:prstGeom>
        </p:spPr>
        <p:txBody>
          <a:bodyPr wrap="square">
            <a:spAutoFit/>
            <a:scene3d>
              <a:camera prst="orthographicFront"/>
              <a:lightRig rig="threePt" dir="t"/>
            </a:scene3d>
            <a:sp3d extrusionH="57150">
              <a:bevelT w="38100" h="38100"/>
            </a:sp3d>
          </a:bodyPr>
          <a:lstStyle/>
          <a:p>
            <a:pPr algn="ctr"/>
            <a:r>
              <a:rPr lang="es-ES" b="1" dirty="0">
                <a:solidFill>
                  <a:srgbClr val="002060"/>
                </a:solidFill>
                <a:latin typeface="Comic Sans MS" panose="030F0702030302020204" pitchFamily="66" charset="0"/>
              </a:rPr>
              <a:t>“</a:t>
            </a:r>
            <a:r>
              <a:rPr lang="en-US" b="1" dirty="0">
                <a:solidFill>
                  <a:srgbClr val="002060"/>
                </a:solidFill>
                <a:latin typeface="Comic Sans MS" panose="030F0702030302020204" pitchFamily="66" charset="0"/>
              </a:rPr>
              <a:t>And while they were together, he commanded them not to depart from Jerusalem, but to wait for the promise of the Father, which, he said to them, you heard from me</a:t>
            </a:r>
            <a:r>
              <a:rPr lang="es-ES" b="1" dirty="0">
                <a:solidFill>
                  <a:srgbClr val="002060"/>
                </a:solidFill>
                <a:latin typeface="Comic Sans MS" panose="030F0702030302020204" pitchFamily="66" charset="0"/>
              </a:rPr>
              <a:t>” </a:t>
            </a:r>
            <a:r>
              <a:rPr lang="es-ES" sz="1400" b="1" dirty="0">
                <a:solidFill>
                  <a:srgbClr val="002060"/>
                </a:solidFill>
                <a:latin typeface="Comic Sans MS" panose="030F0702030302020204" pitchFamily="66" charset="0"/>
              </a:rPr>
              <a:t>(Acts 1:4)</a:t>
            </a:r>
            <a:endParaRPr lang="es-ES" b="1" dirty="0">
              <a:solidFill>
                <a:srgbClr val="002060"/>
              </a:solidFill>
              <a:latin typeface="Comic Sans MS" panose="030F0702030302020204" pitchFamily="66" charset="0"/>
            </a:endParaRPr>
          </a:p>
        </p:txBody>
      </p:sp>
      <p:sp>
        <p:nvSpPr>
          <p:cNvPr id="4" name="CuadroTexto 3">
            <a:extLst>
              <a:ext uri="{FF2B5EF4-FFF2-40B4-BE49-F238E27FC236}">
                <a16:creationId xmlns:a16="http://schemas.microsoft.com/office/drawing/2014/main" id="{0B4C8085-747D-41F5-87F0-2237CDF32020}"/>
              </a:ext>
            </a:extLst>
          </p:cNvPr>
          <p:cNvSpPr txBox="1"/>
          <p:nvPr/>
        </p:nvSpPr>
        <p:spPr>
          <a:xfrm>
            <a:off x="74740" y="1412469"/>
            <a:ext cx="5820538" cy="1477328"/>
          </a:xfrm>
          <a:prstGeom prst="rect">
            <a:avLst/>
          </a:prstGeom>
          <a:noFill/>
        </p:spPr>
        <p:txBody>
          <a:bodyPr wrap="square" rtlCol="0">
            <a:spAutoFit/>
          </a:bodyPr>
          <a:lstStyle/>
          <a:p>
            <a:pPr>
              <a:spcBef>
                <a:spcPts val="600"/>
              </a:spcBef>
            </a:pPr>
            <a:r>
              <a:rPr lang="en-US" b="1" dirty="0"/>
              <a:t>Although they were motivated, and had already been commissioned to carry out the mission, they were asked to wait a while until they received “power from on high”   (Luke 24:49; Acts 1:4). What did they spend that waiting time on?</a:t>
            </a:r>
            <a:endParaRPr lang="es-ES" b="1" dirty="0"/>
          </a:p>
        </p:txBody>
      </p:sp>
      <p:graphicFrame>
        <p:nvGraphicFramePr>
          <p:cNvPr id="5" name="Diagrama 4">
            <a:extLst>
              <a:ext uri="{FF2B5EF4-FFF2-40B4-BE49-F238E27FC236}">
                <a16:creationId xmlns:a16="http://schemas.microsoft.com/office/drawing/2014/main" id="{E8D0374B-7D49-4528-9E41-6281EF4103A0}"/>
              </a:ext>
            </a:extLst>
          </p:cNvPr>
          <p:cNvGraphicFramePr/>
          <p:nvPr>
            <p:extLst>
              <p:ext uri="{D42A27DB-BD31-4B8C-83A1-F6EECF244321}">
                <p14:modId xmlns:p14="http://schemas.microsoft.com/office/powerpoint/2010/main" val="2811896658"/>
              </p:ext>
            </p:extLst>
          </p:nvPr>
        </p:nvGraphicFramePr>
        <p:xfrm>
          <a:off x="5796510" y="1504718"/>
          <a:ext cx="6253843" cy="53012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E654A5B4-8856-42D9-BB80-FC3EE1F6E9D5}"/>
              </a:ext>
            </a:extLst>
          </p:cNvPr>
          <p:cNvSpPr txBox="1"/>
          <p:nvPr/>
        </p:nvSpPr>
        <p:spPr>
          <a:xfrm>
            <a:off x="74740" y="5513243"/>
            <a:ext cx="5820538" cy="1200329"/>
          </a:xfrm>
          <a:prstGeom prst="rect">
            <a:avLst/>
          </a:prstGeom>
          <a:noFill/>
        </p:spPr>
        <p:txBody>
          <a:bodyPr wrap="square" rtlCol="0">
            <a:spAutoFit/>
          </a:bodyPr>
          <a:lstStyle/>
          <a:p>
            <a:pPr>
              <a:spcBef>
                <a:spcPts val="600"/>
              </a:spcBef>
            </a:pPr>
            <a:r>
              <a:rPr lang="en-US" b="1" dirty="0"/>
              <a:t>Before beginning any project for God's work, we must seek His guidance in prayer, and prepare the logistics of the action: what will we need? Who will carry out each part? How will we get the resources? …</a:t>
            </a:r>
            <a:endParaRPr lang="es-ES" b="1" dirty="0"/>
          </a:p>
        </p:txBody>
      </p:sp>
      <p:pic>
        <p:nvPicPr>
          <p:cNvPr id="15" name="Imagen 14">
            <a:extLst>
              <a:ext uri="{FF2B5EF4-FFF2-40B4-BE49-F238E27FC236}">
                <a16:creationId xmlns:a16="http://schemas.microsoft.com/office/drawing/2014/main" id="{02FB1CB7-AB06-47F4-8D48-EE3FB428D23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977482" y="2852687"/>
            <a:ext cx="3672469" cy="2575932"/>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456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290">
                                          <p:stCondLst>
                                            <p:cond delay="0"/>
                                          </p:stCondLst>
                                        </p:cTn>
                                        <p:tgtEl>
                                          <p:spTgt spid="3"/>
                                        </p:tgtEl>
                                      </p:cBhvr>
                                    </p:animEffect>
                                    <p:anim calcmode="lin" valueType="num">
                                      <p:cBhvr>
                                        <p:cTn id="17"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22" dur="13">
                                          <p:stCondLst>
                                            <p:cond delay="325"/>
                                          </p:stCondLst>
                                        </p:cTn>
                                        <p:tgtEl>
                                          <p:spTgt spid="3"/>
                                        </p:tgtEl>
                                      </p:cBhvr>
                                      <p:to x="100000" y="60000"/>
                                    </p:animScale>
                                    <p:animScale>
                                      <p:cBhvr>
                                        <p:cTn id="23" dur="83" decel="50000">
                                          <p:stCondLst>
                                            <p:cond delay="338"/>
                                          </p:stCondLst>
                                        </p:cTn>
                                        <p:tgtEl>
                                          <p:spTgt spid="3"/>
                                        </p:tgtEl>
                                      </p:cBhvr>
                                      <p:to x="100000" y="100000"/>
                                    </p:animScale>
                                    <p:animScale>
                                      <p:cBhvr>
                                        <p:cTn id="24" dur="13">
                                          <p:stCondLst>
                                            <p:cond delay="656"/>
                                          </p:stCondLst>
                                        </p:cTn>
                                        <p:tgtEl>
                                          <p:spTgt spid="3"/>
                                        </p:tgtEl>
                                      </p:cBhvr>
                                      <p:to x="100000" y="80000"/>
                                    </p:animScale>
                                    <p:animScale>
                                      <p:cBhvr>
                                        <p:cTn id="25" dur="83" decel="50000">
                                          <p:stCondLst>
                                            <p:cond delay="669"/>
                                          </p:stCondLst>
                                        </p:cTn>
                                        <p:tgtEl>
                                          <p:spTgt spid="3"/>
                                        </p:tgtEl>
                                      </p:cBhvr>
                                      <p:to x="100000" y="100000"/>
                                    </p:animScale>
                                    <p:animScale>
                                      <p:cBhvr>
                                        <p:cTn id="26" dur="13">
                                          <p:stCondLst>
                                            <p:cond delay="821"/>
                                          </p:stCondLst>
                                        </p:cTn>
                                        <p:tgtEl>
                                          <p:spTgt spid="3"/>
                                        </p:tgtEl>
                                      </p:cBhvr>
                                      <p:to x="100000" y="90000"/>
                                    </p:animScale>
                                    <p:animScale>
                                      <p:cBhvr>
                                        <p:cTn id="27" dur="83" decel="50000">
                                          <p:stCondLst>
                                            <p:cond delay="834"/>
                                          </p:stCondLst>
                                        </p:cTn>
                                        <p:tgtEl>
                                          <p:spTgt spid="3"/>
                                        </p:tgtEl>
                                      </p:cBhvr>
                                      <p:to x="100000" y="100000"/>
                                    </p:animScale>
                                    <p:animScale>
                                      <p:cBhvr>
                                        <p:cTn id="28" dur="13">
                                          <p:stCondLst>
                                            <p:cond delay="904"/>
                                          </p:stCondLst>
                                        </p:cTn>
                                        <p:tgtEl>
                                          <p:spTgt spid="3"/>
                                        </p:tgtEl>
                                      </p:cBhvr>
                                      <p:to x="100000" y="95000"/>
                                    </p:animScale>
                                    <p:animScale>
                                      <p:cBhvr>
                                        <p:cTn id="29" dur="83" decel="50000">
                                          <p:stCondLst>
                                            <p:cond delay="917"/>
                                          </p:stCondLst>
                                        </p:cTn>
                                        <p:tgtEl>
                                          <p:spTgt spid="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graphicEl>
                                              <a:dgm id="{B5C7CB60-DB07-420B-9E11-7CD0257D2A56}"/>
                                            </p:graphicEl>
                                          </p:spTgt>
                                        </p:tgtEl>
                                        <p:attrNameLst>
                                          <p:attrName>style.visibility</p:attrName>
                                        </p:attrNameLst>
                                      </p:cBhvr>
                                      <p:to>
                                        <p:strVal val="visible"/>
                                      </p:to>
                                    </p:set>
                                    <p:animEffect transition="in" filter="fade">
                                      <p:cBhvr>
                                        <p:cTn id="46" dur="500"/>
                                        <p:tgtEl>
                                          <p:spTgt spid="5">
                                            <p:graphicEl>
                                              <a:dgm id="{B5C7CB60-DB07-420B-9E11-7CD0257D2A56}"/>
                                            </p:graphicEl>
                                          </p:spTgt>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5">
                                            <p:graphicEl>
                                              <a:dgm id="{5E6611F1-4080-4102-AD00-7C65C7594383}"/>
                                            </p:graphicEl>
                                          </p:spTgt>
                                        </p:tgtEl>
                                        <p:attrNameLst>
                                          <p:attrName>style.visibility</p:attrName>
                                        </p:attrNameLst>
                                      </p:cBhvr>
                                      <p:to>
                                        <p:strVal val="visible"/>
                                      </p:to>
                                    </p:set>
                                    <p:anim calcmode="lin" valueType="num">
                                      <p:cBhvr>
                                        <p:cTn id="50" dur="500" fill="hold"/>
                                        <p:tgtEl>
                                          <p:spTgt spid="5">
                                            <p:graphicEl>
                                              <a:dgm id="{5E6611F1-4080-4102-AD00-7C65C7594383}"/>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5E6611F1-4080-4102-AD00-7C65C7594383}"/>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5E6611F1-4080-4102-AD00-7C65C7594383}"/>
                                            </p:graphicEl>
                                          </p:spTgt>
                                        </p:tgtEl>
                                      </p:cBhvr>
                                    </p:animEffect>
                                  </p:childTnLst>
                                </p:cTn>
                              </p:par>
                            </p:childTnLst>
                          </p:cTn>
                        </p:par>
                        <p:par>
                          <p:cTn id="53" fill="hold">
                            <p:stCondLst>
                              <p:cond delay="1000"/>
                            </p:stCondLst>
                            <p:childTnLst>
                              <p:par>
                                <p:cTn id="54" presetID="17" presetClass="entr" presetSubtype="1" fill="hold" grpId="0" nodeType="afterEffect">
                                  <p:stCondLst>
                                    <p:cond delay="0"/>
                                  </p:stCondLst>
                                  <p:childTnLst>
                                    <p:set>
                                      <p:cBhvr>
                                        <p:cTn id="55" dur="1" fill="hold">
                                          <p:stCondLst>
                                            <p:cond delay="0"/>
                                          </p:stCondLst>
                                        </p:cTn>
                                        <p:tgtEl>
                                          <p:spTgt spid="5">
                                            <p:graphicEl>
                                              <a:dgm id="{D7629467-6CF8-47FC-B414-D3DEFE4EDC4F}"/>
                                            </p:graphicEl>
                                          </p:spTgt>
                                        </p:tgtEl>
                                        <p:attrNameLst>
                                          <p:attrName>style.visibility</p:attrName>
                                        </p:attrNameLst>
                                      </p:cBhvr>
                                      <p:to>
                                        <p:strVal val="visible"/>
                                      </p:to>
                                    </p:set>
                                    <p:anim calcmode="lin" valueType="num">
                                      <p:cBhvr>
                                        <p:cTn id="56" dur="500" fill="hold"/>
                                        <p:tgtEl>
                                          <p:spTgt spid="5">
                                            <p:graphicEl>
                                              <a:dgm id="{D7629467-6CF8-47FC-B414-D3DEFE4EDC4F}"/>
                                            </p:graphicEl>
                                          </p:spTgt>
                                        </p:tgtEl>
                                        <p:attrNameLst>
                                          <p:attrName>ppt_x</p:attrName>
                                        </p:attrNameLst>
                                      </p:cBhvr>
                                      <p:tavLst>
                                        <p:tav tm="0">
                                          <p:val>
                                            <p:strVal val="#ppt_x"/>
                                          </p:val>
                                        </p:tav>
                                        <p:tav tm="100000">
                                          <p:val>
                                            <p:strVal val="#ppt_x"/>
                                          </p:val>
                                        </p:tav>
                                      </p:tavLst>
                                    </p:anim>
                                    <p:anim calcmode="lin" valueType="num">
                                      <p:cBhvr>
                                        <p:cTn id="57" dur="500" fill="hold"/>
                                        <p:tgtEl>
                                          <p:spTgt spid="5">
                                            <p:graphicEl>
                                              <a:dgm id="{D7629467-6CF8-47FC-B414-D3DEFE4EDC4F}"/>
                                            </p:graphicEl>
                                          </p:spTgt>
                                        </p:tgtEl>
                                        <p:attrNameLst>
                                          <p:attrName>ppt_y</p:attrName>
                                        </p:attrNameLst>
                                      </p:cBhvr>
                                      <p:tavLst>
                                        <p:tav tm="0">
                                          <p:val>
                                            <p:strVal val="#ppt_y-#ppt_h/2"/>
                                          </p:val>
                                        </p:tav>
                                        <p:tav tm="100000">
                                          <p:val>
                                            <p:strVal val="#ppt_y"/>
                                          </p:val>
                                        </p:tav>
                                      </p:tavLst>
                                    </p:anim>
                                    <p:anim calcmode="lin" valueType="num">
                                      <p:cBhvr>
                                        <p:cTn id="58" dur="500" fill="hold"/>
                                        <p:tgtEl>
                                          <p:spTgt spid="5">
                                            <p:graphicEl>
                                              <a:dgm id="{D7629467-6CF8-47FC-B414-D3DEFE4EDC4F}"/>
                                            </p:graphicEl>
                                          </p:spTgt>
                                        </p:tgtEl>
                                        <p:attrNameLst>
                                          <p:attrName>ppt_w</p:attrName>
                                        </p:attrNameLst>
                                      </p:cBhvr>
                                      <p:tavLst>
                                        <p:tav tm="0">
                                          <p:val>
                                            <p:strVal val="#ppt_w"/>
                                          </p:val>
                                        </p:tav>
                                        <p:tav tm="100000">
                                          <p:val>
                                            <p:strVal val="#ppt_w"/>
                                          </p:val>
                                        </p:tav>
                                      </p:tavLst>
                                    </p:anim>
                                    <p:anim calcmode="lin" valueType="num">
                                      <p:cBhvr>
                                        <p:cTn id="59" dur="500" fill="hold"/>
                                        <p:tgtEl>
                                          <p:spTgt spid="5">
                                            <p:graphicEl>
                                              <a:dgm id="{D7629467-6CF8-47FC-B414-D3DEFE4EDC4F}"/>
                                            </p:graphic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5">
                                            <p:graphicEl>
                                              <a:dgm id="{D58A5340-DCEA-4AA9-A75D-4FECF3201DF4}"/>
                                            </p:graphicEl>
                                          </p:spTgt>
                                        </p:tgtEl>
                                        <p:attrNameLst>
                                          <p:attrName>style.visibility</p:attrName>
                                        </p:attrNameLst>
                                      </p:cBhvr>
                                      <p:to>
                                        <p:strVal val="visible"/>
                                      </p:to>
                                    </p:set>
                                    <p:anim calcmode="lin" valueType="num">
                                      <p:cBhvr>
                                        <p:cTn id="64" dur="500" fill="hold"/>
                                        <p:tgtEl>
                                          <p:spTgt spid="5">
                                            <p:graphicEl>
                                              <a:dgm id="{D58A5340-DCEA-4AA9-A75D-4FECF3201DF4}"/>
                                            </p:graphicEl>
                                          </p:spTgt>
                                        </p:tgtEl>
                                        <p:attrNameLst>
                                          <p:attrName>ppt_w</p:attrName>
                                        </p:attrNameLst>
                                      </p:cBhvr>
                                      <p:tavLst>
                                        <p:tav tm="0">
                                          <p:val>
                                            <p:fltVal val="0"/>
                                          </p:val>
                                        </p:tav>
                                        <p:tav tm="100000">
                                          <p:val>
                                            <p:strVal val="#ppt_w"/>
                                          </p:val>
                                        </p:tav>
                                      </p:tavLst>
                                    </p:anim>
                                    <p:anim calcmode="lin" valueType="num">
                                      <p:cBhvr>
                                        <p:cTn id="65" dur="500" fill="hold"/>
                                        <p:tgtEl>
                                          <p:spTgt spid="5">
                                            <p:graphicEl>
                                              <a:dgm id="{D58A5340-DCEA-4AA9-A75D-4FECF3201DF4}"/>
                                            </p:graphicEl>
                                          </p:spTgt>
                                        </p:tgtEl>
                                        <p:attrNameLst>
                                          <p:attrName>ppt_h</p:attrName>
                                        </p:attrNameLst>
                                      </p:cBhvr>
                                      <p:tavLst>
                                        <p:tav tm="0">
                                          <p:val>
                                            <p:fltVal val="0"/>
                                          </p:val>
                                        </p:tav>
                                        <p:tav tm="100000">
                                          <p:val>
                                            <p:strVal val="#ppt_h"/>
                                          </p:val>
                                        </p:tav>
                                      </p:tavLst>
                                    </p:anim>
                                    <p:animEffect transition="in" filter="fade">
                                      <p:cBhvr>
                                        <p:cTn id="66" dur="500"/>
                                        <p:tgtEl>
                                          <p:spTgt spid="5">
                                            <p:graphicEl>
                                              <a:dgm id="{D58A5340-DCEA-4AA9-A75D-4FECF3201DF4}"/>
                                            </p:graphicEl>
                                          </p:spTgt>
                                        </p:tgtEl>
                                      </p:cBhvr>
                                    </p:animEffect>
                                  </p:childTnLst>
                                </p:cTn>
                              </p:par>
                            </p:childTnLst>
                          </p:cTn>
                        </p:par>
                        <p:par>
                          <p:cTn id="67" fill="hold">
                            <p:stCondLst>
                              <p:cond delay="500"/>
                            </p:stCondLst>
                            <p:childTnLst>
                              <p:par>
                                <p:cTn id="68" presetID="17" presetClass="entr" presetSubtype="1" fill="hold" grpId="0" nodeType="afterEffect">
                                  <p:stCondLst>
                                    <p:cond delay="0"/>
                                  </p:stCondLst>
                                  <p:childTnLst>
                                    <p:set>
                                      <p:cBhvr>
                                        <p:cTn id="69" dur="1" fill="hold">
                                          <p:stCondLst>
                                            <p:cond delay="0"/>
                                          </p:stCondLst>
                                        </p:cTn>
                                        <p:tgtEl>
                                          <p:spTgt spid="5">
                                            <p:graphicEl>
                                              <a:dgm id="{515F49FA-25E8-41F3-8B94-9DDFFDFE3BB9}"/>
                                            </p:graphicEl>
                                          </p:spTgt>
                                        </p:tgtEl>
                                        <p:attrNameLst>
                                          <p:attrName>style.visibility</p:attrName>
                                        </p:attrNameLst>
                                      </p:cBhvr>
                                      <p:to>
                                        <p:strVal val="visible"/>
                                      </p:to>
                                    </p:set>
                                    <p:anim calcmode="lin" valueType="num">
                                      <p:cBhvr>
                                        <p:cTn id="70" dur="500" fill="hold"/>
                                        <p:tgtEl>
                                          <p:spTgt spid="5">
                                            <p:graphicEl>
                                              <a:dgm id="{515F49FA-25E8-41F3-8B94-9DDFFDFE3BB9}"/>
                                            </p:graphicEl>
                                          </p:spTgt>
                                        </p:tgtEl>
                                        <p:attrNameLst>
                                          <p:attrName>ppt_x</p:attrName>
                                        </p:attrNameLst>
                                      </p:cBhvr>
                                      <p:tavLst>
                                        <p:tav tm="0">
                                          <p:val>
                                            <p:strVal val="#ppt_x"/>
                                          </p:val>
                                        </p:tav>
                                        <p:tav tm="100000">
                                          <p:val>
                                            <p:strVal val="#ppt_x"/>
                                          </p:val>
                                        </p:tav>
                                      </p:tavLst>
                                    </p:anim>
                                    <p:anim calcmode="lin" valueType="num">
                                      <p:cBhvr>
                                        <p:cTn id="71" dur="500" fill="hold"/>
                                        <p:tgtEl>
                                          <p:spTgt spid="5">
                                            <p:graphicEl>
                                              <a:dgm id="{515F49FA-25E8-41F3-8B94-9DDFFDFE3BB9}"/>
                                            </p:graphicEl>
                                          </p:spTgt>
                                        </p:tgtEl>
                                        <p:attrNameLst>
                                          <p:attrName>ppt_y</p:attrName>
                                        </p:attrNameLst>
                                      </p:cBhvr>
                                      <p:tavLst>
                                        <p:tav tm="0">
                                          <p:val>
                                            <p:strVal val="#ppt_y-#ppt_h/2"/>
                                          </p:val>
                                        </p:tav>
                                        <p:tav tm="100000">
                                          <p:val>
                                            <p:strVal val="#ppt_y"/>
                                          </p:val>
                                        </p:tav>
                                      </p:tavLst>
                                    </p:anim>
                                    <p:anim calcmode="lin" valueType="num">
                                      <p:cBhvr>
                                        <p:cTn id="72" dur="500" fill="hold"/>
                                        <p:tgtEl>
                                          <p:spTgt spid="5">
                                            <p:graphicEl>
                                              <a:dgm id="{515F49FA-25E8-41F3-8B94-9DDFFDFE3BB9}"/>
                                            </p:graphicEl>
                                          </p:spTgt>
                                        </p:tgtEl>
                                        <p:attrNameLst>
                                          <p:attrName>ppt_w</p:attrName>
                                        </p:attrNameLst>
                                      </p:cBhvr>
                                      <p:tavLst>
                                        <p:tav tm="0">
                                          <p:val>
                                            <p:strVal val="#ppt_w"/>
                                          </p:val>
                                        </p:tav>
                                        <p:tav tm="100000">
                                          <p:val>
                                            <p:strVal val="#ppt_w"/>
                                          </p:val>
                                        </p:tav>
                                      </p:tavLst>
                                    </p:anim>
                                    <p:anim calcmode="lin" valueType="num">
                                      <p:cBhvr>
                                        <p:cTn id="73" dur="500" fill="hold"/>
                                        <p:tgtEl>
                                          <p:spTgt spid="5">
                                            <p:graphicEl>
                                              <a:dgm id="{515F49FA-25E8-41F3-8B94-9DDFFDFE3BB9}"/>
                                            </p:graphicEl>
                                          </p:spTgt>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1000"/>
                                        <p:tgtEl>
                                          <p:spTgt spid="8"/>
                                        </p:tgtEl>
                                      </p:cBhvr>
                                    </p:animEffect>
                                    <p:anim calcmode="lin" valueType="num">
                                      <p:cBhvr>
                                        <p:cTn id="84" dur="1000" fill="hold"/>
                                        <p:tgtEl>
                                          <p:spTgt spid="8"/>
                                        </p:tgtEl>
                                        <p:attrNameLst>
                                          <p:attrName>ppt_x</p:attrName>
                                        </p:attrNameLst>
                                      </p:cBhvr>
                                      <p:tavLst>
                                        <p:tav tm="0">
                                          <p:val>
                                            <p:strVal val="#ppt_x"/>
                                          </p:val>
                                        </p:tav>
                                        <p:tav tm="100000">
                                          <p:val>
                                            <p:strVal val="#ppt_x"/>
                                          </p:val>
                                        </p:tav>
                                      </p:tavLst>
                                    </p:anim>
                                    <p:anim calcmode="lin" valueType="num">
                                      <p:cBhvr>
                                        <p:cTn id="8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Graphic spid="5" grpId="0" uiExpand="1">
        <p:bldSub>
          <a:bldDgm bld="one"/>
        </p:bldSub>
      </p:bldGraphic>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docProps/app.xml><?xml version="1.0" encoding="utf-8"?>
<Properties xmlns="http://schemas.openxmlformats.org/officeDocument/2006/extended-properties" xmlns:vt="http://schemas.openxmlformats.org/officeDocument/2006/docPropsVTypes">
  <TotalTime>897</TotalTime>
  <Words>1533</Words>
  <Application>Microsoft Office PowerPoint</Application>
  <PresentationFormat>Panorámica</PresentationFormat>
  <Paragraphs>73</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14</vt:i4>
      </vt:variant>
    </vt:vector>
  </HeadingPairs>
  <TitlesOfParts>
    <vt:vector size="22" baseType="lpstr">
      <vt:lpstr>Calibri</vt:lpstr>
      <vt:lpstr>Arial</vt:lpstr>
      <vt:lpstr>Calibri Light</vt:lpstr>
      <vt:lpstr>Comic Sans MS</vt:lpstr>
      <vt:lpstr>Constantia</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129</cp:revision>
  <dcterms:created xsi:type="dcterms:W3CDTF">2023-10-27T16:50:26Z</dcterms:created>
  <dcterms:modified xsi:type="dcterms:W3CDTF">2023-11-03T08:34:10Z</dcterms:modified>
</cp:coreProperties>
</file>