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5" r:id="rId4"/>
    <p:sldId id="257" r:id="rId5"/>
    <p:sldId id="290" r:id="rId6"/>
    <p:sldId id="259" r:id="rId7"/>
    <p:sldId id="291" r:id="rId8"/>
    <p:sldId id="292" r:id="rId9"/>
    <p:sldId id="293" r:id="rId10"/>
    <p:sldId id="287" r:id="rId11"/>
    <p:sldId id="266" r:id="rId12"/>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85B"/>
    <a:srgbClr val="FF9953"/>
    <a:srgbClr val="FF893C"/>
    <a:srgbClr val="FFB48F"/>
    <a:srgbClr val="7C00B4"/>
    <a:srgbClr val="55388E"/>
    <a:srgbClr val="1D9333"/>
    <a:srgbClr val="24B640"/>
    <a:srgbClr val="7100A4"/>
    <a:srgbClr val="4B4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C3EDE-E41A-472A-A6F1-E48A15CFAA62}"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10AAD06D-5847-45DC-8F79-1D1EF2208E64}">
      <dgm:prSet/>
      <dgm:spPr/>
      <dgm:t>
        <a:bodyPr/>
        <a:lstStyle/>
        <a:p>
          <a:r>
            <a:rPr lang="es-ES" b="1" dirty="0">
              <a:effectLst>
                <a:outerShdw blurRad="38100" dist="38100" dir="2700000" algn="tl">
                  <a:srgbClr val="000000">
                    <a:alpha val="43137"/>
                  </a:srgbClr>
                </a:outerShdw>
              </a:effectLst>
            </a:rPr>
            <a:t>Isaiah 1:17</a:t>
          </a:r>
          <a:endParaRPr lang="es-ES" dirty="0">
            <a:effectLst>
              <a:outerShdw blurRad="38100" dist="38100" dir="2700000" algn="tl">
                <a:srgbClr val="000000">
                  <a:alpha val="43137"/>
                </a:srgbClr>
              </a:outerShdw>
            </a:effectLst>
          </a:endParaRPr>
        </a:p>
      </dgm:t>
    </dgm:pt>
    <dgm:pt modelId="{E037654A-0ABA-4042-97DF-C372279C56A8}" type="parTrans" cxnId="{B1B5FAEB-C763-455A-A983-6B42F1698D27}">
      <dgm:prSet/>
      <dgm:spPr/>
      <dgm:t>
        <a:bodyPr/>
        <a:lstStyle/>
        <a:p>
          <a:endParaRPr lang="es-ES"/>
        </a:p>
      </dgm:t>
    </dgm:pt>
    <dgm:pt modelId="{48941039-4A51-4785-86F9-81E138E76E86}" type="sibTrans" cxnId="{B1B5FAEB-C763-455A-A983-6B42F1698D27}">
      <dgm:prSet/>
      <dgm:spPr/>
      <dgm:t>
        <a:bodyPr/>
        <a:lstStyle/>
        <a:p>
          <a:endParaRPr lang="es-ES"/>
        </a:p>
      </dgm:t>
    </dgm:pt>
    <dgm:pt modelId="{B9144B97-C798-4529-AE0E-41AD2FE7E423}">
      <dgm:prSet/>
      <dgm:spPr/>
      <dgm:t>
        <a:bodyPr/>
        <a:lstStyle/>
        <a:p>
          <a:r>
            <a:rPr lang="es-ES" b="1" dirty="0">
              <a:effectLst>
                <a:outerShdw blurRad="38100" dist="38100" dir="2700000" algn="tl">
                  <a:srgbClr val="000000">
                    <a:alpha val="43137"/>
                  </a:srgbClr>
                </a:outerShdw>
              </a:effectLst>
            </a:rPr>
            <a:t>Jeremiah 22:16</a:t>
          </a:r>
          <a:endParaRPr lang="es-ES" dirty="0">
            <a:effectLst>
              <a:outerShdw blurRad="38100" dist="38100" dir="2700000" algn="tl">
                <a:srgbClr val="000000">
                  <a:alpha val="43137"/>
                </a:srgbClr>
              </a:outerShdw>
            </a:effectLst>
          </a:endParaRPr>
        </a:p>
      </dgm:t>
    </dgm:pt>
    <dgm:pt modelId="{AA4794E4-A743-4464-A149-4D33317EA3D0}" type="parTrans" cxnId="{8D3CE5B2-FB4C-48B9-8813-78FF52C31761}">
      <dgm:prSet/>
      <dgm:spPr/>
      <dgm:t>
        <a:bodyPr/>
        <a:lstStyle/>
        <a:p>
          <a:endParaRPr lang="es-ES"/>
        </a:p>
      </dgm:t>
    </dgm:pt>
    <dgm:pt modelId="{5EA98401-DC6B-4610-95CD-987910275ED1}" type="sibTrans" cxnId="{8D3CE5B2-FB4C-48B9-8813-78FF52C31761}">
      <dgm:prSet/>
      <dgm:spPr/>
      <dgm:t>
        <a:bodyPr/>
        <a:lstStyle/>
        <a:p>
          <a:endParaRPr lang="es-ES"/>
        </a:p>
      </dgm:t>
    </dgm:pt>
    <dgm:pt modelId="{131C37F1-6F9D-4684-A0BE-2C512AA99F64}">
      <dgm:prSet/>
      <dgm:spPr/>
      <dgm:t>
        <a:bodyPr/>
        <a:lstStyle/>
        <a:p>
          <a:r>
            <a:rPr lang="es-ES" b="1" dirty="0">
              <a:effectLst>
                <a:outerShdw blurRad="38100" dist="38100" dir="2700000" algn="tl">
                  <a:srgbClr val="000000">
                    <a:alpha val="43137"/>
                  </a:srgbClr>
                </a:outerShdw>
              </a:effectLst>
            </a:rPr>
            <a:t>Ezekiel 22:29</a:t>
          </a:r>
          <a:endParaRPr lang="es-ES" dirty="0">
            <a:effectLst>
              <a:outerShdw blurRad="38100" dist="38100" dir="2700000" algn="tl">
                <a:srgbClr val="000000">
                  <a:alpha val="43137"/>
                </a:srgbClr>
              </a:outerShdw>
            </a:effectLst>
          </a:endParaRPr>
        </a:p>
      </dgm:t>
    </dgm:pt>
    <dgm:pt modelId="{6354B753-B5AD-49D6-B6DD-4BDE2B454C2A}" type="parTrans" cxnId="{A5BE36C3-6940-4149-9247-CF1799DF2C04}">
      <dgm:prSet/>
      <dgm:spPr/>
      <dgm:t>
        <a:bodyPr/>
        <a:lstStyle/>
        <a:p>
          <a:endParaRPr lang="es-ES"/>
        </a:p>
      </dgm:t>
    </dgm:pt>
    <dgm:pt modelId="{F7870164-DE56-480B-8984-4AA0206E0600}" type="sibTrans" cxnId="{A5BE36C3-6940-4149-9247-CF1799DF2C04}">
      <dgm:prSet/>
      <dgm:spPr/>
      <dgm:t>
        <a:bodyPr/>
        <a:lstStyle/>
        <a:p>
          <a:endParaRPr lang="es-ES"/>
        </a:p>
      </dgm:t>
    </dgm:pt>
    <dgm:pt modelId="{4D723983-8479-4F5B-9516-99FACD4619D3}">
      <dgm:prSet/>
      <dgm:spPr/>
      <dgm:t>
        <a:bodyPr/>
        <a:lstStyle/>
        <a:p>
          <a:r>
            <a:rPr lang="es-ES" b="1" dirty="0">
              <a:effectLst>
                <a:outerShdw blurRad="38100" dist="38100" dir="2700000" algn="tl">
                  <a:srgbClr val="000000">
                    <a:alpha val="43137"/>
                  </a:srgbClr>
                </a:outerShdw>
              </a:effectLst>
            </a:rPr>
            <a:t>Hosea 10:12</a:t>
          </a:r>
          <a:endParaRPr lang="es-ES" dirty="0">
            <a:effectLst>
              <a:outerShdw blurRad="38100" dist="38100" dir="2700000" algn="tl">
                <a:srgbClr val="000000">
                  <a:alpha val="43137"/>
                </a:srgbClr>
              </a:outerShdw>
            </a:effectLst>
          </a:endParaRPr>
        </a:p>
      </dgm:t>
    </dgm:pt>
    <dgm:pt modelId="{104C9A00-827C-427F-89F2-0DA752D9288C}" type="parTrans" cxnId="{EC5CC800-2AFA-4AA1-BFF9-6422BA1F5426}">
      <dgm:prSet/>
      <dgm:spPr/>
      <dgm:t>
        <a:bodyPr/>
        <a:lstStyle/>
        <a:p>
          <a:endParaRPr lang="es-ES"/>
        </a:p>
      </dgm:t>
    </dgm:pt>
    <dgm:pt modelId="{26C8FB7C-5A45-4D3C-A3D7-1C1685D7D6CF}" type="sibTrans" cxnId="{EC5CC800-2AFA-4AA1-BFF9-6422BA1F5426}">
      <dgm:prSet/>
      <dgm:spPr/>
      <dgm:t>
        <a:bodyPr/>
        <a:lstStyle/>
        <a:p>
          <a:endParaRPr lang="es-ES"/>
        </a:p>
      </dgm:t>
    </dgm:pt>
    <dgm:pt modelId="{F7269860-AB30-4283-9F5F-4D245ACA85CE}">
      <dgm:prSet/>
      <dgm:spPr/>
      <dgm:t>
        <a:bodyPr/>
        <a:lstStyle/>
        <a:p>
          <a:r>
            <a:rPr lang="es-ES" b="1" dirty="0">
              <a:effectLst>
                <a:outerShdw blurRad="38100" dist="38100" dir="2700000" algn="tl">
                  <a:srgbClr val="000000">
                    <a:alpha val="43137"/>
                  </a:srgbClr>
                </a:outerShdw>
              </a:effectLst>
            </a:rPr>
            <a:t>Micah 6:8</a:t>
          </a:r>
          <a:endParaRPr lang="es-ES" dirty="0">
            <a:effectLst>
              <a:outerShdw blurRad="38100" dist="38100" dir="2700000" algn="tl">
                <a:srgbClr val="000000">
                  <a:alpha val="43137"/>
                </a:srgbClr>
              </a:outerShdw>
            </a:effectLst>
          </a:endParaRPr>
        </a:p>
      </dgm:t>
    </dgm:pt>
    <dgm:pt modelId="{AAD0F523-72A2-4332-A1FD-F8ABB2E5AA21}" type="parTrans" cxnId="{790DF19D-39FC-4259-B520-5E8D825DE274}">
      <dgm:prSet/>
      <dgm:spPr/>
      <dgm:t>
        <a:bodyPr/>
        <a:lstStyle/>
        <a:p>
          <a:endParaRPr lang="es-ES"/>
        </a:p>
      </dgm:t>
    </dgm:pt>
    <dgm:pt modelId="{DA2A6F7D-0764-45F3-B79C-E89C6029D64B}" type="sibTrans" cxnId="{790DF19D-39FC-4259-B520-5E8D825DE274}">
      <dgm:prSet/>
      <dgm:spPr/>
      <dgm:t>
        <a:bodyPr/>
        <a:lstStyle/>
        <a:p>
          <a:endParaRPr lang="es-ES"/>
        </a:p>
      </dgm:t>
    </dgm:pt>
    <dgm:pt modelId="{296D1709-2C3B-4774-8B63-071B939F6C89}">
      <dgm:prSet/>
      <dgm:spPr/>
      <dgm:t>
        <a:bodyPr/>
        <a:lstStyle/>
        <a:p>
          <a:r>
            <a:rPr lang="es-ES" b="1" dirty="0">
              <a:effectLst>
                <a:outerShdw blurRad="38100" dist="38100" dir="2700000" algn="tl">
                  <a:srgbClr val="000000">
                    <a:alpha val="43137"/>
                  </a:srgbClr>
                </a:outerShdw>
              </a:effectLst>
            </a:rPr>
            <a:t>Zacariah 7:9-10</a:t>
          </a:r>
          <a:endParaRPr lang="es-ES" dirty="0">
            <a:effectLst>
              <a:outerShdw blurRad="38100" dist="38100" dir="2700000" algn="tl">
                <a:srgbClr val="000000">
                  <a:alpha val="43137"/>
                </a:srgbClr>
              </a:outerShdw>
            </a:effectLst>
          </a:endParaRPr>
        </a:p>
      </dgm:t>
    </dgm:pt>
    <dgm:pt modelId="{A4445807-0EBF-4F4C-A99B-0BB5F54F53CF}" type="parTrans" cxnId="{FFF3EDAD-1925-4998-B1C3-4A4E73F8B1F7}">
      <dgm:prSet/>
      <dgm:spPr/>
      <dgm:t>
        <a:bodyPr/>
        <a:lstStyle/>
        <a:p>
          <a:endParaRPr lang="es-ES"/>
        </a:p>
      </dgm:t>
    </dgm:pt>
    <dgm:pt modelId="{A6EFB009-BD6A-49E6-8C8F-B0ED02A0CCF5}" type="sibTrans" cxnId="{FFF3EDAD-1925-4998-B1C3-4A4E73F8B1F7}">
      <dgm:prSet/>
      <dgm:spPr/>
      <dgm:t>
        <a:bodyPr/>
        <a:lstStyle/>
        <a:p>
          <a:endParaRPr lang="es-ES"/>
        </a:p>
      </dgm:t>
    </dgm:pt>
    <dgm:pt modelId="{76544918-9567-4A3D-BB64-ECB2A649C39E}">
      <dgm:prSet/>
      <dgm:spPr/>
      <dgm:t>
        <a:bodyPr/>
        <a:lstStyle/>
        <a:p>
          <a:r>
            <a:rPr lang="es-ES" b="1" dirty="0">
              <a:effectLst>
                <a:outerShdw blurRad="38100" dist="38100" dir="2700000" algn="tl">
                  <a:srgbClr val="000000">
                    <a:alpha val="43137"/>
                  </a:srgbClr>
                </a:outerShdw>
              </a:effectLst>
            </a:rPr>
            <a:t>Malachi 3:5</a:t>
          </a:r>
          <a:endParaRPr lang="es-ES" dirty="0">
            <a:effectLst>
              <a:outerShdw blurRad="38100" dist="38100" dir="2700000" algn="tl">
                <a:srgbClr val="000000">
                  <a:alpha val="43137"/>
                </a:srgbClr>
              </a:outerShdw>
            </a:effectLst>
          </a:endParaRPr>
        </a:p>
      </dgm:t>
    </dgm:pt>
    <dgm:pt modelId="{4B172ACB-32FA-4DCF-A522-507D13494E1B}" type="parTrans" cxnId="{FA99CA54-23B9-4044-9FA4-20762FD9C196}">
      <dgm:prSet/>
      <dgm:spPr/>
      <dgm:t>
        <a:bodyPr/>
        <a:lstStyle/>
        <a:p>
          <a:endParaRPr lang="es-ES"/>
        </a:p>
      </dgm:t>
    </dgm:pt>
    <dgm:pt modelId="{3260A144-2F36-4598-A5F6-D529C436A60C}" type="sibTrans" cxnId="{FA99CA54-23B9-4044-9FA4-20762FD9C196}">
      <dgm:prSet/>
      <dgm:spPr/>
      <dgm:t>
        <a:bodyPr/>
        <a:lstStyle/>
        <a:p>
          <a:endParaRPr lang="es-ES"/>
        </a:p>
      </dgm:t>
    </dgm:pt>
    <dgm:pt modelId="{1DC68AE7-0E32-4AD2-B90A-2EFE7786E867}">
      <dgm:prSet custT="1"/>
      <dgm:spPr>
        <a:solidFill>
          <a:schemeClr val="accent2">
            <a:tint val="40000"/>
            <a:hueOff val="0"/>
            <a:satOff val="0"/>
            <a:lumOff val="0"/>
          </a:schemeClr>
        </a:solidFill>
        <a:ln w="28575">
          <a:solidFill>
            <a:schemeClr val="tx1"/>
          </a:solidFill>
        </a:ln>
      </dgm:spPr>
      <dgm:t>
        <a:bodyPr lIns="108000" rIns="0"/>
        <a:lstStyle/>
        <a:p>
          <a:pPr marL="0" indent="0">
            <a:buNone/>
          </a:pPr>
          <a:r>
            <a:rPr lang="es-ES" sz="1800" b="1" dirty="0"/>
            <a:t>“Learn to do right; seek justice. Defend the oppressed. Take up the cause of the fatherless; plead the case of the widow”</a:t>
          </a:r>
          <a:endParaRPr lang="es-ES" sz="1800" dirty="0"/>
        </a:p>
      </dgm:t>
    </dgm:pt>
    <dgm:pt modelId="{F70C673B-D368-4705-B67B-54B31AEFF23D}" type="parTrans" cxnId="{1A52595F-D839-405E-B297-414F9D58ACB8}">
      <dgm:prSet/>
      <dgm:spPr/>
      <dgm:t>
        <a:bodyPr/>
        <a:lstStyle/>
        <a:p>
          <a:endParaRPr lang="es-ES"/>
        </a:p>
      </dgm:t>
    </dgm:pt>
    <dgm:pt modelId="{46CC150B-7EEC-45C0-8E19-E6C7CD12777E}" type="sibTrans" cxnId="{1A52595F-D839-405E-B297-414F9D58ACB8}">
      <dgm:prSet/>
      <dgm:spPr/>
      <dgm:t>
        <a:bodyPr/>
        <a:lstStyle/>
        <a:p>
          <a:endParaRPr lang="es-ES"/>
        </a:p>
      </dgm:t>
    </dgm:pt>
    <dgm:pt modelId="{75F953E5-FE6B-498C-892A-10DF11FD495E}">
      <dgm:prSet custT="1"/>
      <dgm:spPr>
        <a:solidFill>
          <a:schemeClr val="accent2">
            <a:tint val="40000"/>
            <a:hueOff val="2345990"/>
            <a:satOff val="-5506"/>
            <a:lumOff val="-666"/>
          </a:schemeClr>
        </a:solidFill>
        <a:ln w="28575">
          <a:solidFill>
            <a:schemeClr val="tx1"/>
          </a:solidFill>
        </a:ln>
      </dgm:spPr>
      <dgm:t>
        <a:bodyPr lIns="108000" rIns="0"/>
        <a:lstStyle/>
        <a:p>
          <a:pPr marL="0" indent="0">
            <a:buNone/>
          </a:pPr>
          <a:r>
            <a:rPr lang="es-ES" sz="1800" b="1"/>
            <a:t>“He defended the cause of the poor and deedy, and so all went well. Is that not what it means to know me? Declares the Lord”</a:t>
          </a:r>
          <a:endParaRPr lang="es-ES" sz="1800" dirty="0"/>
        </a:p>
      </dgm:t>
    </dgm:pt>
    <dgm:pt modelId="{5671B1C8-D2F8-41CD-9D92-850A9ED8D4FD}" type="parTrans" cxnId="{568BC1EF-BF56-4B29-BE9F-A974E5612775}">
      <dgm:prSet/>
      <dgm:spPr/>
      <dgm:t>
        <a:bodyPr/>
        <a:lstStyle/>
        <a:p>
          <a:endParaRPr lang="es-ES"/>
        </a:p>
      </dgm:t>
    </dgm:pt>
    <dgm:pt modelId="{D59ADB45-8FA1-4ED3-89BD-E6EF675C7A2A}" type="sibTrans" cxnId="{568BC1EF-BF56-4B29-BE9F-A974E5612775}">
      <dgm:prSet/>
      <dgm:spPr/>
      <dgm:t>
        <a:bodyPr/>
        <a:lstStyle/>
        <a:p>
          <a:endParaRPr lang="es-ES"/>
        </a:p>
      </dgm:t>
    </dgm:pt>
    <dgm:pt modelId="{97F23DC3-C329-42D0-9B95-F5DE78B91F53}">
      <dgm:prSet custT="1"/>
      <dgm:spPr>
        <a:solidFill>
          <a:schemeClr val="accent2">
            <a:tint val="40000"/>
            <a:hueOff val="4691979"/>
            <a:satOff val="-11013"/>
            <a:lumOff val="-1333"/>
          </a:schemeClr>
        </a:solidFill>
        <a:ln w="28575">
          <a:solidFill>
            <a:schemeClr val="tx1"/>
          </a:solidFill>
        </a:ln>
      </dgm:spPr>
      <dgm:t>
        <a:bodyPr lIns="108000" rIns="0"/>
        <a:lstStyle/>
        <a:p>
          <a:pPr marL="0" indent="0">
            <a:buNone/>
          </a:pPr>
          <a:r>
            <a:rPr lang="es-ES" sz="1800" b="1" dirty="0"/>
            <a:t>“</a:t>
          </a:r>
          <a:r>
            <a:rPr lang="es-ES" sz="1600" b="1" dirty="0"/>
            <a:t>The People of the land practice extortion and commit robbery; they oppress the poor and needy and mistreat the forigner, denying them justice</a:t>
          </a:r>
          <a:r>
            <a:rPr lang="es-ES" sz="1800" b="1" dirty="0"/>
            <a:t>”</a:t>
          </a:r>
          <a:endParaRPr lang="es-ES" sz="1800" dirty="0"/>
        </a:p>
      </dgm:t>
    </dgm:pt>
    <dgm:pt modelId="{429C21AC-4CFA-4244-BE03-8E8E58C6813B}" type="parTrans" cxnId="{D6BD8175-26FD-4731-96AB-C9005AD70570}">
      <dgm:prSet/>
      <dgm:spPr/>
      <dgm:t>
        <a:bodyPr/>
        <a:lstStyle/>
        <a:p>
          <a:endParaRPr lang="es-ES"/>
        </a:p>
      </dgm:t>
    </dgm:pt>
    <dgm:pt modelId="{79BA2C20-8F4A-45A5-9F9B-A97880584CD2}" type="sibTrans" cxnId="{D6BD8175-26FD-4731-96AB-C9005AD70570}">
      <dgm:prSet/>
      <dgm:spPr/>
      <dgm:t>
        <a:bodyPr/>
        <a:lstStyle/>
        <a:p>
          <a:endParaRPr lang="es-ES"/>
        </a:p>
      </dgm:t>
    </dgm:pt>
    <dgm:pt modelId="{1B401843-E6CE-491F-BE1E-D1F8A5B08F9E}">
      <dgm:prSet custT="1"/>
      <dgm:spPr>
        <a:solidFill>
          <a:schemeClr val="accent2">
            <a:tint val="40000"/>
            <a:hueOff val="7037969"/>
            <a:satOff val="-16519"/>
            <a:lumOff val="-1999"/>
          </a:schemeClr>
        </a:solidFill>
        <a:ln w="28575">
          <a:solidFill>
            <a:schemeClr val="tx1"/>
          </a:solidFill>
        </a:ln>
      </dgm:spPr>
      <dgm:t>
        <a:bodyPr lIns="108000" rIns="0"/>
        <a:lstStyle/>
        <a:p>
          <a:pPr marL="0" indent="0">
            <a:buNone/>
          </a:pPr>
          <a:r>
            <a:rPr lang="es-ES" sz="1800" b="1" dirty="0"/>
            <a:t>”Sow righteousness for yourselves, reap the fruit of unfailing love”</a:t>
          </a:r>
          <a:endParaRPr lang="es-ES" sz="1800" dirty="0"/>
        </a:p>
      </dgm:t>
    </dgm:pt>
    <dgm:pt modelId="{152F8B9E-B948-40E4-8F51-2D03C3BC4A1B}" type="parTrans" cxnId="{65C93329-8893-4021-8996-11DA2E03419A}">
      <dgm:prSet/>
      <dgm:spPr/>
      <dgm:t>
        <a:bodyPr/>
        <a:lstStyle/>
        <a:p>
          <a:endParaRPr lang="es-ES"/>
        </a:p>
      </dgm:t>
    </dgm:pt>
    <dgm:pt modelId="{F7DC1A2F-686E-40A7-B05B-6323EAAF9909}" type="sibTrans" cxnId="{65C93329-8893-4021-8996-11DA2E03419A}">
      <dgm:prSet/>
      <dgm:spPr/>
      <dgm:t>
        <a:bodyPr/>
        <a:lstStyle/>
        <a:p>
          <a:endParaRPr lang="es-ES"/>
        </a:p>
      </dgm:t>
    </dgm:pt>
    <dgm:pt modelId="{9B92508A-DE8D-49B8-BD48-566B9532B881}">
      <dgm:prSet custT="1"/>
      <dgm:spPr>
        <a:solidFill>
          <a:schemeClr val="accent2">
            <a:tint val="40000"/>
            <a:hueOff val="9383958"/>
            <a:satOff val="-22025"/>
            <a:lumOff val="-2665"/>
          </a:schemeClr>
        </a:solidFill>
        <a:ln w="28575">
          <a:solidFill>
            <a:schemeClr val="tx1"/>
          </a:solidFill>
        </a:ln>
      </dgm:spPr>
      <dgm:t>
        <a:bodyPr lIns="108000" rIns="0"/>
        <a:lstStyle/>
        <a:p>
          <a:pPr marL="0" indent="0">
            <a:buNone/>
          </a:pPr>
          <a:r>
            <a:rPr lang="es-ES" sz="1600" b="1" dirty="0"/>
            <a:t>“</a:t>
          </a:r>
          <a:r>
            <a:rPr lang="en-US" sz="1600" b="1" dirty="0"/>
            <a:t>He has shown you, O mortal, what is good. And what does the Lord require of you? To act justly and to love mercy and to walk humbly with your God</a:t>
          </a:r>
          <a:r>
            <a:rPr lang="es-ES" sz="1600" b="1" dirty="0"/>
            <a:t>”</a:t>
          </a:r>
          <a:endParaRPr lang="es-ES" sz="1600" dirty="0"/>
        </a:p>
      </dgm:t>
    </dgm:pt>
    <dgm:pt modelId="{7482E1F6-927C-45D2-82BA-F968C776E56B}" type="parTrans" cxnId="{2C26F154-005F-4495-8A0F-BA9C5BD125CF}">
      <dgm:prSet/>
      <dgm:spPr/>
      <dgm:t>
        <a:bodyPr/>
        <a:lstStyle/>
        <a:p>
          <a:endParaRPr lang="es-ES"/>
        </a:p>
      </dgm:t>
    </dgm:pt>
    <dgm:pt modelId="{E17B693D-1BBE-49C9-B65A-9CB7D04239DD}" type="sibTrans" cxnId="{2C26F154-005F-4495-8A0F-BA9C5BD125CF}">
      <dgm:prSet/>
      <dgm:spPr/>
      <dgm:t>
        <a:bodyPr/>
        <a:lstStyle/>
        <a:p>
          <a:endParaRPr lang="es-ES"/>
        </a:p>
      </dgm:t>
    </dgm:pt>
    <dgm:pt modelId="{61877A6E-09AD-415E-A9D2-16130C327420}">
      <dgm:prSet custT="1"/>
      <dgm:spPr>
        <a:solidFill>
          <a:schemeClr val="accent2">
            <a:tint val="40000"/>
            <a:hueOff val="11729948"/>
            <a:satOff val="-27532"/>
            <a:lumOff val="-3332"/>
          </a:schemeClr>
        </a:solidFill>
        <a:ln w="28575">
          <a:solidFill>
            <a:schemeClr val="tx1"/>
          </a:solidFill>
        </a:ln>
      </dgm:spPr>
      <dgm:t>
        <a:bodyPr lIns="108000" rIns="0"/>
        <a:lstStyle/>
        <a:p>
          <a:pPr marL="0" indent="0">
            <a:buNone/>
          </a:pPr>
          <a:r>
            <a:rPr lang="es-ES" sz="1800" b="1" dirty="0"/>
            <a:t>“</a:t>
          </a:r>
          <a:r>
            <a:rPr lang="en-US" sz="1800" b="1" dirty="0"/>
            <a:t>This is what the Lord Almighty said: ‘Administer true justice; show mercy and compassion to one another.  Do not oppress the widow or the fatherless, the foreigner or the poor. Do not plot evil against each other</a:t>
          </a:r>
          <a:r>
            <a:rPr lang="es-ES" sz="1800" b="1" dirty="0"/>
            <a:t>”</a:t>
          </a:r>
          <a:endParaRPr lang="es-ES" sz="1800" dirty="0"/>
        </a:p>
      </dgm:t>
    </dgm:pt>
    <dgm:pt modelId="{EBC90CD9-E5ED-4B1F-8A33-F4A0B339D0B0}" type="parTrans" cxnId="{0F86D998-D0D6-41F5-8343-81739E170F64}">
      <dgm:prSet/>
      <dgm:spPr/>
      <dgm:t>
        <a:bodyPr/>
        <a:lstStyle/>
        <a:p>
          <a:endParaRPr lang="es-ES"/>
        </a:p>
      </dgm:t>
    </dgm:pt>
    <dgm:pt modelId="{7343F10C-8A13-4467-A309-C977A1AED6DF}" type="sibTrans" cxnId="{0F86D998-D0D6-41F5-8343-81739E170F64}">
      <dgm:prSet/>
      <dgm:spPr/>
      <dgm:t>
        <a:bodyPr/>
        <a:lstStyle/>
        <a:p>
          <a:endParaRPr lang="es-ES"/>
        </a:p>
      </dgm:t>
    </dgm:pt>
    <dgm:pt modelId="{B2BDBE13-7B98-4E5C-8EC3-0725A5A21375}">
      <dgm:prSet custT="1"/>
      <dgm:spPr>
        <a:solidFill>
          <a:schemeClr val="accent2">
            <a:tint val="40000"/>
            <a:hueOff val="14075937"/>
            <a:satOff val="-33038"/>
            <a:lumOff val="-3998"/>
          </a:schemeClr>
        </a:solidFill>
        <a:ln w="28575">
          <a:solidFill>
            <a:schemeClr val="tx1"/>
          </a:solidFill>
        </a:ln>
      </dgm:spPr>
      <dgm:t>
        <a:bodyPr lIns="108000" rIns="0"/>
        <a:lstStyle/>
        <a:p>
          <a:pPr marL="0" indent="0">
            <a:buNone/>
          </a:pPr>
          <a:r>
            <a:rPr lang="es-ES" sz="1600" b="1" dirty="0"/>
            <a:t>“</a:t>
          </a:r>
          <a:r>
            <a:rPr lang="en-US" sz="1600" b="1" dirty="0"/>
            <a:t>So I will come to put you on trial […] against those who defraud laborers of their wages, who oppress the widows and the fatherless, and deprive the foreigners among you of justice, but do not fear me,” says the Lord Almighty</a:t>
          </a:r>
          <a:r>
            <a:rPr lang="es-ES" sz="1600" b="1" dirty="0"/>
            <a:t>”</a:t>
          </a:r>
          <a:endParaRPr lang="es-ES" sz="1600" dirty="0"/>
        </a:p>
      </dgm:t>
    </dgm:pt>
    <dgm:pt modelId="{277477F8-83CE-475E-BB7D-0DF33EB02D6A}" type="parTrans" cxnId="{DF34ECFE-0E62-44C0-8726-8E4F4EFFAD52}">
      <dgm:prSet/>
      <dgm:spPr/>
      <dgm:t>
        <a:bodyPr/>
        <a:lstStyle/>
        <a:p>
          <a:endParaRPr lang="es-ES"/>
        </a:p>
      </dgm:t>
    </dgm:pt>
    <dgm:pt modelId="{3F73271B-D11E-4842-9645-697CB186A05A}" type="sibTrans" cxnId="{DF34ECFE-0E62-44C0-8726-8E4F4EFFAD52}">
      <dgm:prSet/>
      <dgm:spPr/>
      <dgm:t>
        <a:bodyPr/>
        <a:lstStyle/>
        <a:p>
          <a:endParaRPr lang="es-ES"/>
        </a:p>
      </dgm:t>
    </dgm:pt>
    <dgm:pt modelId="{BD4A8570-CC7F-464F-BC48-7DDE14A6848B}" type="pres">
      <dgm:prSet presAssocID="{03BC3EDE-E41A-472A-A6F1-E48A15CFAA62}" presName="Name0" presStyleCnt="0">
        <dgm:presLayoutVars>
          <dgm:dir/>
          <dgm:animLvl val="lvl"/>
          <dgm:resizeHandles val="exact"/>
        </dgm:presLayoutVars>
      </dgm:prSet>
      <dgm:spPr/>
    </dgm:pt>
    <dgm:pt modelId="{BF9BDCC3-7A19-4356-A1B2-B2D351A7602B}" type="pres">
      <dgm:prSet presAssocID="{10AAD06D-5847-45DC-8F79-1D1EF2208E64}" presName="linNode" presStyleCnt="0"/>
      <dgm:spPr/>
    </dgm:pt>
    <dgm:pt modelId="{EE426B0B-7CF0-4F98-9FBD-491B1679E687}" type="pres">
      <dgm:prSet presAssocID="{10AAD06D-5847-45DC-8F79-1D1EF2208E64}" presName="parentText" presStyleLbl="node1" presStyleIdx="0" presStyleCnt="7" custScaleX="55283">
        <dgm:presLayoutVars>
          <dgm:chMax val="1"/>
          <dgm:bulletEnabled val="1"/>
        </dgm:presLayoutVars>
      </dgm:prSet>
      <dgm:spPr/>
    </dgm:pt>
    <dgm:pt modelId="{7397958B-869F-4C35-9410-27CF505F0636}" type="pres">
      <dgm:prSet presAssocID="{10AAD06D-5847-45DC-8F79-1D1EF2208E64}" presName="descendantText" presStyleLbl="alignAccFollowNode1" presStyleIdx="0" presStyleCnt="7" custScaleX="134533">
        <dgm:presLayoutVars>
          <dgm:bulletEnabled val="1"/>
        </dgm:presLayoutVars>
      </dgm:prSet>
      <dgm:spPr/>
    </dgm:pt>
    <dgm:pt modelId="{FFDAB2CD-10CC-4773-94F5-6EC273DBF82B}" type="pres">
      <dgm:prSet presAssocID="{48941039-4A51-4785-86F9-81E138E76E86}" presName="sp" presStyleCnt="0"/>
      <dgm:spPr/>
    </dgm:pt>
    <dgm:pt modelId="{9B91C622-14EA-4507-8592-F11C79331443}" type="pres">
      <dgm:prSet presAssocID="{B9144B97-C798-4529-AE0E-41AD2FE7E423}" presName="linNode" presStyleCnt="0"/>
      <dgm:spPr/>
    </dgm:pt>
    <dgm:pt modelId="{BFEAEF67-56C2-4B6B-BEAC-918C0005F8C0}" type="pres">
      <dgm:prSet presAssocID="{B9144B97-C798-4529-AE0E-41AD2FE7E423}" presName="parentText" presStyleLbl="node1" presStyleIdx="1" presStyleCnt="7" custScaleX="55283">
        <dgm:presLayoutVars>
          <dgm:chMax val="1"/>
          <dgm:bulletEnabled val="1"/>
        </dgm:presLayoutVars>
      </dgm:prSet>
      <dgm:spPr/>
    </dgm:pt>
    <dgm:pt modelId="{2ABB2423-D85A-4248-91A6-A9110884859E}" type="pres">
      <dgm:prSet presAssocID="{B9144B97-C798-4529-AE0E-41AD2FE7E423}" presName="descendantText" presStyleLbl="alignAccFollowNode1" presStyleIdx="1" presStyleCnt="7" custScaleX="134533">
        <dgm:presLayoutVars>
          <dgm:bulletEnabled val="1"/>
        </dgm:presLayoutVars>
      </dgm:prSet>
      <dgm:spPr/>
    </dgm:pt>
    <dgm:pt modelId="{FE0732F9-EB78-4FF7-9BF6-837333F74EEB}" type="pres">
      <dgm:prSet presAssocID="{5EA98401-DC6B-4610-95CD-987910275ED1}" presName="sp" presStyleCnt="0"/>
      <dgm:spPr/>
    </dgm:pt>
    <dgm:pt modelId="{62A5578A-027F-43B8-905C-27DEECC6E4D5}" type="pres">
      <dgm:prSet presAssocID="{131C37F1-6F9D-4684-A0BE-2C512AA99F64}" presName="linNode" presStyleCnt="0"/>
      <dgm:spPr/>
    </dgm:pt>
    <dgm:pt modelId="{614F37ED-8ECF-4130-8F02-F016B0A6CED1}" type="pres">
      <dgm:prSet presAssocID="{131C37F1-6F9D-4684-A0BE-2C512AA99F64}" presName="parentText" presStyleLbl="node1" presStyleIdx="2" presStyleCnt="7" custScaleX="55283">
        <dgm:presLayoutVars>
          <dgm:chMax val="1"/>
          <dgm:bulletEnabled val="1"/>
        </dgm:presLayoutVars>
      </dgm:prSet>
      <dgm:spPr/>
    </dgm:pt>
    <dgm:pt modelId="{136E55F6-42A3-4112-A9CB-98088CE9647F}" type="pres">
      <dgm:prSet presAssocID="{131C37F1-6F9D-4684-A0BE-2C512AA99F64}" presName="descendantText" presStyleLbl="alignAccFollowNode1" presStyleIdx="2" presStyleCnt="7" custScaleX="134533">
        <dgm:presLayoutVars>
          <dgm:bulletEnabled val="1"/>
        </dgm:presLayoutVars>
      </dgm:prSet>
      <dgm:spPr/>
    </dgm:pt>
    <dgm:pt modelId="{A2365518-C0C0-498A-A195-39057248EEA5}" type="pres">
      <dgm:prSet presAssocID="{F7870164-DE56-480B-8984-4AA0206E0600}" presName="sp" presStyleCnt="0"/>
      <dgm:spPr/>
    </dgm:pt>
    <dgm:pt modelId="{8CDA47AF-0F04-4176-8A86-D3DF56C22790}" type="pres">
      <dgm:prSet presAssocID="{4D723983-8479-4F5B-9516-99FACD4619D3}" presName="linNode" presStyleCnt="0"/>
      <dgm:spPr/>
    </dgm:pt>
    <dgm:pt modelId="{4691C31B-F8A7-4E79-8CEA-93939592ED1B}" type="pres">
      <dgm:prSet presAssocID="{4D723983-8479-4F5B-9516-99FACD4619D3}" presName="parentText" presStyleLbl="node1" presStyleIdx="3" presStyleCnt="7" custScaleX="55283">
        <dgm:presLayoutVars>
          <dgm:chMax val="1"/>
          <dgm:bulletEnabled val="1"/>
        </dgm:presLayoutVars>
      </dgm:prSet>
      <dgm:spPr/>
    </dgm:pt>
    <dgm:pt modelId="{3EE339F1-6D88-4AA1-B7EA-FC2577E5D282}" type="pres">
      <dgm:prSet presAssocID="{4D723983-8479-4F5B-9516-99FACD4619D3}" presName="descendantText" presStyleLbl="alignAccFollowNode1" presStyleIdx="3" presStyleCnt="7" custScaleX="134533">
        <dgm:presLayoutVars>
          <dgm:bulletEnabled val="1"/>
        </dgm:presLayoutVars>
      </dgm:prSet>
      <dgm:spPr/>
    </dgm:pt>
    <dgm:pt modelId="{C8BEBECD-93C0-46E1-AA89-91B2D3F03F88}" type="pres">
      <dgm:prSet presAssocID="{26C8FB7C-5A45-4D3C-A3D7-1C1685D7D6CF}" presName="sp" presStyleCnt="0"/>
      <dgm:spPr/>
    </dgm:pt>
    <dgm:pt modelId="{A315DE77-3E87-41CD-A336-7EF59F983461}" type="pres">
      <dgm:prSet presAssocID="{F7269860-AB30-4283-9F5F-4D245ACA85CE}" presName="linNode" presStyleCnt="0"/>
      <dgm:spPr/>
    </dgm:pt>
    <dgm:pt modelId="{925E9C34-9BC0-45F0-86A1-B55232C62A2E}" type="pres">
      <dgm:prSet presAssocID="{F7269860-AB30-4283-9F5F-4D245ACA85CE}" presName="parentText" presStyleLbl="node1" presStyleIdx="4" presStyleCnt="7" custScaleX="55283">
        <dgm:presLayoutVars>
          <dgm:chMax val="1"/>
          <dgm:bulletEnabled val="1"/>
        </dgm:presLayoutVars>
      </dgm:prSet>
      <dgm:spPr/>
    </dgm:pt>
    <dgm:pt modelId="{2F47D81A-1720-437F-9533-1391755459ED}" type="pres">
      <dgm:prSet presAssocID="{F7269860-AB30-4283-9F5F-4D245ACA85CE}" presName="descendantText" presStyleLbl="alignAccFollowNode1" presStyleIdx="4" presStyleCnt="7" custScaleX="134533">
        <dgm:presLayoutVars>
          <dgm:bulletEnabled val="1"/>
        </dgm:presLayoutVars>
      </dgm:prSet>
      <dgm:spPr/>
    </dgm:pt>
    <dgm:pt modelId="{344C0148-5C65-4F8A-9244-D928EF50823E}" type="pres">
      <dgm:prSet presAssocID="{DA2A6F7D-0764-45F3-B79C-E89C6029D64B}" presName="sp" presStyleCnt="0"/>
      <dgm:spPr/>
    </dgm:pt>
    <dgm:pt modelId="{8DB2793C-F7B9-41F0-A209-326E830313E6}" type="pres">
      <dgm:prSet presAssocID="{296D1709-2C3B-4774-8B63-071B939F6C89}" presName="linNode" presStyleCnt="0"/>
      <dgm:spPr/>
    </dgm:pt>
    <dgm:pt modelId="{A1C7ACD9-2D17-4421-9B3D-59B5089166FD}" type="pres">
      <dgm:prSet presAssocID="{296D1709-2C3B-4774-8B63-071B939F6C89}" presName="parentText" presStyleLbl="node1" presStyleIdx="5" presStyleCnt="7" custScaleX="55283">
        <dgm:presLayoutVars>
          <dgm:chMax val="1"/>
          <dgm:bulletEnabled val="1"/>
        </dgm:presLayoutVars>
      </dgm:prSet>
      <dgm:spPr/>
    </dgm:pt>
    <dgm:pt modelId="{ACA582B5-97CB-4E2D-A0B1-193328CC81EF}" type="pres">
      <dgm:prSet presAssocID="{296D1709-2C3B-4774-8B63-071B939F6C89}" presName="descendantText" presStyleLbl="alignAccFollowNode1" presStyleIdx="5" presStyleCnt="7" custScaleX="134533" custScaleY="147118" custLinFactNeighborY="-5064">
        <dgm:presLayoutVars>
          <dgm:bulletEnabled val="1"/>
        </dgm:presLayoutVars>
      </dgm:prSet>
      <dgm:spPr/>
    </dgm:pt>
    <dgm:pt modelId="{A566D52C-3FE2-4110-8D82-484DF71723A1}" type="pres">
      <dgm:prSet presAssocID="{A6EFB009-BD6A-49E6-8C8F-B0ED02A0CCF5}" presName="sp" presStyleCnt="0"/>
      <dgm:spPr/>
    </dgm:pt>
    <dgm:pt modelId="{26B4E3E8-05F1-49E9-86C5-36E7FD1C9088}" type="pres">
      <dgm:prSet presAssocID="{76544918-9567-4A3D-BB64-ECB2A649C39E}" presName="linNode" presStyleCnt="0"/>
      <dgm:spPr/>
    </dgm:pt>
    <dgm:pt modelId="{2B88BE4A-63FB-46F2-8B5A-BAF90E89DF04}" type="pres">
      <dgm:prSet presAssocID="{76544918-9567-4A3D-BB64-ECB2A649C39E}" presName="parentText" presStyleLbl="node1" presStyleIdx="6" presStyleCnt="7" custScaleX="55283">
        <dgm:presLayoutVars>
          <dgm:chMax val="1"/>
          <dgm:bulletEnabled val="1"/>
        </dgm:presLayoutVars>
      </dgm:prSet>
      <dgm:spPr/>
    </dgm:pt>
    <dgm:pt modelId="{C0E403E4-367C-497A-ABC5-A5F95FF1DC9E}" type="pres">
      <dgm:prSet presAssocID="{76544918-9567-4A3D-BB64-ECB2A649C39E}" presName="descendantText" presStyleLbl="alignAccFollowNode1" presStyleIdx="6" presStyleCnt="7" custScaleX="134533" custScaleY="147118">
        <dgm:presLayoutVars>
          <dgm:bulletEnabled val="1"/>
        </dgm:presLayoutVars>
      </dgm:prSet>
      <dgm:spPr/>
    </dgm:pt>
  </dgm:ptLst>
  <dgm:cxnLst>
    <dgm:cxn modelId="{EC5CC800-2AFA-4AA1-BFF9-6422BA1F5426}" srcId="{03BC3EDE-E41A-472A-A6F1-E48A15CFAA62}" destId="{4D723983-8479-4F5B-9516-99FACD4619D3}" srcOrd="3" destOrd="0" parTransId="{104C9A00-827C-427F-89F2-0DA752D9288C}" sibTransId="{26C8FB7C-5A45-4D3C-A3D7-1C1685D7D6CF}"/>
    <dgm:cxn modelId="{51427516-3FEB-4FAB-B370-58B5CAD0CBFD}" type="presOf" srcId="{B9144B97-C798-4529-AE0E-41AD2FE7E423}" destId="{BFEAEF67-56C2-4B6B-BEAC-918C0005F8C0}" srcOrd="0" destOrd="0" presId="urn:microsoft.com/office/officeart/2005/8/layout/vList5"/>
    <dgm:cxn modelId="{65C93329-8893-4021-8996-11DA2E03419A}" srcId="{4D723983-8479-4F5B-9516-99FACD4619D3}" destId="{1B401843-E6CE-491F-BE1E-D1F8A5B08F9E}" srcOrd="0" destOrd="0" parTransId="{152F8B9E-B948-40E4-8F51-2D03C3BC4A1B}" sibTransId="{F7DC1A2F-686E-40A7-B05B-6323EAAF9909}"/>
    <dgm:cxn modelId="{6A33915D-508C-4544-AB30-64207B3D922D}" type="presOf" srcId="{131C37F1-6F9D-4684-A0BE-2C512AA99F64}" destId="{614F37ED-8ECF-4130-8F02-F016B0A6CED1}" srcOrd="0" destOrd="0" presId="urn:microsoft.com/office/officeart/2005/8/layout/vList5"/>
    <dgm:cxn modelId="{1A52595F-D839-405E-B297-414F9D58ACB8}" srcId="{10AAD06D-5847-45DC-8F79-1D1EF2208E64}" destId="{1DC68AE7-0E32-4AD2-B90A-2EFE7786E867}" srcOrd="0" destOrd="0" parTransId="{F70C673B-D368-4705-B67B-54B31AEFF23D}" sibTransId="{46CC150B-7EEC-45C0-8E19-E6C7CD12777E}"/>
    <dgm:cxn modelId="{0F03AA41-1918-4888-A777-C888543EDC5F}" type="presOf" srcId="{296D1709-2C3B-4774-8B63-071B939F6C89}" destId="{A1C7ACD9-2D17-4421-9B3D-59B5089166FD}" srcOrd="0" destOrd="0" presId="urn:microsoft.com/office/officeart/2005/8/layout/vList5"/>
    <dgm:cxn modelId="{F7460A46-5847-4029-8AA8-46908041A0D7}" type="presOf" srcId="{10AAD06D-5847-45DC-8F79-1D1EF2208E64}" destId="{EE426B0B-7CF0-4F98-9FBD-491B1679E687}" srcOrd="0" destOrd="0" presId="urn:microsoft.com/office/officeart/2005/8/layout/vList5"/>
    <dgm:cxn modelId="{2B418172-8017-43F8-9DE9-B48B352FD264}" type="presOf" srcId="{9B92508A-DE8D-49B8-BD48-566B9532B881}" destId="{2F47D81A-1720-437F-9533-1391755459ED}" srcOrd="0" destOrd="0" presId="urn:microsoft.com/office/officeart/2005/8/layout/vList5"/>
    <dgm:cxn modelId="{FA99CA54-23B9-4044-9FA4-20762FD9C196}" srcId="{03BC3EDE-E41A-472A-A6F1-E48A15CFAA62}" destId="{76544918-9567-4A3D-BB64-ECB2A649C39E}" srcOrd="6" destOrd="0" parTransId="{4B172ACB-32FA-4DCF-A522-507D13494E1B}" sibTransId="{3260A144-2F36-4598-A5F6-D529C436A60C}"/>
    <dgm:cxn modelId="{2C26F154-005F-4495-8A0F-BA9C5BD125CF}" srcId="{F7269860-AB30-4283-9F5F-4D245ACA85CE}" destId="{9B92508A-DE8D-49B8-BD48-566B9532B881}" srcOrd="0" destOrd="0" parTransId="{7482E1F6-927C-45D2-82BA-F968C776E56B}" sibTransId="{E17B693D-1BBE-49C9-B65A-9CB7D04239DD}"/>
    <dgm:cxn modelId="{D6BD8175-26FD-4731-96AB-C9005AD70570}" srcId="{131C37F1-6F9D-4684-A0BE-2C512AA99F64}" destId="{97F23DC3-C329-42D0-9B95-F5DE78B91F53}" srcOrd="0" destOrd="0" parTransId="{429C21AC-4CFA-4244-BE03-8E8E58C6813B}" sibTransId="{79BA2C20-8F4A-45A5-9F9B-A97880584CD2}"/>
    <dgm:cxn modelId="{25655A77-320F-47BA-BC08-472515C45B6A}" type="presOf" srcId="{F7269860-AB30-4283-9F5F-4D245ACA85CE}" destId="{925E9C34-9BC0-45F0-86A1-B55232C62A2E}" srcOrd="0" destOrd="0" presId="urn:microsoft.com/office/officeart/2005/8/layout/vList5"/>
    <dgm:cxn modelId="{7D43525A-94AF-43BE-BE0A-DB9B021F4A05}" type="presOf" srcId="{03BC3EDE-E41A-472A-A6F1-E48A15CFAA62}" destId="{BD4A8570-CC7F-464F-BC48-7DDE14A6848B}" srcOrd="0" destOrd="0" presId="urn:microsoft.com/office/officeart/2005/8/layout/vList5"/>
    <dgm:cxn modelId="{5A523A96-C4B7-46C8-A1A6-A8CB3193118D}" type="presOf" srcId="{97F23DC3-C329-42D0-9B95-F5DE78B91F53}" destId="{136E55F6-42A3-4112-A9CB-98088CE9647F}" srcOrd="0" destOrd="0" presId="urn:microsoft.com/office/officeart/2005/8/layout/vList5"/>
    <dgm:cxn modelId="{0F86D998-D0D6-41F5-8343-81739E170F64}" srcId="{296D1709-2C3B-4774-8B63-071B939F6C89}" destId="{61877A6E-09AD-415E-A9D2-16130C327420}" srcOrd="0" destOrd="0" parTransId="{EBC90CD9-E5ED-4B1F-8A33-F4A0B339D0B0}" sibTransId="{7343F10C-8A13-4467-A309-C977A1AED6DF}"/>
    <dgm:cxn modelId="{790DF19D-39FC-4259-B520-5E8D825DE274}" srcId="{03BC3EDE-E41A-472A-A6F1-E48A15CFAA62}" destId="{F7269860-AB30-4283-9F5F-4D245ACA85CE}" srcOrd="4" destOrd="0" parTransId="{AAD0F523-72A2-4332-A1FD-F8ABB2E5AA21}" sibTransId="{DA2A6F7D-0764-45F3-B79C-E89C6029D64B}"/>
    <dgm:cxn modelId="{D3B7A1A2-E84E-441F-A4DE-1C02CAC9A1CE}" type="presOf" srcId="{1B401843-E6CE-491F-BE1E-D1F8A5B08F9E}" destId="{3EE339F1-6D88-4AA1-B7EA-FC2577E5D282}" srcOrd="0" destOrd="0" presId="urn:microsoft.com/office/officeart/2005/8/layout/vList5"/>
    <dgm:cxn modelId="{FFF3EDAD-1925-4998-B1C3-4A4E73F8B1F7}" srcId="{03BC3EDE-E41A-472A-A6F1-E48A15CFAA62}" destId="{296D1709-2C3B-4774-8B63-071B939F6C89}" srcOrd="5" destOrd="0" parTransId="{A4445807-0EBF-4F4C-A99B-0BB5F54F53CF}" sibTransId="{A6EFB009-BD6A-49E6-8C8F-B0ED02A0CCF5}"/>
    <dgm:cxn modelId="{8D3CE5B2-FB4C-48B9-8813-78FF52C31761}" srcId="{03BC3EDE-E41A-472A-A6F1-E48A15CFAA62}" destId="{B9144B97-C798-4529-AE0E-41AD2FE7E423}" srcOrd="1" destOrd="0" parTransId="{AA4794E4-A743-4464-A149-4D33317EA3D0}" sibTransId="{5EA98401-DC6B-4610-95CD-987910275ED1}"/>
    <dgm:cxn modelId="{82826FB6-C711-408A-87B3-E586EE2C2E9B}" type="presOf" srcId="{61877A6E-09AD-415E-A9D2-16130C327420}" destId="{ACA582B5-97CB-4E2D-A0B1-193328CC81EF}" srcOrd="0" destOrd="0" presId="urn:microsoft.com/office/officeart/2005/8/layout/vList5"/>
    <dgm:cxn modelId="{48909AC2-C8C3-4559-8F8C-8AB889F42F6B}" type="presOf" srcId="{1DC68AE7-0E32-4AD2-B90A-2EFE7786E867}" destId="{7397958B-869F-4C35-9410-27CF505F0636}" srcOrd="0" destOrd="0" presId="urn:microsoft.com/office/officeart/2005/8/layout/vList5"/>
    <dgm:cxn modelId="{A5BE36C3-6940-4149-9247-CF1799DF2C04}" srcId="{03BC3EDE-E41A-472A-A6F1-E48A15CFAA62}" destId="{131C37F1-6F9D-4684-A0BE-2C512AA99F64}" srcOrd="2" destOrd="0" parTransId="{6354B753-B5AD-49D6-B6DD-4BDE2B454C2A}" sibTransId="{F7870164-DE56-480B-8984-4AA0206E0600}"/>
    <dgm:cxn modelId="{3A2BE6C8-A359-460D-9D54-D02C809CCDDA}" type="presOf" srcId="{75F953E5-FE6B-498C-892A-10DF11FD495E}" destId="{2ABB2423-D85A-4248-91A6-A9110884859E}" srcOrd="0" destOrd="0" presId="urn:microsoft.com/office/officeart/2005/8/layout/vList5"/>
    <dgm:cxn modelId="{C9EBCAD8-5C3B-43EF-A194-A98869A89AB6}" type="presOf" srcId="{4D723983-8479-4F5B-9516-99FACD4619D3}" destId="{4691C31B-F8A7-4E79-8CEA-93939592ED1B}" srcOrd="0" destOrd="0" presId="urn:microsoft.com/office/officeart/2005/8/layout/vList5"/>
    <dgm:cxn modelId="{9F00AEDB-2CB6-4863-8DAC-9A0E67BF0ED5}" type="presOf" srcId="{B2BDBE13-7B98-4E5C-8EC3-0725A5A21375}" destId="{C0E403E4-367C-497A-ABC5-A5F95FF1DC9E}" srcOrd="0" destOrd="0" presId="urn:microsoft.com/office/officeart/2005/8/layout/vList5"/>
    <dgm:cxn modelId="{B1B5FAEB-C763-455A-A983-6B42F1698D27}" srcId="{03BC3EDE-E41A-472A-A6F1-E48A15CFAA62}" destId="{10AAD06D-5847-45DC-8F79-1D1EF2208E64}" srcOrd="0" destOrd="0" parTransId="{E037654A-0ABA-4042-97DF-C372279C56A8}" sibTransId="{48941039-4A51-4785-86F9-81E138E76E86}"/>
    <dgm:cxn modelId="{616973EC-B6AB-4CA3-BB68-8C16D32B05EA}" type="presOf" srcId="{76544918-9567-4A3D-BB64-ECB2A649C39E}" destId="{2B88BE4A-63FB-46F2-8B5A-BAF90E89DF04}" srcOrd="0" destOrd="0" presId="urn:microsoft.com/office/officeart/2005/8/layout/vList5"/>
    <dgm:cxn modelId="{568BC1EF-BF56-4B29-BE9F-A974E5612775}" srcId="{B9144B97-C798-4529-AE0E-41AD2FE7E423}" destId="{75F953E5-FE6B-498C-892A-10DF11FD495E}" srcOrd="0" destOrd="0" parTransId="{5671B1C8-D2F8-41CD-9D92-850A9ED8D4FD}" sibTransId="{D59ADB45-8FA1-4ED3-89BD-E6EF675C7A2A}"/>
    <dgm:cxn modelId="{DF34ECFE-0E62-44C0-8726-8E4F4EFFAD52}" srcId="{76544918-9567-4A3D-BB64-ECB2A649C39E}" destId="{B2BDBE13-7B98-4E5C-8EC3-0725A5A21375}" srcOrd="0" destOrd="0" parTransId="{277477F8-83CE-475E-BB7D-0DF33EB02D6A}" sibTransId="{3F73271B-D11E-4842-9645-697CB186A05A}"/>
    <dgm:cxn modelId="{F1396DB0-FDE5-4820-96F6-F171896354E2}" type="presParOf" srcId="{BD4A8570-CC7F-464F-BC48-7DDE14A6848B}" destId="{BF9BDCC3-7A19-4356-A1B2-B2D351A7602B}" srcOrd="0" destOrd="0" presId="urn:microsoft.com/office/officeart/2005/8/layout/vList5"/>
    <dgm:cxn modelId="{C67425DA-2C83-40F0-B165-DA7A4EEEB749}" type="presParOf" srcId="{BF9BDCC3-7A19-4356-A1B2-B2D351A7602B}" destId="{EE426B0B-7CF0-4F98-9FBD-491B1679E687}" srcOrd="0" destOrd="0" presId="urn:microsoft.com/office/officeart/2005/8/layout/vList5"/>
    <dgm:cxn modelId="{E9526D0D-0D0E-4E22-A734-C2381E1A750B}" type="presParOf" srcId="{BF9BDCC3-7A19-4356-A1B2-B2D351A7602B}" destId="{7397958B-869F-4C35-9410-27CF505F0636}" srcOrd="1" destOrd="0" presId="urn:microsoft.com/office/officeart/2005/8/layout/vList5"/>
    <dgm:cxn modelId="{5C6643AD-32FB-4DE5-8257-D18C2254F3B8}" type="presParOf" srcId="{BD4A8570-CC7F-464F-BC48-7DDE14A6848B}" destId="{FFDAB2CD-10CC-4773-94F5-6EC273DBF82B}" srcOrd="1" destOrd="0" presId="urn:microsoft.com/office/officeart/2005/8/layout/vList5"/>
    <dgm:cxn modelId="{92BE1C62-69A3-4BBD-9566-4111B4A390C2}" type="presParOf" srcId="{BD4A8570-CC7F-464F-BC48-7DDE14A6848B}" destId="{9B91C622-14EA-4507-8592-F11C79331443}" srcOrd="2" destOrd="0" presId="urn:microsoft.com/office/officeart/2005/8/layout/vList5"/>
    <dgm:cxn modelId="{20010F52-2E7A-469A-ABC5-C323AE0376F1}" type="presParOf" srcId="{9B91C622-14EA-4507-8592-F11C79331443}" destId="{BFEAEF67-56C2-4B6B-BEAC-918C0005F8C0}" srcOrd="0" destOrd="0" presId="urn:microsoft.com/office/officeart/2005/8/layout/vList5"/>
    <dgm:cxn modelId="{483AF980-A410-4DC2-A1A0-56A5970302ED}" type="presParOf" srcId="{9B91C622-14EA-4507-8592-F11C79331443}" destId="{2ABB2423-D85A-4248-91A6-A9110884859E}" srcOrd="1" destOrd="0" presId="urn:microsoft.com/office/officeart/2005/8/layout/vList5"/>
    <dgm:cxn modelId="{6F9563AD-FA0A-4A7C-A559-F3077CE01585}" type="presParOf" srcId="{BD4A8570-CC7F-464F-BC48-7DDE14A6848B}" destId="{FE0732F9-EB78-4FF7-9BF6-837333F74EEB}" srcOrd="3" destOrd="0" presId="urn:microsoft.com/office/officeart/2005/8/layout/vList5"/>
    <dgm:cxn modelId="{D8F68D6E-B6C2-4D03-8E67-2741E3E1EEE6}" type="presParOf" srcId="{BD4A8570-CC7F-464F-BC48-7DDE14A6848B}" destId="{62A5578A-027F-43B8-905C-27DEECC6E4D5}" srcOrd="4" destOrd="0" presId="urn:microsoft.com/office/officeart/2005/8/layout/vList5"/>
    <dgm:cxn modelId="{168718DB-C9A4-4F1D-B04C-B710BB8235D3}" type="presParOf" srcId="{62A5578A-027F-43B8-905C-27DEECC6E4D5}" destId="{614F37ED-8ECF-4130-8F02-F016B0A6CED1}" srcOrd="0" destOrd="0" presId="urn:microsoft.com/office/officeart/2005/8/layout/vList5"/>
    <dgm:cxn modelId="{99F4A49E-B2A9-4459-B5A1-5A638564F2B8}" type="presParOf" srcId="{62A5578A-027F-43B8-905C-27DEECC6E4D5}" destId="{136E55F6-42A3-4112-A9CB-98088CE9647F}" srcOrd="1" destOrd="0" presId="urn:microsoft.com/office/officeart/2005/8/layout/vList5"/>
    <dgm:cxn modelId="{26CBACE8-553F-4AF7-AF00-267EDFA5E318}" type="presParOf" srcId="{BD4A8570-CC7F-464F-BC48-7DDE14A6848B}" destId="{A2365518-C0C0-498A-A195-39057248EEA5}" srcOrd="5" destOrd="0" presId="urn:microsoft.com/office/officeart/2005/8/layout/vList5"/>
    <dgm:cxn modelId="{8CB5F2A2-2D96-422D-9A1C-862F3FE163B1}" type="presParOf" srcId="{BD4A8570-CC7F-464F-BC48-7DDE14A6848B}" destId="{8CDA47AF-0F04-4176-8A86-D3DF56C22790}" srcOrd="6" destOrd="0" presId="urn:microsoft.com/office/officeart/2005/8/layout/vList5"/>
    <dgm:cxn modelId="{91F08B87-450E-4ED4-9488-B1C64E14205C}" type="presParOf" srcId="{8CDA47AF-0F04-4176-8A86-D3DF56C22790}" destId="{4691C31B-F8A7-4E79-8CEA-93939592ED1B}" srcOrd="0" destOrd="0" presId="urn:microsoft.com/office/officeart/2005/8/layout/vList5"/>
    <dgm:cxn modelId="{E2412F44-73D7-4A64-ACB9-CE75451CF3C9}" type="presParOf" srcId="{8CDA47AF-0F04-4176-8A86-D3DF56C22790}" destId="{3EE339F1-6D88-4AA1-B7EA-FC2577E5D282}" srcOrd="1" destOrd="0" presId="urn:microsoft.com/office/officeart/2005/8/layout/vList5"/>
    <dgm:cxn modelId="{C8CE8810-6D7C-4CBF-8783-DBDAEB0C50EC}" type="presParOf" srcId="{BD4A8570-CC7F-464F-BC48-7DDE14A6848B}" destId="{C8BEBECD-93C0-46E1-AA89-91B2D3F03F88}" srcOrd="7" destOrd="0" presId="urn:microsoft.com/office/officeart/2005/8/layout/vList5"/>
    <dgm:cxn modelId="{B527ECA2-2CA0-4FF8-B9C1-AEE306C60756}" type="presParOf" srcId="{BD4A8570-CC7F-464F-BC48-7DDE14A6848B}" destId="{A315DE77-3E87-41CD-A336-7EF59F983461}" srcOrd="8" destOrd="0" presId="urn:microsoft.com/office/officeart/2005/8/layout/vList5"/>
    <dgm:cxn modelId="{C3DC95AF-C0A3-486B-8C45-8576140C3683}" type="presParOf" srcId="{A315DE77-3E87-41CD-A336-7EF59F983461}" destId="{925E9C34-9BC0-45F0-86A1-B55232C62A2E}" srcOrd="0" destOrd="0" presId="urn:microsoft.com/office/officeart/2005/8/layout/vList5"/>
    <dgm:cxn modelId="{9918DA7D-1117-43B1-9E14-47A973821ED4}" type="presParOf" srcId="{A315DE77-3E87-41CD-A336-7EF59F983461}" destId="{2F47D81A-1720-437F-9533-1391755459ED}" srcOrd="1" destOrd="0" presId="urn:microsoft.com/office/officeart/2005/8/layout/vList5"/>
    <dgm:cxn modelId="{FF0993FE-988F-48D4-8F4E-99A968D26E0E}" type="presParOf" srcId="{BD4A8570-CC7F-464F-BC48-7DDE14A6848B}" destId="{344C0148-5C65-4F8A-9244-D928EF50823E}" srcOrd="9" destOrd="0" presId="urn:microsoft.com/office/officeart/2005/8/layout/vList5"/>
    <dgm:cxn modelId="{98290C67-9405-432F-BCCB-AE0B9FBF9E9A}" type="presParOf" srcId="{BD4A8570-CC7F-464F-BC48-7DDE14A6848B}" destId="{8DB2793C-F7B9-41F0-A209-326E830313E6}" srcOrd="10" destOrd="0" presId="urn:microsoft.com/office/officeart/2005/8/layout/vList5"/>
    <dgm:cxn modelId="{CD0A343D-2DEB-466B-9CFE-BAFD517D043B}" type="presParOf" srcId="{8DB2793C-F7B9-41F0-A209-326E830313E6}" destId="{A1C7ACD9-2D17-4421-9B3D-59B5089166FD}" srcOrd="0" destOrd="0" presId="urn:microsoft.com/office/officeart/2005/8/layout/vList5"/>
    <dgm:cxn modelId="{C1532DBF-AE35-44D7-8095-635E8135AB32}" type="presParOf" srcId="{8DB2793C-F7B9-41F0-A209-326E830313E6}" destId="{ACA582B5-97CB-4E2D-A0B1-193328CC81EF}" srcOrd="1" destOrd="0" presId="urn:microsoft.com/office/officeart/2005/8/layout/vList5"/>
    <dgm:cxn modelId="{BCD163A6-32C8-482C-9496-F1948EF67BB9}" type="presParOf" srcId="{BD4A8570-CC7F-464F-BC48-7DDE14A6848B}" destId="{A566D52C-3FE2-4110-8D82-484DF71723A1}" srcOrd="11" destOrd="0" presId="urn:microsoft.com/office/officeart/2005/8/layout/vList5"/>
    <dgm:cxn modelId="{CEF4B65B-C111-4856-ADAE-C8C600746D28}" type="presParOf" srcId="{BD4A8570-CC7F-464F-BC48-7DDE14A6848B}" destId="{26B4E3E8-05F1-49E9-86C5-36E7FD1C9088}" srcOrd="12" destOrd="0" presId="urn:microsoft.com/office/officeart/2005/8/layout/vList5"/>
    <dgm:cxn modelId="{B20D70D7-9206-4FB1-9730-7FE4EF355F1B}" type="presParOf" srcId="{26B4E3E8-05F1-49E9-86C5-36E7FD1C9088}" destId="{2B88BE4A-63FB-46F2-8B5A-BAF90E89DF04}" srcOrd="0" destOrd="0" presId="urn:microsoft.com/office/officeart/2005/8/layout/vList5"/>
    <dgm:cxn modelId="{2737FA0C-1CB6-47D1-9BFD-8D8B9B79B83C}" type="presParOf" srcId="{26B4E3E8-05F1-49E9-86C5-36E7FD1C9088}" destId="{C0E403E4-367C-497A-ABC5-A5F95FF1DC9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7958B-869F-4C35-9410-27CF505F0636}">
      <dsp:nvSpPr>
        <dsp:cNvPr id="0" name=""/>
        <dsp:cNvSpPr/>
      </dsp:nvSpPr>
      <dsp:spPr>
        <a:xfrm rot="5400000">
          <a:off x="4972523" y="-3239953"/>
          <a:ext cx="564328" cy="7186859"/>
        </a:xfrm>
        <a:prstGeom prst="round2SameRect">
          <a:avLst/>
        </a:prstGeom>
        <a:solidFill>
          <a:schemeClr val="accent2">
            <a:tint val="40000"/>
            <a:hueOff val="0"/>
            <a:satOff val="0"/>
            <a:lumOff val="0"/>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“Learn to do right; seek justice. Defend the oppressed. Take up the cause of the fatherless; plead the case of the widow”</a:t>
          </a:r>
          <a:endParaRPr lang="es-ES" sz="1800" kern="1200" dirty="0"/>
        </a:p>
      </dsp:txBody>
      <dsp:txXfrm rot="-5400000">
        <a:off x="1661258" y="98860"/>
        <a:ext cx="7159311" cy="509232"/>
      </dsp:txXfrm>
    </dsp:sp>
    <dsp:sp modelId="{EE426B0B-7CF0-4F98-9FBD-491B1679E687}">
      <dsp:nvSpPr>
        <dsp:cNvPr id="0" name=""/>
        <dsp:cNvSpPr/>
      </dsp:nvSpPr>
      <dsp:spPr>
        <a:xfrm>
          <a:off x="47" y="771"/>
          <a:ext cx="1661209" cy="7054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Isaiah 1:17</a:t>
          </a:r>
          <a:endParaRPr lang="es-ES" sz="2000" kern="1200" dirty="0">
            <a:effectLst>
              <a:outerShdw blurRad="38100" dist="38100" dir="2700000" algn="tl">
                <a:srgbClr val="000000">
                  <a:alpha val="43137"/>
                </a:srgbClr>
              </a:outerShdw>
            </a:effectLst>
          </a:endParaRPr>
        </a:p>
      </dsp:txBody>
      <dsp:txXfrm>
        <a:off x="34482" y="35206"/>
        <a:ext cx="1592339" cy="636540"/>
      </dsp:txXfrm>
    </dsp:sp>
    <dsp:sp modelId="{2ABB2423-D85A-4248-91A6-A9110884859E}">
      <dsp:nvSpPr>
        <dsp:cNvPr id="0" name=""/>
        <dsp:cNvSpPr/>
      </dsp:nvSpPr>
      <dsp:spPr>
        <a:xfrm rot="5400000">
          <a:off x="4972523" y="-2499272"/>
          <a:ext cx="564328" cy="7186859"/>
        </a:xfrm>
        <a:prstGeom prst="round2SameRect">
          <a:avLst/>
        </a:prstGeom>
        <a:solidFill>
          <a:schemeClr val="accent2">
            <a:tint val="40000"/>
            <a:hueOff val="2345990"/>
            <a:satOff val="-5506"/>
            <a:lumOff val="-666"/>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a:t>“He defended the cause of the poor and deedy, and so all went well. Is that not what it means to know me? Declares the Lord”</a:t>
          </a:r>
          <a:endParaRPr lang="es-ES" sz="1800" kern="1200" dirty="0"/>
        </a:p>
      </dsp:txBody>
      <dsp:txXfrm rot="-5400000">
        <a:off x="1661258" y="839541"/>
        <a:ext cx="7159311" cy="509232"/>
      </dsp:txXfrm>
    </dsp:sp>
    <dsp:sp modelId="{BFEAEF67-56C2-4B6B-BEAC-918C0005F8C0}">
      <dsp:nvSpPr>
        <dsp:cNvPr id="0" name=""/>
        <dsp:cNvSpPr/>
      </dsp:nvSpPr>
      <dsp:spPr>
        <a:xfrm>
          <a:off x="47" y="741452"/>
          <a:ext cx="1661209" cy="705410"/>
        </a:xfrm>
        <a:prstGeom prst="roundRect">
          <a:avLst/>
        </a:prstGeom>
        <a:gradFill rotWithShape="0">
          <a:gsLst>
            <a:gs pos="0">
              <a:schemeClr val="accent2">
                <a:hueOff val="2362505"/>
                <a:satOff val="0"/>
                <a:lumOff val="-2484"/>
                <a:alphaOff val="0"/>
                <a:satMod val="103000"/>
                <a:lumMod val="102000"/>
                <a:tint val="94000"/>
              </a:schemeClr>
            </a:gs>
            <a:gs pos="50000">
              <a:schemeClr val="accent2">
                <a:hueOff val="2362505"/>
                <a:satOff val="0"/>
                <a:lumOff val="-2484"/>
                <a:alphaOff val="0"/>
                <a:satMod val="110000"/>
                <a:lumMod val="100000"/>
                <a:shade val="100000"/>
              </a:schemeClr>
            </a:gs>
            <a:gs pos="100000">
              <a:schemeClr val="accent2">
                <a:hueOff val="2362505"/>
                <a:satOff val="0"/>
                <a:lumOff val="-248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Jeremiah 22:16</a:t>
          </a:r>
          <a:endParaRPr lang="es-ES" sz="2000" kern="1200" dirty="0">
            <a:effectLst>
              <a:outerShdw blurRad="38100" dist="38100" dir="2700000" algn="tl">
                <a:srgbClr val="000000">
                  <a:alpha val="43137"/>
                </a:srgbClr>
              </a:outerShdw>
            </a:effectLst>
          </a:endParaRPr>
        </a:p>
      </dsp:txBody>
      <dsp:txXfrm>
        <a:off x="34482" y="775887"/>
        <a:ext cx="1592339" cy="636540"/>
      </dsp:txXfrm>
    </dsp:sp>
    <dsp:sp modelId="{136E55F6-42A3-4112-A9CB-98088CE9647F}">
      <dsp:nvSpPr>
        <dsp:cNvPr id="0" name=""/>
        <dsp:cNvSpPr/>
      </dsp:nvSpPr>
      <dsp:spPr>
        <a:xfrm rot="5400000">
          <a:off x="4972523" y="-1758591"/>
          <a:ext cx="564328" cy="7186859"/>
        </a:xfrm>
        <a:prstGeom prst="round2SameRect">
          <a:avLst/>
        </a:prstGeom>
        <a:solidFill>
          <a:schemeClr val="accent2">
            <a:tint val="40000"/>
            <a:hueOff val="4691979"/>
            <a:satOff val="-11013"/>
            <a:lumOff val="-1333"/>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a:t>
          </a:r>
          <a:r>
            <a:rPr lang="es-ES" sz="1600" b="1" kern="1200" dirty="0"/>
            <a:t>The People of the land practice extortion and commit robbery; they oppress the poor and needy and mistreat the forigner, denying them justice</a:t>
          </a:r>
          <a:r>
            <a:rPr lang="es-ES" sz="1800" b="1" kern="1200" dirty="0"/>
            <a:t>”</a:t>
          </a:r>
          <a:endParaRPr lang="es-ES" sz="1800" kern="1200" dirty="0"/>
        </a:p>
      </dsp:txBody>
      <dsp:txXfrm rot="-5400000">
        <a:off x="1661258" y="1580222"/>
        <a:ext cx="7159311" cy="509232"/>
      </dsp:txXfrm>
    </dsp:sp>
    <dsp:sp modelId="{614F37ED-8ECF-4130-8F02-F016B0A6CED1}">
      <dsp:nvSpPr>
        <dsp:cNvPr id="0" name=""/>
        <dsp:cNvSpPr/>
      </dsp:nvSpPr>
      <dsp:spPr>
        <a:xfrm>
          <a:off x="47" y="1482133"/>
          <a:ext cx="1661209" cy="705410"/>
        </a:xfrm>
        <a:prstGeom prst="roundRect">
          <a:avLst/>
        </a:prstGeom>
        <a:gradFill rotWithShape="0">
          <a:gsLst>
            <a:gs pos="0">
              <a:schemeClr val="accent2">
                <a:hueOff val="4725010"/>
                <a:satOff val="0"/>
                <a:lumOff val="-4967"/>
                <a:alphaOff val="0"/>
                <a:satMod val="103000"/>
                <a:lumMod val="102000"/>
                <a:tint val="94000"/>
              </a:schemeClr>
            </a:gs>
            <a:gs pos="50000">
              <a:schemeClr val="accent2">
                <a:hueOff val="4725010"/>
                <a:satOff val="0"/>
                <a:lumOff val="-4967"/>
                <a:alphaOff val="0"/>
                <a:satMod val="110000"/>
                <a:lumMod val="100000"/>
                <a:shade val="100000"/>
              </a:schemeClr>
            </a:gs>
            <a:gs pos="100000">
              <a:schemeClr val="accent2">
                <a:hueOff val="4725010"/>
                <a:satOff val="0"/>
                <a:lumOff val="-49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Ezekiel 22:29</a:t>
          </a:r>
          <a:endParaRPr lang="es-ES" sz="2000" kern="1200" dirty="0">
            <a:effectLst>
              <a:outerShdw blurRad="38100" dist="38100" dir="2700000" algn="tl">
                <a:srgbClr val="000000">
                  <a:alpha val="43137"/>
                </a:srgbClr>
              </a:outerShdw>
            </a:effectLst>
          </a:endParaRPr>
        </a:p>
      </dsp:txBody>
      <dsp:txXfrm>
        <a:off x="34482" y="1516568"/>
        <a:ext cx="1592339" cy="636540"/>
      </dsp:txXfrm>
    </dsp:sp>
    <dsp:sp modelId="{3EE339F1-6D88-4AA1-B7EA-FC2577E5D282}">
      <dsp:nvSpPr>
        <dsp:cNvPr id="0" name=""/>
        <dsp:cNvSpPr/>
      </dsp:nvSpPr>
      <dsp:spPr>
        <a:xfrm rot="5400000">
          <a:off x="4972523" y="-1017910"/>
          <a:ext cx="564328" cy="7186859"/>
        </a:xfrm>
        <a:prstGeom prst="round2SameRect">
          <a:avLst/>
        </a:prstGeom>
        <a:solidFill>
          <a:schemeClr val="accent2">
            <a:tint val="40000"/>
            <a:hueOff val="7037969"/>
            <a:satOff val="-16519"/>
            <a:lumOff val="-1999"/>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”Sow righteousness for yourselves, reap the fruit of unfailing love”</a:t>
          </a:r>
          <a:endParaRPr lang="es-ES" sz="1800" kern="1200" dirty="0"/>
        </a:p>
      </dsp:txBody>
      <dsp:txXfrm rot="-5400000">
        <a:off x="1661258" y="2320903"/>
        <a:ext cx="7159311" cy="509232"/>
      </dsp:txXfrm>
    </dsp:sp>
    <dsp:sp modelId="{4691C31B-F8A7-4E79-8CEA-93939592ED1B}">
      <dsp:nvSpPr>
        <dsp:cNvPr id="0" name=""/>
        <dsp:cNvSpPr/>
      </dsp:nvSpPr>
      <dsp:spPr>
        <a:xfrm>
          <a:off x="47" y="2222814"/>
          <a:ext cx="1661209" cy="705410"/>
        </a:xfrm>
        <a:prstGeom prst="roundRect">
          <a:avLst/>
        </a:prstGeom>
        <a:gradFill rotWithShape="0">
          <a:gsLst>
            <a:gs pos="0">
              <a:schemeClr val="accent2">
                <a:hueOff val="7087515"/>
                <a:satOff val="0"/>
                <a:lumOff val="-7451"/>
                <a:alphaOff val="0"/>
                <a:satMod val="103000"/>
                <a:lumMod val="102000"/>
                <a:tint val="94000"/>
              </a:schemeClr>
            </a:gs>
            <a:gs pos="50000">
              <a:schemeClr val="accent2">
                <a:hueOff val="7087515"/>
                <a:satOff val="0"/>
                <a:lumOff val="-7451"/>
                <a:alphaOff val="0"/>
                <a:satMod val="110000"/>
                <a:lumMod val="100000"/>
                <a:shade val="100000"/>
              </a:schemeClr>
            </a:gs>
            <a:gs pos="100000">
              <a:schemeClr val="accent2">
                <a:hueOff val="7087515"/>
                <a:satOff val="0"/>
                <a:lumOff val="-7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Hosea 10:12</a:t>
          </a:r>
          <a:endParaRPr lang="es-ES" sz="2000" kern="1200" dirty="0">
            <a:effectLst>
              <a:outerShdw blurRad="38100" dist="38100" dir="2700000" algn="tl">
                <a:srgbClr val="000000">
                  <a:alpha val="43137"/>
                </a:srgbClr>
              </a:outerShdw>
            </a:effectLst>
          </a:endParaRPr>
        </a:p>
      </dsp:txBody>
      <dsp:txXfrm>
        <a:off x="34482" y="2257249"/>
        <a:ext cx="1592339" cy="636540"/>
      </dsp:txXfrm>
    </dsp:sp>
    <dsp:sp modelId="{2F47D81A-1720-437F-9533-1391755459ED}">
      <dsp:nvSpPr>
        <dsp:cNvPr id="0" name=""/>
        <dsp:cNvSpPr/>
      </dsp:nvSpPr>
      <dsp:spPr>
        <a:xfrm rot="5400000">
          <a:off x="4972523" y="-277229"/>
          <a:ext cx="564328" cy="7186859"/>
        </a:xfrm>
        <a:prstGeom prst="round2SameRect">
          <a:avLst/>
        </a:prstGeom>
        <a:solidFill>
          <a:schemeClr val="accent2">
            <a:tint val="40000"/>
            <a:hueOff val="9383958"/>
            <a:satOff val="-22025"/>
            <a:lumOff val="-2665"/>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711200">
            <a:lnSpc>
              <a:spcPct val="90000"/>
            </a:lnSpc>
            <a:spcBef>
              <a:spcPct val="0"/>
            </a:spcBef>
            <a:spcAft>
              <a:spcPct val="15000"/>
            </a:spcAft>
            <a:buNone/>
          </a:pPr>
          <a:r>
            <a:rPr lang="es-ES" sz="1600" b="1" kern="1200" dirty="0"/>
            <a:t>“</a:t>
          </a:r>
          <a:r>
            <a:rPr lang="en-US" sz="1600" b="1" kern="1200" dirty="0"/>
            <a:t>He has shown you, O mortal, what is good. And what does the Lord require of you? To act justly and to love mercy and to walk humbly with your God</a:t>
          </a:r>
          <a:r>
            <a:rPr lang="es-ES" sz="1600" b="1" kern="1200" dirty="0"/>
            <a:t>”</a:t>
          </a:r>
          <a:endParaRPr lang="es-ES" sz="1600" kern="1200" dirty="0"/>
        </a:p>
      </dsp:txBody>
      <dsp:txXfrm rot="-5400000">
        <a:off x="1661258" y="3061584"/>
        <a:ext cx="7159311" cy="509232"/>
      </dsp:txXfrm>
    </dsp:sp>
    <dsp:sp modelId="{925E9C34-9BC0-45F0-86A1-B55232C62A2E}">
      <dsp:nvSpPr>
        <dsp:cNvPr id="0" name=""/>
        <dsp:cNvSpPr/>
      </dsp:nvSpPr>
      <dsp:spPr>
        <a:xfrm>
          <a:off x="47" y="2963495"/>
          <a:ext cx="1661209" cy="705410"/>
        </a:xfrm>
        <a:prstGeom prst="roundRect">
          <a:avLst/>
        </a:prstGeom>
        <a:gradFill rotWithShape="0">
          <a:gsLst>
            <a:gs pos="0">
              <a:schemeClr val="accent2">
                <a:hueOff val="9450020"/>
                <a:satOff val="0"/>
                <a:lumOff val="-9935"/>
                <a:alphaOff val="0"/>
                <a:satMod val="103000"/>
                <a:lumMod val="102000"/>
                <a:tint val="94000"/>
              </a:schemeClr>
            </a:gs>
            <a:gs pos="50000">
              <a:schemeClr val="accent2">
                <a:hueOff val="9450020"/>
                <a:satOff val="0"/>
                <a:lumOff val="-9935"/>
                <a:alphaOff val="0"/>
                <a:satMod val="110000"/>
                <a:lumMod val="100000"/>
                <a:shade val="100000"/>
              </a:schemeClr>
            </a:gs>
            <a:gs pos="100000">
              <a:schemeClr val="accent2">
                <a:hueOff val="9450020"/>
                <a:satOff val="0"/>
                <a:lumOff val="-993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Micah 6:8</a:t>
          </a:r>
          <a:endParaRPr lang="es-ES" sz="2000" kern="1200" dirty="0">
            <a:effectLst>
              <a:outerShdw blurRad="38100" dist="38100" dir="2700000" algn="tl">
                <a:srgbClr val="000000">
                  <a:alpha val="43137"/>
                </a:srgbClr>
              </a:outerShdw>
            </a:effectLst>
          </a:endParaRPr>
        </a:p>
      </dsp:txBody>
      <dsp:txXfrm>
        <a:off x="34482" y="2997930"/>
        <a:ext cx="1592339" cy="636540"/>
      </dsp:txXfrm>
    </dsp:sp>
    <dsp:sp modelId="{ACA582B5-97CB-4E2D-A0B1-193328CC81EF}">
      <dsp:nvSpPr>
        <dsp:cNvPr id="0" name=""/>
        <dsp:cNvSpPr/>
      </dsp:nvSpPr>
      <dsp:spPr>
        <a:xfrm rot="5400000">
          <a:off x="4839573" y="497282"/>
          <a:ext cx="830228" cy="7186859"/>
        </a:xfrm>
        <a:prstGeom prst="round2SameRect">
          <a:avLst/>
        </a:prstGeom>
        <a:solidFill>
          <a:schemeClr val="accent2">
            <a:tint val="40000"/>
            <a:hueOff val="11729948"/>
            <a:satOff val="-27532"/>
            <a:lumOff val="-3332"/>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a:t>
          </a:r>
          <a:r>
            <a:rPr lang="en-US" sz="1800" b="1" kern="1200" dirty="0"/>
            <a:t>This is what the Lord Almighty said: ‘Administer true justice; show mercy and compassion to one another.  Do not oppress the widow or the fatherless, the foreigner or the poor. Do not plot evil against each other</a:t>
          </a:r>
          <a:r>
            <a:rPr lang="es-ES" sz="1800" b="1" kern="1200" dirty="0"/>
            <a:t>”</a:t>
          </a:r>
          <a:endParaRPr lang="es-ES" sz="1800" kern="1200" dirty="0"/>
        </a:p>
      </dsp:txBody>
      <dsp:txXfrm rot="-5400000">
        <a:off x="1661258" y="3716125"/>
        <a:ext cx="7146331" cy="749172"/>
      </dsp:txXfrm>
    </dsp:sp>
    <dsp:sp modelId="{A1C7ACD9-2D17-4421-9B3D-59B5089166FD}">
      <dsp:nvSpPr>
        <dsp:cNvPr id="0" name=""/>
        <dsp:cNvSpPr/>
      </dsp:nvSpPr>
      <dsp:spPr>
        <a:xfrm>
          <a:off x="47" y="3766585"/>
          <a:ext cx="1661209" cy="705410"/>
        </a:xfrm>
        <a:prstGeom prst="roundRect">
          <a:avLst/>
        </a:prstGeom>
        <a:gradFill rotWithShape="0">
          <a:gsLst>
            <a:gs pos="0">
              <a:schemeClr val="accent2">
                <a:hueOff val="11812524"/>
                <a:satOff val="0"/>
                <a:lumOff val="-12418"/>
                <a:alphaOff val="0"/>
                <a:satMod val="103000"/>
                <a:lumMod val="102000"/>
                <a:tint val="94000"/>
              </a:schemeClr>
            </a:gs>
            <a:gs pos="50000">
              <a:schemeClr val="accent2">
                <a:hueOff val="11812524"/>
                <a:satOff val="0"/>
                <a:lumOff val="-12418"/>
                <a:alphaOff val="0"/>
                <a:satMod val="110000"/>
                <a:lumMod val="100000"/>
                <a:shade val="100000"/>
              </a:schemeClr>
            </a:gs>
            <a:gs pos="100000">
              <a:schemeClr val="accent2">
                <a:hueOff val="11812524"/>
                <a:satOff val="0"/>
                <a:lumOff val="-124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Zacariah 7:9-10</a:t>
          </a:r>
          <a:endParaRPr lang="es-ES" sz="2000" kern="1200" dirty="0">
            <a:effectLst>
              <a:outerShdw blurRad="38100" dist="38100" dir="2700000" algn="tl">
                <a:srgbClr val="000000">
                  <a:alpha val="43137"/>
                </a:srgbClr>
              </a:outerShdw>
            </a:effectLst>
          </a:endParaRPr>
        </a:p>
      </dsp:txBody>
      <dsp:txXfrm>
        <a:off x="34482" y="3801020"/>
        <a:ext cx="1592339" cy="636540"/>
      </dsp:txXfrm>
    </dsp:sp>
    <dsp:sp modelId="{C0E403E4-367C-497A-ABC5-A5F95FF1DC9E}">
      <dsp:nvSpPr>
        <dsp:cNvPr id="0" name=""/>
        <dsp:cNvSpPr/>
      </dsp:nvSpPr>
      <dsp:spPr>
        <a:xfrm rot="5400000">
          <a:off x="4839573" y="1391359"/>
          <a:ext cx="830228" cy="7186859"/>
        </a:xfrm>
        <a:prstGeom prst="round2SameRect">
          <a:avLst/>
        </a:prstGeom>
        <a:solidFill>
          <a:schemeClr val="accent2">
            <a:tint val="40000"/>
            <a:hueOff val="14075937"/>
            <a:satOff val="-33038"/>
            <a:lumOff val="-3998"/>
          </a:schemeClr>
        </a:solidFill>
        <a:ln w="28575" cap="flat" cmpd="sng" algn="ctr">
          <a:solidFill>
            <a:schemeClr val="tx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0" bIns="123825" numCol="1" spcCol="1270" anchor="ctr" anchorCtr="0">
          <a:noAutofit/>
        </a:bodyPr>
        <a:lstStyle/>
        <a:p>
          <a:pPr marL="0" lvl="1" indent="0" algn="l" defTabSz="711200">
            <a:lnSpc>
              <a:spcPct val="90000"/>
            </a:lnSpc>
            <a:spcBef>
              <a:spcPct val="0"/>
            </a:spcBef>
            <a:spcAft>
              <a:spcPct val="15000"/>
            </a:spcAft>
            <a:buNone/>
          </a:pPr>
          <a:r>
            <a:rPr lang="es-ES" sz="1600" b="1" kern="1200" dirty="0"/>
            <a:t>“</a:t>
          </a:r>
          <a:r>
            <a:rPr lang="en-US" sz="1600" b="1" kern="1200" dirty="0"/>
            <a:t>So I will come to put you on trial […] against those who defraud laborers of their wages, who oppress the widows and the fatherless, and deprive the foreigners among you of justice, but do not fear me,” says the Lord Almighty</a:t>
          </a:r>
          <a:r>
            <a:rPr lang="es-ES" sz="1600" b="1" kern="1200" dirty="0"/>
            <a:t>”</a:t>
          </a:r>
          <a:endParaRPr lang="es-ES" sz="1600" kern="1200" dirty="0"/>
        </a:p>
      </dsp:txBody>
      <dsp:txXfrm rot="-5400000">
        <a:off x="1661258" y="4610202"/>
        <a:ext cx="7146331" cy="749172"/>
      </dsp:txXfrm>
    </dsp:sp>
    <dsp:sp modelId="{2B88BE4A-63FB-46F2-8B5A-BAF90E89DF04}">
      <dsp:nvSpPr>
        <dsp:cNvPr id="0" name=""/>
        <dsp:cNvSpPr/>
      </dsp:nvSpPr>
      <dsp:spPr>
        <a:xfrm>
          <a:off x="47" y="4632084"/>
          <a:ext cx="1661209" cy="705410"/>
        </a:xfrm>
        <a:prstGeom prst="roundRect">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Malachi 3:5</a:t>
          </a:r>
          <a:endParaRPr lang="es-ES" sz="2000" kern="1200" dirty="0">
            <a:effectLst>
              <a:outerShdw blurRad="38100" dist="38100" dir="2700000" algn="tl">
                <a:srgbClr val="000000">
                  <a:alpha val="43137"/>
                </a:srgbClr>
              </a:outerShdw>
            </a:effectLst>
          </a:endParaRPr>
        </a:p>
      </dsp:txBody>
      <dsp:txXfrm>
        <a:off x="34482" y="4666519"/>
        <a:ext cx="1592339" cy="6365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A463C-4EC1-29FC-824C-906C1822B4F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AE71304-1163-C46A-1DAF-136DD2BDAB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B9A6BA-8872-93D0-7C86-609763CDB19A}"/>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AB7965E8-0B88-88E5-09A8-F13F82CD0B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077182-1F91-BE2E-FDFA-F5612552026E}"/>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60685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809B6-5CEC-97A8-F72D-04C7DD2BBED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8C7CE3D-EC10-5A58-681C-AB179DEBB13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2CE088-92ED-EC18-0279-CCC0875D7E00}"/>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CDA5A30C-1BF9-3315-FA68-35376F7AFF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71AED1-93B7-5632-B1B1-E202C7B9D007}"/>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7214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E2D6CC5-9782-B097-3FFC-8CC66D71CE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1E81E74-1DFC-5BD1-90B0-B3BA9972EE0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0C4167-70BA-850C-0F6F-26C6F6437EC7}"/>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FE374A6F-94F2-D4B0-9438-A2D604D8A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8E376D-91D3-D392-EAF6-22769D72E50C}"/>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29724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07/11/2023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8990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07/11/2023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042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07/11/2023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5042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07/11/2023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4654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07/11/2023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44478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07/11/2023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04292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07/11/2023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9866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07/11/2023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3356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27DB53-BD7A-8FD1-0CD9-742871E3C9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B82EB2-EED4-DC1C-0142-E02B7DAA9A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B9E029-8341-1774-375D-0512C18DF247}"/>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67A85B9D-0A2A-AB2D-E22C-EE12799A88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60A2D4-4DBA-54F0-34E8-D3ED7A1ABB1A}"/>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85087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07/11/2023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71224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07/11/2023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64638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07/11/2023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04101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316369-A3A7-5B0E-F5FA-3261AC89BA6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63EB939-C5F1-2ABC-B71E-7EC5B58B0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EC4CF4-F438-E071-AB1B-DEF66AC31E85}"/>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ADD60AFB-49A3-6643-1D23-A0896910B9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7B7CF8-C798-AF40-A781-C25983E57E19}"/>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95368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D06FD-63AB-99D5-BDCE-ED6EAE0841B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2C6DBE0-A19F-C924-C751-EEFB43F4400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E97913C-6833-D2DD-4D08-0A45C138C6E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0607F4C-6B9B-D526-CE9D-8905EEE2C97F}"/>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6" name="Marcador de pie de página 5">
            <a:extLst>
              <a:ext uri="{FF2B5EF4-FFF2-40B4-BE49-F238E27FC236}">
                <a16:creationId xmlns:a16="http://schemas.microsoft.com/office/drawing/2014/main" id="{F01EBA8D-FA93-FE5A-0EDF-376AFEF472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468B6E-EF0E-3684-3949-1BE85032B89A}"/>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42651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8D716-BA43-436D-CD9A-6F0AD6AABBA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8A3F8F-9AFF-893C-D08F-417CE73190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7DAB7E-3781-89D7-E1A6-308BAD2AD9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FEDBEB7-577F-CB2D-E353-BC8334B86E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28CDBE4-B208-0CA4-7349-6FA39E17C78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599A96-5256-C19F-20CC-FBE06F94B024}"/>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8" name="Marcador de pie de página 7">
            <a:extLst>
              <a:ext uri="{FF2B5EF4-FFF2-40B4-BE49-F238E27FC236}">
                <a16:creationId xmlns:a16="http://schemas.microsoft.com/office/drawing/2014/main" id="{9B389DB3-CE6C-AFDB-CED4-B8305D3376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321B916-37C4-EF88-A42F-208137926AFB}"/>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19649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696AB5-3474-23EA-3E92-E0B458AB64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05FD3B-0BDD-6E6B-9456-6B935A23DC35}"/>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4" name="Marcador de pie de página 3">
            <a:extLst>
              <a:ext uri="{FF2B5EF4-FFF2-40B4-BE49-F238E27FC236}">
                <a16:creationId xmlns:a16="http://schemas.microsoft.com/office/drawing/2014/main" id="{78CB28AE-3401-148C-7D57-C35B3686461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0E8C9C-ADDB-3204-1A9D-D59DB346915E}"/>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29051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A2EDBEA-A2B7-5768-FBD5-868390C5F0DB}"/>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3" name="Marcador de pie de página 2">
            <a:extLst>
              <a:ext uri="{FF2B5EF4-FFF2-40B4-BE49-F238E27FC236}">
                <a16:creationId xmlns:a16="http://schemas.microsoft.com/office/drawing/2014/main" id="{DD6C28D1-B6EB-23E9-CE31-67957A027E7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680922E-4DBB-6AAA-384B-6D863CE56DB1}"/>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20362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E73E03-7AEA-BCA0-986F-3F75E96E67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5CC6F3-F70A-E1B5-E55A-40D323A37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D04BA4E-2428-8580-FA40-889C5CC34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C124C5-A608-4622-4294-C7D6027CE0B0}"/>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6" name="Marcador de pie de página 5">
            <a:extLst>
              <a:ext uri="{FF2B5EF4-FFF2-40B4-BE49-F238E27FC236}">
                <a16:creationId xmlns:a16="http://schemas.microsoft.com/office/drawing/2014/main" id="{6AD6B209-2B7D-15BC-0B2C-3177DDD8E8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3B74713-6947-7B36-32F3-BF5EF5FFD84E}"/>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160571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D5FA7-2DAA-1DF7-420C-A775F70E6B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CB9054F-B4BC-350E-249C-CFB4DA40A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E241961-3159-FEB1-3317-5ED10DE7A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DE950B-70DC-50CF-6C98-D1D45FE6B204}"/>
              </a:ext>
            </a:extLst>
          </p:cNvPr>
          <p:cNvSpPr>
            <a:spLocks noGrp="1"/>
          </p:cNvSpPr>
          <p:nvPr>
            <p:ph type="dt" sz="half" idx="10"/>
          </p:nvPr>
        </p:nvSpPr>
        <p:spPr/>
        <p:txBody>
          <a:bodyPr/>
          <a:lstStyle/>
          <a:p>
            <a:fld id="{F0E6579C-C781-4582-8989-C2F665228B33}" type="datetimeFigureOut">
              <a:rPr lang="es-ES" smtClean="0"/>
              <a:t>07/11/2023</a:t>
            </a:fld>
            <a:endParaRPr lang="es-ES"/>
          </a:p>
        </p:txBody>
      </p:sp>
      <p:sp>
        <p:nvSpPr>
          <p:cNvPr id="6" name="Marcador de pie de página 5">
            <a:extLst>
              <a:ext uri="{FF2B5EF4-FFF2-40B4-BE49-F238E27FC236}">
                <a16:creationId xmlns:a16="http://schemas.microsoft.com/office/drawing/2014/main" id="{B42C469C-B8D7-A4E7-CC6A-901252F384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50019F-276D-E782-BA12-77040019588B}"/>
              </a:ext>
            </a:extLst>
          </p:cNvPr>
          <p:cNvSpPr>
            <a:spLocks noGrp="1"/>
          </p:cNvSpPr>
          <p:nvPr>
            <p:ph type="sldNum" sz="quarter" idx="12"/>
          </p:nvPr>
        </p:nvSpPr>
        <p:spPr/>
        <p:txBody>
          <a:bodyPr/>
          <a:lstStyle/>
          <a:p>
            <a:fld id="{79E60660-97EE-4E15-9E6A-24E79DA53A3D}" type="slidenum">
              <a:rPr lang="es-ES" smtClean="0"/>
              <a:t>‹Nº›</a:t>
            </a:fld>
            <a:endParaRPr lang="es-ES"/>
          </a:p>
        </p:txBody>
      </p:sp>
    </p:spTree>
    <p:extLst>
      <p:ext uri="{BB962C8B-B14F-4D97-AF65-F5344CB8AC3E}">
        <p14:creationId xmlns:p14="http://schemas.microsoft.com/office/powerpoint/2010/main" val="184471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69C52D9-EFD3-E556-D697-1D05D5DF2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9DEFA9-2B86-3779-1E02-55BF3448C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BDFF72-7B43-1658-92CA-450F26F6D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6579C-C781-4582-8989-C2F665228B33}" type="datetimeFigureOut">
              <a:rPr lang="es-ES" smtClean="0"/>
              <a:t>07/11/2023</a:t>
            </a:fld>
            <a:endParaRPr lang="es-ES"/>
          </a:p>
        </p:txBody>
      </p:sp>
      <p:sp>
        <p:nvSpPr>
          <p:cNvPr id="5" name="Marcador de pie de página 4">
            <a:extLst>
              <a:ext uri="{FF2B5EF4-FFF2-40B4-BE49-F238E27FC236}">
                <a16:creationId xmlns:a16="http://schemas.microsoft.com/office/drawing/2014/main" id="{47DD580E-94BB-59A5-5012-6AE8B08EC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783D731-DD4B-23C2-E458-D99E7688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60660-97EE-4E15-9E6A-24E79DA53A3D}" type="slidenum">
              <a:rPr lang="es-ES" smtClean="0"/>
              <a:t>‹Nº›</a:t>
            </a:fld>
            <a:endParaRPr lang="es-ES"/>
          </a:p>
        </p:txBody>
      </p:sp>
    </p:spTree>
    <p:extLst>
      <p:ext uri="{BB962C8B-B14F-4D97-AF65-F5344CB8AC3E}">
        <p14:creationId xmlns:p14="http://schemas.microsoft.com/office/powerpoint/2010/main" val="4284371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450FF-BC1A-4871-ACF7-0512E9BB0A96}" type="datetimeFigureOut">
              <a:rPr lang="es-ES" smtClean="0"/>
              <a:t>07/11/2023</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2459059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png"/><Relationship Id="rId7" Type="http://schemas.openxmlformats.org/officeDocument/2006/relationships/diagramColors" Target="../diagrams/colors1.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053953-2753-A070-C035-6F7D408DF0F1}"/>
              </a:ext>
            </a:extLst>
          </p:cNvPr>
          <p:cNvSpPr txBox="1"/>
          <p:nvPr/>
        </p:nvSpPr>
        <p:spPr>
          <a:xfrm>
            <a:off x="2415942" y="92444"/>
            <a:ext cx="9669388" cy="830997"/>
          </a:xfrm>
          <a:prstGeom prst="rect">
            <a:avLst/>
          </a:prstGeom>
          <a:solidFill>
            <a:srgbClr val="C54F29"/>
          </a:solidFill>
          <a:effectLst>
            <a:innerShdw blurRad="114300">
              <a:prstClr val="black"/>
            </a:inn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 sz="4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MISSION TO MY NEIGHBOR</a:t>
            </a:r>
          </a:p>
        </p:txBody>
      </p:sp>
      <p:sp>
        <p:nvSpPr>
          <p:cNvPr id="5" name="CuadroTexto 4">
            <a:extLst>
              <a:ext uri="{FF2B5EF4-FFF2-40B4-BE49-F238E27FC236}">
                <a16:creationId xmlns:a16="http://schemas.microsoft.com/office/drawing/2014/main" id="{F5F27D33-D7A7-A4A4-3D0C-BA87158FF934}"/>
              </a:ext>
            </a:extLst>
          </p:cNvPr>
          <p:cNvSpPr txBox="1"/>
          <p:nvPr/>
        </p:nvSpPr>
        <p:spPr>
          <a:xfrm>
            <a:off x="9515460" y="6467705"/>
            <a:ext cx="2569870" cy="307777"/>
          </a:xfrm>
          <a:prstGeom prst="rect">
            <a:avLst/>
          </a:prstGeom>
          <a:noFill/>
        </p:spPr>
        <p:txBody>
          <a:bodyPr wrap="none" rtlCol="0">
            <a:spAutoFit/>
          </a:bodyPr>
          <a:lstStyle/>
          <a:p>
            <a:pPr algn="r"/>
            <a:r>
              <a:rPr lang="es-ES" sz="1400" b="1">
                <a:solidFill>
                  <a:srgbClr val="DCDCDC"/>
                </a:solidFill>
                <a:effectLst>
                  <a:outerShdw blurRad="38100" dist="38100" dir="2700000" algn="tl">
                    <a:srgbClr val="000000">
                      <a:alpha val="43137"/>
                    </a:srgbClr>
                  </a:outerShdw>
                </a:effectLst>
              </a:rPr>
              <a:t>Lesson 7 for November 18, 2023</a:t>
            </a:r>
            <a:endParaRPr lang="es-ES" sz="1400" b="1" dirty="0">
              <a:solidFill>
                <a:srgbClr val="DCDCD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7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algn="ctr" defTabSz="609585"/>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defTabSz="609585"/>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p>
        </p:txBody>
      </p:sp>
      <p:sp>
        <p:nvSpPr>
          <p:cNvPr id="4" name="CuadroTexto 3">
            <a:extLst>
              <a:ext uri="{FF2B5EF4-FFF2-40B4-BE49-F238E27FC236}">
                <a16:creationId xmlns:a16="http://schemas.microsoft.com/office/drawing/2014/main" id="{01D1B634-A315-5202-0AC1-4DE5E4DB611D}"/>
              </a:ext>
            </a:extLst>
          </p:cNvPr>
          <p:cNvSpPr txBox="1"/>
          <p:nvPr/>
        </p:nvSpPr>
        <p:spPr>
          <a:xfrm>
            <a:off x="4496388" y="1228867"/>
            <a:ext cx="6394707" cy="1323632"/>
          </a:xfrm>
          <a:prstGeom prst="rect">
            <a:avLst/>
          </a:prstGeom>
          <a:noFill/>
        </p:spPr>
        <p:txBody>
          <a:bodyPr wrap="square" rtlCol="0">
            <a:spAutoFit/>
          </a:bodyPr>
          <a:lstStyle/>
          <a:p>
            <a:pPr algn="ctr" defTabSz="609585">
              <a:spcBef>
                <a:spcPts val="800"/>
              </a:spcBef>
            </a:pPr>
            <a:r>
              <a:rPr lang="en-US" sz="2667" b="1" dirty="0">
                <a:solidFill>
                  <a:prstClr val="black"/>
                </a:solidFill>
                <a:latin typeface="Comic Sans MS" panose="030F0702030302020204" pitchFamily="66" charset="0"/>
                <a:cs typeface="Calibri" panose="020F0502020204030204" pitchFamily="34" charset="0"/>
              </a:rPr>
              <a:t>Start praying daily for someone who is different from you, or even for someone you don't like personally</a:t>
            </a:r>
            <a:r>
              <a:rPr lang="es-ES" sz="2667" b="1" dirty="0">
                <a:solidFill>
                  <a:prstClr val="black"/>
                </a:solidFill>
                <a:latin typeface="Comic Sans MS" panose="030F0702030302020204" pitchFamily="66" charset="0"/>
                <a:cs typeface="Calibri" panose="020F0502020204030204" pitchFamily="34"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849129" y="4449558"/>
            <a:ext cx="8766816" cy="2144498"/>
          </a:xfrm>
          <a:prstGeom prst="rect">
            <a:avLst/>
          </a:prstGeom>
          <a:noFill/>
        </p:spPr>
        <p:txBody>
          <a:bodyPr wrap="square" rtlCol="0">
            <a:spAutoFit/>
          </a:bodyPr>
          <a:lstStyle/>
          <a:p>
            <a:pPr algn="ctr" defTabSz="609585">
              <a:spcBef>
                <a:spcPts val="800"/>
              </a:spcBef>
            </a:pPr>
            <a:r>
              <a:rPr lang="en-US" sz="2667" b="1" dirty="0">
                <a:solidFill>
                  <a:prstClr val="black"/>
                </a:solidFill>
                <a:latin typeface="Comic Sans MS" panose="030F0702030302020204" pitchFamily="66" charset="0"/>
              </a:rPr>
              <a:t>Identify the emotional, physical, and social needs of some non-Adventist acquaintances. Consider how you can personally meet these needs</a:t>
            </a:r>
            <a:r>
              <a:rPr lang="en-US" sz="2667" b="1">
                <a:solidFill>
                  <a:prstClr val="black"/>
                </a:solidFill>
                <a:latin typeface="Comic Sans MS" panose="030F0702030302020204" pitchFamily="66" charset="0"/>
              </a:rPr>
              <a:t>. </a:t>
            </a:r>
            <a:br>
              <a:rPr lang="en-US" sz="2667" b="1" dirty="0">
                <a:solidFill>
                  <a:prstClr val="black"/>
                </a:solidFill>
                <a:latin typeface="Comic Sans MS" panose="030F0702030302020204" pitchFamily="66" charset="0"/>
              </a:rPr>
            </a:br>
            <a:r>
              <a:rPr lang="en-US" sz="2667" b="1">
                <a:solidFill>
                  <a:prstClr val="black"/>
                </a:solidFill>
                <a:latin typeface="Comic Sans MS" panose="030F0702030302020204" pitchFamily="66" charset="0"/>
              </a:rPr>
              <a:t>What </a:t>
            </a:r>
            <a:r>
              <a:rPr lang="en-US" sz="2667" b="1" dirty="0">
                <a:solidFill>
                  <a:prstClr val="black"/>
                </a:solidFill>
                <a:latin typeface="Comic Sans MS" panose="030F0702030302020204" pitchFamily="66" charset="0"/>
              </a:rPr>
              <a:t>can you do to prune them practically over the next week</a:t>
            </a:r>
            <a:r>
              <a:rPr lang="es-ES" sz="2667" b="1" dirty="0">
                <a:solidFill>
                  <a:prstClr val="black"/>
                </a:solidFill>
                <a:latin typeface="Comic Sans MS" panose="030F0702030302020204" pitchFamily="66" charset="0"/>
              </a:rPr>
              <a:t>?</a:t>
            </a: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Un grupo de personas sentadas en una cama&#10;&#10;Descripción generada automáticamente con confianza baja">
            <a:extLst>
              <a:ext uri="{FF2B5EF4-FFF2-40B4-BE49-F238E27FC236}">
                <a16:creationId xmlns:a16="http://schemas.microsoft.com/office/drawing/2014/main" id="{B466C374-193C-84FD-294E-5832B3438DE0}"/>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6011694" y="0"/>
            <a:ext cx="618030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1C8F3013-1D8C-B043-A2F0-B34617DF7D3D}"/>
              </a:ext>
            </a:extLst>
          </p:cNvPr>
          <p:cNvSpPr txBox="1"/>
          <p:nvPr/>
        </p:nvSpPr>
        <p:spPr>
          <a:xfrm>
            <a:off x="8618705" y="366623"/>
            <a:ext cx="3570246" cy="6278642"/>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kumimoji="0" lang="es-ES" sz="3000" b="1" i="0" u="none" strike="noStrike" kern="1200" cap="none" spc="0" normalizeH="0" baseline="0" noProof="0" dirty="0">
                <a:ln>
                  <a:noFill/>
                </a:ln>
                <a:solidFill>
                  <a:srgbClr val="67763E"/>
                </a:solidFill>
                <a:effectLst/>
                <a:uLnTx/>
                <a:uFillTx/>
              </a:rPr>
              <a:t>“</a:t>
            </a:r>
            <a:r>
              <a:rPr lang="en-US" sz="3000" dirty="0">
                <a:solidFill>
                  <a:srgbClr val="67763E"/>
                </a:solidFill>
              </a:rPr>
              <a:t>And he answered, “You shall love the Lord your God with all your heart and with all your soul and with all your strength and with all your mind, and your neighbor as yourself</a:t>
            </a:r>
            <a:r>
              <a:rPr kumimoji="0" lang="es-ES" sz="3200" b="1" i="0" u="none" strike="noStrike" kern="1200" cap="none" spc="0" normalizeH="0" baseline="0" noProof="0" dirty="0">
                <a:ln>
                  <a:noFill/>
                </a:ln>
                <a:solidFill>
                  <a:srgbClr val="67763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000" b="1" i="0" u="none" strike="noStrike" kern="1200" cap="none" spc="0" normalizeH="0" baseline="0" noProof="0" dirty="0">
                <a:ln>
                  <a:noFill/>
                </a:ln>
                <a:solidFill>
                  <a:srgbClr val="67763E"/>
                </a:solidFill>
                <a:effectLst/>
                <a:uLnTx/>
                <a:uFillTx/>
                <a:latin typeface="Comic Sans MS" panose="030F0702030302020204" pitchFamily="66" charset="0"/>
                <a:ea typeface="+mn-ea"/>
                <a:cs typeface="+mn-cs"/>
              </a:rPr>
              <a:t>(Luke 10:27)</a:t>
            </a:r>
            <a:endParaRPr kumimoji="0" lang="es-ES" sz="3200" b="1" i="0" u="none" strike="noStrike" kern="1200" cap="none" spc="0" normalizeH="0" baseline="0" noProof="0" dirty="0">
              <a:ln>
                <a:noFill/>
              </a:ln>
              <a:solidFill>
                <a:srgbClr val="67763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8615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interior, sostener, hombre, parado&#10;&#10;Descripción generada automáticamente">
            <a:extLst>
              <a:ext uri="{FF2B5EF4-FFF2-40B4-BE49-F238E27FC236}">
                <a16:creationId xmlns:a16="http://schemas.microsoft.com/office/drawing/2014/main" id="{86512154-F408-E999-DFBA-AA510C8A18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170" r="2892"/>
          <a:stretch/>
        </p:blipFill>
        <p:spPr>
          <a:xfrm>
            <a:off x="7673584" y="-1"/>
            <a:ext cx="4518416" cy="4439329"/>
          </a:xfrm>
          <a:prstGeom prst="rect">
            <a:avLst/>
          </a:prstGeom>
        </p:spPr>
      </p:pic>
      <p:sp>
        <p:nvSpPr>
          <p:cNvPr id="2" name="CuadroTexto 1">
            <a:extLst>
              <a:ext uri="{FF2B5EF4-FFF2-40B4-BE49-F238E27FC236}">
                <a16:creationId xmlns:a16="http://schemas.microsoft.com/office/drawing/2014/main" id="{0CEDCC02-239F-6022-9837-C8C198EFF844}"/>
              </a:ext>
            </a:extLst>
          </p:cNvPr>
          <p:cNvSpPr txBox="1"/>
          <p:nvPr/>
        </p:nvSpPr>
        <p:spPr>
          <a:xfrm>
            <a:off x="7016817" y="4375232"/>
            <a:ext cx="5175183"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2400"/>
              </a:spcBef>
            </a:pPr>
            <a:r>
              <a:rPr lang="en-US" sz="2000" b="1" dirty="0">
                <a:solidFill>
                  <a:srgbClr val="167B6D"/>
                </a:solidFill>
              </a:rPr>
              <a:t>How to inherit eternal life?</a:t>
            </a:r>
            <a:r>
              <a:rPr lang="es-ES" sz="2000" b="1" dirty="0">
                <a:solidFill>
                  <a:srgbClr val="167B6D"/>
                </a:solidFill>
              </a:rPr>
              <a:t> </a:t>
            </a:r>
            <a:r>
              <a:rPr lang="es-ES" sz="2000" b="1" dirty="0"/>
              <a:t>Luke 10:25.</a:t>
            </a:r>
          </a:p>
          <a:p>
            <a:pPr>
              <a:spcBef>
                <a:spcPts val="2400"/>
              </a:spcBef>
            </a:pPr>
            <a:r>
              <a:rPr lang="en-US" sz="2000" b="1" dirty="0">
                <a:solidFill>
                  <a:srgbClr val="770094"/>
                </a:solidFill>
              </a:rPr>
              <a:t>The answer is in the Word</a:t>
            </a:r>
            <a:r>
              <a:rPr lang="es-ES" sz="2000" b="1" dirty="0">
                <a:solidFill>
                  <a:srgbClr val="770094"/>
                </a:solidFill>
              </a:rPr>
              <a:t>. </a:t>
            </a:r>
            <a:r>
              <a:rPr lang="es-ES" sz="2000" b="1" dirty="0"/>
              <a:t>Luke 10:26.</a:t>
            </a:r>
          </a:p>
          <a:p>
            <a:pPr>
              <a:spcBef>
                <a:spcPts val="2400"/>
              </a:spcBef>
            </a:pPr>
            <a:r>
              <a:rPr lang="es-ES" sz="2000" b="1" dirty="0">
                <a:solidFill>
                  <a:srgbClr val="607600"/>
                </a:solidFill>
              </a:rPr>
              <a:t>Love in </a:t>
            </a:r>
            <a:r>
              <a:rPr lang="es-ES" sz="2000" b="1" dirty="0" err="1">
                <a:solidFill>
                  <a:srgbClr val="607600"/>
                </a:solidFill>
              </a:rPr>
              <a:t>action</a:t>
            </a:r>
            <a:r>
              <a:rPr lang="es-ES" sz="2000" b="1" dirty="0">
                <a:solidFill>
                  <a:srgbClr val="607600"/>
                </a:solidFill>
              </a:rPr>
              <a:t>. </a:t>
            </a:r>
            <a:r>
              <a:rPr lang="es-ES" sz="2000" b="1" dirty="0"/>
              <a:t>Luke 10:27-28.</a:t>
            </a:r>
          </a:p>
          <a:p>
            <a:pPr>
              <a:spcBef>
                <a:spcPts val="2400"/>
              </a:spcBef>
            </a:pPr>
            <a:r>
              <a:rPr lang="en-US" sz="2000" b="1" dirty="0">
                <a:solidFill>
                  <a:srgbClr val="B72600"/>
                </a:solidFill>
              </a:rPr>
              <a:t>And who should I love</a:t>
            </a:r>
            <a:r>
              <a:rPr lang="es-ES" sz="2000" b="1" dirty="0">
                <a:solidFill>
                  <a:srgbClr val="B72600"/>
                </a:solidFill>
              </a:rPr>
              <a:t>? </a:t>
            </a:r>
            <a:r>
              <a:rPr lang="es-ES" sz="2000" b="1" dirty="0"/>
              <a:t>Luke 10:29-37.</a:t>
            </a:r>
          </a:p>
        </p:txBody>
      </p:sp>
      <p:sp>
        <p:nvSpPr>
          <p:cNvPr id="3" name="CuadroTexto 2">
            <a:extLst>
              <a:ext uri="{FF2B5EF4-FFF2-40B4-BE49-F238E27FC236}">
                <a16:creationId xmlns:a16="http://schemas.microsoft.com/office/drawing/2014/main" id="{241C9D99-7551-AAF7-CAD0-1E0F6A1A3908}"/>
              </a:ext>
            </a:extLst>
          </p:cNvPr>
          <p:cNvSpPr txBox="1"/>
          <p:nvPr/>
        </p:nvSpPr>
        <p:spPr>
          <a:xfrm>
            <a:off x="241184" y="234474"/>
            <a:ext cx="7623020" cy="707886"/>
          </a:xfrm>
          <a:prstGeom prst="rect">
            <a:avLst/>
          </a:prstGeom>
          <a:noFill/>
        </p:spPr>
        <p:txBody>
          <a:bodyPr wrap="square" rtlCol="0">
            <a:spAutoFit/>
          </a:bodyPr>
          <a:lstStyle/>
          <a:p>
            <a:pPr>
              <a:spcBef>
                <a:spcPts val="600"/>
              </a:spcBef>
            </a:pPr>
            <a:r>
              <a:rPr lang="en-US" sz="2000" b="1" dirty="0"/>
              <a:t>Since love is the summary of the Law, love must be demonstrated by obeying the Law </a:t>
            </a:r>
            <a:r>
              <a:rPr lang="es-ES" sz="2000" b="1" dirty="0"/>
              <a:t>(James 2:8-10).</a:t>
            </a:r>
          </a:p>
        </p:txBody>
      </p:sp>
      <p:pic>
        <p:nvPicPr>
          <p:cNvPr id="6" name="Imagen 5">
            <a:extLst>
              <a:ext uri="{FF2B5EF4-FFF2-40B4-BE49-F238E27FC236}">
                <a16:creationId xmlns:a16="http://schemas.microsoft.com/office/drawing/2014/main" id="{054E35C5-4B74-B366-76FE-BBC75D1928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5257" y="3325287"/>
            <a:ext cx="3452344" cy="329671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a caricatura de una persona&#10;&#10;Descripción generada automáticamente con confianza baja">
            <a:extLst>
              <a:ext uri="{FF2B5EF4-FFF2-40B4-BE49-F238E27FC236}">
                <a16:creationId xmlns:a16="http://schemas.microsoft.com/office/drawing/2014/main" id="{A7115180-553B-A71E-C772-E9170528A0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21277" y="3325287"/>
            <a:ext cx="2437820" cy="3296714"/>
          </a:xfrm>
          <a:prstGeom prst="roundRect">
            <a:avLst>
              <a:gd name="adj" fmla="val 8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Descripción generada automáticamente">
            <a:extLst>
              <a:ext uri="{FF2B5EF4-FFF2-40B4-BE49-F238E27FC236}">
                <a16:creationId xmlns:a16="http://schemas.microsoft.com/office/drawing/2014/main" id="{F4E39367-09DD-416C-E095-9B90C4A270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52519" y="5649482"/>
            <a:ext cx="312606" cy="312821"/>
          </a:xfrm>
          <a:prstGeom prst="rect">
            <a:avLst/>
          </a:prstGeom>
        </p:spPr>
      </p:pic>
      <p:pic>
        <p:nvPicPr>
          <p:cNvPr id="12" name="Imagen 11" descr="Icono&#10;&#10;Descripción generada automáticamente">
            <a:extLst>
              <a:ext uri="{FF2B5EF4-FFF2-40B4-BE49-F238E27FC236}">
                <a16:creationId xmlns:a16="http://schemas.microsoft.com/office/drawing/2014/main" id="{1F097198-D87E-3DAB-63D3-537B4606585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52519" y="6247724"/>
            <a:ext cx="312821" cy="312821"/>
          </a:xfrm>
          <a:prstGeom prst="rect">
            <a:avLst/>
          </a:prstGeom>
        </p:spPr>
      </p:pic>
      <p:pic>
        <p:nvPicPr>
          <p:cNvPr id="14" name="Imagen 13" descr="Pantalla de computadora con fondo morado&#10;&#10;Descripción generada automáticamente con confianza baja">
            <a:extLst>
              <a:ext uri="{FF2B5EF4-FFF2-40B4-BE49-F238E27FC236}">
                <a16:creationId xmlns:a16="http://schemas.microsoft.com/office/drawing/2014/main" id="{4ABF6BAF-0DA7-990A-7251-E6122710A5C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52304" y="5051240"/>
            <a:ext cx="312821" cy="312821"/>
          </a:xfrm>
          <a:prstGeom prst="rect">
            <a:avLst/>
          </a:prstGeom>
        </p:spPr>
      </p:pic>
      <p:pic>
        <p:nvPicPr>
          <p:cNvPr id="16" name="Imagen 15" descr="Icono&#10;&#10;Descripción generada automáticamente">
            <a:extLst>
              <a:ext uri="{FF2B5EF4-FFF2-40B4-BE49-F238E27FC236}">
                <a16:creationId xmlns:a16="http://schemas.microsoft.com/office/drawing/2014/main" id="{790F058F-FD64-1615-9882-7EB0FBAA271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52303" y="4452998"/>
            <a:ext cx="312821" cy="312821"/>
          </a:xfrm>
          <a:prstGeom prst="rect">
            <a:avLst/>
          </a:prstGeom>
        </p:spPr>
      </p:pic>
      <p:sp>
        <p:nvSpPr>
          <p:cNvPr id="7" name="CuadroTexto 6">
            <a:extLst>
              <a:ext uri="{FF2B5EF4-FFF2-40B4-BE49-F238E27FC236}">
                <a16:creationId xmlns:a16="http://schemas.microsoft.com/office/drawing/2014/main" id="{368DB322-742E-E5F2-D0C2-AF28219D286A}"/>
              </a:ext>
            </a:extLst>
          </p:cNvPr>
          <p:cNvSpPr txBox="1"/>
          <p:nvPr/>
        </p:nvSpPr>
        <p:spPr>
          <a:xfrm>
            <a:off x="241183" y="2327355"/>
            <a:ext cx="7623017" cy="707886"/>
          </a:xfrm>
          <a:prstGeom prst="rect">
            <a:avLst/>
          </a:prstGeom>
          <a:noFill/>
        </p:spPr>
        <p:txBody>
          <a:bodyPr wrap="square">
            <a:spAutoFit/>
          </a:bodyPr>
          <a:lstStyle/>
          <a:p>
            <a:pPr>
              <a:spcBef>
                <a:spcPts val="600"/>
              </a:spcBef>
            </a:pPr>
            <a:r>
              <a:rPr lang="en-US" sz="2000" b="1" dirty="0"/>
              <a:t>Only through our love and service to others who need help can we demonstrate the authenticity of our love for Christ</a:t>
            </a:r>
            <a:r>
              <a:rPr lang="es-ES" sz="2000" b="1" dirty="0"/>
              <a:t>.</a:t>
            </a:r>
          </a:p>
        </p:txBody>
      </p:sp>
      <p:sp>
        <p:nvSpPr>
          <p:cNvPr id="11" name="CuadroTexto 10">
            <a:extLst>
              <a:ext uri="{FF2B5EF4-FFF2-40B4-BE49-F238E27FC236}">
                <a16:creationId xmlns:a16="http://schemas.microsoft.com/office/drawing/2014/main" id="{5930E0CB-3996-12D3-3186-F1A1EEC21A62}"/>
              </a:ext>
            </a:extLst>
          </p:cNvPr>
          <p:cNvSpPr txBox="1"/>
          <p:nvPr/>
        </p:nvSpPr>
        <p:spPr>
          <a:xfrm>
            <a:off x="241183" y="1631063"/>
            <a:ext cx="7623016" cy="707886"/>
          </a:xfrm>
          <a:prstGeom prst="rect">
            <a:avLst/>
          </a:prstGeom>
          <a:noFill/>
        </p:spPr>
        <p:txBody>
          <a:bodyPr wrap="square">
            <a:spAutoFit/>
          </a:bodyPr>
          <a:lstStyle/>
          <a:p>
            <a:pPr>
              <a:spcBef>
                <a:spcPts val="600"/>
              </a:spcBef>
            </a:pPr>
            <a:r>
              <a:rPr lang="en-US" sz="2000" b="1" dirty="0"/>
              <a:t>Starting from a question from a lawyer, Jesus taught us how to love God and our neighbors </a:t>
            </a:r>
            <a:r>
              <a:rPr lang="es-ES" sz="2000" b="1" dirty="0"/>
              <a:t>(Luke. 10:25-37).</a:t>
            </a:r>
          </a:p>
        </p:txBody>
      </p:sp>
      <p:sp>
        <p:nvSpPr>
          <p:cNvPr id="15" name="CuadroTexto 14">
            <a:extLst>
              <a:ext uri="{FF2B5EF4-FFF2-40B4-BE49-F238E27FC236}">
                <a16:creationId xmlns:a16="http://schemas.microsoft.com/office/drawing/2014/main" id="{D1DE2E4F-0692-B601-CA5F-4C36E620339E}"/>
              </a:ext>
            </a:extLst>
          </p:cNvPr>
          <p:cNvSpPr txBox="1"/>
          <p:nvPr/>
        </p:nvSpPr>
        <p:spPr>
          <a:xfrm>
            <a:off x="241180" y="942360"/>
            <a:ext cx="7623019" cy="707886"/>
          </a:xfrm>
          <a:prstGeom prst="rect">
            <a:avLst/>
          </a:prstGeom>
          <a:noFill/>
        </p:spPr>
        <p:txBody>
          <a:bodyPr wrap="square">
            <a:spAutoFit/>
          </a:bodyPr>
          <a:lstStyle/>
          <a:p>
            <a:pPr>
              <a:spcBef>
                <a:spcPts val="600"/>
              </a:spcBef>
            </a:pPr>
            <a:r>
              <a:rPr lang="en-US" sz="2000" b="1" dirty="0"/>
              <a:t>This implies that love for God and neighbor cannot remain mere words or feelings. Love must be put into practice</a:t>
            </a:r>
            <a:r>
              <a:rPr lang="es-ES" sz="2000" b="1" dirty="0"/>
              <a:t>.</a:t>
            </a:r>
          </a:p>
        </p:txBody>
      </p:sp>
    </p:spTree>
    <p:extLst>
      <p:ext uri="{BB962C8B-B14F-4D97-AF65-F5344CB8AC3E}">
        <p14:creationId xmlns:p14="http://schemas.microsoft.com/office/powerpoint/2010/main" val="22751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145">
                                          <p:stCondLst>
                                            <p:cond delay="0"/>
                                          </p:stCondLst>
                                        </p:cTn>
                                        <p:tgtEl>
                                          <p:spTgt spid="16"/>
                                        </p:tgtEl>
                                      </p:cBhvr>
                                    </p:animEffect>
                                    <p:anim calcmode="lin" valueType="num">
                                      <p:cBhvr>
                                        <p:cTn id="5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5" dur="7">
                                          <p:stCondLst>
                                            <p:cond delay="162"/>
                                          </p:stCondLst>
                                        </p:cTn>
                                        <p:tgtEl>
                                          <p:spTgt spid="16"/>
                                        </p:tgtEl>
                                      </p:cBhvr>
                                      <p:to x="100000" y="60000"/>
                                    </p:animScale>
                                    <p:animScale>
                                      <p:cBhvr>
                                        <p:cTn id="56" dur="41" decel="50000">
                                          <p:stCondLst>
                                            <p:cond delay="169"/>
                                          </p:stCondLst>
                                        </p:cTn>
                                        <p:tgtEl>
                                          <p:spTgt spid="16"/>
                                        </p:tgtEl>
                                      </p:cBhvr>
                                      <p:to x="100000" y="100000"/>
                                    </p:animScale>
                                    <p:animScale>
                                      <p:cBhvr>
                                        <p:cTn id="57" dur="7">
                                          <p:stCondLst>
                                            <p:cond delay="328"/>
                                          </p:stCondLst>
                                        </p:cTn>
                                        <p:tgtEl>
                                          <p:spTgt spid="16"/>
                                        </p:tgtEl>
                                      </p:cBhvr>
                                      <p:to x="100000" y="80000"/>
                                    </p:animScale>
                                    <p:animScale>
                                      <p:cBhvr>
                                        <p:cTn id="58" dur="41" decel="50000">
                                          <p:stCondLst>
                                            <p:cond delay="335"/>
                                          </p:stCondLst>
                                        </p:cTn>
                                        <p:tgtEl>
                                          <p:spTgt spid="16"/>
                                        </p:tgtEl>
                                      </p:cBhvr>
                                      <p:to x="100000" y="100000"/>
                                    </p:animScale>
                                    <p:animScale>
                                      <p:cBhvr>
                                        <p:cTn id="59" dur="7">
                                          <p:stCondLst>
                                            <p:cond delay="410"/>
                                          </p:stCondLst>
                                        </p:cTn>
                                        <p:tgtEl>
                                          <p:spTgt spid="16"/>
                                        </p:tgtEl>
                                      </p:cBhvr>
                                      <p:to x="100000" y="90000"/>
                                    </p:animScale>
                                    <p:animScale>
                                      <p:cBhvr>
                                        <p:cTn id="60" dur="41" decel="50000">
                                          <p:stCondLst>
                                            <p:cond delay="417"/>
                                          </p:stCondLst>
                                        </p:cTn>
                                        <p:tgtEl>
                                          <p:spTgt spid="16"/>
                                        </p:tgtEl>
                                      </p:cBhvr>
                                      <p:to x="100000" y="100000"/>
                                    </p:animScale>
                                    <p:animScale>
                                      <p:cBhvr>
                                        <p:cTn id="61" dur="7">
                                          <p:stCondLst>
                                            <p:cond delay="452"/>
                                          </p:stCondLst>
                                        </p:cTn>
                                        <p:tgtEl>
                                          <p:spTgt spid="16"/>
                                        </p:tgtEl>
                                      </p:cBhvr>
                                      <p:to x="100000" y="95000"/>
                                    </p:animScale>
                                    <p:animScale>
                                      <p:cBhvr>
                                        <p:cTn id="62" dur="41" decel="50000">
                                          <p:stCondLst>
                                            <p:cond delay="459"/>
                                          </p:stCondLst>
                                        </p:cTn>
                                        <p:tgtEl>
                                          <p:spTgt spid="16"/>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145">
                                          <p:stCondLst>
                                            <p:cond delay="0"/>
                                          </p:stCondLst>
                                        </p:cTn>
                                        <p:tgtEl>
                                          <p:spTgt spid="14"/>
                                        </p:tgtEl>
                                      </p:cBhvr>
                                    </p:animEffect>
                                    <p:anim calcmode="lin" valueType="num">
                                      <p:cBhvr>
                                        <p:cTn id="7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77" dur="7">
                                          <p:stCondLst>
                                            <p:cond delay="162"/>
                                          </p:stCondLst>
                                        </p:cTn>
                                        <p:tgtEl>
                                          <p:spTgt spid="14"/>
                                        </p:tgtEl>
                                      </p:cBhvr>
                                      <p:to x="100000" y="60000"/>
                                    </p:animScale>
                                    <p:animScale>
                                      <p:cBhvr>
                                        <p:cTn id="78" dur="41" decel="50000">
                                          <p:stCondLst>
                                            <p:cond delay="169"/>
                                          </p:stCondLst>
                                        </p:cTn>
                                        <p:tgtEl>
                                          <p:spTgt spid="14"/>
                                        </p:tgtEl>
                                      </p:cBhvr>
                                      <p:to x="100000" y="100000"/>
                                    </p:animScale>
                                    <p:animScale>
                                      <p:cBhvr>
                                        <p:cTn id="79" dur="7">
                                          <p:stCondLst>
                                            <p:cond delay="328"/>
                                          </p:stCondLst>
                                        </p:cTn>
                                        <p:tgtEl>
                                          <p:spTgt spid="14"/>
                                        </p:tgtEl>
                                      </p:cBhvr>
                                      <p:to x="100000" y="80000"/>
                                    </p:animScale>
                                    <p:animScale>
                                      <p:cBhvr>
                                        <p:cTn id="80" dur="41" decel="50000">
                                          <p:stCondLst>
                                            <p:cond delay="335"/>
                                          </p:stCondLst>
                                        </p:cTn>
                                        <p:tgtEl>
                                          <p:spTgt spid="14"/>
                                        </p:tgtEl>
                                      </p:cBhvr>
                                      <p:to x="100000" y="100000"/>
                                    </p:animScale>
                                    <p:animScale>
                                      <p:cBhvr>
                                        <p:cTn id="81" dur="7">
                                          <p:stCondLst>
                                            <p:cond delay="410"/>
                                          </p:stCondLst>
                                        </p:cTn>
                                        <p:tgtEl>
                                          <p:spTgt spid="14"/>
                                        </p:tgtEl>
                                      </p:cBhvr>
                                      <p:to x="100000" y="90000"/>
                                    </p:animScale>
                                    <p:animScale>
                                      <p:cBhvr>
                                        <p:cTn id="82" dur="41" decel="50000">
                                          <p:stCondLst>
                                            <p:cond delay="417"/>
                                          </p:stCondLst>
                                        </p:cTn>
                                        <p:tgtEl>
                                          <p:spTgt spid="14"/>
                                        </p:tgtEl>
                                      </p:cBhvr>
                                      <p:to x="100000" y="100000"/>
                                    </p:animScale>
                                    <p:animScale>
                                      <p:cBhvr>
                                        <p:cTn id="83" dur="7">
                                          <p:stCondLst>
                                            <p:cond delay="452"/>
                                          </p:stCondLst>
                                        </p:cTn>
                                        <p:tgtEl>
                                          <p:spTgt spid="14"/>
                                        </p:tgtEl>
                                      </p:cBhvr>
                                      <p:to x="100000" y="95000"/>
                                    </p:animScale>
                                    <p:animScale>
                                      <p:cBhvr>
                                        <p:cTn id="84" dur="41" decel="50000">
                                          <p:stCondLst>
                                            <p:cond delay="459"/>
                                          </p:stCondLst>
                                        </p:cTn>
                                        <p:tgtEl>
                                          <p:spTgt spid="14"/>
                                        </p:tgtEl>
                                      </p:cBhvr>
                                      <p:to x="100000" y="100000"/>
                                    </p:animScale>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1" end="1"/>
                                            </p:txEl>
                                          </p:spTgt>
                                        </p:tgtEl>
                                        <p:attrNameLst>
                                          <p:attrName>style.visibility</p:attrName>
                                        </p:attrNameLst>
                                      </p:cBhvr>
                                      <p:to>
                                        <p:strVal val="visible"/>
                                      </p:to>
                                    </p:set>
                                    <p:animEffect transition="in" filter="wipe(left)">
                                      <p:cBhvr>
                                        <p:cTn id="88" dur="500"/>
                                        <p:tgtEl>
                                          <p:spTgt spid="2">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145">
                                          <p:stCondLst>
                                            <p:cond delay="0"/>
                                          </p:stCondLst>
                                        </p:cTn>
                                        <p:tgtEl>
                                          <p:spTgt spid="10"/>
                                        </p:tgtEl>
                                      </p:cBhvr>
                                    </p:animEffect>
                                    <p:anim calcmode="lin" valueType="num">
                                      <p:cBhvr>
                                        <p:cTn id="94"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99" dur="7">
                                          <p:stCondLst>
                                            <p:cond delay="162"/>
                                          </p:stCondLst>
                                        </p:cTn>
                                        <p:tgtEl>
                                          <p:spTgt spid="10"/>
                                        </p:tgtEl>
                                      </p:cBhvr>
                                      <p:to x="100000" y="60000"/>
                                    </p:animScale>
                                    <p:animScale>
                                      <p:cBhvr>
                                        <p:cTn id="100" dur="41" decel="50000">
                                          <p:stCondLst>
                                            <p:cond delay="169"/>
                                          </p:stCondLst>
                                        </p:cTn>
                                        <p:tgtEl>
                                          <p:spTgt spid="10"/>
                                        </p:tgtEl>
                                      </p:cBhvr>
                                      <p:to x="100000" y="100000"/>
                                    </p:animScale>
                                    <p:animScale>
                                      <p:cBhvr>
                                        <p:cTn id="101" dur="7">
                                          <p:stCondLst>
                                            <p:cond delay="328"/>
                                          </p:stCondLst>
                                        </p:cTn>
                                        <p:tgtEl>
                                          <p:spTgt spid="10"/>
                                        </p:tgtEl>
                                      </p:cBhvr>
                                      <p:to x="100000" y="80000"/>
                                    </p:animScale>
                                    <p:animScale>
                                      <p:cBhvr>
                                        <p:cTn id="102" dur="41" decel="50000">
                                          <p:stCondLst>
                                            <p:cond delay="335"/>
                                          </p:stCondLst>
                                        </p:cTn>
                                        <p:tgtEl>
                                          <p:spTgt spid="10"/>
                                        </p:tgtEl>
                                      </p:cBhvr>
                                      <p:to x="100000" y="100000"/>
                                    </p:animScale>
                                    <p:animScale>
                                      <p:cBhvr>
                                        <p:cTn id="103" dur="7">
                                          <p:stCondLst>
                                            <p:cond delay="410"/>
                                          </p:stCondLst>
                                        </p:cTn>
                                        <p:tgtEl>
                                          <p:spTgt spid="10"/>
                                        </p:tgtEl>
                                      </p:cBhvr>
                                      <p:to x="100000" y="90000"/>
                                    </p:animScale>
                                    <p:animScale>
                                      <p:cBhvr>
                                        <p:cTn id="104" dur="41" decel="50000">
                                          <p:stCondLst>
                                            <p:cond delay="417"/>
                                          </p:stCondLst>
                                        </p:cTn>
                                        <p:tgtEl>
                                          <p:spTgt spid="10"/>
                                        </p:tgtEl>
                                      </p:cBhvr>
                                      <p:to x="100000" y="100000"/>
                                    </p:animScale>
                                    <p:animScale>
                                      <p:cBhvr>
                                        <p:cTn id="105" dur="7">
                                          <p:stCondLst>
                                            <p:cond delay="452"/>
                                          </p:stCondLst>
                                        </p:cTn>
                                        <p:tgtEl>
                                          <p:spTgt spid="10"/>
                                        </p:tgtEl>
                                      </p:cBhvr>
                                      <p:to x="100000" y="95000"/>
                                    </p:animScale>
                                    <p:animScale>
                                      <p:cBhvr>
                                        <p:cTn id="106" dur="41" decel="50000">
                                          <p:stCondLst>
                                            <p:cond delay="459"/>
                                          </p:stCondLst>
                                        </p:cTn>
                                        <p:tgtEl>
                                          <p:spTgt spid="10"/>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2" end="2"/>
                                            </p:txEl>
                                          </p:spTgt>
                                        </p:tgtEl>
                                        <p:attrNameLst>
                                          <p:attrName>style.visibility</p:attrName>
                                        </p:attrNameLst>
                                      </p:cBhvr>
                                      <p:to>
                                        <p:strVal val="visible"/>
                                      </p:to>
                                    </p:set>
                                    <p:animEffect transition="in" filter="wipe(left)">
                                      <p:cBhvr>
                                        <p:cTn id="110" dur="500"/>
                                        <p:tgtEl>
                                          <p:spTgt spid="2">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wipe(down)">
                                      <p:cBhvr>
                                        <p:cTn id="115" dur="145">
                                          <p:stCondLst>
                                            <p:cond delay="0"/>
                                          </p:stCondLst>
                                        </p:cTn>
                                        <p:tgtEl>
                                          <p:spTgt spid="12"/>
                                        </p:tgtEl>
                                      </p:cBhvr>
                                    </p:animEffect>
                                    <p:anim calcmode="lin" valueType="num">
                                      <p:cBhvr>
                                        <p:cTn id="11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21" dur="7">
                                          <p:stCondLst>
                                            <p:cond delay="162"/>
                                          </p:stCondLst>
                                        </p:cTn>
                                        <p:tgtEl>
                                          <p:spTgt spid="12"/>
                                        </p:tgtEl>
                                      </p:cBhvr>
                                      <p:to x="100000" y="60000"/>
                                    </p:animScale>
                                    <p:animScale>
                                      <p:cBhvr>
                                        <p:cTn id="122" dur="41" decel="50000">
                                          <p:stCondLst>
                                            <p:cond delay="169"/>
                                          </p:stCondLst>
                                        </p:cTn>
                                        <p:tgtEl>
                                          <p:spTgt spid="12"/>
                                        </p:tgtEl>
                                      </p:cBhvr>
                                      <p:to x="100000" y="100000"/>
                                    </p:animScale>
                                    <p:animScale>
                                      <p:cBhvr>
                                        <p:cTn id="123" dur="7">
                                          <p:stCondLst>
                                            <p:cond delay="328"/>
                                          </p:stCondLst>
                                        </p:cTn>
                                        <p:tgtEl>
                                          <p:spTgt spid="12"/>
                                        </p:tgtEl>
                                      </p:cBhvr>
                                      <p:to x="100000" y="80000"/>
                                    </p:animScale>
                                    <p:animScale>
                                      <p:cBhvr>
                                        <p:cTn id="124" dur="41" decel="50000">
                                          <p:stCondLst>
                                            <p:cond delay="335"/>
                                          </p:stCondLst>
                                        </p:cTn>
                                        <p:tgtEl>
                                          <p:spTgt spid="12"/>
                                        </p:tgtEl>
                                      </p:cBhvr>
                                      <p:to x="100000" y="100000"/>
                                    </p:animScale>
                                    <p:animScale>
                                      <p:cBhvr>
                                        <p:cTn id="125" dur="7">
                                          <p:stCondLst>
                                            <p:cond delay="410"/>
                                          </p:stCondLst>
                                        </p:cTn>
                                        <p:tgtEl>
                                          <p:spTgt spid="12"/>
                                        </p:tgtEl>
                                      </p:cBhvr>
                                      <p:to x="100000" y="90000"/>
                                    </p:animScale>
                                    <p:animScale>
                                      <p:cBhvr>
                                        <p:cTn id="126" dur="41" decel="50000">
                                          <p:stCondLst>
                                            <p:cond delay="417"/>
                                          </p:stCondLst>
                                        </p:cTn>
                                        <p:tgtEl>
                                          <p:spTgt spid="12"/>
                                        </p:tgtEl>
                                      </p:cBhvr>
                                      <p:to x="100000" y="100000"/>
                                    </p:animScale>
                                    <p:animScale>
                                      <p:cBhvr>
                                        <p:cTn id="127" dur="7">
                                          <p:stCondLst>
                                            <p:cond delay="452"/>
                                          </p:stCondLst>
                                        </p:cTn>
                                        <p:tgtEl>
                                          <p:spTgt spid="12"/>
                                        </p:tgtEl>
                                      </p:cBhvr>
                                      <p:to x="100000" y="95000"/>
                                    </p:animScale>
                                    <p:animScale>
                                      <p:cBhvr>
                                        <p:cTn id="128" dur="41" decel="50000">
                                          <p:stCondLst>
                                            <p:cond delay="459"/>
                                          </p:stCondLst>
                                        </p:cTn>
                                        <p:tgtEl>
                                          <p:spTgt spid="12"/>
                                        </p:tgtEl>
                                      </p:cBhvr>
                                      <p:to x="100000" y="100000"/>
                                    </p:animScale>
                                  </p:childTnLst>
                                </p:cTn>
                              </p:par>
                            </p:childTnLst>
                          </p:cTn>
                        </p:par>
                        <p:par>
                          <p:cTn id="129" fill="hold">
                            <p:stCondLst>
                              <p:cond delay="500"/>
                            </p:stCondLst>
                            <p:childTnLst>
                              <p:par>
                                <p:cTn id="130" presetID="22" presetClass="entr" presetSubtype="8" fill="hold" grpId="0" nodeType="afterEffect">
                                  <p:stCondLst>
                                    <p:cond delay="0"/>
                                  </p:stCondLst>
                                  <p:childTnLst>
                                    <p:set>
                                      <p:cBhvr>
                                        <p:cTn id="131" dur="1" fill="hold">
                                          <p:stCondLst>
                                            <p:cond delay="0"/>
                                          </p:stCondLst>
                                        </p:cTn>
                                        <p:tgtEl>
                                          <p:spTgt spid="2">
                                            <p:txEl>
                                              <p:pRg st="3" end="3"/>
                                            </p:txEl>
                                          </p:spTgt>
                                        </p:tgtEl>
                                        <p:attrNameLst>
                                          <p:attrName>style.visibility</p:attrName>
                                        </p:attrNameLst>
                                      </p:cBhvr>
                                      <p:to>
                                        <p:strVal val="visible"/>
                                      </p:to>
                                    </p:set>
                                    <p:animEffect transition="in" filter="wipe(left)">
                                      <p:cBhvr>
                                        <p:cTn id="1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A85DA52-380B-7684-A4CF-BD5769618F0F}"/>
              </a:ext>
            </a:extLst>
          </p:cNvPr>
          <p:cNvSpPr txBox="1"/>
          <p:nvPr/>
        </p:nvSpPr>
        <p:spPr>
          <a:xfrm>
            <a:off x="1751798" y="0"/>
            <a:ext cx="1044020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rPr>
              <a:t>HOW TO INHERIT ETERNAL LIFE</a:t>
            </a:r>
            <a:r>
              <a:rPr lang="es-ES" sz="4400" b="1" dirty="0">
                <a:ln/>
                <a:solidFill>
                  <a:schemeClr val="accent4"/>
                </a:solidFill>
              </a:rPr>
              <a:t>?</a:t>
            </a:r>
          </a:p>
        </p:txBody>
      </p:sp>
      <p:sp>
        <p:nvSpPr>
          <p:cNvPr id="9" name="CuadroTexto 8">
            <a:extLst>
              <a:ext uri="{FF2B5EF4-FFF2-40B4-BE49-F238E27FC236}">
                <a16:creationId xmlns:a16="http://schemas.microsoft.com/office/drawing/2014/main" id="{E42A23DA-33DF-5C48-1C00-5975D2979ED2}"/>
              </a:ext>
            </a:extLst>
          </p:cNvPr>
          <p:cNvSpPr txBox="1"/>
          <p:nvPr/>
        </p:nvSpPr>
        <p:spPr>
          <a:xfrm>
            <a:off x="3126040" y="672371"/>
            <a:ext cx="7691718" cy="584775"/>
          </a:xfrm>
          <a:prstGeom prst="rect">
            <a:avLst/>
          </a:prstGeom>
          <a:noFill/>
        </p:spPr>
        <p:txBody>
          <a:bodyPr wrap="square">
            <a:spAutoFit/>
          </a:bodyPr>
          <a:lstStyle/>
          <a:p>
            <a:pPr algn="ctr"/>
            <a:r>
              <a:rPr lang="es-ES" sz="1600" b="1" dirty="0">
                <a:solidFill>
                  <a:srgbClr val="E1BDE1"/>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rgbClr val="E1BDE1"/>
                </a:solidFill>
                <a:effectLst>
                  <a:outerShdw blurRad="38100" dist="38100" dir="2700000" algn="tl">
                    <a:srgbClr val="000000">
                      <a:alpha val="43137"/>
                    </a:srgbClr>
                  </a:outerShdw>
                </a:effectLst>
                <a:latin typeface="Comic Sans MS" panose="030F0702030302020204" pitchFamily="66" charset="0"/>
              </a:rPr>
              <a:t>On one occasion an expert in the law stood up to test Jesus. “Master,” he asked, “what must I do to inherit eternal life</a:t>
            </a:r>
            <a:r>
              <a:rPr lang="es-ES" sz="1600" b="1" dirty="0">
                <a:solidFill>
                  <a:srgbClr val="E1BDE1"/>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rgbClr val="E1BDE1"/>
                </a:solidFill>
                <a:effectLst>
                  <a:outerShdw blurRad="38100" dist="38100" dir="2700000" algn="tl">
                    <a:srgbClr val="000000">
                      <a:alpha val="43137"/>
                    </a:srgbClr>
                  </a:outerShdw>
                </a:effectLst>
                <a:latin typeface="Comic Sans MS" panose="030F0702030302020204" pitchFamily="66" charset="0"/>
              </a:rPr>
              <a:t>(Luke 10:25)</a:t>
            </a:r>
          </a:p>
        </p:txBody>
      </p:sp>
      <p:sp>
        <p:nvSpPr>
          <p:cNvPr id="10" name="CuadroTexto 9">
            <a:extLst>
              <a:ext uri="{FF2B5EF4-FFF2-40B4-BE49-F238E27FC236}">
                <a16:creationId xmlns:a16="http://schemas.microsoft.com/office/drawing/2014/main" id="{DB70711C-8FD3-E30F-6455-C3139873BD23}"/>
              </a:ext>
            </a:extLst>
          </p:cNvPr>
          <p:cNvSpPr txBox="1"/>
          <p:nvPr/>
        </p:nvSpPr>
        <p:spPr>
          <a:xfrm>
            <a:off x="96253" y="1341265"/>
            <a:ext cx="6872438" cy="1015663"/>
          </a:xfrm>
          <a:prstGeom prst="rect">
            <a:avLst/>
          </a:prstGeom>
          <a:noFill/>
        </p:spPr>
        <p:txBody>
          <a:bodyPr wrap="square" rtlCol="0">
            <a:spAutoFit/>
          </a:bodyPr>
          <a:lstStyle/>
          <a:p>
            <a:pPr>
              <a:spcBef>
                <a:spcPts val="600"/>
              </a:spcBef>
            </a:pPr>
            <a:r>
              <a:rPr lang="en-US" sz="2000" b="1" dirty="0"/>
              <a:t>If it were not for the expression “to test him,” we would think that this expert in the law was a person who sincerely wanted Jesus to tell him how to obtain eternal life</a:t>
            </a:r>
            <a:r>
              <a:rPr lang="es-ES" sz="2000" b="1" dirty="0"/>
              <a:t>.</a:t>
            </a:r>
          </a:p>
        </p:txBody>
      </p:sp>
      <p:pic>
        <p:nvPicPr>
          <p:cNvPr id="2" name="Imagen 1" descr="Un grupo de personas disfrazadas&#10;&#10;Descripción generada automáticamente con confianza baja">
            <a:extLst>
              <a:ext uri="{FF2B5EF4-FFF2-40B4-BE49-F238E27FC236}">
                <a16:creationId xmlns:a16="http://schemas.microsoft.com/office/drawing/2014/main" id="{BE379092-6BF9-8BC1-54F6-4B38460869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7113" y="1422303"/>
            <a:ext cx="4789039" cy="2696229"/>
          </a:xfrm>
          <a:prstGeom prst="snip2DiagRect">
            <a:avLst>
              <a:gd name="adj1" fmla="val 14092"/>
              <a:gd name="adj2" fmla="val 16667"/>
            </a:avLst>
          </a:prstGeom>
          <a:solidFill>
            <a:srgbClr val="FFFFFF">
              <a:shade val="85000"/>
            </a:srgbClr>
          </a:solidFill>
          <a:ln w="88900" cap="sq">
            <a:solidFill>
              <a:srgbClr val="7A3C2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0857BBE6-F02C-18DC-14AD-AE756B1F7B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5849" y="3721612"/>
            <a:ext cx="2179782" cy="3010881"/>
          </a:xfrm>
          <a:prstGeom prst="snip2DiagRect">
            <a:avLst>
              <a:gd name="adj1" fmla="val 14092"/>
              <a:gd name="adj2" fmla="val 16667"/>
            </a:avLst>
          </a:prstGeom>
          <a:solidFill>
            <a:srgbClr val="FFFFFF">
              <a:shade val="85000"/>
            </a:srgbClr>
          </a:solidFill>
          <a:ln w="88900" cap="sq">
            <a:solidFill>
              <a:srgbClr val="4B497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2E7BDF39-D1EE-64BD-2B7E-803C153DD5B4}"/>
              </a:ext>
            </a:extLst>
          </p:cNvPr>
          <p:cNvSpPr txBox="1"/>
          <p:nvPr/>
        </p:nvSpPr>
        <p:spPr>
          <a:xfrm>
            <a:off x="5310597" y="4157764"/>
            <a:ext cx="6872438" cy="707886"/>
          </a:xfrm>
          <a:prstGeom prst="rect">
            <a:avLst/>
          </a:prstGeom>
          <a:noFill/>
        </p:spPr>
        <p:txBody>
          <a:bodyPr wrap="square">
            <a:spAutoFit/>
          </a:bodyPr>
          <a:lstStyle/>
          <a:p>
            <a:pPr>
              <a:spcBef>
                <a:spcPts val="600"/>
              </a:spcBef>
            </a:pPr>
            <a:r>
              <a:rPr lang="en-US" sz="2000" b="1" dirty="0"/>
              <a:t>Furthermore, the question was too important to leave unanswered: “By doing what will I inherit eternal life</a:t>
            </a:r>
            <a:r>
              <a:rPr lang="es-ES" sz="2000" b="1" dirty="0"/>
              <a:t>?”</a:t>
            </a:r>
          </a:p>
        </p:txBody>
      </p:sp>
      <p:pic>
        <p:nvPicPr>
          <p:cNvPr id="8" name="Imagen 7" descr="Imagen que contiene interior, edificio, tabla, parado&#10;&#10;Descripción generada automáticamente">
            <a:extLst>
              <a:ext uri="{FF2B5EF4-FFF2-40B4-BE49-F238E27FC236}">
                <a16:creationId xmlns:a16="http://schemas.microsoft.com/office/drawing/2014/main" id="{A03C0EB4-259F-14B7-86D4-92A3CA141B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3433" y="3758722"/>
            <a:ext cx="2437868" cy="2945757"/>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2" name="Imagen 11" descr="Dibujo de una persona&#10;&#10;Descripción generada automáticamente">
            <a:extLst>
              <a:ext uri="{FF2B5EF4-FFF2-40B4-BE49-F238E27FC236}">
                <a16:creationId xmlns:a16="http://schemas.microsoft.com/office/drawing/2014/main" id="{18C13EA6-BABE-FA63-943F-7BA1724F8D2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6253" y="86736"/>
            <a:ext cx="1655545" cy="116078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F158AA5C-8A75-C8CF-B0B8-E8D951A8B96E}"/>
              </a:ext>
            </a:extLst>
          </p:cNvPr>
          <p:cNvSpPr txBox="1"/>
          <p:nvPr/>
        </p:nvSpPr>
        <p:spPr>
          <a:xfrm>
            <a:off x="96253" y="2356928"/>
            <a:ext cx="6950006" cy="1323439"/>
          </a:xfrm>
          <a:prstGeom prst="rect">
            <a:avLst/>
          </a:prstGeom>
          <a:noFill/>
        </p:spPr>
        <p:txBody>
          <a:bodyPr wrap="square">
            <a:spAutoFit/>
          </a:bodyPr>
          <a:lstStyle/>
          <a:p>
            <a:pPr>
              <a:spcBef>
                <a:spcPts val="600"/>
              </a:spcBef>
            </a:pPr>
            <a:r>
              <a:rPr lang="en-US" sz="2000" b="1" dirty="0"/>
              <a:t>Jesus knew that his intentions were not good, however, he did not reproach him for anything, nor did he refuse to answer him. Always attentive to taking advantage of any opportunity for the mission, he took this opportunity to make a personal appeal</a:t>
            </a:r>
            <a:r>
              <a:rPr lang="es-ES" sz="2000" b="1" dirty="0"/>
              <a:t>.</a:t>
            </a:r>
          </a:p>
        </p:txBody>
      </p:sp>
      <p:sp>
        <p:nvSpPr>
          <p:cNvPr id="13" name="CuadroTexto 12">
            <a:extLst>
              <a:ext uri="{FF2B5EF4-FFF2-40B4-BE49-F238E27FC236}">
                <a16:creationId xmlns:a16="http://schemas.microsoft.com/office/drawing/2014/main" id="{A51B8038-C571-5FA8-2CA3-9893689E7F56}"/>
              </a:ext>
            </a:extLst>
          </p:cNvPr>
          <p:cNvSpPr txBox="1"/>
          <p:nvPr/>
        </p:nvSpPr>
        <p:spPr>
          <a:xfrm>
            <a:off x="5310597" y="5763790"/>
            <a:ext cx="6872437" cy="1015663"/>
          </a:xfrm>
          <a:prstGeom prst="rect">
            <a:avLst/>
          </a:prstGeom>
          <a:noFill/>
        </p:spPr>
        <p:txBody>
          <a:bodyPr wrap="square">
            <a:spAutoFit/>
          </a:bodyPr>
          <a:lstStyle/>
          <a:p>
            <a:pPr>
              <a:spcBef>
                <a:spcPts val="600"/>
              </a:spcBef>
            </a:pPr>
            <a:r>
              <a:rPr lang="en-US" sz="2000" b="1" dirty="0"/>
              <a:t>Like them, each of us has the same desire for transcendence; the same need to live beyond this short life</a:t>
            </a:r>
            <a:r>
              <a:rPr lang="es-ES" sz="2000" b="1" dirty="0"/>
              <a:t> (</a:t>
            </a:r>
            <a:r>
              <a:rPr lang="es-ES" sz="2000" b="1" dirty="0" err="1"/>
              <a:t>Ecclesiastes</a:t>
            </a:r>
            <a:r>
              <a:rPr lang="es-ES" sz="2000" b="1" dirty="0"/>
              <a:t>. 3:11; James 4:14).</a:t>
            </a:r>
          </a:p>
        </p:txBody>
      </p:sp>
      <p:sp>
        <p:nvSpPr>
          <p:cNvPr id="15" name="CuadroTexto 14">
            <a:extLst>
              <a:ext uri="{FF2B5EF4-FFF2-40B4-BE49-F238E27FC236}">
                <a16:creationId xmlns:a16="http://schemas.microsoft.com/office/drawing/2014/main" id="{219C26B3-7AF3-0AD1-997F-DA6FBFF0CD92}"/>
              </a:ext>
            </a:extLst>
          </p:cNvPr>
          <p:cNvSpPr txBox="1"/>
          <p:nvPr/>
        </p:nvSpPr>
        <p:spPr>
          <a:xfrm>
            <a:off x="5339103" y="4989104"/>
            <a:ext cx="6881404" cy="707886"/>
          </a:xfrm>
          <a:prstGeom prst="rect">
            <a:avLst/>
          </a:prstGeom>
          <a:noFill/>
        </p:spPr>
        <p:txBody>
          <a:bodyPr wrap="square">
            <a:spAutoFit/>
          </a:bodyPr>
          <a:lstStyle/>
          <a:p>
            <a:pPr>
              <a:spcBef>
                <a:spcPts val="600"/>
              </a:spcBef>
            </a:pPr>
            <a:r>
              <a:rPr lang="en-US" sz="2000" b="1" dirty="0"/>
              <a:t>Some time later, a rich young man asked him the same question </a:t>
            </a:r>
            <a:r>
              <a:rPr lang="es-ES" sz="2000" b="1" dirty="0"/>
              <a:t>(Luke. 18:18).</a:t>
            </a:r>
          </a:p>
        </p:txBody>
      </p:sp>
    </p:spTree>
    <p:extLst>
      <p:ext uri="{BB962C8B-B14F-4D97-AF65-F5344CB8AC3E}">
        <p14:creationId xmlns:p14="http://schemas.microsoft.com/office/powerpoint/2010/main" val="22781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800" decel="100000"/>
                                        <p:tgtEl>
                                          <p:spTgt spid="12"/>
                                        </p:tgtEl>
                                      </p:cBhvr>
                                    </p:animEffect>
                                    <p:anim calcmode="lin" valueType="num">
                                      <p:cBhvr>
                                        <p:cTn id="16" dur="800" decel="100000" fill="hold"/>
                                        <p:tgtEl>
                                          <p:spTgt spid="12"/>
                                        </p:tgtEl>
                                        <p:attrNameLst>
                                          <p:attrName>style.rotation</p:attrName>
                                        </p:attrNameLst>
                                      </p:cBhvr>
                                      <p:tavLst>
                                        <p:tav tm="0">
                                          <p:val>
                                            <p:fltVal val="-90"/>
                                          </p:val>
                                        </p:tav>
                                        <p:tav tm="100000">
                                          <p:val>
                                            <p:fltVal val="0"/>
                                          </p:val>
                                        </p:tav>
                                      </p:tavLst>
                                    </p:anim>
                                    <p:anim calcmode="lin" valueType="num">
                                      <p:cBhvr>
                                        <p:cTn id="17" dur="800" decel="100000" fill="hold"/>
                                        <p:tgtEl>
                                          <p:spTgt spid="12"/>
                                        </p:tgtEl>
                                        <p:attrNameLst>
                                          <p:attrName>ppt_x</p:attrName>
                                        </p:attrNameLst>
                                      </p:cBhvr>
                                      <p:tavLst>
                                        <p:tav tm="0">
                                          <p:val>
                                            <p:strVal val="#ppt_x+0.4"/>
                                          </p:val>
                                        </p:tav>
                                        <p:tav tm="100000">
                                          <p:val>
                                            <p:strVal val="#ppt_x-0.05"/>
                                          </p:val>
                                        </p:tav>
                                      </p:tavLst>
                                    </p:anim>
                                    <p:anim calcmode="lin" valueType="num">
                                      <p:cBhvr>
                                        <p:cTn id="18" dur="800" decel="100000" fill="hold"/>
                                        <p:tgtEl>
                                          <p:spTgt spid="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anim calcmode="lin" valueType="num">
                                      <p:cBhvr>
                                        <p:cTn id="32" dur="500" fill="hold"/>
                                        <p:tgtEl>
                                          <p:spTgt spid="2"/>
                                        </p:tgtEl>
                                        <p:attrNameLst>
                                          <p:attrName>ppt_x</p:attrName>
                                        </p:attrNameLst>
                                      </p:cBhvr>
                                      <p:tavLst>
                                        <p:tav tm="0">
                                          <p:val>
                                            <p:fltVal val="0.5"/>
                                          </p:val>
                                        </p:tav>
                                        <p:tav tm="100000">
                                          <p:val>
                                            <p:strVal val="#ppt_x"/>
                                          </p:val>
                                        </p:tav>
                                      </p:tavLst>
                                    </p:anim>
                                    <p:anim calcmode="lin" valueType="num">
                                      <p:cBhvr>
                                        <p:cTn id="33" dur="500" fill="hold"/>
                                        <p:tgtEl>
                                          <p:spTgt spid="2"/>
                                        </p:tgtEl>
                                        <p:attrNameLst>
                                          <p:attrName>ppt_y</p:attrName>
                                        </p:attrNameLst>
                                      </p:cBhvr>
                                      <p:tavLst>
                                        <p:tav tm="0">
                                          <p:val>
                                            <p:fltVal val="0.5"/>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strips(upRight)">
                                      <p:cBhvr>
                                        <p:cTn id="52" dur="500"/>
                                        <p:tgtEl>
                                          <p:spTgt spid="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strips(downRight)">
                                      <p:cBhvr>
                                        <p:cTn id="61" dur="500"/>
                                        <p:tgtEl>
                                          <p:spTgt spid="8"/>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6" grpId="0"/>
      <p:bldP spid="7"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4AC77510-4322-C913-2CC9-D317F47B08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06117" y="3791510"/>
            <a:ext cx="2628093" cy="1754252"/>
          </a:xfrm>
          <a:prstGeom prst="round2DiagRect">
            <a:avLst>
              <a:gd name="adj1" fmla="val 16667"/>
              <a:gd name="adj2" fmla="val 0"/>
            </a:avLst>
          </a:prstGeom>
          <a:ln w="28575" cap="sq">
            <a:solidFill>
              <a:schemeClr val="accent2">
                <a:lumMod val="60000"/>
                <a:lumOff val="40000"/>
              </a:schemeClr>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1FEA6DF-BA6C-BFCC-C151-D7B880F197F5}"/>
              </a:ext>
            </a:extLst>
          </p:cNvPr>
          <p:cNvSpPr txBox="1"/>
          <p:nvPr/>
        </p:nvSpPr>
        <p:spPr>
          <a:xfrm>
            <a:off x="0" y="0"/>
            <a:ext cx="9306117" cy="769441"/>
          </a:xfrm>
          <a:prstGeom prst="rect">
            <a:avLst/>
          </a:prstGeom>
          <a:noFill/>
        </p:spPr>
        <p:txBody>
          <a:bodyPr wrap="square">
            <a:spAutoFit/>
          </a:bodyPr>
          <a:lstStyle/>
          <a:p>
            <a:pPr algn="ctr"/>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ANSWER IS IN THE WORD</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CuadroTexto 6">
            <a:extLst>
              <a:ext uri="{FF2B5EF4-FFF2-40B4-BE49-F238E27FC236}">
                <a16:creationId xmlns:a16="http://schemas.microsoft.com/office/drawing/2014/main" id="{A874F050-32C2-658D-20EC-A6A7A13EB842}"/>
              </a:ext>
            </a:extLst>
          </p:cNvPr>
          <p:cNvSpPr txBox="1"/>
          <p:nvPr/>
        </p:nvSpPr>
        <p:spPr>
          <a:xfrm>
            <a:off x="499534" y="662028"/>
            <a:ext cx="8892316"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en-US" b="1" dirty="0">
                <a:solidFill>
                  <a:schemeClr val="accent1">
                    <a:lumMod val="75000"/>
                  </a:schemeClr>
                </a:solidFill>
                <a:latin typeface="Comic Sans MS" panose="030F0702030302020204" pitchFamily="66" charset="0"/>
              </a:rPr>
              <a:t>He said to him: What is written in the law? How do you read</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(Luke 10:26)</a:t>
            </a:r>
          </a:p>
        </p:txBody>
      </p:sp>
      <p:sp>
        <p:nvSpPr>
          <p:cNvPr id="8" name="CuadroTexto 7">
            <a:extLst>
              <a:ext uri="{FF2B5EF4-FFF2-40B4-BE49-F238E27FC236}">
                <a16:creationId xmlns:a16="http://schemas.microsoft.com/office/drawing/2014/main" id="{55A20437-6673-2149-FB3A-6B9DE6E57560}"/>
              </a:ext>
            </a:extLst>
          </p:cNvPr>
          <p:cNvSpPr txBox="1"/>
          <p:nvPr/>
        </p:nvSpPr>
        <p:spPr>
          <a:xfrm>
            <a:off x="4233020" y="1148088"/>
            <a:ext cx="7958980" cy="1323439"/>
          </a:xfrm>
          <a:prstGeom prst="rect">
            <a:avLst/>
          </a:prstGeom>
          <a:noFill/>
        </p:spPr>
        <p:txBody>
          <a:bodyPr wrap="square" rtlCol="0">
            <a:spAutoFit/>
          </a:bodyPr>
          <a:lstStyle/>
          <a:p>
            <a:pPr>
              <a:spcBef>
                <a:spcPts val="600"/>
              </a:spcBef>
            </a:pPr>
            <a:r>
              <a:rPr lang="en-US" sz="2000" b="1" dirty="0"/>
              <a:t>At times, we may be approached with provocative questions (for example, “why do you say there is only one God, but you worship three people?”). Maybe we think that, like the expert in the law, their only purpose is to provoke, annoy, or expose us</a:t>
            </a:r>
            <a:r>
              <a:rPr lang="es-ES" sz="2000" b="1" dirty="0"/>
              <a:t>.</a:t>
            </a:r>
          </a:p>
        </p:txBody>
      </p:sp>
      <p:pic>
        <p:nvPicPr>
          <p:cNvPr id="4" name="Imagen 3" descr="Un hombre y un niño sentados en el suelo&#10;&#10;Descripción generada automáticamente con confianza baja">
            <a:extLst>
              <a:ext uri="{FF2B5EF4-FFF2-40B4-BE49-F238E27FC236}">
                <a16:creationId xmlns:a16="http://schemas.microsoft.com/office/drawing/2014/main" id="{DF485658-1D4E-3028-CFA2-E4F4943D72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1195" y="1185248"/>
            <a:ext cx="4006092" cy="2606262"/>
          </a:xfrm>
          <a:prstGeom prst="roundRect">
            <a:avLst>
              <a:gd name="adj" fmla="val 111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100A4"/>
            </a:contourClr>
          </a:sp3d>
        </p:spPr>
      </p:pic>
      <p:sp>
        <p:nvSpPr>
          <p:cNvPr id="12" name="CuadroTexto 11">
            <a:extLst>
              <a:ext uri="{FF2B5EF4-FFF2-40B4-BE49-F238E27FC236}">
                <a16:creationId xmlns:a16="http://schemas.microsoft.com/office/drawing/2014/main" id="{7001643E-B6ED-F96D-05B1-BD12BF761783}"/>
              </a:ext>
            </a:extLst>
          </p:cNvPr>
          <p:cNvSpPr txBox="1"/>
          <p:nvPr/>
        </p:nvSpPr>
        <p:spPr>
          <a:xfrm>
            <a:off x="141194" y="3859224"/>
            <a:ext cx="9039381" cy="707886"/>
          </a:xfrm>
          <a:prstGeom prst="rect">
            <a:avLst/>
          </a:prstGeom>
          <a:noFill/>
        </p:spPr>
        <p:txBody>
          <a:bodyPr wrap="square">
            <a:spAutoFit/>
          </a:bodyPr>
          <a:lstStyle/>
          <a:p>
            <a:pPr>
              <a:spcBef>
                <a:spcPts val="600"/>
              </a:spcBef>
            </a:pPr>
            <a:r>
              <a:rPr lang="en-US" sz="2000" b="1" dirty="0"/>
              <a:t>To answer his trick question, Jesus led the expert in the law to look for the answer in the Word of God</a:t>
            </a:r>
            <a:r>
              <a:rPr lang="es-ES" sz="2000" b="1" dirty="0"/>
              <a:t>.</a:t>
            </a:r>
          </a:p>
        </p:txBody>
      </p:sp>
      <p:sp>
        <p:nvSpPr>
          <p:cNvPr id="14" name="CuadroTexto 13">
            <a:extLst>
              <a:ext uri="{FF2B5EF4-FFF2-40B4-BE49-F238E27FC236}">
                <a16:creationId xmlns:a16="http://schemas.microsoft.com/office/drawing/2014/main" id="{D25750D8-53AA-6F52-2589-9E95DF426B50}"/>
              </a:ext>
            </a:extLst>
          </p:cNvPr>
          <p:cNvSpPr txBox="1"/>
          <p:nvPr/>
        </p:nvSpPr>
        <p:spPr>
          <a:xfrm>
            <a:off x="3638349" y="5567384"/>
            <a:ext cx="8553651" cy="1323439"/>
          </a:xfrm>
          <a:prstGeom prst="rect">
            <a:avLst/>
          </a:prstGeom>
          <a:noFill/>
        </p:spPr>
        <p:txBody>
          <a:bodyPr wrap="square">
            <a:spAutoFit/>
          </a:bodyPr>
          <a:lstStyle/>
          <a:p>
            <a:pPr>
              <a:spcBef>
                <a:spcPts val="600"/>
              </a:spcBef>
            </a:pPr>
            <a:r>
              <a:rPr lang="en-US" sz="2000" b="1" dirty="0"/>
              <a:t>Second, lead him into a personal Bible study (“How do you read?”). Don't settle for what we know or can tell you. It is important that we let the Word itself, under the guidance of the Holy Spirit, direct us to the knowledge of the truth (Psalms. 119:105</a:t>
            </a:r>
            <a:r>
              <a:rPr lang="es-ES" sz="2000" b="1" dirty="0"/>
              <a:t>).</a:t>
            </a:r>
          </a:p>
        </p:txBody>
      </p:sp>
      <p:pic>
        <p:nvPicPr>
          <p:cNvPr id="16" name="Imagen 15">
            <a:extLst>
              <a:ext uri="{FF2B5EF4-FFF2-40B4-BE49-F238E27FC236}">
                <a16:creationId xmlns:a16="http://schemas.microsoft.com/office/drawing/2014/main" id="{E4AD7A2D-71DA-1BF0-FD3C-0FC97A838E1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141193" y="5281229"/>
            <a:ext cx="3400903" cy="1470898"/>
          </a:xfrm>
          <a:prstGeom prst="round2DiagRect">
            <a:avLst>
              <a:gd name="adj1" fmla="val 16667"/>
              <a:gd name="adj2" fmla="val 0"/>
            </a:avLst>
          </a:prstGeom>
          <a:ln w="28575" cap="sq">
            <a:solidFill>
              <a:schemeClr val="accent2">
                <a:lumMod val="60000"/>
                <a:lumOff val="40000"/>
              </a:schemeClr>
            </a:solidFill>
            <a:miter lim="800000"/>
          </a:ln>
          <a:effectLst>
            <a:outerShdw blurRad="254000" algn="tl" rotWithShape="0">
              <a:srgbClr val="000000">
                <a:alpha val="43000"/>
              </a:srgbClr>
            </a:outerShdw>
          </a:effectLst>
        </p:spPr>
      </p:pic>
      <p:pic>
        <p:nvPicPr>
          <p:cNvPr id="20" name="Imagen 19" descr="Imagen que contiene interior, tabla, cuarto, cama&#10;&#10;Descripción generada automáticamente">
            <a:extLst>
              <a:ext uri="{FF2B5EF4-FFF2-40B4-BE49-F238E27FC236}">
                <a16:creationId xmlns:a16="http://schemas.microsoft.com/office/drawing/2014/main" id="{AE090DA7-10E1-BDD5-42DA-60652BEB013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306117" y="73855"/>
            <a:ext cx="2754213" cy="970359"/>
          </a:xfrm>
          <a:prstGeom prst="rect">
            <a:avLst/>
          </a:prstGeom>
          <a:ln>
            <a:no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B214278A-5804-9359-4B5D-EBA8D6A465A0}"/>
              </a:ext>
            </a:extLst>
          </p:cNvPr>
          <p:cNvSpPr txBox="1"/>
          <p:nvPr/>
        </p:nvSpPr>
        <p:spPr>
          <a:xfrm>
            <a:off x="4233020" y="2471527"/>
            <a:ext cx="7958980" cy="1323439"/>
          </a:xfrm>
          <a:prstGeom prst="rect">
            <a:avLst/>
          </a:prstGeom>
          <a:noFill/>
        </p:spPr>
        <p:txBody>
          <a:bodyPr wrap="square">
            <a:spAutoFit/>
          </a:bodyPr>
          <a:lstStyle/>
          <a:p>
            <a:pPr>
              <a:spcBef>
                <a:spcPts val="600"/>
              </a:spcBef>
            </a:pPr>
            <a:r>
              <a:rPr lang="en-US" sz="2000" b="1" dirty="0"/>
              <a:t>Unlike Jesus, we cannot know people's real intentions (John 2:25). Perhaps, without knowing it, we are facing a sincere seeker of truth. Therefore, we must imitate the method that Jesus used to answer difficult or malicious questions</a:t>
            </a:r>
            <a:r>
              <a:rPr lang="es-ES" sz="2000" b="1" dirty="0"/>
              <a:t>.</a:t>
            </a:r>
          </a:p>
        </p:txBody>
      </p:sp>
      <p:sp>
        <p:nvSpPr>
          <p:cNvPr id="9" name="CuadroTexto 8">
            <a:extLst>
              <a:ext uri="{FF2B5EF4-FFF2-40B4-BE49-F238E27FC236}">
                <a16:creationId xmlns:a16="http://schemas.microsoft.com/office/drawing/2014/main" id="{6DB8C7CF-2E7D-39CF-7B1A-AF0C97AD5ECA}"/>
              </a:ext>
            </a:extLst>
          </p:cNvPr>
          <p:cNvSpPr txBox="1"/>
          <p:nvPr/>
        </p:nvSpPr>
        <p:spPr>
          <a:xfrm>
            <a:off x="141192" y="4523461"/>
            <a:ext cx="9039383" cy="707886"/>
          </a:xfrm>
          <a:prstGeom prst="rect">
            <a:avLst/>
          </a:prstGeom>
          <a:noFill/>
        </p:spPr>
        <p:txBody>
          <a:bodyPr wrap="square">
            <a:spAutoFit/>
          </a:bodyPr>
          <a:lstStyle/>
          <a:p>
            <a:pPr>
              <a:spcBef>
                <a:spcPts val="600"/>
              </a:spcBef>
            </a:pPr>
            <a:r>
              <a:rPr lang="en-US" sz="2000" b="1" dirty="0"/>
              <a:t>So, first of all, we must take our interlocutor to the Bible as the only authoritative source to know the truth (“What is written in the law</a:t>
            </a:r>
            <a:r>
              <a:rPr lang="es-ES" sz="2000" b="1" dirty="0"/>
              <a:t>?”).</a:t>
            </a:r>
          </a:p>
        </p:txBody>
      </p:sp>
    </p:spTree>
    <p:extLst>
      <p:ext uri="{BB962C8B-B14F-4D97-AF65-F5344CB8AC3E}">
        <p14:creationId xmlns:p14="http://schemas.microsoft.com/office/powerpoint/2010/main" val="389439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800" decel="100000"/>
                                        <p:tgtEl>
                                          <p:spTgt spid="20"/>
                                        </p:tgtEl>
                                      </p:cBhvr>
                                    </p:animEffect>
                                    <p:anim calcmode="lin" valueType="num">
                                      <p:cBhvr>
                                        <p:cTn id="16" dur="800" decel="100000" fill="hold"/>
                                        <p:tgtEl>
                                          <p:spTgt spid="20"/>
                                        </p:tgtEl>
                                        <p:attrNameLst>
                                          <p:attrName>style.rotation</p:attrName>
                                        </p:attrNameLst>
                                      </p:cBhvr>
                                      <p:tavLst>
                                        <p:tav tm="0">
                                          <p:val>
                                            <p:fltVal val="-90"/>
                                          </p:val>
                                        </p:tav>
                                        <p:tav tm="100000">
                                          <p:val>
                                            <p:fltVal val="0"/>
                                          </p:val>
                                        </p:tav>
                                      </p:tavLst>
                                    </p:anim>
                                    <p:anim calcmode="lin" valueType="num">
                                      <p:cBhvr>
                                        <p:cTn id="17" dur="800" decel="100000" fill="hold"/>
                                        <p:tgtEl>
                                          <p:spTgt spid="20"/>
                                        </p:tgtEl>
                                        <p:attrNameLst>
                                          <p:attrName>ppt_x</p:attrName>
                                        </p:attrNameLst>
                                      </p:cBhvr>
                                      <p:tavLst>
                                        <p:tav tm="0">
                                          <p:val>
                                            <p:strVal val="#ppt_x+0.4"/>
                                          </p:val>
                                        </p:tav>
                                        <p:tav tm="100000">
                                          <p:val>
                                            <p:strVal val="#ppt_x-0.05"/>
                                          </p:val>
                                        </p:tav>
                                      </p:tavLst>
                                    </p:anim>
                                    <p:anim calcmode="lin" valueType="num">
                                      <p:cBhvr>
                                        <p:cTn id="18" dur="800" decel="100000" fill="hold"/>
                                        <p:tgtEl>
                                          <p:spTgt spid="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8)">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0-#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1+#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114E7B-D12D-7320-8583-36600F914137}"/>
              </a:ext>
            </a:extLst>
          </p:cNvPr>
          <p:cNvSpPr txBox="1"/>
          <p:nvPr/>
        </p:nvSpPr>
        <p:spPr>
          <a:xfrm>
            <a:off x="0" y="0"/>
            <a:ext cx="12192000" cy="830997"/>
          </a:xfrm>
          <a:prstGeom prst="rect">
            <a:avLst/>
          </a:prstGeom>
          <a:noFill/>
        </p:spPr>
        <p:txBody>
          <a:bodyPr wrap="square">
            <a:spAutoFit/>
          </a:bodyPr>
          <a:lstStyle/>
          <a:p>
            <a:pPr algn="ctr"/>
            <a:r>
              <a:rPr lang="es-ES" sz="4800" b="1" spc="300" dirty="0">
                <a:ln w="0"/>
                <a:solidFill>
                  <a:schemeClr val="bg2"/>
                </a:solidFill>
                <a:effectLst>
                  <a:innerShdw blurRad="63500" dist="50800" dir="13500000">
                    <a:srgbClr val="000000">
                      <a:alpha val="50000"/>
                    </a:srgbClr>
                  </a:innerShdw>
                </a:effectLst>
              </a:rPr>
              <a:t>LOVE IN ACTION (1)</a:t>
            </a:r>
          </a:p>
        </p:txBody>
      </p:sp>
      <p:sp>
        <p:nvSpPr>
          <p:cNvPr id="7" name="CuadroTexto 6">
            <a:extLst>
              <a:ext uri="{FF2B5EF4-FFF2-40B4-BE49-F238E27FC236}">
                <a16:creationId xmlns:a16="http://schemas.microsoft.com/office/drawing/2014/main" id="{8E98384D-E93A-D81F-CFEE-22B241993AAC}"/>
              </a:ext>
            </a:extLst>
          </p:cNvPr>
          <p:cNvSpPr txBox="1"/>
          <p:nvPr/>
        </p:nvSpPr>
        <p:spPr>
          <a:xfrm>
            <a:off x="0" y="695802"/>
            <a:ext cx="12192000" cy="553998"/>
          </a:xfrm>
          <a:prstGeom prst="rect">
            <a:avLst/>
          </a:prstGeom>
          <a:noFill/>
        </p:spPr>
        <p:txBody>
          <a:bodyPr wrap="square">
            <a:spAutoFit/>
          </a:bodyPr>
          <a:lstStyle/>
          <a:p>
            <a:pPr algn="ct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He answered, “‘Love the Lord your God with all your heart and with all your soul and with all your strength and with all your mind’; and, ‘Love your neighbor as yourself.’ “You have answered correctly,” Jesus replied. “Do this and you will live</a:t>
            </a:r>
            <a:r>
              <a:rPr lang="es-ES" sz="16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(Luke 10:27-28)</a:t>
            </a:r>
          </a:p>
        </p:txBody>
      </p:sp>
      <p:sp>
        <p:nvSpPr>
          <p:cNvPr id="8" name="CuadroTexto 7">
            <a:extLst>
              <a:ext uri="{FF2B5EF4-FFF2-40B4-BE49-F238E27FC236}">
                <a16:creationId xmlns:a16="http://schemas.microsoft.com/office/drawing/2014/main" id="{29624E42-64E1-EE10-5B8B-421967F4FBBD}"/>
              </a:ext>
            </a:extLst>
          </p:cNvPr>
          <p:cNvSpPr txBox="1"/>
          <p:nvPr/>
        </p:nvSpPr>
        <p:spPr>
          <a:xfrm>
            <a:off x="134471" y="1421765"/>
            <a:ext cx="7028329" cy="707886"/>
          </a:xfrm>
          <a:prstGeom prst="rect">
            <a:avLst/>
          </a:prstGeom>
          <a:noFill/>
        </p:spPr>
        <p:txBody>
          <a:bodyPr wrap="square" rtlCol="0">
            <a:spAutoFit/>
          </a:bodyPr>
          <a:lstStyle/>
          <a:p>
            <a:pPr>
              <a:spcBef>
                <a:spcPts val="600"/>
              </a:spcBef>
            </a:pPr>
            <a:r>
              <a:rPr lang="en-US" sz="2000" b="1" dirty="0"/>
              <a:t>The theory was good: “You answered well.” To have eternal life, we must love God and our neighbors</a:t>
            </a:r>
            <a:r>
              <a:rPr lang="es-ES" sz="2000" b="1" dirty="0"/>
              <a:t>.</a:t>
            </a:r>
          </a:p>
        </p:txBody>
      </p:sp>
      <p:pic>
        <p:nvPicPr>
          <p:cNvPr id="4" name="Imagen 3" descr="Grupo de personas en un escenario&#10;&#10;Descripción generada automáticamente con confianza media">
            <a:extLst>
              <a:ext uri="{FF2B5EF4-FFF2-40B4-BE49-F238E27FC236}">
                <a16:creationId xmlns:a16="http://schemas.microsoft.com/office/drawing/2014/main" id="{A1ED18EC-3AAE-6572-A9E3-FCB7EC2ECB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1621" y="4353363"/>
            <a:ext cx="4312023" cy="2299094"/>
          </a:xfrm>
          <a:prstGeom prst="roundRect">
            <a:avLst>
              <a:gd name="adj" fmla="val 11111"/>
            </a:avLst>
          </a:prstGeom>
          <a:ln w="190500" cap="rnd">
            <a:solidFill>
              <a:srgbClr val="55388E"/>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magen que contiene persona, hombre, viendo, mujer&#10;&#10;Descripción generada automáticamente">
            <a:extLst>
              <a:ext uri="{FF2B5EF4-FFF2-40B4-BE49-F238E27FC236}">
                <a16:creationId xmlns:a16="http://schemas.microsoft.com/office/drawing/2014/main" id="{E607AD54-1C1E-9CA1-ADA1-CD2B1C3536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52449" y="1405061"/>
            <a:ext cx="1981198" cy="2744932"/>
          </a:xfrm>
          <a:prstGeom prst="rect">
            <a:avLst/>
          </a:prstGeom>
          <a:solidFill>
            <a:srgbClr val="FFFFFF">
              <a:shade val="85000"/>
            </a:srgbClr>
          </a:solidFill>
          <a:ln w="88900" cap="sq">
            <a:solidFill>
              <a:srgbClr val="1D933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sonriendo con un celular en la mano&#10;&#10;Descripción generada automáticamente">
            <a:extLst>
              <a:ext uri="{FF2B5EF4-FFF2-40B4-BE49-F238E27FC236}">
                <a16:creationId xmlns:a16="http://schemas.microsoft.com/office/drawing/2014/main" id="{10C57827-4A88-B22C-132A-85A8407F78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11553" y="1409016"/>
            <a:ext cx="2474258" cy="2744932"/>
          </a:xfrm>
          <a:prstGeom prst="rect">
            <a:avLst/>
          </a:prstGeom>
          <a:solidFill>
            <a:srgbClr val="FFFFFF">
              <a:shade val="85000"/>
            </a:srgbClr>
          </a:solidFill>
          <a:ln w="88900" cap="sq">
            <a:solidFill>
              <a:srgbClr val="1D933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D0D2D6E5-F6E2-5157-6DB9-5F66DF1A11AF}"/>
              </a:ext>
            </a:extLst>
          </p:cNvPr>
          <p:cNvSpPr txBox="1"/>
          <p:nvPr/>
        </p:nvSpPr>
        <p:spPr>
          <a:xfrm>
            <a:off x="4648200" y="4321958"/>
            <a:ext cx="7543800" cy="1323439"/>
          </a:xfrm>
          <a:prstGeom prst="rect">
            <a:avLst/>
          </a:prstGeom>
          <a:noFill/>
        </p:spPr>
        <p:txBody>
          <a:bodyPr wrap="square">
            <a:spAutoFit/>
          </a:bodyPr>
          <a:lstStyle/>
          <a:p>
            <a:pPr>
              <a:spcBef>
                <a:spcPts val="600"/>
              </a:spcBef>
            </a:pPr>
            <a:r>
              <a:rPr lang="en-US" sz="2000" b="1" dirty="0"/>
              <a:t>James tells us very clearly “Suppose a brother or a sister is without clothes and daily food. If one of you says to them, “Go in peace; keep warm and well fed,” but does nothing about their physical needs, what good is it</a:t>
            </a:r>
            <a:r>
              <a:rPr lang="es-ES" sz="2000" b="1" dirty="0"/>
              <a:t>?” (James 2:15-16 </a:t>
            </a:r>
            <a:r>
              <a:rPr lang="es-ES" sz="1600" b="1" dirty="0"/>
              <a:t>NIV</a:t>
            </a:r>
            <a:r>
              <a:rPr lang="es-ES" sz="2000" b="1" dirty="0"/>
              <a:t>).</a:t>
            </a:r>
          </a:p>
        </p:txBody>
      </p:sp>
      <p:sp>
        <p:nvSpPr>
          <p:cNvPr id="5" name="CuadroTexto 4">
            <a:extLst>
              <a:ext uri="{FF2B5EF4-FFF2-40B4-BE49-F238E27FC236}">
                <a16:creationId xmlns:a16="http://schemas.microsoft.com/office/drawing/2014/main" id="{165E8B79-BE13-570B-536B-B798AA85E0DC}"/>
              </a:ext>
            </a:extLst>
          </p:cNvPr>
          <p:cNvSpPr txBox="1"/>
          <p:nvPr/>
        </p:nvSpPr>
        <p:spPr>
          <a:xfrm>
            <a:off x="134468" y="3406924"/>
            <a:ext cx="7028329" cy="707886"/>
          </a:xfrm>
          <a:prstGeom prst="rect">
            <a:avLst/>
          </a:prstGeom>
          <a:noFill/>
        </p:spPr>
        <p:txBody>
          <a:bodyPr wrap="square">
            <a:spAutoFit/>
          </a:bodyPr>
          <a:lstStyle/>
          <a:p>
            <a:pPr>
              <a:spcBef>
                <a:spcPts val="600"/>
              </a:spcBef>
            </a:pPr>
            <a:r>
              <a:rPr lang="en-US" sz="2000" b="1" dirty="0"/>
              <a:t>According to John, I show that I love God when I love my neighbor (1Jn. 4:20). So, love is shown in the way I treat others</a:t>
            </a:r>
            <a:r>
              <a:rPr lang="es-ES" sz="2000" b="1" dirty="0"/>
              <a:t>.</a:t>
            </a:r>
          </a:p>
        </p:txBody>
      </p:sp>
      <p:sp>
        <p:nvSpPr>
          <p:cNvPr id="9" name="CuadroTexto 8">
            <a:extLst>
              <a:ext uri="{FF2B5EF4-FFF2-40B4-BE49-F238E27FC236}">
                <a16:creationId xmlns:a16="http://schemas.microsoft.com/office/drawing/2014/main" id="{C2228D0C-2A78-35EE-0E06-DE84D6AA37F3}"/>
              </a:ext>
            </a:extLst>
          </p:cNvPr>
          <p:cNvSpPr txBox="1"/>
          <p:nvPr/>
        </p:nvSpPr>
        <p:spPr>
          <a:xfrm>
            <a:off x="134468" y="3018369"/>
            <a:ext cx="7028329" cy="400110"/>
          </a:xfrm>
          <a:prstGeom prst="rect">
            <a:avLst/>
          </a:prstGeom>
          <a:noFill/>
        </p:spPr>
        <p:txBody>
          <a:bodyPr wrap="square">
            <a:spAutoFit/>
          </a:bodyPr>
          <a:lstStyle/>
          <a:p>
            <a:pPr>
              <a:spcBef>
                <a:spcPts val="600"/>
              </a:spcBef>
            </a:pPr>
            <a:r>
              <a:rPr lang="en-US" sz="2000" b="1" dirty="0"/>
              <a:t>How can I show that I love God and my neighbor</a:t>
            </a:r>
            <a:r>
              <a:rPr lang="es-ES" sz="2000" b="1" dirty="0"/>
              <a:t>?</a:t>
            </a:r>
          </a:p>
        </p:txBody>
      </p:sp>
      <p:sp>
        <p:nvSpPr>
          <p:cNvPr id="12" name="CuadroTexto 11">
            <a:extLst>
              <a:ext uri="{FF2B5EF4-FFF2-40B4-BE49-F238E27FC236}">
                <a16:creationId xmlns:a16="http://schemas.microsoft.com/office/drawing/2014/main" id="{E474E6E7-1B0D-AED1-B4ED-ECA5D1589F60}"/>
              </a:ext>
            </a:extLst>
          </p:cNvPr>
          <p:cNvSpPr txBox="1"/>
          <p:nvPr/>
        </p:nvSpPr>
        <p:spPr>
          <a:xfrm>
            <a:off x="134468" y="2014261"/>
            <a:ext cx="7213983" cy="1015663"/>
          </a:xfrm>
          <a:prstGeom prst="rect">
            <a:avLst/>
          </a:prstGeom>
          <a:noFill/>
        </p:spPr>
        <p:txBody>
          <a:bodyPr wrap="square">
            <a:spAutoFit/>
          </a:bodyPr>
          <a:lstStyle/>
          <a:p>
            <a:pPr>
              <a:spcBef>
                <a:spcPts val="600"/>
              </a:spcBef>
            </a:pPr>
            <a:r>
              <a:rPr lang="en-US" sz="2000" b="1" dirty="0"/>
              <a:t>But what about practice? Going from theory to practice is not always easy. But Jesus made it very clear: “</a:t>
            </a:r>
            <a:r>
              <a:rPr lang="en-US" sz="2000" b="1" i="1" dirty="0"/>
              <a:t>DO</a:t>
            </a:r>
            <a:r>
              <a:rPr lang="en-US" sz="2000" b="1" dirty="0"/>
              <a:t> this, and </a:t>
            </a:r>
            <a:r>
              <a:rPr lang="en-US" sz="2000" b="1" u="sng" dirty="0"/>
              <a:t>you will live</a:t>
            </a:r>
            <a:r>
              <a:rPr lang="es-ES" sz="2000" b="1" dirty="0"/>
              <a:t>”.</a:t>
            </a:r>
          </a:p>
        </p:txBody>
      </p:sp>
      <p:sp>
        <p:nvSpPr>
          <p:cNvPr id="15" name="CuadroTexto 14">
            <a:extLst>
              <a:ext uri="{FF2B5EF4-FFF2-40B4-BE49-F238E27FC236}">
                <a16:creationId xmlns:a16="http://schemas.microsoft.com/office/drawing/2014/main" id="{CAAEC9CF-7F77-585C-CCA7-02CFA7C21776}"/>
              </a:ext>
            </a:extLst>
          </p:cNvPr>
          <p:cNvSpPr txBox="1"/>
          <p:nvPr/>
        </p:nvSpPr>
        <p:spPr>
          <a:xfrm>
            <a:off x="4648200" y="5841303"/>
            <a:ext cx="7543800" cy="707886"/>
          </a:xfrm>
          <a:prstGeom prst="rect">
            <a:avLst/>
          </a:prstGeom>
          <a:noFill/>
        </p:spPr>
        <p:txBody>
          <a:bodyPr wrap="square">
            <a:spAutoFit/>
          </a:bodyPr>
          <a:lstStyle/>
          <a:p>
            <a:pPr>
              <a:spcBef>
                <a:spcPts val="600"/>
              </a:spcBef>
            </a:pPr>
            <a:r>
              <a:rPr lang="en-US" sz="2000" b="1" dirty="0"/>
              <a:t>The challenge is to do what we know is right. Just knowing about how to love is not enough. We have to put it into practice</a:t>
            </a:r>
            <a:r>
              <a:rPr lang="es-ES" sz="2000" b="1" dirty="0"/>
              <a:t>!</a:t>
            </a:r>
          </a:p>
        </p:txBody>
      </p:sp>
    </p:spTree>
    <p:extLst>
      <p:ext uri="{BB962C8B-B14F-4D97-AF65-F5344CB8AC3E}">
        <p14:creationId xmlns:p14="http://schemas.microsoft.com/office/powerpoint/2010/main" val="20288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style.rotation</p:attrName>
                                        </p:attrNameLst>
                                      </p:cBhvr>
                                      <p:tavLst>
                                        <p:tav tm="0">
                                          <p:val>
                                            <p:fltVal val="90"/>
                                          </p:val>
                                        </p:tav>
                                        <p:tav tm="100000">
                                          <p:val>
                                            <p:fltVal val="0"/>
                                          </p:val>
                                        </p:tav>
                                      </p:tavLst>
                                    </p:anim>
                                    <p:animEffect transition="in" filter="fade">
                                      <p:cBhvr>
                                        <p:cTn id="66" dur="1000"/>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5" grpId="0"/>
      <p:bldP spid="9"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0440C3-8F99-EE00-D86C-170D0674BE79}"/>
              </a:ext>
            </a:extLst>
          </p:cNvPr>
          <p:cNvPicPr>
            <a:picLocks noChangeAspect="1"/>
          </p:cNvPicPr>
          <p:nvPr/>
        </p:nvPicPr>
        <p:blipFill>
          <a:blip r:embed="rId3"/>
          <a:stretch>
            <a:fillRect/>
          </a:stretch>
        </p:blipFill>
        <p:spPr>
          <a:xfrm>
            <a:off x="3146611" y="1333500"/>
            <a:ext cx="8848165" cy="5438772"/>
          </a:xfrm>
          <a:prstGeom prst="roundRect">
            <a:avLst>
              <a:gd name="adj" fmla="val 1890"/>
            </a:avLst>
          </a:prstGeom>
          <a:solidFill>
            <a:srgbClr val="FFFFFF"/>
          </a:solidFill>
          <a:ln w="5715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1758D2DC-82E5-8A73-24F4-142B6C1476E5}"/>
              </a:ext>
            </a:extLst>
          </p:cNvPr>
          <p:cNvSpPr txBox="1"/>
          <p:nvPr/>
        </p:nvSpPr>
        <p:spPr>
          <a:xfrm>
            <a:off x="0" y="0"/>
            <a:ext cx="12192000" cy="769441"/>
          </a:xfrm>
          <a:prstGeom prst="rect">
            <a:avLst/>
          </a:prstGeom>
          <a:noFill/>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LOVE IN ACTION (2)</a:t>
            </a:r>
          </a:p>
        </p:txBody>
      </p:sp>
      <p:sp>
        <p:nvSpPr>
          <p:cNvPr id="2" name="CuadroTexto 1">
            <a:extLst>
              <a:ext uri="{FF2B5EF4-FFF2-40B4-BE49-F238E27FC236}">
                <a16:creationId xmlns:a16="http://schemas.microsoft.com/office/drawing/2014/main" id="{E4154A13-8CB0-1E16-2789-D63C19274936}"/>
              </a:ext>
            </a:extLst>
          </p:cNvPr>
          <p:cNvSpPr txBox="1"/>
          <p:nvPr/>
        </p:nvSpPr>
        <p:spPr>
          <a:xfrm>
            <a:off x="0" y="756308"/>
            <a:ext cx="12192000" cy="369332"/>
          </a:xfrm>
          <a:prstGeom prst="rect">
            <a:avLst/>
          </a:prstGeom>
          <a:noFill/>
        </p:spPr>
        <p:txBody>
          <a:bodyPr wrap="square">
            <a:spAutoFit/>
          </a:bodyPr>
          <a:lstStyle/>
          <a:p>
            <a:pPr algn="ctr"/>
            <a:r>
              <a:rPr lang="es-ES" b="1" dirty="0">
                <a:solidFill>
                  <a:srgbClr val="FFA85B"/>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A85B"/>
                </a:solidFill>
                <a:effectLst>
                  <a:outerShdw blurRad="38100" dist="38100" dir="2700000" algn="tl">
                    <a:srgbClr val="000000">
                      <a:alpha val="43137"/>
                    </a:srgbClr>
                  </a:outerShdw>
                </a:effectLst>
                <a:latin typeface="Comic Sans MS" panose="030F0702030302020204" pitchFamily="66" charset="0"/>
              </a:rPr>
              <a:t>For the entire law is fulfilled in keeping this one command: “Love your neighbor as yourself</a:t>
            </a:r>
            <a:r>
              <a:rPr lang="es-ES" b="1" dirty="0">
                <a:solidFill>
                  <a:srgbClr val="FFA85B"/>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A85B"/>
                </a:solidFill>
                <a:effectLst>
                  <a:outerShdw blurRad="38100" dist="38100" dir="2700000" algn="tl">
                    <a:srgbClr val="000000">
                      <a:alpha val="43137"/>
                    </a:srgbClr>
                  </a:outerShdw>
                </a:effectLst>
                <a:latin typeface="Comic Sans MS" panose="030F0702030302020204" pitchFamily="66" charset="0"/>
              </a:rPr>
              <a:t>(Galatians 5:14)</a:t>
            </a:r>
            <a:endParaRPr lang="es-ES" sz="1100" b="1" dirty="0">
              <a:solidFill>
                <a:srgbClr val="FFA85B"/>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C1E66B52-04A2-CFFA-095A-17B9344216DD}"/>
              </a:ext>
            </a:extLst>
          </p:cNvPr>
          <p:cNvSpPr txBox="1"/>
          <p:nvPr/>
        </p:nvSpPr>
        <p:spPr>
          <a:xfrm>
            <a:off x="25774" y="1352550"/>
            <a:ext cx="3063687" cy="1938992"/>
          </a:xfrm>
          <a:prstGeom prst="rect">
            <a:avLst/>
          </a:prstGeom>
          <a:noFill/>
        </p:spPr>
        <p:txBody>
          <a:bodyPr wrap="square" rtlCol="0">
            <a:spAutoFit/>
          </a:bodyPr>
          <a:lstStyle/>
          <a:p>
            <a:pPr>
              <a:spcBef>
                <a:spcPts val="600"/>
              </a:spcBef>
            </a:pPr>
            <a:r>
              <a:rPr lang="en-US" sz="2000" b="1" dirty="0"/>
              <a:t>In short, when I love my neighbor in a practical way I demonstrate that I love God and, according to Paul, I am fulfilling the Law </a:t>
            </a:r>
            <a:r>
              <a:rPr lang="es-ES" sz="2000" b="1" dirty="0"/>
              <a:t>(Galatians. 5:14).</a:t>
            </a:r>
          </a:p>
        </p:txBody>
      </p:sp>
      <p:graphicFrame>
        <p:nvGraphicFramePr>
          <p:cNvPr id="4" name="Diagrama 3">
            <a:extLst>
              <a:ext uri="{FF2B5EF4-FFF2-40B4-BE49-F238E27FC236}">
                <a16:creationId xmlns:a16="http://schemas.microsoft.com/office/drawing/2014/main" id="{29FE9A61-5879-8B92-5D83-B72B8A873CA0}"/>
              </a:ext>
            </a:extLst>
          </p:cNvPr>
          <p:cNvGraphicFramePr/>
          <p:nvPr>
            <p:extLst>
              <p:ext uri="{D42A27DB-BD31-4B8C-83A1-F6EECF244321}">
                <p14:modId xmlns:p14="http://schemas.microsoft.com/office/powerpoint/2010/main" val="3807706039"/>
              </p:ext>
            </p:extLst>
          </p:nvPr>
        </p:nvGraphicFramePr>
        <p:xfrm>
          <a:off x="3146611" y="1333500"/>
          <a:ext cx="8848165" cy="5400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54801656-3D91-9D1F-B596-20DC3A80195C}"/>
              </a:ext>
            </a:extLst>
          </p:cNvPr>
          <p:cNvSpPr txBox="1"/>
          <p:nvPr/>
        </p:nvSpPr>
        <p:spPr>
          <a:xfrm>
            <a:off x="28507" y="3291542"/>
            <a:ext cx="3060954" cy="3477875"/>
          </a:xfrm>
          <a:prstGeom prst="rect">
            <a:avLst/>
          </a:prstGeom>
          <a:noFill/>
        </p:spPr>
        <p:txBody>
          <a:bodyPr wrap="square">
            <a:spAutoFit/>
          </a:bodyPr>
          <a:lstStyle/>
          <a:p>
            <a:pPr>
              <a:spcBef>
                <a:spcPts val="600"/>
              </a:spcBef>
            </a:pPr>
            <a:r>
              <a:rPr lang="en-US" sz="2000" b="1" dirty="0"/>
              <a:t>But this is not a new message. Jesus and the apostles are transmitting the echo of the message proclaimed by the prophets. A message of justice and equitable and loving treatment of our fellow human beings (especially the needy and helpless</a:t>
            </a:r>
            <a:r>
              <a:rPr lang="es-ES" sz="2000" b="1" dirty="0"/>
              <a:t>).</a:t>
            </a:r>
          </a:p>
        </p:txBody>
      </p:sp>
    </p:spTree>
    <p:extLst>
      <p:ext uri="{BB962C8B-B14F-4D97-AF65-F5344CB8AC3E}">
        <p14:creationId xmlns:p14="http://schemas.microsoft.com/office/powerpoint/2010/main" val="367179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ppt_w</p:attrName>
                                        </p:attrNameLst>
                                      </p:cBhvr>
                                      <p:tavLst>
                                        <p:tav tm="0" fmla="#ppt_w*sin(2.5*pi*$)">
                                          <p:val>
                                            <p:fltVal val="0"/>
                                          </p:val>
                                        </p:tav>
                                        <p:tav tm="100000">
                                          <p:val>
                                            <p:fltVal val="1"/>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900" decel="100000" fill="hold"/>
                                        <p:tgtEl>
                                          <p:spTgt spid="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graphicEl>
                                              <a:dgm id="{EE426B0B-7CF0-4F98-9FBD-491B1679E687}"/>
                                            </p:graphicEl>
                                          </p:spTgt>
                                        </p:tgtEl>
                                        <p:attrNameLst>
                                          <p:attrName>style.visibility</p:attrName>
                                        </p:attrNameLst>
                                      </p:cBhvr>
                                      <p:to>
                                        <p:strVal val="visible"/>
                                      </p:to>
                                    </p:set>
                                    <p:anim calcmode="lin" valueType="num">
                                      <p:cBhvr>
                                        <p:cTn id="43" dur="500" fill="hold"/>
                                        <p:tgtEl>
                                          <p:spTgt spid="4">
                                            <p:graphicEl>
                                              <a:dgm id="{EE426B0B-7CF0-4F98-9FBD-491B1679E687}"/>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EE426B0B-7CF0-4F98-9FBD-491B1679E687}"/>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EE426B0B-7CF0-4F98-9FBD-491B1679E68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graphicEl>
                                              <a:dgm id="{7397958B-869F-4C35-9410-27CF505F0636}"/>
                                            </p:graphicEl>
                                          </p:spTgt>
                                        </p:tgtEl>
                                        <p:attrNameLst>
                                          <p:attrName>style.visibility</p:attrName>
                                        </p:attrNameLst>
                                      </p:cBhvr>
                                      <p:to>
                                        <p:strVal val="visible"/>
                                      </p:to>
                                    </p:set>
                                    <p:animEffect transition="in" filter="wipe(left)">
                                      <p:cBhvr>
                                        <p:cTn id="50" dur="500"/>
                                        <p:tgtEl>
                                          <p:spTgt spid="4">
                                            <p:graphicEl>
                                              <a:dgm id="{7397958B-869F-4C35-9410-27CF505F063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BFEAEF67-56C2-4B6B-BEAC-918C0005F8C0}"/>
                                            </p:graphicEl>
                                          </p:spTgt>
                                        </p:tgtEl>
                                        <p:attrNameLst>
                                          <p:attrName>style.visibility</p:attrName>
                                        </p:attrNameLst>
                                      </p:cBhvr>
                                      <p:to>
                                        <p:strVal val="visible"/>
                                      </p:to>
                                    </p:set>
                                    <p:anim calcmode="lin" valueType="num">
                                      <p:cBhvr>
                                        <p:cTn id="55" dur="500" fill="hold"/>
                                        <p:tgtEl>
                                          <p:spTgt spid="4">
                                            <p:graphicEl>
                                              <a:dgm id="{BFEAEF67-56C2-4B6B-BEAC-918C0005F8C0}"/>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BFEAEF67-56C2-4B6B-BEAC-918C0005F8C0}"/>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BFEAEF67-56C2-4B6B-BEAC-918C0005F8C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graphicEl>
                                              <a:dgm id="{2ABB2423-D85A-4248-91A6-A9110884859E}"/>
                                            </p:graphicEl>
                                          </p:spTgt>
                                        </p:tgtEl>
                                        <p:attrNameLst>
                                          <p:attrName>style.visibility</p:attrName>
                                        </p:attrNameLst>
                                      </p:cBhvr>
                                      <p:to>
                                        <p:strVal val="visible"/>
                                      </p:to>
                                    </p:set>
                                    <p:animEffect transition="in" filter="wipe(left)">
                                      <p:cBhvr>
                                        <p:cTn id="62" dur="500"/>
                                        <p:tgtEl>
                                          <p:spTgt spid="4">
                                            <p:graphicEl>
                                              <a:dgm id="{2ABB2423-D85A-4248-91A6-A9110884859E}"/>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614F37ED-8ECF-4130-8F02-F016B0A6CED1}"/>
                                            </p:graphicEl>
                                          </p:spTgt>
                                        </p:tgtEl>
                                        <p:attrNameLst>
                                          <p:attrName>style.visibility</p:attrName>
                                        </p:attrNameLst>
                                      </p:cBhvr>
                                      <p:to>
                                        <p:strVal val="visible"/>
                                      </p:to>
                                    </p:set>
                                    <p:anim calcmode="lin" valueType="num">
                                      <p:cBhvr>
                                        <p:cTn id="67" dur="500" fill="hold"/>
                                        <p:tgtEl>
                                          <p:spTgt spid="4">
                                            <p:graphicEl>
                                              <a:dgm id="{614F37ED-8ECF-4130-8F02-F016B0A6CED1}"/>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614F37ED-8ECF-4130-8F02-F016B0A6CED1}"/>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614F37ED-8ECF-4130-8F02-F016B0A6CED1}"/>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
                                            <p:graphicEl>
                                              <a:dgm id="{136E55F6-42A3-4112-A9CB-98088CE9647F}"/>
                                            </p:graphicEl>
                                          </p:spTgt>
                                        </p:tgtEl>
                                        <p:attrNameLst>
                                          <p:attrName>style.visibility</p:attrName>
                                        </p:attrNameLst>
                                      </p:cBhvr>
                                      <p:to>
                                        <p:strVal val="visible"/>
                                      </p:to>
                                    </p:set>
                                    <p:animEffect transition="in" filter="wipe(left)">
                                      <p:cBhvr>
                                        <p:cTn id="74" dur="500"/>
                                        <p:tgtEl>
                                          <p:spTgt spid="4">
                                            <p:graphicEl>
                                              <a:dgm id="{136E55F6-42A3-4112-A9CB-98088CE9647F}"/>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4691C31B-F8A7-4E79-8CEA-93939592ED1B}"/>
                                            </p:graphicEl>
                                          </p:spTgt>
                                        </p:tgtEl>
                                        <p:attrNameLst>
                                          <p:attrName>style.visibility</p:attrName>
                                        </p:attrNameLst>
                                      </p:cBhvr>
                                      <p:to>
                                        <p:strVal val="visible"/>
                                      </p:to>
                                    </p:set>
                                    <p:anim calcmode="lin" valueType="num">
                                      <p:cBhvr>
                                        <p:cTn id="79" dur="500" fill="hold"/>
                                        <p:tgtEl>
                                          <p:spTgt spid="4">
                                            <p:graphicEl>
                                              <a:dgm id="{4691C31B-F8A7-4E79-8CEA-93939592ED1B}"/>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691C31B-F8A7-4E79-8CEA-93939592ED1B}"/>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691C31B-F8A7-4E79-8CEA-93939592ED1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
                                            <p:graphicEl>
                                              <a:dgm id="{3EE339F1-6D88-4AA1-B7EA-FC2577E5D282}"/>
                                            </p:graphicEl>
                                          </p:spTgt>
                                        </p:tgtEl>
                                        <p:attrNameLst>
                                          <p:attrName>style.visibility</p:attrName>
                                        </p:attrNameLst>
                                      </p:cBhvr>
                                      <p:to>
                                        <p:strVal val="visible"/>
                                      </p:to>
                                    </p:set>
                                    <p:animEffect transition="in" filter="wipe(left)">
                                      <p:cBhvr>
                                        <p:cTn id="86" dur="500"/>
                                        <p:tgtEl>
                                          <p:spTgt spid="4">
                                            <p:graphicEl>
                                              <a:dgm id="{3EE339F1-6D88-4AA1-B7EA-FC2577E5D282}"/>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
                                            <p:graphicEl>
                                              <a:dgm id="{925E9C34-9BC0-45F0-86A1-B55232C62A2E}"/>
                                            </p:graphicEl>
                                          </p:spTgt>
                                        </p:tgtEl>
                                        <p:attrNameLst>
                                          <p:attrName>style.visibility</p:attrName>
                                        </p:attrNameLst>
                                      </p:cBhvr>
                                      <p:to>
                                        <p:strVal val="visible"/>
                                      </p:to>
                                    </p:set>
                                    <p:anim calcmode="lin" valueType="num">
                                      <p:cBhvr>
                                        <p:cTn id="91" dur="500" fill="hold"/>
                                        <p:tgtEl>
                                          <p:spTgt spid="4">
                                            <p:graphicEl>
                                              <a:dgm id="{925E9C34-9BC0-45F0-86A1-B55232C62A2E}"/>
                                            </p:graphicEl>
                                          </p:spTgt>
                                        </p:tgtEl>
                                        <p:attrNameLst>
                                          <p:attrName>ppt_w</p:attrName>
                                        </p:attrNameLst>
                                      </p:cBhvr>
                                      <p:tavLst>
                                        <p:tav tm="0">
                                          <p:val>
                                            <p:fltVal val="0"/>
                                          </p:val>
                                        </p:tav>
                                        <p:tav tm="100000">
                                          <p:val>
                                            <p:strVal val="#ppt_w"/>
                                          </p:val>
                                        </p:tav>
                                      </p:tavLst>
                                    </p:anim>
                                    <p:anim calcmode="lin" valueType="num">
                                      <p:cBhvr>
                                        <p:cTn id="92" dur="500" fill="hold"/>
                                        <p:tgtEl>
                                          <p:spTgt spid="4">
                                            <p:graphicEl>
                                              <a:dgm id="{925E9C34-9BC0-45F0-86A1-B55232C62A2E}"/>
                                            </p:graphicEl>
                                          </p:spTgt>
                                        </p:tgtEl>
                                        <p:attrNameLst>
                                          <p:attrName>ppt_h</p:attrName>
                                        </p:attrNameLst>
                                      </p:cBhvr>
                                      <p:tavLst>
                                        <p:tav tm="0">
                                          <p:val>
                                            <p:fltVal val="0"/>
                                          </p:val>
                                        </p:tav>
                                        <p:tav tm="100000">
                                          <p:val>
                                            <p:strVal val="#ppt_h"/>
                                          </p:val>
                                        </p:tav>
                                      </p:tavLst>
                                    </p:anim>
                                    <p:animEffect transition="in" filter="fade">
                                      <p:cBhvr>
                                        <p:cTn id="93" dur="500"/>
                                        <p:tgtEl>
                                          <p:spTgt spid="4">
                                            <p:graphicEl>
                                              <a:dgm id="{925E9C34-9BC0-45F0-86A1-B55232C62A2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
                                            <p:graphicEl>
                                              <a:dgm id="{2F47D81A-1720-437F-9533-1391755459ED}"/>
                                            </p:graphicEl>
                                          </p:spTgt>
                                        </p:tgtEl>
                                        <p:attrNameLst>
                                          <p:attrName>style.visibility</p:attrName>
                                        </p:attrNameLst>
                                      </p:cBhvr>
                                      <p:to>
                                        <p:strVal val="visible"/>
                                      </p:to>
                                    </p:set>
                                    <p:animEffect transition="in" filter="wipe(left)">
                                      <p:cBhvr>
                                        <p:cTn id="98" dur="500"/>
                                        <p:tgtEl>
                                          <p:spTgt spid="4">
                                            <p:graphicEl>
                                              <a:dgm id="{2F47D81A-1720-437F-9533-1391755459ED}"/>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A1C7ACD9-2D17-4421-9B3D-59B5089166FD}"/>
                                            </p:graphicEl>
                                          </p:spTgt>
                                        </p:tgtEl>
                                        <p:attrNameLst>
                                          <p:attrName>style.visibility</p:attrName>
                                        </p:attrNameLst>
                                      </p:cBhvr>
                                      <p:to>
                                        <p:strVal val="visible"/>
                                      </p:to>
                                    </p:set>
                                    <p:anim calcmode="lin" valueType="num">
                                      <p:cBhvr>
                                        <p:cTn id="103" dur="500" fill="hold"/>
                                        <p:tgtEl>
                                          <p:spTgt spid="4">
                                            <p:graphicEl>
                                              <a:dgm id="{A1C7ACD9-2D17-4421-9B3D-59B5089166FD}"/>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A1C7ACD9-2D17-4421-9B3D-59B5089166FD}"/>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A1C7ACD9-2D17-4421-9B3D-59B5089166FD}"/>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4">
                                            <p:graphicEl>
                                              <a:dgm id="{ACA582B5-97CB-4E2D-A0B1-193328CC81EF}"/>
                                            </p:graphicEl>
                                          </p:spTgt>
                                        </p:tgtEl>
                                        <p:attrNameLst>
                                          <p:attrName>style.visibility</p:attrName>
                                        </p:attrNameLst>
                                      </p:cBhvr>
                                      <p:to>
                                        <p:strVal val="visible"/>
                                      </p:to>
                                    </p:set>
                                    <p:animEffect transition="in" filter="wipe(left)">
                                      <p:cBhvr>
                                        <p:cTn id="110" dur="500"/>
                                        <p:tgtEl>
                                          <p:spTgt spid="4">
                                            <p:graphicEl>
                                              <a:dgm id="{ACA582B5-97CB-4E2D-A0B1-193328CC81EF}"/>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4">
                                            <p:graphicEl>
                                              <a:dgm id="{2B88BE4A-63FB-46F2-8B5A-BAF90E89DF04}"/>
                                            </p:graphicEl>
                                          </p:spTgt>
                                        </p:tgtEl>
                                        <p:attrNameLst>
                                          <p:attrName>style.visibility</p:attrName>
                                        </p:attrNameLst>
                                      </p:cBhvr>
                                      <p:to>
                                        <p:strVal val="visible"/>
                                      </p:to>
                                    </p:set>
                                    <p:anim calcmode="lin" valueType="num">
                                      <p:cBhvr>
                                        <p:cTn id="115" dur="500" fill="hold"/>
                                        <p:tgtEl>
                                          <p:spTgt spid="4">
                                            <p:graphicEl>
                                              <a:dgm id="{2B88BE4A-63FB-46F2-8B5A-BAF90E89DF04}"/>
                                            </p:graphicEl>
                                          </p:spTgt>
                                        </p:tgtEl>
                                        <p:attrNameLst>
                                          <p:attrName>ppt_w</p:attrName>
                                        </p:attrNameLst>
                                      </p:cBhvr>
                                      <p:tavLst>
                                        <p:tav tm="0">
                                          <p:val>
                                            <p:fltVal val="0"/>
                                          </p:val>
                                        </p:tav>
                                        <p:tav tm="100000">
                                          <p:val>
                                            <p:strVal val="#ppt_w"/>
                                          </p:val>
                                        </p:tav>
                                      </p:tavLst>
                                    </p:anim>
                                    <p:anim calcmode="lin" valueType="num">
                                      <p:cBhvr>
                                        <p:cTn id="116" dur="500" fill="hold"/>
                                        <p:tgtEl>
                                          <p:spTgt spid="4">
                                            <p:graphicEl>
                                              <a:dgm id="{2B88BE4A-63FB-46F2-8B5A-BAF90E89DF04}"/>
                                            </p:graphicEl>
                                          </p:spTgt>
                                        </p:tgtEl>
                                        <p:attrNameLst>
                                          <p:attrName>ppt_h</p:attrName>
                                        </p:attrNameLst>
                                      </p:cBhvr>
                                      <p:tavLst>
                                        <p:tav tm="0">
                                          <p:val>
                                            <p:fltVal val="0"/>
                                          </p:val>
                                        </p:tav>
                                        <p:tav tm="100000">
                                          <p:val>
                                            <p:strVal val="#ppt_h"/>
                                          </p:val>
                                        </p:tav>
                                      </p:tavLst>
                                    </p:anim>
                                    <p:animEffect transition="in" filter="fade">
                                      <p:cBhvr>
                                        <p:cTn id="117" dur="500"/>
                                        <p:tgtEl>
                                          <p:spTgt spid="4">
                                            <p:graphicEl>
                                              <a:dgm id="{2B88BE4A-63FB-46F2-8B5A-BAF90E89DF04}"/>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
                                            <p:graphicEl>
                                              <a:dgm id="{C0E403E4-367C-497A-ABC5-A5F95FF1DC9E}"/>
                                            </p:graphicEl>
                                          </p:spTgt>
                                        </p:tgtEl>
                                        <p:attrNameLst>
                                          <p:attrName>style.visibility</p:attrName>
                                        </p:attrNameLst>
                                      </p:cBhvr>
                                      <p:to>
                                        <p:strVal val="visible"/>
                                      </p:to>
                                    </p:set>
                                    <p:animEffect transition="in" filter="wipe(left)">
                                      <p:cBhvr>
                                        <p:cTn id="122" dur="500"/>
                                        <p:tgtEl>
                                          <p:spTgt spid="4">
                                            <p:graphicEl>
                                              <a:dgm id="{C0E403E4-367C-497A-ABC5-A5F95FF1DC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Graphic spid="4"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5D48BF-E195-F5F7-C825-C053E51F1265}"/>
              </a:ext>
            </a:extLst>
          </p:cNvPr>
          <p:cNvSpPr txBox="1"/>
          <p:nvPr/>
        </p:nvSpPr>
        <p:spPr>
          <a:xfrm>
            <a:off x="0" y="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n-US" sz="4400" b="1" dirty="0">
                <a:ln/>
                <a:solidFill>
                  <a:schemeClr val="bg2">
                    <a:lumMod val="50000"/>
                  </a:schemeClr>
                </a:solidFill>
              </a:rPr>
              <a:t>AND WHO SHOULD I LOVE</a:t>
            </a:r>
            <a:r>
              <a:rPr lang="es-ES" sz="4400" b="1" dirty="0">
                <a:ln/>
                <a:solidFill>
                  <a:schemeClr val="bg2">
                    <a:lumMod val="50000"/>
                  </a:schemeClr>
                </a:solidFill>
              </a:rPr>
              <a:t>?</a:t>
            </a:r>
          </a:p>
        </p:txBody>
      </p:sp>
      <p:sp>
        <p:nvSpPr>
          <p:cNvPr id="7" name="CuadroTexto 6">
            <a:extLst>
              <a:ext uri="{FF2B5EF4-FFF2-40B4-BE49-F238E27FC236}">
                <a16:creationId xmlns:a16="http://schemas.microsoft.com/office/drawing/2014/main" id="{98DF2799-1E92-D6A4-D086-CA95EBB2B888}"/>
              </a:ext>
            </a:extLst>
          </p:cNvPr>
          <p:cNvSpPr txBox="1"/>
          <p:nvPr/>
        </p:nvSpPr>
        <p:spPr>
          <a:xfrm>
            <a:off x="0" y="644989"/>
            <a:ext cx="12192000" cy="338554"/>
          </a:xfrm>
          <a:prstGeom prst="rect">
            <a:avLst/>
          </a:prstGeom>
          <a:noFill/>
        </p:spPr>
        <p:txBody>
          <a:bodyPr wrap="square">
            <a:spAutoFit/>
          </a:bodyPr>
          <a:lstStyle/>
          <a:p>
            <a:pPr algn="ctr"/>
            <a:r>
              <a:rPr lang="es-ES" sz="1600" b="1" dirty="0">
                <a:solidFill>
                  <a:schemeClr val="accent2">
                    <a:lumMod val="50000"/>
                  </a:schemeClr>
                </a:solidFill>
                <a:latin typeface="Comic Sans MS" panose="030F0702030302020204" pitchFamily="66" charset="0"/>
              </a:rPr>
              <a:t>“</a:t>
            </a:r>
            <a:r>
              <a:rPr lang="en-US" sz="1600" b="1" dirty="0">
                <a:solidFill>
                  <a:schemeClr val="accent2">
                    <a:lumMod val="50000"/>
                  </a:schemeClr>
                </a:solidFill>
                <a:latin typeface="Comic Sans MS" panose="030F0702030302020204" pitchFamily="66" charset="0"/>
              </a:rPr>
              <a:t>Who, then, of these three do you think was the neighbor of the one who fell among the thieves</a:t>
            </a:r>
            <a:r>
              <a:rPr lang="es-ES" sz="1600" b="1" dirty="0">
                <a:solidFill>
                  <a:schemeClr val="accent2">
                    <a:lumMod val="50000"/>
                  </a:schemeClr>
                </a:solidFill>
                <a:latin typeface="Comic Sans MS" panose="030F0702030302020204" pitchFamily="66" charset="0"/>
              </a:rPr>
              <a:t>?” </a:t>
            </a:r>
            <a:r>
              <a:rPr lang="es-ES" sz="1200" b="1" dirty="0">
                <a:solidFill>
                  <a:schemeClr val="accent2">
                    <a:lumMod val="50000"/>
                  </a:schemeClr>
                </a:solidFill>
                <a:latin typeface="Comic Sans MS" panose="030F0702030302020204" pitchFamily="66" charset="0"/>
              </a:rPr>
              <a:t>(Luke 10:36)</a:t>
            </a:r>
          </a:p>
        </p:txBody>
      </p:sp>
      <p:sp>
        <p:nvSpPr>
          <p:cNvPr id="8" name="CuadroTexto 7">
            <a:extLst>
              <a:ext uri="{FF2B5EF4-FFF2-40B4-BE49-F238E27FC236}">
                <a16:creationId xmlns:a16="http://schemas.microsoft.com/office/drawing/2014/main" id="{7B99B49D-25EB-E5BA-51C8-E27079373258}"/>
              </a:ext>
            </a:extLst>
          </p:cNvPr>
          <p:cNvSpPr txBox="1"/>
          <p:nvPr/>
        </p:nvSpPr>
        <p:spPr>
          <a:xfrm>
            <a:off x="256821" y="1073994"/>
            <a:ext cx="7629879" cy="1015663"/>
          </a:xfrm>
          <a:prstGeom prst="rect">
            <a:avLst/>
          </a:prstGeom>
          <a:noFill/>
        </p:spPr>
        <p:txBody>
          <a:bodyPr wrap="square" rtlCol="0">
            <a:spAutoFit/>
          </a:bodyPr>
          <a:lstStyle/>
          <a:p>
            <a:pPr>
              <a:spcBef>
                <a:spcPts val="600"/>
              </a:spcBef>
            </a:pPr>
            <a:r>
              <a:rPr lang="en-US" sz="2000" b="1" dirty="0"/>
              <a:t>Through a story that occurred between Jerusalem and Jericho, Jesus showed the meaning of loving your neighbor: being merciful to him and helping him in his need</a:t>
            </a:r>
            <a:r>
              <a:rPr lang="es-ES" sz="2000" b="1" dirty="0"/>
              <a:t> (Luke 10:30-36).</a:t>
            </a:r>
          </a:p>
        </p:txBody>
      </p:sp>
      <p:pic>
        <p:nvPicPr>
          <p:cNvPr id="4" name="Imagen 3" descr="Un dibujo de un hombre&#10;&#10;Descripción generada automáticamente con confianza baja">
            <a:extLst>
              <a:ext uri="{FF2B5EF4-FFF2-40B4-BE49-F238E27FC236}">
                <a16:creationId xmlns:a16="http://schemas.microsoft.com/office/drawing/2014/main" id="{7AB7FF82-169A-9C9C-5FB0-5DE0C9F371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1235104"/>
            <a:ext cx="4048479" cy="5456944"/>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4B8C2E3-C082-50EB-D057-07ED5DAF6259}"/>
              </a:ext>
            </a:extLst>
          </p:cNvPr>
          <p:cNvSpPr txBox="1"/>
          <p:nvPr/>
        </p:nvSpPr>
        <p:spPr>
          <a:xfrm>
            <a:off x="3362324" y="4493975"/>
            <a:ext cx="4486275" cy="2246769"/>
          </a:xfrm>
          <a:prstGeom prst="rect">
            <a:avLst/>
          </a:prstGeom>
          <a:noFill/>
        </p:spPr>
        <p:txBody>
          <a:bodyPr wrap="square">
            <a:spAutoFit/>
          </a:bodyPr>
          <a:lstStyle/>
          <a:p>
            <a:pPr>
              <a:spcBef>
                <a:spcPts val="600"/>
              </a:spcBef>
            </a:pPr>
            <a:r>
              <a:rPr lang="en-US" sz="2000" b="1" dirty="0"/>
              <a:t>Ellen G. White defines our neighbor this way: “Our neighbor is every person who needs our help. Our neighbor is every soul who is wounded and bruised by the adversary. Our neighbor is everyone who is the property of God</a:t>
            </a:r>
            <a:r>
              <a:rPr lang="es-ES" sz="2000" b="1" dirty="0"/>
              <a:t>”                     </a:t>
            </a:r>
            <a:r>
              <a:rPr lang="es-ES" sz="1600" b="1" dirty="0"/>
              <a:t>(</a:t>
            </a:r>
            <a:r>
              <a:rPr lang="en-US" sz="1600" b="1" dirty="0"/>
              <a:t>The Desire of Ages, p. 503</a:t>
            </a:r>
            <a:r>
              <a:rPr lang="es-ES" sz="1600" b="1" dirty="0"/>
              <a:t>)</a:t>
            </a:r>
            <a:r>
              <a:rPr lang="es-ES" sz="2000" b="1" dirty="0"/>
              <a:t>.</a:t>
            </a:r>
          </a:p>
        </p:txBody>
      </p:sp>
      <p:pic>
        <p:nvPicPr>
          <p:cNvPr id="9" name="Imagen 8" descr="Imagen que contiene persona, exterior, pasto, niño&#10;&#10;Descripción generada automáticamente">
            <a:extLst>
              <a:ext uri="{FF2B5EF4-FFF2-40B4-BE49-F238E27FC236}">
                <a16:creationId xmlns:a16="http://schemas.microsoft.com/office/drawing/2014/main" id="{6833DB96-4F09-6541-F048-F3BEA3B59D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521" y="4493975"/>
            <a:ext cx="2995691" cy="2246769"/>
          </a:xfrm>
          <a:prstGeom prst="ellipse">
            <a:avLst/>
          </a:prstGeom>
          <a:ln w="63500" cap="rnd">
            <a:solidFill>
              <a:schemeClr val="bg2">
                <a:lumMod val="25000"/>
              </a:schemeClr>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60F6F78-59EB-7D9D-6249-31511384906C}"/>
              </a:ext>
            </a:extLst>
          </p:cNvPr>
          <p:cNvSpPr txBox="1"/>
          <p:nvPr/>
        </p:nvSpPr>
        <p:spPr>
          <a:xfrm>
            <a:off x="256820" y="3782428"/>
            <a:ext cx="7629879" cy="707886"/>
          </a:xfrm>
          <a:prstGeom prst="rect">
            <a:avLst/>
          </a:prstGeom>
          <a:noFill/>
        </p:spPr>
        <p:txBody>
          <a:bodyPr wrap="square">
            <a:spAutoFit/>
          </a:bodyPr>
          <a:lstStyle/>
          <a:p>
            <a:pPr>
              <a:spcBef>
                <a:spcPts val="600"/>
              </a:spcBef>
            </a:pPr>
            <a:r>
              <a:rPr lang="en-US" sz="2000" b="1" dirty="0"/>
              <a:t>Mercy and goodness are beyond all religious, social, cultural, ethnic, or any other kind of barrier</a:t>
            </a:r>
            <a:r>
              <a:rPr lang="es-ES" sz="2000" b="1" dirty="0"/>
              <a:t>.</a:t>
            </a:r>
          </a:p>
        </p:txBody>
      </p:sp>
      <p:sp>
        <p:nvSpPr>
          <p:cNvPr id="11" name="CuadroTexto 10">
            <a:extLst>
              <a:ext uri="{FF2B5EF4-FFF2-40B4-BE49-F238E27FC236}">
                <a16:creationId xmlns:a16="http://schemas.microsoft.com/office/drawing/2014/main" id="{3CE6F29B-D2EE-CE27-5CF7-0E57F29EBA1E}"/>
              </a:ext>
            </a:extLst>
          </p:cNvPr>
          <p:cNvSpPr txBox="1"/>
          <p:nvPr/>
        </p:nvSpPr>
        <p:spPr>
          <a:xfrm>
            <a:off x="256819" y="3089930"/>
            <a:ext cx="7629879" cy="707886"/>
          </a:xfrm>
          <a:prstGeom prst="rect">
            <a:avLst/>
          </a:prstGeom>
          <a:noFill/>
        </p:spPr>
        <p:txBody>
          <a:bodyPr wrap="square">
            <a:spAutoFit/>
          </a:bodyPr>
          <a:lstStyle/>
          <a:p>
            <a:pPr>
              <a:spcBef>
                <a:spcPts val="600"/>
              </a:spcBef>
            </a:pPr>
            <a:r>
              <a:rPr lang="en-US" sz="2000" b="1" dirty="0"/>
              <a:t>Our neighbor is not merely those who belong to the same church or faith as us, but everyone who needs our help</a:t>
            </a:r>
            <a:r>
              <a:rPr lang="es-ES" sz="2000" b="1" dirty="0"/>
              <a:t>.</a:t>
            </a:r>
          </a:p>
        </p:txBody>
      </p:sp>
      <p:sp>
        <p:nvSpPr>
          <p:cNvPr id="13" name="CuadroTexto 12">
            <a:extLst>
              <a:ext uri="{FF2B5EF4-FFF2-40B4-BE49-F238E27FC236}">
                <a16:creationId xmlns:a16="http://schemas.microsoft.com/office/drawing/2014/main" id="{CDA7EF6F-C022-3F6D-F498-D2F72F6357E9}"/>
              </a:ext>
            </a:extLst>
          </p:cNvPr>
          <p:cNvSpPr txBox="1"/>
          <p:nvPr/>
        </p:nvSpPr>
        <p:spPr>
          <a:xfrm>
            <a:off x="256818" y="2089657"/>
            <a:ext cx="7629879" cy="1015663"/>
          </a:xfrm>
          <a:prstGeom prst="rect">
            <a:avLst/>
          </a:prstGeom>
          <a:noFill/>
        </p:spPr>
        <p:txBody>
          <a:bodyPr wrap="square">
            <a:spAutoFit/>
          </a:bodyPr>
          <a:lstStyle/>
          <a:p>
            <a:pPr>
              <a:spcBef>
                <a:spcPts val="600"/>
              </a:spcBef>
            </a:pPr>
            <a:r>
              <a:rPr lang="en-US" sz="2000" b="1" dirty="0"/>
              <a:t>Confronted with his hypocrisy, the expert in the law had to reluctantly acknowledge that his neighbor was not the one he liked, but the one to whom he did good</a:t>
            </a:r>
            <a:r>
              <a:rPr lang="es-ES" sz="2000" b="1" dirty="0"/>
              <a:t> (Luke 10:37).</a:t>
            </a:r>
          </a:p>
        </p:txBody>
      </p:sp>
    </p:spTree>
    <p:extLst>
      <p:ext uri="{BB962C8B-B14F-4D97-AF65-F5344CB8AC3E}">
        <p14:creationId xmlns:p14="http://schemas.microsoft.com/office/powerpoint/2010/main" val="14512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edge">
                                      <p:cBhvr>
                                        <p:cTn id="44" dur="10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5" grpId="0"/>
      <p:bldP spid="6"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218DBD-6746-92A8-FBF8-08929761C20E}"/>
              </a:ext>
            </a:extLst>
          </p:cNvPr>
          <p:cNvSpPr txBox="1"/>
          <p:nvPr/>
        </p:nvSpPr>
        <p:spPr>
          <a:xfrm>
            <a:off x="2438414" y="1599002"/>
            <a:ext cx="9408459" cy="5016758"/>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n-US" sz="3200" b="1" dirty="0">
                <a:latin typeface="Constantia" panose="02030602050306030303" pitchFamily="18" charset="0"/>
              </a:rPr>
              <a:t>To leave a suffering neighbor unrelieved is a breach of the law of God.... He who loves God will not only love his fellow men, but will regard with tender compassion the creatures which God has made. When the Spirit of God is in man it leads him to relieve rather than to create suffering.... We are to care for every case of suffering, and to look upon ourselves as God's agents to relieve the needy to the </a:t>
            </a:r>
            <a:r>
              <a:rPr lang="en-US" sz="3200" b="1">
                <a:latin typeface="Constantia" panose="02030602050306030303" pitchFamily="18" charset="0"/>
              </a:rPr>
              <a:t>very </a:t>
            </a:r>
            <a:br>
              <a:rPr lang="en-US" sz="3200" b="1">
                <a:latin typeface="Constantia" panose="02030602050306030303" pitchFamily="18" charset="0"/>
              </a:rPr>
            </a:br>
            <a:r>
              <a:rPr lang="en-US" sz="3200" b="1">
                <a:latin typeface="Constantia" panose="02030602050306030303" pitchFamily="18" charset="0"/>
              </a:rPr>
              <a:t>uttermost </a:t>
            </a:r>
            <a:r>
              <a:rPr lang="en-US" sz="3200" b="1" dirty="0">
                <a:latin typeface="Constantia" panose="02030602050306030303" pitchFamily="18" charset="0"/>
              </a:rPr>
              <a:t>of our ability</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7125F6EF-8CCB-AFC7-81F7-B67B0FC33233}"/>
              </a:ext>
            </a:extLst>
          </p:cNvPr>
          <p:cNvSpPr txBox="1"/>
          <p:nvPr/>
        </p:nvSpPr>
        <p:spPr>
          <a:xfrm>
            <a:off x="7412969" y="6461872"/>
            <a:ext cx="3894721" cy="307777"/>
          </a:xfrm>
          <a:prstGeom prst="rect">
            <a:avLst/>
          </a:prstGeom>
          <a:noFill/>
        </p:spPr>
        <p:txBody>
          <a:bodyPr wrap="none" rtlCol="0">
            <a:spAutoFit/>
          </a:bodyPr>
          <a:lstStyle/>
          <a:p>
            <a:pPr algn="r"/>
            <a:r>
              <a:rPr lang="es-ES" sz="1400" b="1" dirty="0"/>
              <a:t>E. G. W. (</a:t>
            </a:r>
            <a:r>
              <a:rPr lang="en-US" sz="1400" b="1" dirty="0"/>
              <a:t>Sons and Daughters of God, February 15</a:t>
            </a:r>
            <a:r>
              <a:rPr lang="es-ES" sz="1400" b="1" dirty="0"/>
              <a:t>)</a:t>
            </a:r>
          </a:p>
        </p:txBody>
      </p:sp>
    </p:spTree>
    <p:extLst>
      <p:ext uri="{BB962C8B-B14F-4D97-AF65-F5344CB8AC3E}">
        <p14:creationId xmlns:p14="http://schemas.microsoft.com/office/powerpoint/2010/main" val="324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1586</Words>
  <Application>Microsoft Office PowerPoint</Application>
  <PresentationFormat>Panorámica</PresentationFormat>
  <Paragraphs>65</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Calibri Light</vt:lpstr>
      <vt:lpstr>Comic Sans MS</vt:lpstr>
      <vt:lpstr>Constantia</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71</cp:revision>
  <dcterms:created xsi:type="dcterms:W3CDTF">2023-11-03T09:57:50Z</dcterms:created>
  <dcterms:modified xsi:type="dcterms:W3CDTF">2023-11-07T18:19:37Z</dcterms:modified>
</cp:coreProperties>
</file>