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4" r:id="rId3"/>
    <p:sldId id="288" r:id="rId4"/>
    <p:sldId id="296" r:id="rId5"/>
    <p:sldId id="258" r:id="rId6"/>
    <p:sldId id="259" r:id="rId7"/>
    <p:sldId id="260" r:id="rId8"/>
    <p:sldId id="261" r:id="rId9"/>
    <p:sldId id="262" r:id="rId10"/>
    <p:sldId id="264" r:id="rId11"/>
    <p:sldId id="289" r:id="rId12"/>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Calibri Light" panose="020F0302020204030204" pitchFamily="34" charset="0"/>
      <p:regular r:id="rId17"/>
      <p:italic r:id="rId18"/>
    </p:embeddedFont>
    <p:embeddedFont>
      <p:font typeface="Comic Sans MS" panose="030F0702030302020204" pitchFamily="66" charset="0"/>
      <p:regular r:id="rId19"/>
      <p:bold r:id="rId20"/>
      <p:italic r:id="rId21"/>
      <p:boldItalic r:id="rId22"/>
    </p:embeddedFont>
    <p:embeddedFont>
      <p:font typeface="Constantia" panose="02030602050306030303" pitchFamily="18" charset="0"/>
      <p:regular r:id="rId23"/>
      <p:bold r:id="rId24"/>
      <p:italic r:id="rId25"/>
      <p:boldItalic r:id="rId26"/>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C8EE"/>
    <a:srgbClr val="D1B2E8"/>
    <a:srgbClr val="893BC3"/>
    <a:srgbClr val="6E3B3B"/>
    <a:srgbClr val="FF8A8A"/>
    <a:srgbClr val="EAB790"/>
    <a:srgbClr val="A5B5B3"/>
    <a:srgbClr val="768F8C"/>
    <a:srgbClr val="D6C23E"/>
    <a:srgbClr val="BE4B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12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2.jpeg"/><Relationship Id="rId5" Type="http://schemas.openxmlformats.org/officeDocument/2006/relationships/image" Target="../media/image11.jpeg"/><Relationship Id="rId4" Type="http://schemas.microsoft.com/office/2007/relationships/hdphoto" Target="../media/hdphoto1.wdp"/></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2.jpeg"/><Relationship Id="rId5" Type="http://schemas.openxmlformats.org/officeDocument/2006/relationships/image" Target="../media/image11.jpeg"/><Relationship Id="rId4" Type="http://schemas.microsoft.com/office/2007/relationships/hdphoto" Target="../media/hdphoto1.wdp"/></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329924-7181-42B9-8288-E29CFB695F88}" type="doc">
      <dgm:prSet loTypeId="urn:microsoft.com/office/officeart/2008/layout/TitlePictureLineup" loCatId="picture" qsTypeId="urn:microsoft.com/office/officeart/2005/8/quickstyle/3d3" qsCatId="3D" csTypeId="urn:microsoft.com/office/officeart/2005/8/colors/colorful2" csCatId="colorful" phldr="1"/>
      <dgm:spPr/>
      <dgm:t>
        <a:bodyPr/>
        <a:lstStyle/>
        <a:p>
          <a:endParaRPr lang="es-ES"/>
        </a:p>
      </dgm:t>
    </dgm:pt>
    <dgm:pt modelId="{A96FE72A-2669-48A1-8C9B-79960343E3C2}">
      <dgm:prSet custT="1"/>
      <dgm:spPr/>
      <dgm:t>
        <a:bodyPr/>
        <a:lstStyle/>
        <a:p>
          <a:r>
            <a:rPr lang="es-ES" sz="1900" b="1" i="0" u="none" dirty="0">
              <a:effectLst>
                <a:outerShdw blurRad="38100" dist="38100" dir="2700000" algn="tl">
                  <a:srgbClr val="000000">
                    <a:alpha val="43137"/>
                  </a:srgbClr>
                </a:outerShdw>
              </a:effectLst>
            </a:rPr>
            <a:t>Nebuchadnezzar</a:t>
          </a:r>
          <a:endParaRPr lang="es-ES" sz="1900" i="0" u="none" dirty="0">
            <a:effectLst>
              <a:outerShdw blurRad="38100" dist="38100" dir="2700000" algn="tl">
                <a:srgbClr val="000000">
                  <a:alpha val="43137"/>
                </a:srgbClr>
              </a:outerShdw>
            </a:effectLst>
          </a:endParaRPr>
        </a:p>
      </dgm:t>
    </dgm:pt>
    <dgm:pt modelId="{0981375D-D9B4-412E-85BB-D480EB5B1519}" type="parTrans" cxnId="{F4625171-ED95-4BD8-A808-769E4F08DE78}">
      <dgm:prSet/>
      <dgm:spPr/>
      <dgm:t>
        <a:bodyPr/>
        <a:lstStyle/>
        <a:p>
          <a:endParaRPr lang="es-ES">
            <a:effectLst>
              <a:outerShdw blurRad="38100" dist="38100" dir="2700000" algn="tl">
                <a:srgbClr val="000000">
                  <a:alpha val="43137"/>
                </a:srgbClr>
              </a:outerShdw>
            </a:effectLst>
          </a:endParaRPr>
        </a:p>
      </dgm:t>
    </dgm:pt>
    <dgm:pt modelId="{AC93968D-EB68-4198-BDA4-663DC231C823}" type="sibTrans" cxnId="{F4625171-ED95-4BD8-A808-769E4F08DE78}">
      <dgm:prSet/>
      <dgm:spPr/>
      <dgm:t>
        <a:bodyPr/>
        <a:lstStyle/>
        <a:p>
          <a:endParaRPr lang="es-ES">
            <a:effectLst>
              <a:outerShdw blurRad="38100" dist="38100" dir="2700000" algn="tl">
                <a:srgbClr val="000000">
                  <a:alpha val="43137"/>
                </a:srgbClr>
              </a:outerShdw>
            </a:effectLst>
          </a:endParaRPr>
        </a:p>
      </dgm:t>
    </dgm:pt>
    <dgm:pt modelId="{D4F8EF72-1A8D-43A4-911E-87ECD7E76E0E}">
      <dgm:prSet custT="1"/>
      <dgm:spPr/>
      <dgm:t>
        <a:bodyPr/>
        <a:lstStyle/>
        <a:p>
          <a:r>
            <a:rPr lang="es-ES" sz="2000" b="1" i="0" u="none" dirty="0">
              <a:effectLst>
                <a:outerShdw blurRad="38100" dist="38100" dir="2700000" algn="tl">
                  <a:srgbClr val="000000">
                    <a:alpha val="43137"/>
                  </a:srgbClr>
                </a:outerShdw>
              </a:effectLst>
            </a:rPr>
            <a:t>Naaman</a:t>
          </a:r>
          <a:endParaRPr lang="es-ES" sz="2000" i="0" u="none" dirty="0">
            <a:effectLst>
              <a:outerShdw blurRad="38100" dist="38100" dir="2700000" algn="tl">
                <a:srgbClr val="000000">
                  <a:alpha val="43137"/>
                </a:srgbClr>
              </a:outerShdw>
            </a:effectLst>
          </a:endParaRPr>
        </a:p>
      </dgm:t>
    </dgm:pt>
    <dgm:pt modelId="{B690EDA4-7C89-4A91-9199-1DE43EDB15B8}" type="parTrans" cxnId="{54268660-EC50-4989-9A49-130AEF770D03}">
      <dgm:prSet/>
      <dgm:spPr/>
      <dgm:t>
        <a:bodyPr/>
        <a:lstStyle/>
        <a:p>
          <a:endParaRPr lang="es-ES">
            <a:effectLst>
              <a:outerShdw blurRad="38100" dist="38100" dir="2700000" algn="tl">
                <a:srgbClr val="000000">
                  <a:alpha val="43137"/>
                </a:srgbClr>
              </a:outerShdw>
            </a:effectLst>
          </a:endParaRPr>
        </a:p>
      </dgm:t>
    </dgm:pt>
    <dgm:pt modelId="{17CE0C5E-26FB-4DCD-92D4-FE8BC01D51A6}" type="sibTrans" cxnId="{54268660-EC50-4989-9A49-130AEF770D03}">
      <dgm:prSet/>
      <dgm:spPr/>
      <dgm:t>
        <a:bodyPr/>
        <a:lstStyle/>
        <a:p>
          <a:endParaRPr lang="es-ES">
            <a:effectLst>
              <a:outerShdw blurRad="38100" dist="38100" dir="2700000" algn="tl">
                <a:srgbClr val="000000">
                  <a:alpha val="43137"/>
                </a:srgbClr>
              </a:outerShdw>
            </a:effectLst>
          </a:endParaRPr>
        </a:p>
      </dgm:t>
    </dgm:pt>
    <dgm:pt modelId="{D217DCBA-77C6-43C4-86F4-0052117166A7}">
      <dgm:prSet custT="1"/>
      <dgm:spPr>
        <a:solidFill>
          <a:srgbClr val="893BC3"/>
        </a:solidFill>
      </dgm:spPr>
      <dgm:t>
        <a:bodyPr/>
        <a:lstStyle/>
        <a:p>
          <a:r>
            <a:rPr lang="es-ES" sz="2000" b="1" i="0" u="none" dirty="0" err="1">
              <a:effectLst>
                <a:outerShdw blurRad="38100" dist="38100" dir="2700000" algn="tl">
                  <a:srgbClr val="000000">
                    <a:alpha val="43137"/>
                  </a:srgbClr>
                </a:outerShdw>
              </a:effectLst>
            </a:rPr>
            <a:t>Nicodemus</a:t>
          </a:r>
          <a:endParaRPr lang="es-ES" sz="2000" i="0" u="none" dirty="0">
            <a:effectLst>
              <a:outerShdw blurRad="38100" dist="38100" dir="2700000" algn="tl">
                <a:srgbClr val="000000">
                  <a:alpha val="43137"/>
                </a:srgbClr>
              </a:outerShdw>
            </a:effectLst>
          </a:endParaRPr>
        </a:p>
      </dgm:t>
    </dgm:pt>
    <dgm:pt modelId="{0C9497F3-712F-414D-8B5D-6AF2B5AD4FBC}" type="parTrans" cxnId="{46F81AAC-1754-4260-BC67-39F968EDBADF}">
      <dgm:prSet/>
      <dgm:spPr/>
      <dgm:t>
        <a:bodyPr/>
        <a:lstStyle/>
        <a:p>
          <a:endParaRPr lang="es-ES">
            <a:effectLst>
              <a:outerShdw blurRad="38100" dist="38100" dir="2700000" algn="tl">
                <a:srgbClr val="000000">
                  <a:alpha val="43137"/>
                </a:srgbClr>
              </a:outerShdw>
            </a:effectLst>
          </a:endParaRPr>
        </a:p>
      </dgm:t>
    </dgm:pt>
    <dgm:pt modelId="{6C3DC690-A2C0-4C64-995E-849BDB1228D2}" type="sibTrans" cxnId="{46F81AAC-1754-4260-BC67-39F968EDBADF}">
      <dgm:prSet/>
      <dgm:spPr/>
      <dgm:t>
        <a:bodyPr/>
        <a:lstStyle/>
        <a:p>
          <a:endParaRPr lang="es-ES">
            <a:effectLst>
              <a:outerShdw blurRad="38100" dist="38100" dir="2700000" algn="tl">
                <a:srgbClr val="000000">
                  <a:alpha val="43137"/>
                </a:srgbClr>
              </a:outerShdw>
            </a:effectLst>
          </a:endParaRPr>
        </a:p>
      </dgm:t>
    </dgm:pt>
    <dgm:pt modelId="{2A5D5C3F-37BC-4533-9181-CFFFD2E1FCFB}">
      <dgm:prSet custT="1"/>
      <dgm:spPr/>
      <dgm:t>
        <a:bodyPr/>
        <a:lstStyle/>
        <a:p>
          <a:pPr>
            <a:lnSpc>
              <a:spcPts val="1500"/>
            </a:lnSpc>
            <a:spcAft>
              <a:spcPts val="0"/>
            </a:spcAft>
          </a:pPr>
          <a:r>
            <a:rPr lang="es-ES" sz="1700" b="1" i="0" u="none" dirty="0">
              <a:effectLst>
                <a:outerShdw blurRad="38100" dist="38100" dir="2700000" algn="tl">
                  <a:srgbClr val="000000">
                    <a:alpha val="43137"/>
                  </a:srgbClr>
                </a:outerShdw>
              </a:effectLst>
            </a:rPr>
            <a:t>The rich young man</a:t>
          </a:r>
          <a:endParaRPr lang="es-ES" sz="1700" i="0" u="none" dirty="0">
            <a:effectLst>
              <a:outerShdw blurRad="38100" dist="38100" dir="2700000" algn="tl">
                <a:srgbClr val="000000">
                  <a:alpha val="43137"/>
                </a:srgbClr>
              </a:outerShdw>
            </a:effectLst>
          </a:endParaRPr>
        </a:p>
      </dgm:t>
    </dgm:pt>
    <dgm:pt modelId="{725E1BDE-79D8-410C-B333-5662A31E98FE}" type="parTrans" cxnId="{C7CDE07F-4E46-4C82-943D-80C7DCF3B2E4}">
      <dgm:prSet/>
      <dgm:spPr/>
      <dgm:t>
        <a:bodyPr/>
        <a:lstStyle/>
        <a:p>
          <a:endParaRPr lang="es-ES">
            <a:effectLst>
              <a:outerShdw blurRad="38100" dist="38100" dir="2700000" algn="tl">
                <a:srgbClr val="000000">
                  <a:alpha val="43137"/>
                </a:srgbClr>
              </a:outerShdw>
            </a:effectLst>
          </a:endParaRPr>
        </a:p>
      </dgm:t>
    </dgm:pt>
    <dgm:pt modelId="{7DC959B1-8606-4AFE-8228-E4D9EA2A978C}" type="sibTrans" cxnId="{C7CDE07F-4E46-4C82-943D-80C7DCF3B2E4}">
      <dgm:prSet/>
      <dgm:spPr/>
      <dgm:t>
        <a:bodyPr/>
        <a:lstStyle/>
        <a:p>
          <a:endParaRPr lang="es-ES">
            <a:effectLst>
              <a:outerShdw blurRad="38100" dist="38100" dir="2700000" algn="tl">
                <a:srgbClr val="000000">
                  <a:alpha val="43137"/>
                </a:srgbClr>
              </a:outerShdw>
            </a:effectLst>
          </a:endParaRPr>
        </a:p>
      </dgm:t>
    </dgm:pt>
    <dgm:pt modelId="{94928D51-B7E5-435C-943A-DE0D603E2493}">
      <dgm:prSet custT="1"/>
      <dgm:spPr/>
      <dgm:t>
        <a:bodyPr/>
        <a:lstStyle/>
        <a:p>
          <a:r>
            <a:rPr lang="es-ES" sz="1700" b="1" i="0" u="none" dirty="0">
              <a:effectLst>
                <a:outerShdw blurRad="38100" dist="38100" dir="2700000" algn="tl">
                  <a:srgbClr val="000000">
                    <a:alpha val="43137"/>
                  </a:srgbClr>
                </a:outerShdw>
              </a:effectLst>
            </a:rPr>
            <a:t>Joseph of Arimathea</a:t>
          </a:r>
          <a:endParaRPr lang="es-ES" sz="1700" i="0" u="none" dirty="0">
            <a:effectLst>
              <a:outerShdw blurRad="38100" dist="38100" dir="2700000" algn="tl">
                <a:srgbClr val="000000">
                  <a:alpha val="43137"/>
                </a:srgbClr>
              </a:outerShdw>
            </a:effectLst>
          </a:endParaRPr>
        </a:p>
      </dgm:t>
    </dgm:pt>
    <dgm:pt modelId="{E4E1D6F3-FE8E-4933-8520-3B03B9E5E6A2}" type="parTrans" cxnId="{CD08DCA3-791E-4CD6-995C-84D410D9482D}">
      <dgm:prSet/>
      <dgm:spPr/>
      <dgm:t>
        <a:bodyPr/>
        <a:lstStyle/>
        <a:p>
          <a:endParaRPr lang="es-ES">
            <a:effectLst>
              <a:outerShdw blurRad="38100" dist="38100" dir="2700000" algn="tl">
                <a:srgbClr val="000000">
                  <a:alpha val="43137"/>
                </a:srgbClr>
              </a:outerShdw>
            </a:effectLst>
          </a:endParaRPr>
        </a:p>
      </dgm:t>
    </dgm:pt>
    <dgm:pt modelId="{0D5666BA-1C01-47B1-AD3A-C984D0DFB7F5}" type="sibTrans" cxnId="{CD08DCA3-791E-4CD6-995C-84D410D9482D}">
      <dgm:prSet/>
      <dgm:spPr/>
      <dgm:t>
        <a:bodyPr/>
        <a:lstStyle/>
        <a:p>
          <a:endParaRPr lang="es-ES">
            <a:effectLst>
              <a:outerShdw blurRad="38100" dist="38100" dir="2700000" algn="tl">
                <a:srgbClr val="000000">
                  <a:alpha val="43137"/>
                </a:srgbClr>
              </a:outerShdw>
            </a:effectLst>
          </a:endParaRPr>
        </a:p>
      </dgm:t>
    </dgm:pt>
    <dgm:pt modelId="{C0C3ED59-98AE-4B70-9972-B456A85B02C5}">
      <dgm:prSet/>
      <dgm:spPr/>
      <dgm:t>
        <a:bodyPr/>
        <a:lstStyle/>
        <a:p>
          <a:r>
            <a:rPr lang="es-ES" b="1" dirty="0">
              <a:solidFill>
                <a:schemeClr val="accent2">
                  <a:lumMod val="40000"/>
                  <a:lumOff val="60000"/>
                </a:schemeClr>
              </a:solidFill>
              <a:effectLst>
                <a:outerShdw blurRad="38100" dist="38100" dir="2700000" algn="tl">
                  <a:srgbClr val="000000">
                    <a:alpha val="43137"/>
                  </a:srgbClr>
                </a:outerShdw>
              </a:effectLst>
            </a:rPr>
            <a:t>Need for humility</a:t>
          </a:r>
          <a:endParaRPr lang="es-ES" dirty="0">
            <a:solidFill>
              <a:schemeClr val="accent2">
                <a:lumMod val="40000"/>
                <a:lumOff val="60000"/>
              </a:schemeClr>
            </a:solidFill>
            <a:effectLst>
              <a:outerShdw blurRad="38100" dist="38100" dir="2700000" algn="tl">
                <a:srgbClr val="000000">
                  <a:alpha val="43137"/>
                </a:srgbClr>
              </a:outerShdw>
            </a:effectLst>
          </a:endParaRPr>
        </a:p>
      </dgm:t>
    </dgm:pt>
    <dgm:pt modelId="{8A959A63-89BE-424E-AAA1-00E1203D0706}" type="parTrans" cxnId="{D26C350E-1613-4BBB-A5D6-37531D72CB6E}">
      <dgm:prSet/>
      <dgm:spPr/>
      <dgm:t>
        <a:bodyPr/>
        <a:lstStyle/>
        <a:p>
          <a:endParaRPr lang="es-ES">
            <a:effectLst>
              <a:outerShdw blurRad="38100" dist="38100" dir="2700000" algn="tl">
                <a:srgbClr val="000000">
                  <a:alpha val="43137"/>
                </a:srgbClr>
              </a:outerShdw>
            </a:effectLst>
          </a:endParaRPr>
        </a:p>
      </dgm:t>
    </dgm:pt>
    <dgm:pt modelId="{0B53DCC9-0889-4FA5-AD37-2E0D985EFFC6}" type="sibTrans" cxnId="{D26C350E-1613-4BBB-A5D6-37531D72CB6E}">
      <dgm:prSet/>
      <dgm:spPr/>
      <dgm:t>
        <a:bodyPr/>
        <a:lstStyle/>
        <a:p>
          <a:endParaRPr lang="es-ES">
            <a:effectLst>
              <a:outerShdw blurRad="38100" dist="38100" dir="2700000" algn="tl">
                <a:srgbClr val="000000">
                  <a:alpha val="43137"/>
                </a:srgbClr>
              </a:outerShdw>
            </a:effectLst>
          </a:endParaRPr>
        </a:p>
      </dgm:t>
    </dgm:pt>
    <dgm:pt modelId="{1DE024DE-666C-4147-BCFD-EC6BF29A6B16}">
      <dgm:prSet/>
      <dgm:spPr/>
      <dgm:t>
        <a:bodyPr/>
        <a:lstStyle/>
        <a:p>
          <a:r>
            <a:rPr lang="es-ES" b="1" dirty="0">
              <a:solidFill>
                <a:schemeClr val="accent5">
                  <a:lumMod val="40000"/>
                  <a:lumOff val="60000"/>
                </a:schemeClr>
              </a:solidFill>
              <a:effectLst>
                <a:outerShdw blurRad="38100" dist="38100" dir="2700000" algn="tl">
                  <a:srgbClr val="000000">
                    <a:alpha val="43137"/>
                  </a:srgbClr>
                </a:outerShdw>
              </a:effectLst>
            </a:rPr>
            <a:t>Need time to grow</a:t>
          </a:r>
          <a:endParaRPr lang="es-ES" dirty="0">
            <a:solidFill>
              <a:schemeClr val="accent5">
                <a:lumMod val="40000"/>
                <a:lumOff val="60000"/>
              </a:schemeClr>
            </a:solidFill>
            <a:effectLst>
              <a:outerShdw blurRad="38100" dist="38100" dir="2700000" algn="tl">
                <a:srgbClr val="000000">
                  <a:alpha val="43137"/>
                </a:srgbClr>
              </a:outerShdw>
            </a:effectLst>
          </a:endParaRPr>
        </a:p>
      </dgm:t>
    </dgm:pt>
    <dgm:pt modelId="{4B470FD3-235C-4461-B946-E4C4B455E8FC}" type="parTrans" cxnId="{8AFDAE08-E12D-4655-A3EE-880E998BD560}">
      <dgm:prSet/>
      <dgm:spPr/>
      <dgm:t>
        <a:bodyPr/>
        <a:lstStyle/>
        <a:p>
          <a:endParaRPr lang="es-ES">
            <a:effectLst>
              <a:outerShdw blurRad="38100" dist="38100" dir="2700000" algn="tl">
                <a:srgbClr val="000000">
                  <a:alpha val="43137"/>
                </a:srgbClr>
              </a:outerShdw>
            </a:effectLst>
          </a:endParaRPr>
        </a:p>
      </dgm:t>
    </dgm:pt>
    <dgm:pt modelId="{159A324A-BF68-4D18-9CDA-07561B2F6233}" type="sibTrans" cxnId="{8AFDAE08-E12D-4655-A3EE-880E998BD560}">
      <dgm:prSet/>
      <dgm:spPr/>
      <dgm:t>
        <a:bodyPr/>
        <a:lstStyle/>
        <a:p>
          <a:endParaRPr lang="es-ES">
            <a:effectLst>
              <a:outerShdw blurRad="38100" dist="38100" dir="2700000" algn="tl">
                <a:srgbClr val="000000">
                  <a:alpha val="43137"/>
                </a:srgbClr>
              </a:outerShdw>
            </a:effectLst>
          </a:endParaRPr>
        </a:p>
      </dgm:t>
    </dgm:pt>
    <dgm:pt modelId="{97CF67CA-19C9-46AD-A402-CFC501B994C0}">
      <dgm:prSet/>
      <dgm:spPr/>
      <dgm:t>
        <a:bodyPr/>
        <a:lstStyle/>
        <a:p>
          <a:r>
            <a:rPr lang="es-ES" b="1" dirty="0">
              <a:solidFill>
                <a:srgbClr val="DEC8EE"/>
              </a:solidFill>
              <a:effectLst>
                <a:outerShdw blurRad="38100" dist="38100" dir="2700000" algn="tl">
                  <a:srgbClr val="000000">
                    <a:alpha val="43137"/>
                  </a:srgbClr>
                </a:outerShdw>
              </a:effectLst>
            </a:rPr>
            <a:t>Need of the Savior</a:t>
          </a:r>
          <a:endParaRPr lang="es-ES" dirty="0">
            <a:solidFill>
              <a:srgbClr val="DEC8EE"/>
            </a:solidFill>
            <a:effectLst>
              <a:outerShdw blurRad="38100" dist="38100" dir="2700000" algn="tl">
                <a:srgbClr val="000000">
                  <a:alpha val="43137"/>
                </a:srgbClr>
              </a:outerShdw>
            </a:effectLst>
          </a:endParaRPr>
        </a:p>
      </dgm:t>
    </dgm:pt>
    <dgm:pt modelId="{436371D1-9F95-4430-BD4C-4901D015CE85}" type="parTrans" cxnId="{633E5EE0-CA4D-44C3-8018-336237412024}">
      <dgm:prSet/>
      <dgm:spPr/>
      <dgm:t>
        <a:bodyPr/>
        <a:lstStyle/>
        <a:p>
          <a:endParaRPr lang="es-ES">
            <a:effectLst>
              <a:outerShdw blurRad="38100" dist="38100" dir="2700000" algn="tl">
                <a:srgbClr val="000000">
                  <a:alpha val="43137"/>
                </a:srgbClr>
              </a:outerShdw>
            </a:effectLst>
          </a:endParaRPr>
        </a:p>
      </dgm:t>
    </dgm:pt>
    <dgm:pt modelId="{D2DD00C7-2735-44C6-88EA-9AA4CBE07A59}" type="sibTrans" cxnId="{633E5EE0-CA4D-44C3-8018-336237412024}">
      <dgm:prSet/>
      <dgm:spPr/>
      <dgm:t>
        <a:bodyPr/>
        <a:lstStyle/>
        <a:p>
          <a:endParaRPr lang="es-ES">
            <a:effectLst>
              <a:outerShdw blurRad="38100" dist="38100" dir="2700000" algn="tl">
                <a:srgbClr val="000000">
                  <a:alpha val="43137"/>
                </a:srgbClr>
              </a:outerShdw>
            </a:effectLst>
          </a:endParaRPr>
        </a:p>
      </dgm:t>
    </dgm:pt>
    <dgm:pt modelId="{B95BBDA8-A9C1-45F6-A3DC-109740598C62}">
      <dgm:prSet/>
      <dgm:spPr/>
      <dgm:t>
        <a:bodyPr/>
        <a:lstStyle/>
        <a:p>
          <a:r>
            <a:rPr lang="es-ES" b="1" dirty="0">
              <a:solidFill>
                <a:schemeClr val="accent6">
                  <a:lumMod val="40000"/>
                  <a:lumOff val="60000"/>
                </a:schemeClr>
              </a:solidFill>
              <a:effectLst>
                <a:outerShdw blurRad="38100" dist="38100" dir="2700000" algn="tl">
                  <a:srgbClr val="000000">
                    <a:alpha val="43137"/>
                  </a:srgbClr>
                </a:outerShdw>
              </a:effectLst>
            </a:rPr>
            <a:t>Need to establish priorities</a:t>
          </a:r>
          <a:endParaRPr lang="es-ES" dirty="0">
            <a:solidFill>
              <a:schemeClr val="accent6">
                <a:lumMod val="40000"/>
                <a:lumOff val="60000"/>
              </a:schemeClr>
            </a:solidFill>
            <a:effectLst>
              <a:outerShdw blurRad="38100" dist="38100" dir="2700000" algn="tl">
                <a:srgbClr val="000000">
                  <a:alpha val="43137"/>
                </a:srgbClr>
              </a:outerShdw>
            </a:effectLst>
          </a:endParaRPr>
        </a:p>
      </dgm:t>
    </dgm:pt>
    <dgm:pt modelId="{EB029620-75FB-40D4-A6E5-89309754166F}" type="parTrans" cxnId="{E1C418F5-F238-4C5C-B25C-70F01D2E97A8}">
      <dgm:prSet/>
      <dgm:spPr/>
      <dgm:t>
        <a:bodyPr/>
        <a:lstStyle/>
        <a:p>
          <a:endParaRPr lang="es-ES">
            <a:effectLst>
              <a:outerShdw blurRad="38100" dist="38100" dir="2700000" algn="tl">
                <a:srgbClr val="000000">
                  <a:alpha val="43137"/>
                </a:srgbClr>
              </a:outerShdw>
            </a:effectLst>
          </a:endParaRPr>
        </a:p>
      </dgm:t>
    </dgm:pt>
    <dgm:pt modelId="{A451DC95-F0B0-427D-BB44-7784A8131EC6}" type="sibTrans" cxnId="{E1C418F5-F238-4C5C-B25C-70F01D2E97A8}">
      <dgm:prSet/>
      <dgm:spPr/>
      <dgm:t>
        <a:bodyPr/>
        <a:lstStyle/>
        <a:p>
          <a:endParaRPr lang="es-ES">
            <a:effectLst>
              <a:outerShdw blurRad="38100" dist="38100" dir="2700000" algn="tl">
                <a:srgbClr val="000000">
                  <a:alpha val="43137"/>
                </a:srgbClr>
              </a:outerShdw>
            </a:effectLst>
          </a:endParaRPr>
        </a:p>
      </dgm:t>
    </dgm:pt>
    <dgm:pt modelId="{79D92F00-0CD7-48DC-955E-78D847F688F6}">
      <dgm:prSet/>
      <dgm:spPr/>
      <dgm:t>
        <a:bodyPr/>
        <a:lstStyle/>
        <a:p>
          <a:r>
            <a:rPr lang="es-ES" b="1" dirty="0">
              <a:solidFill>
                <a:schemeClr val="accent3">
                  <a:lumMod val="20000"/>
                  <a:lumOff val="80000"/>
                </a:schemeClr>
              </a:solidFill>
              <a:effectLst>
                <a:outerShdw blurRad="38100" dist="38100" dir="2700000" algn="tl">
                  <a:srgbClr val="000000">
                    <a:alpha val="43137"/>
                  </a:srgbClr>
                </a:outerShdw>
              </a:effectLst>
            </a:rPr>
            <a:t>Need to collaborate</a:t>
          </a:r>
          <a:endParaRPr lang="es-ES" dirty="0">
            <a:solidFill>
              <a:schemeClr val="accent3">
                <a:lumMod val="20000"/>
                <a:lumOff val="80000"/>
              </a:schemeClr>
            </a:solidFill>
            <a:effectLst>
              <a:outerShdw blurRad="38100" dist="38100" dir="2700000" algn="tl">
                <a:srgbClr val="000000">
                  <a:alpha val="43137"/>
                </a:srgbClr>
              </a:outerShdw>
            </a:effectLst>
          </a:endParaRPr>
        </a:p>
      </dgm:t>
    </dgm:pt>
    <dgm:pt modelId="{F2E3DAB3-4BA6-48B1-824E-701BAED66ED6}" type="parTrans" cxnId="{993FDF1C-F8A9-45BF-A9F1-EF530BDE0372}">
      <dgm:prSet/>
      <dgm:spPr/>
      <dgm:t>
        <a:bodyPr/>
        <a:lstStyle/>
        <a:p>
          <a:endParaRPr lang="es-ES">
            <a:effectLst>
              <a:outerShdw blurRad="38100" dist="38100" dir="2700000" algn="tl">
                <a:srgbClr val="000000">
                  <a:alpha val="43137"/>
                </a:srgbClr>
              </a:outerShdw>
            </a:effectLst>
          </a:endParaRPr>
        </a:p>
      </dgm:t>
    </dgm:pt>
    <dgm:pt modelId="{58872810-94EC-45D1-9451-42D858991FBC}" type="sibTrans" cxnId="{993FDF1C-F8A9-45BF-A9F1-EF530BDE0372}">
      <dgm:prSet/>
      <dgm:spPr/>
      <dgm:t>
        <a:bodyPr/>
        <a:lstStyle/>
        <a:p>
          <a:endParaRPr lang="es-ES">
            <a:effectLst>
              <a:outerShdw blurRad="38100" dist="38100" dir="2700000" algn="tl">
                <a:srgbClr val="000000">
                  <a:alpha val="43137"/>
                </a:srgbClr>
              </a:outerShdw>
            </a:effectLst>
          </a:endParaRPr>
        </a:p>
      </dgm:t>
    </dgm:pt>
    <dgm:pt modelId="{8B655C8E-AEED-4823-BA35-24B73FB3872C}" type="pres">
      <dgm:prSet presAssocID="{51329924-7181-42B9-8288-E29CFB695F88}" presName="Name0" presStyleCnt="0">
        <dgm:presLayoutVars>
          <dgm:dir/>
        </dgm:presLayoutVars>
      </dgm:prSet>
      <dgm:spPr/>
    </dgm:pt>
    <dgm:pt modelId="{8193853F-697F-479E-A38E-8A38E804906F}" type="pres">
      <dgm:prSet presAssocID="{A96FE72A-2669-48A1-8C9B-79960343E3C2}" presName="composite" presStyleCnt="0"/>
      <dgm:spPr/>
    </dgm:pt>
    <dgm:pt modelId="{2A6EFE48-AAB8-4E85-B901-56D3B6220E37}" type="pres">
      <dgm:prSet presAssocID="{A96FE72A-2669-48A1-8C9B-79960343E3C2}" presName="Accent" presStyleLbl="alignAcc1" presStyleIdx="0" presStyleCnt="5"/>
      <dgm:spPr/>
    </dgm:pt>
    <dgm:pt modelId="{574CC5A0-9FEE-49C7-B1E0-47B2EAC58D15}" type="pres">
      <dgm:prSet presAssocID="{A96FE72A-2669-48A1-8C9B-79960343E3C2}" presName="Image" presStyleLbl="node1" presStyleIdx="0" presStyleCnt="5"/>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E96AB0C9-76A4-44AB-9362-BFDCD8C61D4C}" type="pres">
      <dgm:prSet presAssocID="{A96FE72A-2669-48A1-8C9B-79960343E3C2}" presName="Child" presStyleLbl="revTx" presStyleIdx="0" presStyleCnt="5">
        <dgm:presLayoutVars>
          <dgm:bulletEnabled val="1"/>
        </dgm:presLayoutVars>
      </dgm:prSet>
      <dgm:spPr/>
    </dgm:pt>
    <dgm:pt modelId="{2B2A871B-10B5-49FA-BCC8-3FBDAA7FE221}" type="pres">
      <dgm:prSet presAssocID="{A96FE72A-2669-48A1-8C9B-79960343E3C2}" presName="Parent" presStyleLbl="alignNode1" presStyleIdx="0" presStyleCnt="5">
        <dgm:presLayoutVars>
          <dgm:bulletEnabled val="1"/>
        </dgm:presLayoutVars>
      </dgm:prSet>
      <dgm:spPr/>
    </dgm:pt>
    <dgm:pt modelId="{4724EB55-6BD0-4E76-9A30-CCADC6EAE5AA}" type="pres">
      <dgm:prSet presAssocID="{AC93968D-EB68-4198-BDA4-663DC231C823}" presName="sibTrans" presStyleCnt="0"/>
      <dgm:spPr/>
    </dgm:pt>
    <dgm:pt modelId="{5F4556A6-73DA-47B5-93C9-FD442416E409}" type="pres">
      <dgm:prSet presAssocID="{D4F8EF72-1A8D-43A4-911E-87ECD7E76E0E}" presName="composite" presStyleCnt="0"/>
      <dgm:spPr/>
    </dgm:pt>
    <dgm:pt modelId="{CD9FDAEA-E0E6-4340-A182-BCDDF0566A21}" type="pres">
      <dgm:prSet presAssocID="{D4F8EF72-1A8D-43A4-911E-87ECD7E76E0E}" presName="Accent" presStyleLbl="alignAcc1" presStyleIdx="1" presStyleCnt="5"/>
      <dgm:spPr/>
    </dgm:pt>
    <dgm:pt modelId="{55D1E338-699F-4B1B-BB4E-523F827827D9}" type="pres">
      <dgm:prSet presAssocID="{D4F8EF72-1A8D-43A4-911E-87ECD7E76E0E}" presName="Image" presStyleLbl="node1" presStyleIdx="1" presStyleCnt="5"/>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D1CDAD85-03BB-405C-A40A-7662624F6AF0}" type="pres">
      <dgm:prSet presAssocID="{D4F8EF72-1A8D-43A4-911E-87ECD7E76E0E}" presName="Child" presStyleLbl="revTx" presStyleIdx="1" presStyleCnt="5">
        <dgm:presLayoutVars>
          <dgm:bulletEnabled val="1"/>
        </dgm:presLayoutVars>
      </dgm:prSet>
      <dgm:spPr/>
    </dgm:pt>
    <dgm:pt modelId="{13D51360-49BB-4E88-A381-5AE68F245A3D}" type="pres">
      <dgm:prSet presAssocID="{D4F8EF72-1A8D-43A4-911E-87ECD7E76E0E}" presName="Parent" presStyleLbl="alignNode1" presStyleIdx="1" presStyleCnt="5">
        <dgm:presLayoutVars>
          <dgm:bulletEnabled val="1"/>
        </dgm:presLayoutVars>
      </dgm:prSet>
      <dgm:spPr/>
    </dgm:pt>
    <dgm:pt modelId="{2BA6E45F-67B4-4F59-B3A3-3EC4AFE93C58}" type="pres">
      <dgm:prSet presAssocID="{17CE0C5E-26FB-4DCD-92D4-FE8BC01D51A6}" presName="sibTrans" presStyleCnt="0"/>
      <dgm:spPr/>
    </dgm:pt>
    <dgm:pt modelId="{DA65514F-80F3-48C9-A07F-9B6895BE6A27}" type="pres">
      <dgm:prSet presAssocID="{D217DCBA-77C6-43C4-86F4-0052117166A7}" presName="composite" presStyleCnt="0"/>
      <dgm:spPr/>
    </dgm:pt>
    <dgm:pt modelId="{D74DC1CC-6EE7-48A2-8EF0-0031DADA4F03}" type="pres">
      <dgm:prSet presAssocID="{D217DCBA-77C6-43C4-86F4-0052117166A7}" presName="Accent" presStyleLbl="alignAcc1" presStyleIdx="2" presStyleCnt="5"/>
      <dgm:spPr/>
    </dgm:pt>
    <dgm:pt modelId="{CFE7722D-AF48-4861-ABE7-8BFC0C53F4D0}" type="pres">
      <dgm:prSet presAssocID="{D217DCBA-77C6-43C4-86F4-0052117166A7}" presName="Image" presStyleLbl="node1" presStyleIdx="2" presStyleCnt="5"/>
      <dgm:spPr>
        <a:blipFill rotWithShape="1">
          <a:blip xmlns:r="http://schemas.openxmlformats.org/officeDocument/2006/relationships"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73DA5D34-5F3F-4FDB-A973-45CAF0EE2908}" type="pres">
      <dgm:prSet presAssocID="{D217DCBA-77C6-43C4-86F4-0052117166A7}" presName="Child" presStyleLbl="revTx" presStyleIdx="2" presStyleCnt="5">
        <dgm:presLayoutVars>
          <dgm:bulletEnabled val="1"/>
        </dgm:presLayoutVars>
      </dgm:prSet>
      <dgm:spPr/>
    </dgm:pt>
    <dgm:pt modelId="{CEFE7604-1AFD-4568-9C64-A0E92509F767}" type="pres">
      <dgm:prSet presAssocID="{D217DCBA-77C6-43C4-86F4-0052117166A7}" presName="Parent" presStyleLbl="alignNode1" presStyleIdx="2" presStyleCnt="5">
        <dgm:presLayoutVars>
          <dgm:bulletEnabled val="1"/>
        </dgm:presLayoutVars>
      </dgm:prSet>
      <dgm:spPr/>
    </dgm:pt>
    <dgm:pt modelId="{1D40D45B-071F-4DA1-A66B-4E44E2061A23}" type="pres">
      <dgm:prSet presAssocID="{6C3DC690-A2C0-4C64-995E-849BDB1228D2}" presName="sibTrans" presStyleCnt="0"/>
      <dgm:spPr/>
    </dgm:pt>
    <dgm:pt modelId="{4FBB1FD3-EA1D-4731-AF3B-009B3F65505C}" type="pres">
      <dgm:prSet presAssocID="{2A5D5C3F-37BC-4533-9181-CFFFD2E1FCFB}" presName="composite" presStyleCnt="0"/>
      <dgm:spPr/>
    </dgm:pt>
    <dgm:pt modelId="{7B5F397D-2F6A-4A37-BD64-6D26BE74AD94}" type="pres">
      <dgm:prSet presAssocID="{2A5D5C3F-37BC-4533-9181-CFFFD2E1FCFB}" presName="Accent" presStyleLbl="alignAcc1" presStyleIdx="3" presStyleCnt="5"/>
      <dgm:spPr/>
    </dgm:pt>
    <dgm:pt modelId="{E2C0C1DF-6705-44D5-80C3-25856E2B37E1}" type="pres">
      <dgm:prSet presAssocID="{2A5D5C3F-37BC-4533-9181-CFFFD2E1FCFB}" presName="Image" presStyleLbl="node1" presStyleIdx="3" presStyleCnt="5" custScaleX="113025"/>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t="-901" b="-12645"/>
          </a:stretch>
        </a:blipFill>
      </dgm:spPr>
    </dgm:pt>
    <dgm:pt modelId="{DC4F71E3-A498-4C90-91D0-1AC97A33747B}" type="pres">
      <dgm:prSet presAssocID="{2A5D5C3F-37BC-4533-9181-CFFFD2E1FCFB}" presName="Child" presStyleLbl="revTx" presStyleIdx="3" presStyleCnt="5">
        <dgm:presLayoutVars>
          <dgm:bulletEnabled val="1"/>
        </dgm:presLayoutVars>
      </dgm:prSet>
      <dgm:spPr/>
    </dgm:pt>
    <dgm:pt modelId="{FFF4C137-F9E1-4A7D-AD9C-4C01FA8787F9}" type="pres">
      <dgm:prSet presAssocID="{2A5D5C3F-37BC-4533-9181-CFFFD2E1FCFB}" presName="Parent" presStyleLbl="alignNode1" presStyleIdx="3" presStyleCnt="5" custScaleX="113025" custLinFactNeighborX="2500">
        <dgm:presLayoutVars>
          <dgm:bulletEnabled val="1"/>
        </dgm:presLayoutVars>
      </dgm:prSet>
      <dgm:spPr/>
    </dgm:pt>
    <dgm:pt modelId="{0A421462-4627-4C6A-948E-4073B0889217}" type="pres">
      <dgm:prSet presAssocID="{7DC959B1-8606-4AFE-8228-E4D9EA2A978C}" presName="sibTrans" presStyleCnt="0"/>
      <dgm:spPr/>
    </dgm:pt>
    <dgm:pt modelId="{967ED605-A0BD-4076-91BC-9AF0E90AAD7A}" type="pres">
      <dgm:prSet presAssocID="{94928D51-B7E5-435C-943A-DE0D603E2493}" presName="composite" presStyleCnt="0"/>
      <dgm:spPr/>
    </dgm:pt>
    <dgm:pt modelId="{EB2A6C58-E8EF-4EA6-AD73-0D5C51BA3F7A}" type="pres">
      <dgm:prSet presAssocID="{94928D51-B7E5-435C-943A-DE0D603E2493}" presName="Accent" presStyleLbl="alignAcc1" presStyleIdx="4" presStyleCnt="5"/>
      <dgm:spPr/>
    </dgm:pt>
    <dgm:pt modelId="{0E4E8800-614C-4D3B-BFA5-065D78BB8228}" type="pres">
      <dgm:prSet presAssocID="{94928D51-B7E5-435C-943A-DE0D603E2493}" presName="Image" presStyleLbl="node1" presStyleIdx="4" presStyleCnt="5"/>
      <dgm:spPr>
        <a:blipFill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DF97DACF-5FE2-4D0A-B3F0-2485D7FDD015}" type="pres">
      <dgm:prSet presAssocID="{94928D51-B7E5-435C-943A-DE0D603E2493}" presName="Child" presStyleLbl="revTx" presStyleIdx="4" presStyleCnt="5">
        <dgm:presLayoutVars>
          <dgm:bulletEnabled val="1"/>
        </dgm:presLayoutVars>
      </dgm:prSet>
      <dgm:spPr/>
    </dgm:pt>
    <dgm:pt modelId="{6B747CFB-966D-424A-845B-0BCA28FA517D}" type="pres">
      <dgm:prSet presAssocID="{94928D51-B7E5-435C-943A-DE0D603E2493}" presName="Parent" presStyleLbl="alignNode1" presStyleIdx="4" presStyleCnt="5" custScaleX="110195" custLinFactNeighborX="5786">
        <dgm:presLayoutVars>
          <dgm:bulletEnabled val="1"/>
        </dgm:presLayoutVars>
      </dgm:prSet>
      <dgm:spPr/>
    </dgm:pt>
  </dgm:ptLst>
  <dgm:cxnLst>
    <dgm:cxn modelId="{8AFDAE08-E12D-4655-A3EE-880E998BD560}" srcId="{D4F8EF72-1A8D-43A4-911E-87ECD7E76E0E}" destId="{1DE024DE-666C-4147-BCFD-EC6BF29A6B16}" srcOrd="0" destOrd="0" parTransId="{4B470FD3-235C-4461-B946-E4C4B455E8FC}" sibTransId="{159A324A-BF68-4D18-9CDA-07561B2F6233}"/>
    <dgm:cxn modelId="{F01F240A-9C20-4383-AC89-D6BE5EA6CE38}" type="presOf" srcId="{2A5D5C3F-37BC-4533-9181-CFFFD2E1FCFB}" destId="{FFF4C137-F9E1-4A7D-AD9C-4C01FA8787F9}" srcOrd="0" destOrd="0" presId="urn:microsoft.com/office/officeart/2008/layout/TitlePictureLineup"/>
    <dgm:cxn modelId="{D26C350E-1613-4BBB-A5D6-37531D72CB6E}" srcId="{A96FE72A-2669-48A1-8C9B-79960343E3C2}" destId="{C0C3ED59-98AE-4B70-9972-B456A85B02C5}" srcOrd="0" destOrd="0" parTransId="{8A959A63-89BE-424E-AAA1-00E1203D0706}" sibTransId="{0B53DCC9-0889-4FA5-AD37-2E0D985EFFC6}"/>
    <dgm:cxn modelId="{06E0640E-FD8A-4831-86CC-9D3B2218EE2B}" type="presOf" srcId="{C0C3ED59-98AE-4B70-9972-B456A85B02C5}" destId="{E96AB0C9-76A4-44AB-9362-BFDCD8C61D4C}" srcOrd="0" destOrd="0" presId="urn:microsoft.com/office/officeart/2008/layout/TitlePictureLineup"/>
    <dgm:cxn modelId="{EB98F20E-D01D-4078-9BFB-C60DB7F4D3FA}" type="presOf" srcId="{D4F8EF72-1A8D-43A4-911E-87ECD7E76E0E}" destId="{13D51360-49BB-4E88-A381-5AE68F245A3D}" srcOrd="0" destOrd="0" presId="urn:microsoft.com/office/officeart/2008/layout/TitlePictureLineup"/>
    <dgm:cxn modelId="{993FDF1C-F8A9-45BF-A9F1-EF530BDE0372}" srcId="{94928D51-B7E5-435C-943A-DE0D603E2493}" destId="{79D92F00-0CD7-48DC-955E-78D847F688F6}" srcOrd="0" destOrd="0" parTransId="{F2E3DAB3-4BA6-48B1-824E-701BAED66ED6}" sibTransId="{58872810-94EC-45D1-9451-42D858991FBC}"/>
    <dgm:cxn modelId="{EA237427-13BB-4E0E-8D8A-CFF3BF43DEC7}" type="presOf" srcId="{97CF67CA-19C9-46AD-A402-CFC501B994C0}" destId="{73DA5D34-5F3F-4FDB-A973-45CAF0EE2908}" srcOrd="0" destOrd="0" presId="urn:microsoft.com/office/officeart/2008/layout/TitlePictureLineup"/>
    <dgm:cxn modelId="{013FB55F-9696-4E98-BC82-42877577E22D}" type="presOf" srcId="{1DE024DE-666C-4147-BCFD-EC6BF29A6B16}" destId="{D1CDAD85-03BB-405C-A40A-7662624F6AF0}" srcOrd="0" destOrd="0" presId="urn:microsoft.com/office/officeart/2008/layout/TitlePictureLineup"/>
    <dgm:cxn modelId="{54268660-EC50-4989-9A49-130AEF770D03}" srcId="{51329924-7181-42B9-8288-E29CFB695F88}" destId="{D4F8EF72-1A8D-43A4-911E-87ECD7E76E0E}" srcOrd="1" destOrd="0" parTransId="{B690EDA4-7C89-4A91-9199-1DE43EDB15B8}" sibTransId="{17CE0C5E-26FB-4DCD-92D4-FE8BC01D51A6}"/>
    <dgm:cxn modelId="{957C7E64-47AD-4516-A8FA-AE6DEAC58F0A}" type="presOf" srcId="{51329924-7181-42B9-8288-E29CFB695F88}" destId="{8B655C8E-AEED-4823-BA35-24B73FB3872C}" srcOrd="0" destOrd="0" presId="urn:microsoft.com/office/officeart/2008/layout/TitlePictureLineup"/>
    <dgm:cxn modelId="{F4625171-ED95-4BD8-A808-769E4F08DE78}" srcId="{51329924-7181-42B9-8288-E29CFB695F88}" destId="{A96FE72A-2669-48A1-8C9B-79960343E3C2}" srcOrd="0" destOrd="0" parTransId="{0981375D-D9B4-412E-85BB-D480EB5B1519}" sibTransId="{AC93968D-EB68-4198-BDA4-663DC231C823}"/>
    <dgm:cxn modelId="{C7CDE07F-4E46-4C82-943D-80C7DCF3B2E4}" srcId="{51329924-7181-42B9-8288-E29CFB695F88}" destId="{2A5D5C3F-37BC-4533-9181-CFFFD2E1FCFB}" srcOrd="3" destOrd="0" parTransId="{725E1BDE-79D8-410C-B333-5662A31E98FE}" sibTransId="{7DC959B1-8606-4AFE-8228-E4D9EA2A978C}"/>
    <dgm:cxn modelId="{2BF5918B-0235-458F-A91A-3869816D0172}" type="presOf" srcId="{A96FE72A-2669-48A1-8C9B-79960343E3C2}" destId="{2B2A871B-10B5-49FA-BCC8-3FBDAA7FE221}" srcOrd="0" destOrd="0" presId="urn:microsoft.com/office/officeart/2008/layout/TitlePictureLineup"/>
    <dgm:cxn modelId="{F8E84C91-3B53-4E20-97B0-2D680C226A9D}" type="presOf" srcId="{94928D51-B7E5-435C-943A-DE0D603E2493}" destId="{6B747CFB-966D-424A-845B-0BCA28FA517D}" srcOrd="0" destOrd="0" presId="urn:microsoft.com/office/officeart/2008/layout/TitlePictureLineup"/>
    <dgm:cxn modelId="{F04D1496-1FD8-4619-B049-5BC39AF696D1}" type="presOf" srcId="{D217DCBA-77C6-43C4-86F4-0052117166A7}" destId="{CEFE7604-1AFD-4568-9C64-A0E92509F767}" srcOrd="0" destOrd="0" presId="urn:microsoft.com/office/officeart/2008/layout/TitlePictureLineup"/>
    <dgm:cxn modelId="{CD08DCA3-791E-4CD6-995C-84D410D9482D}" srcId="{51329924-7181-42B9-8288-E29CFB695F88}" destId="{94928D51-B7E5-435C-943A-DE0D603E2493}" srcOrd="4" destOrd="0" parTransId="{E4E1D6F3-FE8E-4933-8520-3B03B9E5E6A2}" sibTransId="{0D5666BA-1C01-47B1-AD3A-C984D0DFB7F5}"/>
    <dgm:cxn modelId="{46F81AAC-1754-4260-BC67-39F968EDBADF}" srcId="{51329924-7181-42B9-8288-E29CFB695F88}" destId="{D217DCBA-77C6-43C4-86F4-0052117166A7}" srcOrd="2" destOrd="0" parTransId="{0C9497F3-712F-414D-8B5D-6AF2B5AD4FBC}" sibTransId="{6C3DC690-A2C0-4C64-995E-849BDB1228D2}"/>
    <dgm:cxn modelId="{65AE24DA-18B3-46A5-9715-F09C1CEA538F}" type="presOf" srcId="{B95BBDA8-A9C1-45F6-A3DC-109740598C62}" destId="{DC4F71E3-A498-4C90-91D0-1AC97A33747B}" srcOrd="0" destOrd="0" presId="urn:microsoft.com/office/officeart/2008/layout/TitlePictureLineup"/>
    <dgm:cxn modelId="{D5751AE0-603D-4ABA-93A0-98241E3D8030}" type="presOf" srcId="{79D92F00-0CD7-48DC-955E-78D847F688F6}" destId="{DF97DACF-5FE2-4D0A-B3F0-2485D7FDD015}" srcOrd="0" destOrd="0" presId="urn:microsoft.com/office/officeart/2008/layout/TitlePictureLineup"/>
    <dgm:cxn modelId="{633E5EE0-CA4D-44C3-8018-336237412024}" srcId="{D217DCBA-77C6-43C4-86F4-0052117166A7}" destId="{97CF67CA-19C9-46AD-A402-CFC501B994C0}" srcOrd="0" destOrd="0" parTransId="{436371D1-9F95-4430-BD4C-4901D015CE85}" sibTransId="{D2DD00C7-2735-44C6-88EA-9AA4CBE07A59}"/>
    <dgm:cxn modelId="{E1C418F5-F238-4C5C-B25C-70F01D2E97A8}" srcId="{2A5D5C3F-37BC-4533-9181-CFFFD2E1FCFB}" destId="{B95BBDA8-A9C1-45F6-A3DC-109740598C62}" srcOrd="0" destOrd="0" parTransId="{EB029620-75FB-40D4-A6E5-89309754166F}" sibTransId="{A451DC95-F0B0-427D-BB44-7784A8131EC6}"/>
    <dgm:cxn modelId="{A5532674-474F-44F0-99B0-A958F677451D}" type="presParOf" srcId="{8B655C8E-AEED-4823-BA35-24B73FB3872C}" destId="{8193853F-697F-479E-A38E-8A38E804906F}" srcOrd="0" destOrd="0" presId="urn:microsoft.com/office/officeart/2008/layout/TitlePictureLineup"/>
    <dgm:cxn modelId="{B3A9526D-6C80-4178-9473-58F18DC112C6}" type="presParOf" srcId="{8193853F-697F-479E-A38E-8A38E804906F}" destId="{2A6EFE48-AAB8-4E85-B901-56D3B6220E37}" srcOrd="0" destOrd="0" presId="urn:microsoft.com/office/officeart/2008/layout/TitlePictureLineup"/>
    <dgm:cxn modelId="{1FCEA019-32B2-4624-ABEE-65CCE80A10C8}" type="presParOf" srcId="{8193853F-697F-479E-A38E-8A38E804906F}" destId="{574CC5A0-9FEE-49C7-B1E0-47B2EAC58D15}" srcOrd="1" destOrd="0" presId="urn:microsoft.com/office/officeart/2008/layout/TitlePictureLineup"/>
    <dgm:cxn modelId="{7E5F980B-B1B7-4750-9269-840002EDAF7C}" type="presParOf" srcId="{8193853F-697F-479E-A38E-8A38E804906F}" destId="{E96AB0C9-76A4-44AB-9362-BFDCD8C61D4C}" srcOrd="2" destOrd="0" presId="urn:microsoft.com/office/officeart/2008/layout/TitlePictureLineup"/>
    <dgm:cxn modelId="{9992FFF9-C6F8-408C-8C0F-F16081248730}" type="presParOf" srcId="{8193853F-697F-479E-A38E-8A38E804906F}" destId="{2B2A871B-10B5-49FA-BCC8-3FBDAA7FE221}" srcOrd="3" destOrd="0" presId="urn:microsoft.com/office/officeart/2008/layout/TitlePictureLineup"/>
    <dgm:cxn modelId="{27E6100A-3EB7-4447-BA34-EB3D2EF0A134}" type="presParOf" srcId="{8B655C8E-AEED-4823-BA35-24B73FB3872C}" destId="{4724EB55-6BD0-4E76-9A30-CCADC6EAE5AA}" srcOrd="1" destOrd="0" presId="urn:microsoft.com/office/officeart/2008/layout/TitlePictureLineup"/>
    <dgm:cxn modelId="{D3BD09F5-B604-4C48-9BA7-168F71179B07}" type="presParOf" srcId="{8B655C8E-AEED-4823-BA35-24B73FB3872C}" destId="{5F4556A6-73DA-47B5-93C9-FD442416E409}" srcOrd="2" destOrd="0" presId="urn:microsoft.com/office/officeart/2008/layout/TitlePictureLineup"/>
    <dgm:cxn modelId="{2F175A51-3259-4D5E-966D-3B2C6E848156}" type="presParOf" srcId="{5F4556A6-73DA-47B5-93C9-FD442416E409}" destId="{CD9FDAEA-E0E6-4340-A182-BCDDF0566A21}" srcOrd="0" destOrd="0" presId="urn:microsoft.com/office/officeart/2008/layout/TitlePictureLineup"/>
    <dgm:cxn modelId="{789F1F59-3A58-43A7-88B9-09064CB44597}" type="presParOf" srcId="{5F4556A6-73DA-47B5-93C9-FD442416E409}" destId="{55D1E338-699F-4B1B-BB4E-523F827827D9}" srcOrd="1" destOrd="0" presId="urn:microsoft.com/office/officeart/2008/layout/TitlePictureLineup"/>
    <dgm:cxn modelId="{F7D26042-2A1C-4E97-90D5-FC9D9B64F34B}" type="presParOf" srcId="{5F4556A6-73DA-47B5-93C9-FD442416E409}" destId="{D1CDAD85-03BB-405C-A40A-7662624F6AF0}" srcOrd="2" destOrd="0" presId="urn:microsoft.com/office/officeart/2008/layout/TitlePictureLineup"/>
    <dgm:cxn modelId="{75455318-E63B-48A7-AF15-DDD4A0E04AE4}" type="presParOf" srcId="{5F4556A6-73DA-47B5-93C9-FD442416E409}" destId="{13D51360-49BB-4E88-A381-5AE68F245A3D}" srcOrd="3" destOrd="0" presId="urn:microsoft.com/office/officeart/2008/layout/TitlePictureLineup"/>
    <dgm:cxn modelId="{18749930-C202-4876-A6EE-8510874C7849}" type="presParOf" srcId="{8B655C8E-AEED-4823-BA35-24B73FB3872C}" destId="{2BA6E45F-67B4-4F59-B3A3-3EC4AFE93C58}" srcOrd="3" destOrd="0" presId="urn:microsoft.com/office/officeart/2008/layout/TitlePictureLineup"/>
    <dgm:cxn modelId="{C5B565FF-EE92-4C6D-A19F-B2EF9A586327}" type="presParOf" srcId="{8B655C8E-AEED-4823-BA35-24B73FB3872C}" destId="{DA65514F-80F3-48C9-A07F-9B6895BE6A27}" srcOrd="4" destOrd="0" presId="urn:microsoft.com/office/officeart/2008/layout/TitlePictureLineup"/>
    <dgm:cxn modelId="{8B19D430-9AA0-4A56-A9D3-3671EECFA998}" type="presParOf" srcId="{DA65514F-80F3-48C9-A07F-9B6895BE6A27}" destId="{D74DC1CC-6EE7-48A2-8EF0-0031DADA4F03}" srcOrd="0" destOrd="0" presId="urn:microsoft.com/office/officeart/2008/layout/TitlePictureLineup"/>
    <dgm:cxn modelId="{8CD6C806-37DC-4A4E-BA9E-A11A2FFB7260}" type="presParOf" srcId="{DA65514F-80F3-48C9-A07F-9B6895BE6A27}" destId="{CFE7722D-AF48-4861-ABE7-8BFC0C53F4D0}" srcOrd="1" destOrd="0" presId="urn:microsoft.com/office/officeart/2008/layout/TitlePictureLineup"/>
    <dgm:cxn modelId="{B1841316-342A-40CE-8264-B6A270BE824F}" type="presParOf" srcId="{DA65514F-80F3-48C9-A07F-9B6895BE6A27}" destId="{73DA5D34-5F3F-4FDB-A973-45CAF0EE2908}" srcOrd="2" destOrd="0" presId="urn:microsoft.com/office/officeart/2008/layout/TitlePictureLineup"/>
    <dgm:cxn modelId="{BDCCBF9A-6994-4A92-9056-214BDF750747}" type="presParOf" srcId="{DA65514F-80F3-48C9-A07F-9B6895BE6A27}" destId="{CEFE7604-1AFD-4568-9C64-A0E92509F767}" srcOrd="3" destOrd="0" presId="urn:microsoft.com/office/officeart/2008/layout/TitlePictureLineup"/>
    <dgm:cxn modelId="{124F002F-9E11-47EE-8A82-128D98D676F0}" type="presParOf" srcId="{8B655C8E-AEED-4823-BA35-24B73FB3872C}" destId="{1D40D45B-071F-4DA1-A66B-4E44E2061A23}" srcOrd="5" destOrd="0" presId="urn:microsoft.com/office/officeart/2008/layout/TitlePictureLineup"/>
    <dgm:cxn modelId="{4B3C7E4F-DBD4-4AA9-95FB-6471D51A5F2F}" type="presParOf" srcId="{8B655C8E-AEED-4823-BA35-24B73FB3872C}" destId="{4FBB1FD3-EA1D-4731-AF3B-009B3F65505C}" srcOrd="6" destOrd="0" presId="urn:microsoft.com/office/officeart/2008/layout/TitlePictureLineup"/>
    <dgm:cxn modelId="{A6D0A124-B0A7-4605-B0DC-64DC0D58C567}" type="presParOf" srcId="{4FBB1FD3-EA1D-4731-AF3B-009B3F65505C}" destId="{7B5F397D-2F6A-4A37-BD64-6D26BE74AD94}" srcOrd="0" destOrd="0" presId="urn:microsoft.com/office/officeart/2008/layout/TitlePictureLineup"/>
    <dgm:cxn modelId="{A87BD2F1-29D8-4D90-B6FA-643ED34D59DD}" type="presParOf" srcId="{4FBB1FD3-EA1D-4731-AF3B-009B3F65505C}" destId="{E2C0C1DF-6705-44D5-80C3-25856E2B37E1}" srcOrd="1" destOrd="0" presId="urn:microsoft.com/office/officeart/2008/layout/TitlePictureLineup"/>
    <dgm:cxn modelId="{29266060-3605-4E87-B0A3-D3868109917E}" type="presParOf" srcId="{4FBB1FD3-EA1D-4731-AF3B-009B3F65505C}" destId="{DC4F71E3-A498-4C90-91D0-1AC97A33747B}" srcOrd="2" destOrd="0" presId="urn:microsoft.com/office/officeart/2008/layout/TitlePictureLineup"/>
    <dgm:cxn modelId="{B3C64388-20C2-4CDF-A827-3D48C370B074}" type="presParOf" srcId="{4FBB1FD3-EA1D-4731-AF3B-009B3F65505C}" destId="{FFF4C137-F9E1-4A7D-AD9C-4C01FA8787F9}" srcOrd="3" destOrd="0" presId="urn:microsoft.com/office/officeart/2008/layout/TitlePictureLineup"/>
    <dgm:cxn modelId="{425A7A01-1D34-4DDD-BB23-320B7637CC59}" type="presParOf" srcId="{8B655C8E-AEED-4823-BA35-24B73FB3872C}" destId="{0A421462-4627-4C6A-948E-4073B0889217}" srcOrd="7" destOrd="0" presId="urn:microsoft.com/office/officeart/2008/layout/TitlePictureLineup"/>
    <dgm:cxn modelId="{DCA064E3-8D2E-45F3-8EC6-5EA1FE75E9EC}" type="presParOf" srcId="{8B655C8E-AEED-4823-BA35-24B73FB3872C}" destId="{967ED605-A0BD-4076-91BC-9AF0E90AAD7A}" srcOrd="8" destOrd="0" presId="urn:microsoft.com/office/officeart/2008/layout/TitlePictureLineup"/>
    <dgm:cxn modelId="{A7120D6A-DE12-47BA-99B5-6B1001A0DFC6}" type="presParOf" srcId="{967ED605-A0BD-4076-91BC-9AF0E90AAD7A}" destId="{EB2A6C58-E8EF-4EA6-AD73-0D5C51BA3F7A}" srcOrd="0" destOrd="0" presId="urn:microsoft.com/office/officeart/2008/layout/TitlePictureLineup"/>
    <dgm:cxn modelId="{1FADA944-0828-48E0-ADA7-B873515128A4}" type="presParOf" srcId="{967ED605-A0BD-4076-91BC-9AF0E90AAD7A}" destId="{0E4E8800-614C-4D3B-BFA5-065D78BB8228}" srcOrd="1" destOrd="0" presId="urn:microsoft.com/office/officeart/2008/layout/TitlePictureLineup"/>
    <dgm:cxn modelId="{E7B89144-F8E8-47A1-B257-4602F409D0E8}" type="presParOf" srcId="{967ED605-A0BD-4076-91BC-9AF0E90AAD7A}" destId="{DF97DACF-5FE2-4D0A-B3F0-2485D7FDD015}" srcOrd="2" destOrd="0" presId="urn:microsoft.com/office/officeart/2008/layout/TitlePictureLineup"/>
    <dgm:cxn modelId="{661F5E6F-FA68-4E23-920B-DCD4C318A564}" type="presParOf" srcId="{967ED605-A0BD-4076-91BC-9AF0E90AAD7A}" destId="{6B747CFB-966D-424A-845B-0BCA28FA517D}"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EFE48-AAB8-4E85-B901-56D3B6220E37}">
      <dsp:nvSpPr>
        <dsp:cNvPr id="0" name=""/>
        <dsp:cNvSpPr/>
      </dsp:nvSpPr>
      <dsp:spPr>
        <a:xfrm>
          <a:off x="20478" y="360324"/>
          <a:ext cx="0" cy="3227148"/>
        </a:xfrm>
        <a:prstGeom prst="line">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574CC5A0-9FEE-49C7-B1E0-47B2EAC58D15}">
      <dsp:nvSpPr>
        <dsp:cNvPr id="0" name=""/>
        <dsp:cNvSpPr/>
      </dsp:nvSpPr>
      <dsp:spPr>
        <a:xfrm>
          <a:off x="110121" y="467896"/>
          <a:ext cx="1697300" cy="1452216"/>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96AB0C9-76A4-44AB-9362-BFDCD8C61D4C}">
      <dsp:nvSpPr>
        <dsp:cNvPr id="0" name=""/>
        <dsp:cNvSpPr/>
      </dsp:nvSpPr>
      <dsp:spPr>
        <a:xfrm>
          <a:off x="110121" y="1920113"/>
          <a:ext cx="1697300" cy="166736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66040" tIns="66040" rIns="66040" bIns="66040" numCol="1" spcCol="1270" anchor="t" anchorCtr="0">
          <a:noAutofit/>
        </a:bodyPr>
        <a:lstStyle/>
        <a:p>
          <a:pPr marL="0" lvl="0" indent="0" algn="ctr" defTabSz="1155700">
            <a:lnSpc>
              <a:spcPct val="90000"/>
            </a:lnSpc>
            <a:spcBef>
              <a:spcPct val="0"/>
            </a:spcBef>
            <a:spcAft>
              <a:spcPct val="35000"/>
            </a:spcAft>
            <a:buNone/>
          </a:pPr>
          <a:r>
            <a:rPr lang="es-ES" sz="2600" b="1" kern="1200" dirty="0">
              <a:solidFill>
                <a:schemeClr val="accent2">
                  <a:lumMod val="40000"/>
                  <a:lumOff val="60000"/>
                </a:schemeClr>
              </a:solidFill>
              <a:effectLst>
                <a:outerShdw blurRad="38100" dist="38100" dir="2700000" algn="tl">
                  <a:srgbClr val="000000">
                    <a:alpha val="43137"/>
                  </a:srgbClr>
                </a:outerShdw>
              </a:effectLst>
            </a:rPr>
            <a:t>Need for humility</a:t>
          </a:r>
          <a:endParaRPr lang="es-ES" sz="2600" kern="1200" dirty="0">
            <a:solidFill>
              <a:schemeClr val="accent2">
                <a:lumMod val="40000"/>
                <a:lumOff val="60000"/>
              </a:schemeClr>
            </a:solidFill>
            <a:effectLst>
              <a:outerShdw blurRad="38100" dist="38100" dir="2700000" algn="tl">
                <a:srgbClr val="000000">
                  <a:alpha val="43137"/>
                </a:srgbClr>
              </a:outerShdw>
            </a:effectLst>
          </a:endParaRPr>
        </a:p>
      </dsp:txBody>
      <dsp:txXfrm>
        <a:off x="110121" y="1920113"/>
        <a:ext cx="1697300" cy="1667360"/>
      </dsp:txXfrm>
    </dsp:sp>
    <dsp:sp modelId="{2B2A871B-10B5-49FA-BCC8-3FBDAA7FE221}">
      <dsp:nvSpPr>
        <dsp:cNvPr id="0" name=""/>
        <dsp:cNvSpPr/>
      </dsp:nvSpPr>
      <dsp:spPr>
        <a:xfrm>
          <a:off x="20478" y="1752"/>
          <a:ext cx="1792860" cy="358572"/>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844550">
            <a:lnSpc>
              <a:spcPct val="90000"/>
            </a:lnSpc>
            <a:spcBef>
              <a:spcPct val="0"/>
            </a:spcBef>
            <a:spcAft>
              <a:spcPct val="35000"/>
            </a:spcAft>
            <a:buNone/>
          </a:pPr>
          <a:r>
            <a:rPr lang="es-ES" sz="1900" b="1" i="0" u="none" kern="1200" dirty="0">
              <a:effectLst>
                <a:outerShdw blurRad="38100" dist="38100" dir="2700000" algn="tl">
                  <a:srgbClr val="000000">
                    <a:alpha val="43137"/>
                  </a:srgbClr>
                </a:outerShdw>
              </a:effectLst>
            </a:rPr>
            <a:t>Nebuchadnezzar</a:t>
          </a:r>
          <a:endParaRPr lang="es-ES" sz="1900" i="0" u="none" kern="1200" dirty="0">
            <a:effectLst>
              <a:outerShdw blurRad="38100" dist="38100" dir="2700000" algn="tl">
                <a:srgbClr val="000000">
                  <a:alpha val="43137"/>
                </a:srgbClr>
              </a:outerShdw>
            </a:effectLst>
          </a:endParaRPr>
        </a:p>
      </dsp:txBody>
      <dsp:txXfrm>
        <a:off x="20478" y="1752"/>
        <a:ext cx="1792860" cy="358572"/>
      </dsp:txXfrm>
    </dsp:sp>
    <dsp:sp modelId="{CD9FDAEA-E0E6-4340-A182-BCDDF0566A21}">
      <dsp:nvSpPr>
        <dsp:cNvPr id="0" name=""/>
        <dsp:cNvSpPr/>
      </dsp:nvSpPr>
      <dsp:spPr>
        <a:xfrm>
          <a:off x="2401468" y="360324"/>
          <a:ext cx="0" cy="3227148"/>
        </a:xfrm>
        <a:prstGeom prst="line">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55D1E338-699F-4B1B-BB4E-523F827827D9}">
      <dsp:nvSpPr>
        <dsp:cNvPr id="0" name=""/>
        <dsp:cNvSpPr/>
      </dsp:nvSpPr>
      <dsp:spPr>
        <a:xfrm>
          <a:off x="2491111" y="467896"/>
          <a:ext cx="1697300" cy="1452216"/>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1CDAD85-03BB-405C-A40A-7662624F6AF0}">
      <dsp:nvSpPr>
        <dsp:cNvPr id="0" name=""/>
        <dsp:cNvSpPr/>
      </dsp:nvSpPr>
      <dsp:spPr>
        <a:xfrm>
          <a:off x="2491111" y="1920113"/>
          <a:ext cx="1697300" cy="166736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66040" tIns="66040" rIns="66040" bIns="66040" numCol="1" spcCol="1270" anchor="t" anchorCtr="0">
          <a:noAutofit/>
        </a:bodyPr>
        <a:lstStyle/>
        <a:p>
          <a:pPr marL="0" lvl="0" indent="0" algn="ctr" defTabSz="1155700">
            <a:lnSpc>
              <a:spcPct val="90000"/>
            </a:lnSpc>
            <a:spcBef>
              <a:spcPct val="0"/>
            </a:spcBef>
            <a:spcAft>
              <a:spcPct val="35000"/>
            </a:spcAft>
            <a:buNone/>
          </a:pPr>
          <a:r>
            <a:rPr lang="es-ES" sz="2600" b="1" kern="1200" dirty="0">
              <a:solidFill>
                <a:schemeClr val="accent5">
                  <a:lumMod val="40000"/>
                  <a:lumOff val="60000"/>
                </a:schemeClr>
              </a:solidFill>
              <a:effectLst>
                <a:outerShdw blurRad="38100" dist="38100" dir="2700000" algn="tl">
                  <a:srgbClr val="000000">
                    <a:alpha val="43137"/>
                  </a:srgbClr>
                </a:outerShdw>
              </a:effectLst>
            </a:rPr>
            <a:t>Need time to grow</a:t>
          </a:r>
          <a:endParaRPr lang="es-ES" sz="2600" kern="1200" dirty="0">
            <a:solidFill>
              <a:schemeClr val="accent5">
                <a:lumMod val="40000"/>
                <a:lumOff val="60000"/>
              </a:schemeClr>
            </a:solidFill>
            <a:effectLst>
              <a:outerShdw blurRad="38100" dist="38100" dir="2700000" algn="tl">
                <a:srgbClr val="000000">
                  <a:alpha val="43137"/>
                </a:srgbClr>
              </a:outerShdw>
            </a:effectLst>
          </a:endParaRPr>
        </a:p>
      </dsp:txBody>
      <dsp:txXfrm>
        <a:off x="2491111" y="1920113"/>
        <a:ext cx="1697300" cy="1667360"/>
      </dsp:txXfrm>
    </dsp:sp>
    <dsp:sp modelId="{13D51360-49BB-4E88-A381-5AE68F245A3D}">
      <dsp:nvSpPr>
        <dsp:cNvPr id="0" name=""/>
        <dsp:cNvSpPr/>
      </dsp:nvSpPr>
      <dsp:spPr>
        <a:xfrm>
          <a:off x="2401468" y="1752"/>
          <a:ext cx="1792860" cy="358572"/>
        </a:xfrm>
        <a:prstGeom prst="rect">
          <a:avLst/>
        </a:prstGeom>
        <a:solidFill>
          <a:schemeClr val="accent2">
            <a:hueOff val="-2924998"/>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i="0" u="none" kern="1200" dirty="0">
              <a:effectLst>
                <a:outerShdw blurRad="38100" dist="38100" dir="2700000" algn="tl">
                  <a:srgbClr val="000000">
                    <a:alpha val="43137"/>
                  </a:srgbClr>
                </a:outerShdw>
              </a:effectLst>
            </a:rPr>
            <a:t>Naaman</a:t>
          </a:r>
          <a:endParaRPr lang="es-ES" sz="2000" i="0" u="none" kern="1200" dirty="0">
            <a:effectLst>
              <a:outerShdw blurRad="38100" dist="38100" dir="2700000" algn="tl">
                <a:srgbClr val="000000">
                  <a:alpha val="43137"/>
                </a:srgbClr>
              </a:outerShdw>
            </a:effectLst>
          </a:endParaRPr>
        </a:p>
      </dsp:txBody>
      <dsp:txXfrm>
        <a:off x="2401468" y="1752"/>
        <a:ext cx="1792860" cy="358572"/>
      </dsp:txXfrm>
    </dsp:sp>
    <dsp:sp modelId="{D74DC1CC-6EE7-48A2-8EF0-0031DADA4F03}">
      <dsp:nvSpPr>
        <dsp:cNvPr id="0" name=""/>
        <dsp:cNvSpPr/>
      </dsp:nvSpPr>
      <dsp:spPr>
        <a:xfrm>
          <a:off x="4782457" y="360324"/>
          <a:ext cx="0" cy="3227148"/>
        </a:xfrm>
        <a:prstGeom prst="line">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CFE7722D-AF48-4861-ABE7-8BFC0C53F4D0}">
      <dsp:nvSpPr>
        <dsp:cNvPr id="0" name=""/>
        <dsp:cNvSpPr/>
      </dsp:nvSpPr>
      <dsp:spPr>
        <a:xfrm>
          <a:off x="4872100" y="467896"/>
          <a:ext cx="1697300" cy="1452216"/>
        </a:xfrm>
        <a:prstGeom prst="rect">
          <a:avLst/>
        </a:prstGeom>
        <a:blipFill rotWithShape="1">
          <a:blip xmlns:r="http://schemas.openxmlformats.org/officeDocument/2006/relationships"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3DA5D34-5F3F-4FDB-A973-45CAF0EE2908}">
      <dsp:nvSpPr>
        <dsp:cNvPr id="0" name=""/>
        <dsp:cNvSpPr/>
      </dsp:nvSpPr>
      <dsp:spPr>
        <a:xfrm>
          <a:off x="4872100" y="1920113"/>
          <a:ext cx="1697300" cy="166736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66040" tIns="66040" rIns="66040" bIns="66040" numCol="1" spcCol="1270" anchor="t" anchorCtr="0">
          <a:noAutofit/>
        </a:bodyPr>
        <a:lstStyle/>
        <a:p>
          <a:pPr marL="0" lvl="0" indent="0" algn="ctr" defTabSz="1155700">
            <a:lnSpc>
              <a:spcPct val="90000"/>
            </a:lnSpc>
            <a:spcBef>
              <a:spcPct val="0"/>
            </a:spcBef>
            <a:spcAft>
              <a:spcPct val="35000"/>
            </a:spcAft>
            <a:buNone/>
          </a:pPr>
          <a:r>
            <a:rPr lang="es-ES" sz="2600" b="1" kern="1200" dirty="0">
              <a:solidFill>
                <a:srgbClr val="DEC8EE"/>
              </a:solidFill>
              <a:effectLst>
                <a:outerShdw blurRad="38100" dist="38100" dir="2700000" algn="tl">
                  <a:srgbClr val="000000">
                    <a:alpha val="43137"/>
                  </a:srgbClr>
                </a:outerShdw>
              </a:effectLst>
            </a:rPr>
            <a:t>Need of the Savior</a:t>
          </a:r>
          <a:endParaRPr lang="es-ES" sz="2600" kern="1200" dirty="0">
            <a:solidFill>
              <a:srgbClr val="DEC8EE"/>
            </a:solidFill>
            <a:effectLst>
              <a:outerShdw blurRad="38100" dist="38100" dir="2700000" algn="tl">
                <a:srgbClr val="000000">
                  <a:alpha val="43137"/>
                </a:srgbClr>
              </a:outerShdw>
            </a:effectLst>
          </a:endParaRPr>
        </a:p>
      </dsp:txBody>
      <dsp:txXfrm>
        <a:off x="4872100" y="1920113"/>
        <a:ext cx="1697300" cy="1667360"/>
      </dsp:txXfrm>
    </dsp:sp>
    <dsp:sp modelId="{CEFE7604-1AFD-4568-9C64-A0E92509F767}">
      <dsp:nvSpPr>
        <dsp:cNvPr id="0" name=""/>
        <dsp:cNvSpPr/>
      </dsp:nvSpPr>
      <dsp:spPr>
        <a:xfrm>
          <a:off x="4782457" y="1752"/>
          <a:ext cx="1792860" cy="358572"/>
        </a:xfrm>
        <a:prstGeom prst="rect">
          <a:avLst/>
        </a:prstGeom>
        <a:solidFill>
          <a:srgbClr val="893BC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i="0" u="none" kern="1200" dirty="0" err="1">
              <a:effectLst>
                <a:outerShdw blurRad="38100" dist="38100" dir="2700000" algn="tl">
                  <a:srgbClr val="000000">
                    <a:alpha val="43137"/>
                  </a:srgbClr>
                </a:outerShdw>
              </a:effectLst>
            </a:rPr>
            <a:t>Nicodemus</a:t>
          </a:r>
          <a:endParaRPr lang="es-ES" sz="2000" i="0" u="none" kern="1200" dirty="0">
            <a:effectLst>
              <a:outerShdw blurRad="38100" dist="38100" dir="2700000" algn="tl">
                <a:srgbClr val="000000">
                  <a:alpha val="43137"/>
                </a:srgbClr>
              </a:outerShdw>
            </a:effectLst>
          </a:endParaRPr>
        </a:p>
      </dsp:txBody>
      <dsp:txXfrm>
        <a:off x="4782457" y="1752"/>
        <a:ext cx="1792860" cy="358572"/>
      </dsp:txXfrm>
    </dsp:sp>
    <dsp:sp modelId="{7B5F397D-2F6A-4A37-BD64-6D26BE74AD94}">
      <dsp:nvSpPr>
        <dsp:cNvPr id="0" name=""/>
        <dsp:cNvSpPr/>
      </dsp:nvSpPr>
      <dsp:spPr>
        <a:xfrm>
          <a:off x="7280207" y="360324"/>
          <a:ext cx="0" cy="3227148"/>
        </a:xfrm>
        <a:prstGeom prst="line">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E2C0C1DF-6705-44D5-80C3-25856E2B37E1}">
      <dsp:nvSpPr>
        <dsp:cNvPr id="0" name=""/>
        <dsp:cNvSpPr/>
      </dsp:nvSpPr>
      <dsp:spPr>
        <a:xfrm>
          <a:off x="7259313" y="467896"/>
          <a:ext cx="1918374" cy="1452216"/>
        </a:xfrm>
        <a:prstGeom prst="rect">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t="-901" b="-12645"/>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C4F71E3-A498-4C90-91D0-1AC97A33747B}">
      <dsp:nvSpPr>
        <dsp:cNvPr id="0" name=""/>
        <dsp:cNvSpPr/>
      </dsp:nvSpPr>
      <dsp:spPr>
        <a:xfrm>
          <a:off x="7369850" y="1920113"/>
          <a:ext cx="1697300" cy="166736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66040" tIns="66040" rIns="66040" bIns="66040" numCol="1" spcCol="1270" anchor="t" anchorCtr="0">
          <a:noAutofit/>
        </a:bodyPr>
        <a:lstStyle/>
        <a:p>
          <a:pPr marL="0" lvl="0" indent="0" algn="ctr" defTabSz="1155700">
            <a:lnSpc>
              <a:spcPct val="90000"/>
            </a:lnSpc>
            <a:spcBef>
              <a:spcPct val="0"/>
            </a:spcBef>
            <a:spcAft>
              <a:spcPct val="35000"/>
            </a:spcAft>
            <a:buNone/>
          </a:pPr>
          <a:r>
            <a:rPr lang="es-ES" sz="2600" b="1" kern="1200" dirty="0">
              <a:solidFill>
                <a:schemeClr val="accent6">
                  <a:lumMod val="40000"/>
                  <a:lumOff val="60000"/>
                </a:schemeClr>
              </a:solidFill>
              <a:effectLst>
                <a:outerShdw blurRad="38100" dist="38100" dir="2700000" algn="tl">
                  <a:srgbClr val="000000">
                    <a:alpha val="43137"/>
                  </a:srgbClr>
                </a:outerShdw>
              </a:effectLst>
            </a:rPr>
            <a:t>Need to establish priorities</a:t>
          </a:r>
          <a:endParaRPr lang="es-ES" sz="2600" kern="1200" dirty="0">
            <a:solidFill>
              <a:schemeClr val="accent6">
                <a:lumMod val="40000"/>
                <a:lumOff val="60000"/>
              </a:schemeClr>
            </a:solidFill>
            <a:effectLst>
              <a:outerShdw blurRad="38100" dist="38100" dir="2700000" algn="tl">
                <a:srgbClr val="000000">
                  <a:alpha val="43137"/>
                </a:srgbClr>
              </a:outerShdw>
            </a:effectLst>
          </a:endParaRPr>
        </a:p>
      </dsp:txBody>
      <dsp:txXfrm>
        <a:off x="7369850" y="1920113"/>
        <a:ext cx="1697300" cy="1667360"/>
      </dsp:txXfrm>
    </dsp:sp>
    <dsp:sp modelId="{FFF4C137-F9E1-4A7D-AD9C-4C01FA8787F9}">
      <dsp:nvSpPr>
        <dsp:cNvPr id="0" name=""/>
        <dsp:cNvSpPr/>
      </dsp:nvSpPr>
      <dsp:spPr>
        <a:xfrm>
          <a:off x="7208268" y="1752"/>
          <a:ext cx="2026380" cy="358572"/>
        </a:xfrm>
        <a:prstGeom prst="rect">
          <a:avLst/>
        </a:prstGeom>
        <a:solidFill>
          <a:schemeClr val="accent2">
            <a:hueOff val="-8774995"/>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ts val="1500"/>
            </a:lnSpc>
            <a:spcBef>
              <a:spcPct val="0"/>
            </a:spcBef>
            <a:spcAft>
              <a:spcPts val="0"/>
            </a:spcAft>
            <a:buNone/>
          </a:pPr>
          <a:r>
            <a:rPr lang="es-ES" sz="1700" b="1" i="0" u="none" kern="1200" dirty="0">
              <a:effectLst>
                <a:outerShdw blurRad="38100" dist="38100" dir="2700000" algn="tl">
                  <a:srgbClr val="000000">
                    <a:alpha val="43137"/>
                  </a:srgbClr>
                </a:outerShdw>
              </a:effectLst>
            </a:rPr>
            <a:t>The rich young man</a:t>
          </a:r>
          <a:endParaRPr lang="es-ES" sz="1700" i="0" u="none" kern="1200" dirty="0">
            <a:effectLst>
              <a:outerShdw blurRad="38100" dist="38100" dir="2700000" algn="tl">
                <a:srgbClr val="000000">
                  <a:alpha val="43137"/>
                </a:srgbClr>
              </a:outerShdw>
            </a:effectLst>
          </a:endParaRPr>
        </a:p>
      </dsp:txBody>
      <dsp:txXfrm>
        <a:off x="7208268" y="1752"/>
        <a:ext cx="2026380" cy="358572"/>
      </dsp:txXfrm>
    </dsp:sp>
    <dsp:sp modelId="{EB2A6C58-E8EF-4EA6-AD73-0D5C51BA3F7A}">
      <dsp:nvSpPr>
        <dsp:cNvPr id="0" name=""/>
        <dsp:cNvSpPr/>
      </dsp:nvSpPr>
      <dsp:spPr>
        <a:xfrm>
          <a:off x="9869347" y="360324"/>
          <a:ext cx="0" cy="3227148"/>
        </a:xfrm>
        <a:prstGeom prst="line">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0E4E8800-614C-4D3B-BFA5-065D78BB8228}">
      <dsp:nvSpPr>
        <dsp:cNvPr id="0" name=""/>
        <dsp:cNvSpPr/>
      </dsp:nvSpPr>
      <dsp:spPr>
        <a:xfrm>
          <a:off x="9958990" y="467896"/>
          <a:ext cx="1697300" cy="1452216"/>
        </a:xfrm>
        <a:prstGeom prst="rect">
          <a:avLst/>
        </a:prstGeom>
        <a:blipFill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F97DACF-5FE2-4D0A-B3F0-2485D7FDD015}">
      <dsp:nvSpPr>
        <dsp:cNvPr id="0" name=""/>
        <dsp:cNvSpPr/>
      </dsp:nvSpPr>
      <dsp:spPr>
        <a:xfrm>
          <a:off x="9958990" y="1920113"/>
          <a:ext cx="1697300" cy="166736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66040" tIns="66040" rIns="66040" bIns="66040" numCol="1" spcCol="1270" anchor="t" anchorCtr="0">
          <a:noAutofit/>
        </a:bodyPr>
        <a:lstStyle/>
        <a:p>
          <a:pPr marL="0" lvl="0" indent="0" algn="ctr" defTabSz="1155700">
            <a:lnSpc>
              <a:spcPct val="90000"/>
            </a:lnSpc>
            <a:spcBef>
              <a:spcPct val="0"/>
            </a:spcBef>
            <a:spcAft>
              <a:spcPct val="35000"/>
            </a:spcAft>
            <a:buNone/>
          </a:pPr>
          <a:r>
            <a:rPr lang="es-ES" sz="2600" b="1" kern="1200" dirty="0">
              <a:solidFill>
                <a:schemeClr val="accent3">
                  <a:lumMod val="20000"/>
                  <a:lumOff val="80000"/>
                </a:schemeClr>
              </a:solidFill>
              <a:effectLst>
                <a:outerShdw blurRad="38100" dist="38100" dir="2700000" algn="tl">
                  <a:srgbClr val="000000">
                    <a:alpha val="43137"/>
                  </a:srgbClr>
                </a:outerShdw>
              </a:effectLst>
            </a:rPr>
            <a:t>Need to collaborate</a:t>
          </a:r>
          <a:endParaRPr lang="es-ES" sz="2600" kern="1200" dirty="0">
            <a:solidFill>
              <a:schemeClr val="accent3">
                <a:lumMod val="20000"/>
                <a:lumOff val="80000"/>
              </a:schemeClr>
            </a:solidFill>
            <a:effectLst>
              <a:outerShdw blurRad="38100" dist="38100" dir="2700000" algn="tl">
                <a:srgbClr val="000000">
                  <a:alpha val="43137"/>
                </a:srgbClr>
              </a:outerShdw>
            </a:effectLst>
          </a:endParaRPr>
        </a:p>
      </dsp:txBody>
      <dsp:txXfrm>
        <a:off x="9958990" y="1920113"/>
        <a:ext cx="1697300" cy="1667360"/>
      </dsp:txXfrm>
    </dsp:sp>
    <dsp:sp modelId="{6B747CFB-966D-424A-845B-0BCA28FA517D}">
      <dsp:nvSpPr>
        <dsp:cNvPr id="0" name=""/>
        <dsp:cNvSpPr/>
      </dsp:nvSpPr>
      <dsp:spPr>
        <a:xfrm>
          <a:off x="9798435" y="1752"/>
          <a:ext cx="1975642" cy="358572"/>
        </a:xfrm>
        <a:prstGeom prst="rect">
          <a:avLst/>
        </a:prstGeom>
        <a:solidFill>
          <a:schemeClr val="accent2">
            <a:hueOff val="-11699993"/>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s-ES" sz="1700" b="1" i="0" u="none" kern="1200" dirty="0">
              <a:effectLst>
                <a:outerShdw blurRad="38100" dist="38100" dir="2700000" algn="tl">
                  <a:srgbClr val="000000">
                    <a:alpha val="43137"/>
                  </a:srgbClr>
                </a:outerShdw>
              </a:effectLst>
            </a:rPr>
            <a:t>Joseph of Arimathea</a:t>
          </a:r>
          <a:endParaRPr lang="es-ES" sz="1700" i="0" u="none" kern="1200" dirty="0">
            <a:effectLst>
              <a:outerShdw blurRad="38100" dist="38100" dir="2700000" algn="tl">
                <a:srgbClr val="000000">
                  <a:alpha val="43137"/>
                </a:srgbClr>
              </a:outerShdw>
            </a:effectLst>
          </a:endParaRPr>
        </a:p>
      </dsp:txBody>
      <dsp:txXfrm>
        <a:off x="9798435" y="1752"/>
        <a:ext cx="1975642" cy="358572"/>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674B7E-B184-8A17-8112-78E5D686DB5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5569C89-C074-A722-B85E-75B254E65E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3E209B7-705C-51A2-6357-8F4DA964F8D5}"/>
              </a:ext>
            </a:extLst>
          </p:cNvPr>
          <p:cNvSpPr>
            <a:spLocks noGrp="1"/>
          </p:cNvSpPr>
          <p:nvPr>
            <p:ph type="dt" sz="half" idx="10"/>
          </p:nvPr>
        </p:nvSpPr>
        <p:spPr/>
        <p:txBody>
          <a:bodyPr/>
          <a:lstStyle/>
          <a:p>
            <a:fld id="{C03BD6FB-265D-4B1A-A69C-FC83469BF37A}" type="datetimeFigureOut">
              <a:rPr lang="es-ES" smtClean="0"/>
              <a:t>26/11/2023</a:t>
            </a:fld>
            <a:endParaRPr lang="es-ES"/>
          </a:p>
        </p:txBody>
      </p:sp>
      <p:sp>
        <p:nvSpPr>
          <p:cNvPr id="5" name="Marcador de pie de página 4">
            <a:extLst>
              <a:ext uri="{FF2B5EF4-FFF2-40B4-BE49-F238E27FC236}">
                <a16:creationId xmlns:a16="http://schemas.microsoft.com/office/drawing/2014/main" id="{3367E300-571D-09FF-FEC1-4E7005CBB9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51A5635-3CF2-54B3-9EAD-335BAE308B84}"/>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122375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CAEE3C-B130-3295-B345-44BA47BACB5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31CB951-AD06-D03A-CE4C-9D29B4F2C33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25663B-B86A-82DF-F8BD-E99219CE7CF4}"/>
              </a:ext>
            </a:extLst>
          </p:cNvPr>
          <p:cNvSpPr>
            <a:spLocks noGrp="1"/>
          </p:cNvSpPr>
          <p:nvPr>
            <p:ph type="dt" sz="half" idx="10"/>
          </p:nvPr>
        </p:nvSpPr>
        <p:spPr/>
        <p:txBody>
          <a:bodyPr/>
          <a:lstStyle/>
          <a:p>
            <a:fld id="{C03BD6FB-265D-4B1A-A69C-FC83469BF37A}" type="datetimeFigureOut">
              <a:rPr lang="es-ES" smtClean="0"/>
              <a:t>26/11/2023</a:t>
            </a:fld>
            <a:endParaRPr lang="es-ES"/>
          </a:p>
        </p:txBody>
      </p:sp>
      <p:sp>
        <p:nvSpPr>
          <p:cNvPr id="5" name="Marcador de pie de página 4">
            <a:extLst>
              <a:ext uri="{FF2B5EF4-FFF2-40B4-BE49-F238E27FC236}">
                <a16:creationId xmlns:a16="http://schemas.microsoft.com/office/drawing/2014/main" id="{7BAE7864-C418-E6F6-C240-C2E5C807D33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A0F17E4-A92A-FE0C-7B6C-10E2A7B9E9D3}"/>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36334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77CAC7A-27F0-D8D8-32FD-2716181F32D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27F4045-251A-5EE6-AF5C-16E528BA2AF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97076F-EE26-8BCC-3F26-C181639B0B86}"/>
              </a:ext>
            </a:extLst>
          </p:cNvPr>
          <p:cNvSpPr>
            <a:spLocks noGrp="1"/>
          </p:cNvSpPr>
          <p:nvPr>
            <p:ph type="dt" sz="half" idx="10"/>
          </p:nvPr>
        </p:nvSpPr>
        <p:spPr/>
        <p:txBody>
          <a:bodyPr/>
          <a:lstStyle/>
          <a:p>
            <a:fld id="{C03BD6FB-265D-4B1A-A69C-FC83469BF37A}" type="datetimeFigureOut">
              <a:rPr lang="es-ES" smtClean="0"/>
              <a:t>26/11/2023</a:t>
            </a:fld>
            <a:endParaRPr lang="es-ES"/>
          </a:p>
        </p:txBody>
      </p:sp>
      <p:sp>
        <p:nvSpPr>
          <p:cNvPr id="5" name="Marcador de pie de página 4">
            <a:extLst>
              <a:ext uri="{FF2B5EF4-FFF2-40B4-BE49-F238E27FC236}">
                <a16:creationId xmlns:a16="http://schemas.microsoft.com/office/drawing/2014/main" id="{BA66FF21-91BB-A37A-1648-A1F7FEB6923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80A03F-B3FF-708C-5BFE-0C7A060520C5}"/>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353576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D3E986-4723-A86B-28CC-E96D7E43AAD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DA6A3B2-856B-2BD9-9E45-B0942A5AE0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901F46B-66E9-008F-4942-EF6BEDB33316}"/>
              </a:ext>
            </a:extLst>
          </p:cNvPr>
          <p:cNvSpPr>
            <a:spLocks noGrp="1"/>
          </p:cNvSpPr>
          <p:nvPr>
            <p:ph type="dt" sz="half" idx="10"/>
          </p:nvPr>
        </p:nvSpPr>
        <p:spPr/>
        <p:txBody>
          <a:bodyPr/>
          <a:lstStyle/>
          <a:p>
            <a:fld id="{E3289AF3-E621-40E7-A387-C6F602C533B9}" type="datetimeFigureOut">
              <a:rPr lang="es-ES" smtClean="0"/>
              <a:t>26/11/2023</a:t>
            </a:fld>
            <a:endParaRPr lang="es-ES"/>
          </a:p>
        </p:txBody>
      </p:sp>
      <p:sp>
        <p:nvSpPr>
          <p:cNvPr id="5" name="Marcador de pie de página 4">
            <a:extLst>
              <a:ext uri="{FF2B5EF4-FFF2-40B4-BE49-F238E27FC236}">
                <a16:creationId xmlns:a16="http://schemas.microsoft.com/office/drawing/2014/main" id="{F01019ED-5F29-C2FF-0CF4-74B894FC16F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D56B57-929A-1110-2148-3F0CBF413916}"/>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340026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538FA1-D4BE-4B21-45F9-3A0059AD0BF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5753F6-3363-DDF1-A4BD-2A2C1BCF02C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E102DA4-5DF2-4D6A-9EAB-C0DA46123EBC}"/>
              </a:ext>
            </a:extLst>
          </p:cNvPr>
          <p:cNvSpPr>
            <a:spLocks noGrp="1"/>
          </p:cNvSpPr>
          <p:nvPr>
            <p:ph type="dt" sz="half" idx="10"/>
          </p:nvPr>
        </p:nvSpPr>
        <p:spPr/>
        <p:txBody>
          <a:bodyPr/>
          <a:lstStyle/>
          <a:p>
            <a:fld id="{E3289AF3-E621-40E7-A387-C6F602C533B9}" type="datetimeFigureOut">
              <a:rPr lang="es-ES" smtClean="0"/>
              <a:t>26/11/2023</a:t>
            </a:fld>
            <a:endParaRPr lang="es-ES"/>
          </a:p>
        </p:txBody>
      </p:sp>
      <p:sp>
        <p:nvSpPr>
          <p:cNvPr id="5" name="Marcador de pie de página 4">
            <a:extLst>
              <a:ext uri="{FF2B5EF4-FFF2-40B4-BE49-F238E27FC236}">
                <a16:creationId xmlns:a16="http://schemas.microsoft.com/office/drawing/2014/main" id="{CCCB13C6-4FB5-8B98-00F5-43F2E6CA8A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514C4A-DC43-CE46-9043-A8DBFDEC7E96}"/>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306016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DDE0AE-7745-7B7A-4CE7-D08F8B3C82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0590DF5-5A6C-6E43-C751-1E1C1B02AF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FA7DAF-7E05-9B6E-B270-BE04F38EEB38}"/>
              </a:ext>
            </a:extLst>
          </p:cNvPr>
          <p:cNvSpPr>
            <a:spLocks noGrp="1"/>
          </p:cNvSpPr>
          <p:nvPr>
            <p:ph type="dt" sz="half" idx="10"/>
          </p:nvPr>
        </p:nvSpPr>
        <p:spPr/>
        <p:txBody>
          <a:bodyPr/>
          <a:lstStyle/>
          <a:p>
            <a:fld id="{E3289AF3-E621-40E7-A387-C6F602C533B9}" type="datetimeFigureOut">
              <a:rPr lang="es-ES" smtClean="0"/>
              <a:t>26/11/2023</a:t>
            </a:fld>
            <a:endParaRPr lang="es-ES"/>
          </a:p>
        </p:txBody>
      </p:sp>
      <p:sp>
        <p:nvSpPr>
          <p:cNvPr id="5" name="Marcador de pie de página 4">
            <a:extLst>
              <a:ext uri="{FF2B5EF4-FFF2-40B4-BE49-F238E27FC236}">
                <a16:creationId xmlns:a16="http://schemas.microsoft.com/office/drawing/2014/main" id="{01B0C7BF-5E5A-5A9E-C267-BFC3805FA0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243DE0-3513-E8B4-C1EE-FDCFC0EE8D18}"/>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419358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98664B-24F3-5508-B589-1050487C876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AE27094-520A-059A-3432-3E42415C5F9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368604-A9FD-7FAC-D83D-DD7FA421571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AE094B7-6A9A-1243-1981-E782F7BB0D3F}"/>
              </a:ext>
            </a:extLst>
          </p:cNvPr>
          <p:cNvSpPr>
            <a:spLocks noGrp="1"/>
          </p:cNvSpPr>
          <p:nvPr>
            <p:ph type="dt" sz="half" idx="10"/>
          </p:nvPr>
        </p:nvSpPr>
        <p:spPr/>
        <p:txBody>
          <a:bodyPr/>
          <a:lstStyle/>
          <a:p>
            <a:fld id="{E3289AF3-E621-40E7-A387-C6F602C533B9}" type="datetimeFigureOut">
              <a:rPr lang="es-ES" smtClean="0"/>
              <a:t>26/11/2023</a:t>
            </a:fld>
            <a:endParaRPr lang="es-ES"/>
          </a:p>
        </p:txBody>
      </p:sp>
      <p:sp>
        <p:nvSpPr>
          <p:cNvPr id="6" name="Marcador de pie de página 5">
            <a:extLst>
              <a:ext uri="{FF2B5EF4-FFF2-40B4-BE49-F238E27FC236}">
                <a16:creationId xmlns:a16="http://schemas.microsoft.com/office/drawing/2014/main" id="{2832A4F3-F9CB-19A0-B834-5F8F911610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73E0FF-2F3F-3FCB-ACE8-3B076A9FAF3F}"/>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404427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9C3F80-A6E3-BCBE-DC1D-A38B011F3FF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06AA994-4EC0-CB00-8598-60689E2606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C426397-070F-1870-07D3-4EB7E3E374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E1A30AE-C148-0344-55C3-58D0596BCB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D601682-877A-E151-11D2-F0510F7E4C5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218B1EE-1CCB-6769-904C-8935156BC3BA}"/>
              </a:ext>
            </a:extLst>
          </p:cNvPr>
          <p:cNvSpPr>
            <a:spLocks noGrp="1"/>
          </p:cNvSpPr>
          <p:nvPr>
            <p:ph type="dt" sz="half" idx="10"/>
          </p:nvPr>
        </p:nvSpPr>
        <p:spPr/>
        <p:txBody>
          <a:bodyPr/>
          <a:lstStyle/>
          <a:p>
            <a:fld id="{E3289AF3-E621-40E7-A387-C6F602C533B9}" type="datetimeFigureOut">
              <a:rPr lang="es-ES" smtClean="0"/>
              <a:t>26/11/2023</a:t>
            </a:fld>
            <a:endParaRPr lang="es-ES"/>
          </a:p>
        </p:txBody>
      </p:sp>
      <p:sp>
        <p:nvSpPr>
          <p:cNvPr id="8" name="Marcador de pie de página 7">
            <a:extLst>
              <a:ext uri="{FF2B5EF4-FFF2-40B4-BE49-F238E27FC236}">
                <a16:creationId xmlns:a16="http://schemas.microsoft.com/office/drawing/2014/main" id="{E6099AA0-C9E5-55B5-1346-6B8614989FA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F22BD22-1842-1E3F-CD53-C0CB579F73A1}"/>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6033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845665-70FF-07CB-98F8-A2D72EB50C0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89E6B1F-56B8-AC91-FD28-C08E050D6E62}"/>
              </a:ext>
            </a:extLst>
          </p:cNvPr>
          <p:cNvSpPr>
            <a:spLocks noGrp="1"/>
          </p:cNvSpPr>
          <p:nvPr>
            <p:ph type="dt" sz="half" idx="10"/>
          </p:nvPr>
        </p:nvSpPr>
        <p:spPr/>
        <p:txBody>
          <a:bodyPr/>
          <a:lstStyle/>
          <a:p>
            <a:fld id="{E3289AF3-E621-40E7-A387-C6F602C533B9}" type="datetimeFigureOut">
              <a:rPr lang="es-ES" smtClean="0"/>
              <a:t>26/11/2023</a:t>
            </a:fld>
            <a:endParaRPr lang="es-ES"/>
          </a:p>
        </p:txBody>
      </p:sp>
      <p:sp>
        <p:nvSpPr>
          <p:cNvPr id="4" name="Marcador de pie de página 3">
            <a:extLst>
              <a:ext uri="{FF2B5EF4-FFF2-40B4-BE49-F238E27FC236}">
                <a16:creationId xmlns:a16="http://schemas.microsoft.com/office/drawing/2014/main" id="{882603A0-7BE0-3C86-A64D-C6FDD592B7D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544B794-181A-2F92-9721-842285165330}"/>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5842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D6E28C7-CC2B-0A7A-5CEE-3A8F9952DF94}"/>
              </a:ext>
            </a:extLst>
          </p:cNvPr>
          <p:cNvSpPr>
            <a:spLocks noGrp="1"/>
          </p:cNvSpPr>
          <p:nvPr>
            <p:ph type="dt" sz="half" idx="10"/>
          </p:nvPr>
        </p:nvSpPr>
        <p:spPr/>
        <p:txBody>
          <a:bodyPr/>
          <a:lstStyle/>
          <a:p>
            <a:fld id="{E3289AF3-E621-40E7-A387-C6F602C533B9}" type="datetimeFigureOut">
              <a:rPr lang="es-ES" smtClean="0"/>
              <a:t>26/11/2023</a:t>
            </a:fld>
            <a:endParaRPr lang="es-ES"/>
          </a:p>
        </p:txBody>
      </p:sp>
      <p:sp>
        <p:nvSpPr>
          <p:cNvPr id="3" name="Marcador de pie de página 2">
            <a:extLst>
              <a:ext uri="{FF2B5EF4-FFF2-40B4-BE49-F238E27FC236}">
                <a16:creationId xmlns:a16="http://schemas.microsoft.com/office/drawing/2014/main" id="{DBCCF962-D1F2-DCF7-BC9A-9B071165402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A178783-1F51-155A-9779-F9A8BA9C024F}"/>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358546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94763D-09C4-CF55-C06D-8A1E135E0BF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7BD812-3281-EB96-956F-FD885F8361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2D25F5A-98CD-47F3-494D-1432F54C0A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4215BD9-DAB2-F8CF-64F5-5B94EA5B2C05}"/>
              </a:ext>
            </a:extLst>
          </p:cNvPr>
          <p:cNvSpPr>
            <a:spLocks noGrp="1"/>
          </p:cNvSpPr>
          <p:nvPr>
            <p:ph type="dt" sz="half" idx="10"/>
          </p:nvPr>
        </p:nvSpPr>
        <p:spPr/>
        <p:txBody>
          <a:bodyPr/>
          <a:lstStyle/>
          <a:p>
            <a:fld id="{E3289AF3-E621-40E7-A387-C6F602C533B9}" type="datetimeFigureOut">
              <a:rPr lang="es-ES" smtClean="0"/>
              <a:t>26/11/2023</a:t>
            </a:fld>
            <a:endParaRPr lang="es-ES"/>
          </a:p>
        </p:txBody>
      </p:sp>
      <p:sp>
        <p:nvSpPr>
          <p:cNvPr id="6" name="Marcador de pie de página 5">
            <a:extLst>
              <a:ext uri="{FF2B5EF4-FFF2-40B4-BE49-F238E27FC236}">
                <a16:creationId xmlns:a16="http://schemas.microsoft.com/office/drawing/2014/main" id="{1C1D8E78-4321-C403-DECB-D73BF0C34D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DFD8D8E-E189-26E0-CD12-44C4CD582CE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340938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7DDEAC-0914-037A-79C2-94D216AC054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3BFCEC-BE17-CD98-34E5-1E8FC07C06F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0DD18D5-25CC-FBF6-8126-2273A7276B88}"/>
              </a:ext>
            </a:extLst>
          </p:cNvPr>
          <p:cNvSpPr>
            <a:spLocks noGrp="1"/>
          </p:cNvSpPr>
          <p:nvPr>
            <p:ph type="dt" sz="half" idx="10"/>
          </p:nvPr>
        </p:nvSpPr>
        <p:spPr/>
        <p:txBody>
          <a:bodyPr/>
          <a:lstStyle/>
          <a:p>
            <a:fld id="{C03BD6FB-265D-4B1A-A69C-FC83469BF37A}" type="datetimeFigureOut">
              <a:rPr lang="es-ES" smtClean="0"/>
              <a:t>26/11/2023</a:t>
            </a:fld>
            <a:endParaRPr lang="es-ES"/>
          </a:p>
        </p:txBody>
      </p:sp>
      <p:sp>
        <p:nvSpPr>
          <p:cNvPr id="5" name="Marcador de pie de página 4">
            <a:extLst>
              <a:ext uri="{FF2B5EF4-FFF2-40B4-BE49-F238E27FC236}">
                <a16:creationId xmlns:a16="http://schemas.microsoft.com/office/drawing/2014/main" id="{FB25209B-8EBF-F6D4-D189-922329C261C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3291322-5D69-D98C-54C1-2D50A1D6F745}"/>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7581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832-3688-FF0A-030F-E48539EE40C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A76C441-DDE6-D3E4-98C5-6F520C9F26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210B3A4-E040-BA75-3CE1-1067E866C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3422D3-D07A-9672-00E5-54F4CEDB4EA8}"/>
              </a:ext>
            </a:extLst>
          </p:cNvPr>
          <p:cNvSpPr>
            <a:spLocks noGrp="1"/>
          </p:cNvSpPr>
          <p:nvPr>
            <p:ph type="dt" sz="half" idx="10"/>
          </p:nvPr>
        </p:nvSpPr>
        <p:spPr/>
        <p:txBody>
          <a:bodyPr/>
          <a:lstStyle/>
          <a:p>
            <a:fld id="{E3289AF3-E621-40E7-A387-C6F602C533B9}" type="datetimeFigureOut">
              <a:rPr lang="es-ES" smtClean="0"/>
              <a:t>26/11/2023</a:t>
            </a:fld>
            <a:endParaRPr lang="es-ES"/>
          </a:p>
        </p:txBody>
      </p:sp>
      <p:sp>
        <p:nvSpPr>
          <p:cNvPr id="6" name="Marcador de pie de página 5">
            <a:extLst>
              <a:ext uri="{FF2B5EF4-FFF2-40B4-BE49-F238E27FC236}">
                <a16:creationId xmlns:a16="http://schemas.microsoft.com/office/drawing/2014/main" id="{524E208E-027E-3EE7-CCCF-E1F2E90D8A8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64C2EE-243F-4255-BAC5-19EB9C16CA6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16907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E140A2-D27C-190D-CD98-596AA68FB62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F2A35B7-5050-B741-E2A4-48868858C4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813D8A-BA6B-2B28-400F-6368340F72D5}"/>
              </a:ext>
            </a:extLst>
          </p:cNvPr>
          <p:cNvSpPr>
            <a:spLocks noGrp="1"/>
          </p:cNvSpPr>
          <p:nvPr>
            <p:ph type="dt" sz="half" idx="10"/>
          </p:nvPr>
        </p:nvSpPr>
        <p:spPr/>
        <p:txBody>
          <a:bodyPr/>
          <a:lstStyle/>
          <a:p>
            <a:fld id="{E3289AF3-E621-40E7-A387-C6F602C533B9}" type="datetimeFigureOut">
              <a:rPr lang="es-ES" smtClean="0"/>
              <a:t>26/11/2023</a:t>
            </a:fld>
            <a:endParaRPr lang="es-ES"/>
          </a:p>
        </p:txBody>
      </p:sp>
      <p:sp>
        <p:nvSpPr>
          <p:cNvPr id="5" name="Marcador de pie de página 4">
            <a:extLst>
              <a:ext uri="{FF2B5EF4-FFF2-40B4-BE49-F238E27FC236}">
                <a16:creationId xmlns:a16="http://schemas.microsoft.com/office/drawing/2014/main" id="{8FBFB3D0-0A33-FDE0-16F5-6795C76E68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F4C940-0A45-5D16-322A-F2A730ED021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216103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2F4091F-5490-0D88-5FE8-AD616097A8E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53AE447-4D53-BC71-FD27-46AE9524B37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3DFF2B0-7807-0C0A-8BC1-BA8C0A774DF8}"/>
              </a:ext>
            </a:extLst>
          </p:cNvPr>
          <p:cNvSpPr>
            <a:spLocks noGrp="1"/>
          </p:cNvSpPr>
          <p:nvPr>
            <p:ph type="dt" sz="half" idx="10"/>
          </p:nvPr>
        </p:nvSpPr>
        <p:spPr/>
        <p:txBody>
          <a:bodyPr/>
          <a:lstStyle/>
          <a:p>
            <a:fld id="{E3289AF3-E621-40E7-A387-C6F602C533B9}" type="datetimeFigureOut">
              <a:rPr lang="es-ES" smtClean="0"/>
              <a:t>26/11/2023</a:t>
            </a:fld>
            <a:endParaRPr lang="es-ES"/>
          </a:p>
        </p:txBody>
      </p:sp>
      <p:sp>
        <p:nvSpPr>
          <p:cNvPr id="5" name="Marcador de pie de página 4">
            <a:extLst>
              <a:ext uri="{FF2B5EF4-FFF2-40B4-BE49-F238E27FC236}">
                <a16:creationId xmlns:a16="http://schemas.microsoft.com/office/drawing/2014/main" id="{D74D5E9E-8402-7020-A583-0ED030BE2D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D61E75-551F-FDD9-3DEA-C62D313B6C3A}"/>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74576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572316-7347-9CFD-E4A6-AE0D0AFD8B4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E7BBDB5-07E5-C120-7E4D-FFACE59B56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BCD9E69-B16C-5468-8E22-A6327122CDC1}"/>
              </a:ext>
            </a:extLst>
          </p:cNvPr>
          <p:cNvSpPr>
            <a:spLocks noGrp="1"/>
          </p:cNvSpPr>
          <p:nvPr>
            <p:ph type="dt" sz="half" idx="10"/>
          </p:nvPr>
        </p:nvSpPr>
        <p:spPr/>
        <p:txBody>
          <a:bodyPr/>
          <a:lstStyle/>
          <a:p>
            <a:fld id="{C03BD6FB-265D-4B1A-A69C-FC83469BF37A}" type="datetimeFigureOut">
              <a:rPr lang="es-ES" smtClean="0"/>
              <a:t>26/11/2023</a:t>
            </a:fld>
            <a:endParaRPr lang="es-ES"/>
          </a:p>
        </p:txBody>
      </p:sp>
      <p:sp>
        <p:nvSpPr>
          <p:cNvPr id="5" name="Marcador de pie de página 4">
            <a:extLst>
              <a:ext uri="{FF2B5EF4-FFF2-40B4-BE49-F238E27FC236}">
                <a16:creationId xmlns:a16="http://schemas.microsoft.com/office/drawing/2014/main" id="{46150F65-E753-1DB6-12E4-44D9F4D62AE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C572FF3-9C03-7DAB-CC24-75B0E59EA711}"/>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137343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06B5B-2D94-0DF2-688D-C8953FC85E4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9DDBC67-7C88-76EA-995F-0155E75233F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00648E5-A645-CA00-F960-276D7BABABF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12747BA-E068-AC20-8E36-C475A22647DE}"/>
              </a:ext>
            </a:extLst>
          </p:cNvPr>
          <p:cNvSpPr>
            <a:spLocks noGrp="1"/>
          </p:cNvSpPr>
          <p:nvPr>
            <p:ph type="dt" sz="half" idx="10"/>
          </p:nvPr>
        </p:nvSpPr>
        <p:spPr/>
        <p:txBody>
          <a:bodyPr/>
          <a:lstStyle/>
          <a:p>
            <a:fld id="{C03BD6FB-265D-4B1A-A69C-FC83469BF37A}" type="datetimeFigureOut">
              <a:rPr lang="es-ES" smtClean="0"/>
              <a:t>26/11/2023</a:t>
            </a:fld>
            <a:endParaRPr lang="es-ES"/>
          </a:p>
        </p:txBody>
      </p:sp>
      <p:sp>
        <p:nvSpPr>
          <p:cNvPr id="6" name="Marcador de pie de página 5">
            <a:extLst>
              <a:ext uri="{FF2B5EF4-FFF2-40B4-BE49-F238E27FC236}">
                <a16:creationId xmlns:a16="http://schemas.microsoft.com/office/drawing/2014/main" id="{5D9900D2-F503-025F-76AC-4A439C635E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489D114-7C93-7F34-BF41-A3FB1FB851A6}"/>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420720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87AFB7-0617-0BFB-EFFF-ADC7C9760EF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44E962-E83A-DE67-AECB-892609A04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8AA3A1E-2B77-778A-DB16-A01746FA14F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8D0D4A2-68BB-86D1-6FEE-DC7F362418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E9555F-2DD5-9CA4-3904-6D715D58B0D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0CE7578-4BC4-1B0F-1839-5AF8BC23E576}"/>
              </a:ext>
            </a:extLst>
          </p:cNvPr>
          <p:cNvSpPr>
            <a:spLocks noGrp="1"/>
          </p:cNvSpPr>
          <p:nvPr>
            <p:ph type="dt" sz="half" idx="10"/>
          </p:nvPr>
        </p:nvSpPr>
        <p:spPr/>
        <p:txBody>
          <a:bodyPr/>
          <a:lstStyle/>
          <a:p>
            <a:fld id="{C03BD6FB-265D-4B1A-A69C-FC83469BF37A}" type="datetimeFigureOut">
              <a:rPr lang="es-ES" smtClean="0"/>
              <a:t>26/11/2023</a:t>
            </a:fld>
            <a:endParaRPr lang="es-ES"/>
          </a:p>
        </p:txBody>
      </p:sp>
      <p:sp>
        <p:nvSpPr>
          <p:cNvPr id="8" name="Marcador de pie de página 7">
            <a:extLst>
              <a:ext uri="{FF2B5EF4-FFF2-40B4-BE49-F238E27FC236}">
                <a16:creationId xmlns:a16="http://schemas.microsoft.com/office/drawing/2014/main" id="{1EA23556-34A2-87B3-E651-DB23DD16B0A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ED7E062-1B8E-B1B2-B604-ADB60AA7A540}"/>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105592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606BF8-DA38-E1CB-7025-88CF95C9E04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D3DFE30-DBD1-EA94-0B98-888845FAF5FE}"/>
              </a:ext>
            </a:extLst>
          </p:cNvPr>
          <p:cNvSpPr>
            <a:spLocks noGrp="1"/>
          </p:cNvSpPr>
          <p:nvPr>
            <p:ph type="dt" sz="half" idx="10"/>
          </p:nvPr>
        </p:nvSpPr>
        <p:spPr/>
        <p:txBody>
          <a:bodyPr/>
          <a:lstStyle/>
          <a:p>
            <a:fld id="{C03BD6FB-265D-4B1A-A69C-FC83469BF37A}" type="datetimeFigureOut">
              <a:rPr lang="es-ES" smtClean="0"/>
              <a:t>26/11/2023</a:t>
            </a:fld>
            <a:endParaRPr lang="es-ES"/>
          </a:p>
        </p:txBody>
      </p:sp>
      <p:sp>
        <p:nvSpPr>
          <p:cNvPr id="4" name="Marcador de pie de página 3">
            <a:extLst>
              <a:ext uri="{FF2B5EF4-FFF2-40B4-BE49-F238E27FC236}">
                <a16:creationId xmlns:a16="http://schemas.microsoft.com/office/drawing/2014/main" id="{422CD81A-830F-115C-9538-D23E26A0262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83488D8-6B2A-6ACA-DB1A-37F4E8AB842A}"/>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17131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B1380F4-EB0D-06B3-16D4-42D382C98D85}"/>
              </a:ext>
            </a:extLst>
          </p:cNvPr>
          <p:cNvSpPr>
            <a:spLocks noGrp="1"/>
          </p:cNvSpPr>
          <p:nvPr>
            <p:ph type="dt" sz="half" idx="10"/>
          </p:nvPr>
        </p:nvSpPr>
        <p:spPr/>
        <p:txBody>
          <a:bodyPr/>
          <a:lstStyle/>
          <a:p>
            <a:fld id="{C03BD6FB-265D-4B1A-A69C-FC83469BF37A}" type="datetimeFigureOut">
              <a:rPr lang="es-ES" smtClean="0"/>
              <a:t>26/11/2023</a:t>
            </a:fld>
            <a:endParaRPr lang="es-ES"/>
          </a:p>
        </p:txBody>
      </p:sp>
      <p:sp>
        <p:nvSpPr>
          <p:cNvPr id="3" name="Marcador de pie de página 2">
            <a:extLst>
              <a:ext uri="{FF2B5EF4-FFF2-40B4-BE49-F238E27FC236}">
                <a16:creationId xmlns:a16="http://schemas.microsoft.com/office/drawing/2014/main" id="{D17C8C73-01EF-5D61-3418-B4035BA6B8B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A56A64-C68C-4B47-7D09-B85B5C6B25AE}"/>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186205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2A6AA4-CBFD-A04C-C24F-9D2EC21E0D5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FE33F45-3354-ED7C-12F2-04871D19D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D7BCE4C-332C-E937-A986-BD798715F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13C7E3-7252-BA47-A163-82CAF4CA1334}"/>
              </a:ext>
            </a:extLst>
          </p:cNvPr>
          <p:cNvSpPr>
            <a:spLocks noGrp="1"/>
          </p:cNvSpPr>
          <p:nvPr>
            <p:ph type="dt" sz="half" idx="10"/>
          </p:nvPr>
        </p:nvSpPr>
        <p:spPr/>
        <p:txBody>
          <a:bodyPr/>
          <a:lstStyle/>
          <a:p>
            <a:fld id="{C03BD6FB-265D-4B1A-A69C-FC83469BF37A}" type="datetimeFigureOut">
              <a:rPr lang="es-ES" smtClean="0"/>
              <a:t>26/11/2023</a:t>
            </a:fld>
            <a:endParaRPr lang="es-ES"/>
          </a:p>
        </p:txBody>
      </p:sp>
      <p:sp>
        <p:nvSpPr>
          <p:cNvPr id="6" name="Marcador de pie de página 5">
            <a:extLst>
              <a:ext uri="{FF2B5EF4-FFF2-40B4-BE49-F238E27FC236}">
                <a16:creationId xmlns:a16="http://schemas.microsoft.com/office/drawing/2014/main" id="{E4A781CC-813A-5009-12EB-389E8582112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2D57288-8FC1-67D5-85EA-001CE5277EFD}"/>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95645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DC48D0-2944-AD1D-61D0-ADE8D619CE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C2DA16D-680E-8D2F-92EE-22EF341467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D232500-C7BF-FD53-BEA0-CAF49471F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B510196-46AA-CA01-DE1C-E9971FAABAC9}"/>
              </a:ext>
            </a:extLst>
          </p:cNvPr>
          <p:cNvSpPr>
            <a:spLocks noGrp="1"/>
          </p:cNvSpPr>
          <p:nvPr>
            <p:ph type="dt" sz="half" idx="10"/>
          </p:nvPr>
        </p:nvSpPr>
        <p:spPr/>
        <p:txBody>
          <a:bodyPr/>
          <a:lstStyle/>
          <a:p>
            <a:fld id="{C03BD6FB-265D-4B1A-A69C-FC83469BF37A}" type="datetimeFigureOut">
              <a:rPr lang="es-ES" smtClean="0"/>
              <a:t>26/11/2023</a:t>
            </a:fld>
            <a:endParaRPr lang="es-ES"/>
          </a:p>
        </p:txBody>
      </p:sp>
      <p:sp>
        <p:nvSpPr>
          <p:cNvPr id="6" name="Marcador de pie de página 5">
            <a:extLst>
              <a:ext uri="{FF2B5EF4-FFF2-40B4-BE49-F238E27FC236}">
                <a16:creationId xmlns:a16="http://schemas.microsoft.com/office/drawing/2014/main" id="{63DDB716-C188-63FB-68F4-B391845952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8033FC-4053-4DC8-7FEE-611E2764C884}"/>
              </a:ext>
            </a:extLst>
          </p:cNvPr>
          <p:cNvSpPr>
            <a:spLocks noGrp="1"/>
          </p:cNvSpPr>
          <p:nvPr>
            <p:ph type="sldNum" sz="quarter" idx="12"/>
          </p:nvPr>
        </p:nvSpPr>
        <p:spPr/>
        <p:txBody>
          <a:bodyPr/>
          <a:lstStyle/>
          <a:p>
            <a:fld id="{D991CE7F-0C58-4940-9C19-2857A5749B68}" type="slidenum">
              <a:rPr lang="es-ES" smtClean="0"/>
              <a:t>‹Nº›</a:t>
            </a:fld>
            <a:endParaRPr lang="es-ES"/>
          </a:p>
        </p:txBody>
      </p:sp>
    </p:spTree>
    <p:extLst>
      <p:ext uri="{BB962C8B-B14F-4D97-AF65-F5344CB8AC3E}">
        <p14:creationId xmlns:p14="http://schemas.microsoft.com/office/powerpoint/2010/main" val="121598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BC87487-7288-B810-06D3-7C6F690A8B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0B9E1C6-025D-2B8F-765C-9F2B823D3A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8EC17C1-AB7B-868B-D704-8D346B498A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3BD6FB-265D-4B1A-A69C-FC83469BF37A}" type="datetimeFigureOut">
              <a:rPr lang="es-ES" smtClean="0"/>
              <a:t>26/11/2023</a:t>
            </a:fld>
            <a:endParaRPr lang="es-ES"/>
          </a:p>
        </p:txBody>
      </p:sp>
      <p:sp>
        <p:nvSpPr>
          <p:cNvPr id="5" name="Marcador de pie de página 4">
            <a:extLst>
              <a:ext uri="{FF2B5EF4-FFF2-40B4-BE49-F238E27FC236}">
                <a16:creationId xmlns:a16="http://schemas.microsoft.com/office/drawing/2014/main" id="{27FB422D-60B4-61C2-894B-A4F3BA062E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EC3CB2EF-8371-D3D2-5B03-E96EB66400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91CE7F-0C58-4940-9C19-2857A5749B68}" type="slidenum">
              <a:rPr lang="es-ES" smtClean="0"/>
              <a:t>‹Nº›</a:t>
            </a:fld>
            <a:endParaRPr lang="es-ES"/>
          </a:p>
        </p:txBody>
      </p:sp>
    </p:spTree>
    <p:extLst>
      <p:ext uri="{BB962C8B-B14F-4D97-AF65-F5344CB8AC3E}">
        <p14:creationId xmlns:p14="http://schemas.microsoft.com/office/powerpoint/2010/main" val="1674626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649F015-76DE-CC84-F2C4-B66EE55F7C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DF9CC49-6500-C6D2-107E-5DAD531AB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168A5F-714C-EDFA-E69B-9DEBA1E6AD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289AF3-E621-40E7-A387-C6F602C533B9}" type="datetimeFigureOut">
              <a:rPr lang="es-ES" smtClean="0"/>
              <a:t>26/11/2023</a:t>
            </a:fld>
            <a:endParaRPr lang="es-ES"/>
          </a:p>
        </p:txBody>
      </p:sp>
      <p:sp>
        <p:nvSpPr>
          <p:cNvPr id="5" name="Marcador de pie de página 4">
            <a:extLst>
              <a:ext uri="{FF2B5EF4-FFF2-40B4-BE49-F238E27FC236}">
                <a16:creationId xmlns:a16="http://schemas.microsoft.com/office/drawing/2014/main" id="{4DAF6E2D-C894-8405-D98D-35781B1DD8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E1F64ED5-6FF5-4E22-1F7E-CE33E24DB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7C631C-3946-4E5D-B5C8-98567C3D55E0}" type="slidenum">
              <a:rPr lang="es-ES" smtClean="0"/>
              <a:t>‹Nº›</a:t>
            </a:fld>
            <a:endParaRPr lang="es-ES"/>
          </a:p>
        </p:txBody>
      </p:sp>
    </p:spTree>
    <p:extLst>
      <p:ext uri="{BB962C8B-B14F-4D97-AF65-F5344CB8AC3E}">
        <p14:creationId xmlns:p14="http://schemas.microsoft.com/office/powerpoint/2010/main" val="39110267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FF5DF"/>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11145965" y="972564"/>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2">
              <a:lumMod val="40000"/>
              <a:lumOff val="60000"/>
            </a:schemeClr>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11145311" y="697765"/>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2">
              <a:lumMod val="75000"/>
            </a:schemeClr>
          </a:solidFill>
          <a:ln>
            <a:solidFill>
              <a:schemeClr val="accent2"/>
            </a:solidFill>
          </a:ln>
        </p:spPr>
        <p:txBody>
          <a:bodyPr vert="horz" wrap="square" lIns="91440" tIns="45720" rIns="91440" bIns="45720" numCol="1" anchor="t" anchorCtr="0" compatLnSpc="1">
            <a:prstTxWarp prst="textNoShape">
              <a:avLst/>
            </a:prstTxWarp>
          </a:bodyPr>
          <a:lstStyle/>
          <a:p>
            <a:endParaRPr lang="en-US"/>
          </a:p>
        </p:txBody>
      </p:sp>
      <p:sp>
        <p:nvSpPr>
          <p:cNvPr id="15" name="Rectangle 14">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320041" y="697765"/>
            <a:ext cx="11279282" cy="5391944"/>
          </a:xfrm>
          <a:prstGeom prst="rect">
            <a:avLst/>
          </a:prstGeom>
          <a:solidFill>
            <a:srgbClr val="FFFFFF"/>
          </a:solidFill>
          <a:ln w="28575">
            <a:solidFill>
              <a:schemeClr val="accent2"/>
            </a:solidFill>
            <a:miter lim="800000"/>
          </a:ln>
        </p:spPr>
        <p:txBody>
          <a:bodyPr vert="horz" wrap="square" lIns="91440" tIns="45720" rIns="91440" bIns="45720" numCol="1" anchor="t" anchorCtr="0" compatLnSpc="1">
            <a:prstTxWarp prst="textNoShape">
              <a:avLst/>
            </a:prstTxWarp>
          </a:bodyPr>
          <a:lstStyle/>
          <a:p>
            <a:endParaRPr lang="en-US"/>
          </a:p>
        </p:txBody>
      </p:sp>
      <p:cxnSp>
        <p:nvCxnSpPr>
          <p:cNvPr id="17" name="Straight Connector 16">
            <a:extLst>
              <a:ext uri="{FF2B5EF4-FFF2-40B4-BE49-F238E27FC236}">
                <a16:creationId xmlns:a16="http://schemas.microsoft.com/office/drawing/2014/main" id="{02E9B2EE-76CA-47F3-9977-3F2FCB7FD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81655" y="1793537"/>
            <a:ext cx="0" cy="32004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id="{7663C980-BBD5-C064-D2B7-82A8BD366871}"/>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7148371" y="853951"/>
            <a:ext cx="4304937" cy="5079572"/>
          </a:xfrm>
          <a:prstGeom prst="rect">
            <a:avLst/>
          </a:prstGeom>
          <a:ln w="88900" cap="sq" cmpd="thickThin">
            <a:solidFill>
              <a:srgbClr val="000000"/>
            </a:solidFill>
            <a:prstDash val="solid"/>
            <a:miter lim="800000"/>
          </a:ln>
          <a:effectLst>
            <a:innerShdw blurRad="76200">
              <a:srgbClr val="000000"/>
            </a:innerShdw>
          </a:effectLst>
        </p:spPr>
      </p:pic>
      <p:pic>
        <p:nvPicPr>
          <p:cNvPr id="3" name="Imagen 2" descr="Imagen que contiene persona, hombre, mujer, teléfono&#10;&#10;Descripción generada automáticamente">
            <a:extLst>
              <a:ext uri="{FF2B5EF4-FFF2-40B4-BE49-F238E27FC236}">
                <a16:creationId xmlns:a16="http://schemas.microsoft.com/office/drawing/2014/main" id="{AA6AA54E-9637-FE49-DAE6-4C948C83104B}"/>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465474" y="853951"/>
            <a:ext cx="6349465" cy="5079572"/>
          </a:xfrm>
          <a:prstGeom prst="rect">
            <a:avLst/>
          </a:prstGeom>
          <a:ln w="88900" cap="sq" cmpd="thickThin">
            <a:solidFill>
              <a:srgbClr val="000000"/>
            </a:solidFill>
            <a:prstDash val="solid"/>
            <a:miter lim="800000"/>
          </a:ln>
          <a:effectLst>
            <a:innerShdw blurRad="76200">
              <a:srgbClr val="000000"/>
            </a:innerShdw>
          </a:effectLst>
        </p:spPr>
      </p:pic>
      <p:sp>
        <p:nvSpPr>
          <p:cNvPr id="2" name="CuadroTexto 1">
            <a:extLst>
              <a:ext uri="{FF2B5EF4-FFF2-40B4-BE49-F238E27FC236}">
                <a16:creationId xmlns:a16="http://schemas.microsoft.com/office/drawing/2014/main" id="{DAFA5D6C-597A-4394-6674-39E938469FC7}"/>
              </a:ext>
            </a:extLst>
          </p:cNvPr>
          <p:cNvSpPr txBox="1"/>
          <p:nvPr/>
        </p:nvSpPr>
        <p:spPr>
          <a:xfrm>
            <a:off x="0" y="-12737"/>
            <a:ext cx="12192000" cy="830997"/>
          </a:xfrm>
          <a:prstGeom prst="rect">
            <a:avLst/>
          </a:prstGeom>
          <a:noFill/>
        </p:spPr>
        <p:txBody>
          <a:bodyPr wrap="square" rtlCol="0">
            <a:spAutoFit/>
          </a:bodyPr>
          <a:lstStyle/>
          <a:p>
            <a:pPr algn="ctr"/>
            <a:r>
              <a:rPr lang="es-ES" sz="4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MISSION TO THE POWERFUL</a:t>
            </a:r>
          </a:p>
        </p:txBody>
      </p:sp>
      <p:sp>
        <p:nvSpPr>
          <p:cNvPr id="7" name="CuadroTexto 6">
            <a:extLst>
              <a:ext uri="{FF2B5EF4-FFF2-40B4-BE49-F238E27FC236}">
                <a16:creationId xmlns:a16="http://schemas.microsoft.com/office/drawing/2014/main" id="{A29A1A81-0F8E-2576-1185-A733FBAB1E08}"/>
              </a:ext>
            </a:extLst>
          </p:cNvPr>
          <p:cNvSpPr txBox="1"/>
          <p:nvPr/>
        </p:nvSpPr>
        <p:spPr>
          <a:xfrm>
            <a:off x="192025" y="6297091"/>
            <a:ext cx="3109890" cy="369332"/>
          </a:xfrm>
          <a:prstGeom prst="rect">
            <a:avLst/>
          </a:prstGeom>
          <a:noFill/>
        </p:spPr>
        <p:txBody>
          <a:bodyPr wrap="none" rtlCol="0">
            <a:spAutoFit/>
          </a:bodyPr>
          <a:lstStyle/>
          <a:p>
            <a:r>
              <a:rPr lang="da-DK" b="1" dirty="0">
                <a:solidFill>
                  <a:schemeClr val="accent2">
                    <a:lumMod val="75000"/>
                  </a:schemeClr>
                </a:solidFill>
              </a:rPr>
              <a:t>Lesson 9 for December 2, 2023</a:t>
            </a:r>
            <a:endParaRPr lang="es-ES" b="1" dirty="0">
              <a:solidFill>
                <a:schemeClr val="accent2">
                  <a:lumMod val="75000"/>
                </a:schemeClr>
              </a:solidFill>
            </a:endParaRPr>
          </a:p>
        </p:txBody>
      </p:sp>
    </p:spTree>
    <p:extLst>
      <p:ext uri="{BB962C8B-B14F-4D97-AF65-F5344CB8AC3E}">
        <p14:creationId xmlns:p14="http://schemas.microsoft.com/office/powerpoint/2010/main" val="278705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Forma&#10;&#10;Descripción generada automáticamente">
            <a:extLst>
              <a:ext uri="{FF2B5EF4-FFF2-40B4-BE49-F238E27FC236}">
                <a16:creationId xmlns:a16="http://schemas.microsoft.com/office/drawing/2014/main" id="{89165EF4-5337-A2C5-50AE-53553FDDE3C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flipH="1">
            <a:off x="-1" y="3429000"/>
            <a:ext cx="12191999" cy="3429000"/>
          </a:xfrm>
          <a:prstGeom prst="rect">
            <a:avLst/>
          </a:prstGeom>
        </p:spPr>
      </p:pic>
      <p:pic>
        <p:nvPicPr>
          <p:cNvPr id="7" name="Imagen 6" descr="Forma, Rectángulo&#10;&#10;Descripción generada automáticamente">
            <a:extLst>
              <a:ext uri="{FF2B5EF4-FFF2-40B4-BE49-F238E27FC236}">
                <a16:creationId xmlns:a16="http://schemas.microsoft.com/office/drawing/2014/main" id="{0D0F2BF2-F602-3DCC-32F8-DC6DCB2AA4A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12192000" cy="3429000"/>
          </a:xfrm>
          <a:prstGeom prst="rect">
            <a:avLst/>
          </a:prstGeom>
        </p:spPr>
      </p:pic>
      <p:sp>
        <p:nvSpPr>
          <p:cNvPr id="2" name="CuadroTexto 1">
            <a:extLst>
              <a:ext uri="{FF2B5EF4-FFF2-40B4-BE49-F238E27FC236}">
                <a16:creationId xmlns:a16="http://schemas.microsoft.com/office/drawing/2014/main" id="{482C16D6-0D6F-3A0B-399E-A423C4B6FBAE}"/>
              </a:ext>
            </a:extLst>
          </p:cNvPr>
          <p:cNvSpPr txBox="1"/>
          <p:nvPr/>
        </p:nvSpPr>
        <p:spPr>
          <a:xfrm>
            <a:off x="3057832" y="146301"/>
            <a:ext cx="8776657" cy="995209"/>
          </a:xfrm>
          <a:prstGeom prst="rect">
            <a:avLst/>
          </a:prstGeom>
          <a:noFill/>
        </p:spPr>
        <p:txBody>
          <a:bodyPr wrap="square" rtlCol="0">
            <a:spAutoFit/>
          </a:bodyPr>
          <a:lstStyle/>
          <a:p>
            <a:pPr lvl="0" algn="ctr" defTabSz="609585">
              <a:defRPr/>
            </a:pPr>
            <a:r>
              <a:rPr lang="es-ES" sz="5867" b="1" dirty="0">
                <a:ln w="0"/>
                <a:solidFill>
                  <a:srgbClr val="CC00CC">
                    <a:lumMod val="50000"/>
                  </a:srgbClr>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WEEKLY CHALLENGE</a:t>
            </a:r>
            <a:endParaRPr kumimoji="0" lang="es-ES" sz="5867" b="1" i="0" u="none" strike="noStrike" kern="1200" cap="none" spc="0" normalizeH="0" baseline="0" noProof="0" dirty="0">
              <a:ln w="0"/>
              <a:solidFill>
                <a:srgbClr val="CC00CC">
                  <a:lumMod val="50000"/>
                </a:srgbClr>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
        <p:nvSpPr>
          <p:cNvPr id="3" name="CuadroTexto 2">
            <a:extLst>
              <a:ext uri="{FF2B5EF4-FFF2-40B4-BE49-F238E27FC236}">
                <a16:creationId xmlns:a16="http://schemas.microsoft.com/office/drawing/2014/main" id="{B63CF8FF-F34A-C647-9DEC-0F2744052064}"/>
              </a:ext>
            </a:extLst>
          </p:cNvPr>
          <p:cNvSpPr txBox="1"/>
          <p:nvPr/>
        </p:nvSpPr>
        <p:spPr>
          <a:xfrm>
            <a:off x="372600" y="3545829"/>
            <a:ext cx="9361336" cy="995209"/>
          </a:xfrm>
          <a:prstGeom prst="rect">
            <a:avLst/>
          </a:prstGeom>
          <a:noFill/>
        </p:spPr>
        <p:txBody>
          <a:bodyPr wrap="square" rtlCol="0">
            <a:spAutoFit/>
          </a:bodyPr>
          <a:lstStyle>
            <a:defPPr>
              <a:defRPr lang="en-US"/>
            </a:defPPr>
            <a:lvl1pPr algn="ctr">
              <a:defRPr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lvl1pPr>
          </a:lstStyle>
          <a:p>
            <a:pPr lvl="0" defTabSz="609585">
              <a:defRPr/>
            </a:pPr>
            <a:r>
              <a:rPr lang="es-ES" sz="5867" dirty="0">
                <a:solidFill>
                  <a:srgbClr val="0E625E"/>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ADVANCED CHALLENGE</a:t>
            </a:r>
            <a:endParaRPr kumimoji="0" lang="es-ES" sz="5867" b="1" i="0" u="none" strike="noStrike" kern="1200" cap="none" spc="0" normalizeH="0" baseline="0" noProof="0" dirty="0">
              <a:ln w="0"/>
              <a:solidFill>
                <a:srgbClr val="0E625E"/>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
        <p:nvSpPr>
          <p:cNvPr id="4" name="CuadroTexto 3">
            <a:extLst>
              <a:ext uri="{FF2B5EF4-FFF2-40B4-BE49-F238E27FC236}">
                <a16:creationId xmlns:a16="http://schemas.microsoft.com/office/drawing/2014/main" id="{01D1B634-A315-5202-0AC1-4DE5E4DB611D}"/>
              </a:ext>
            </a:extLst>
          </p:cNvPr>
          <p:cNvSpPr txBox="1"/>
          <p:nvPr/>
        </p:nvSpPr>
        <p:spPr>
          <a:xfrm>
            <a:off x="4048059" y="975842"/>
            <a:ext cx="6796201" cy="2246769"/>
          </a:xfrm>
          <a:prstGeom prst="rect">
            <a:avLst/>
          </a:prstGeom>
          <a:noFill/>
        </p:spPr>
        <p:txBody>
          <a:bodyPr wrap="square" rtlCol="0">
            <a:spAutoFit/>
          </a:bodyPr>
          <a:lstStyle/>
          <a:p>
            <a:pPr lvl="0" algn="ctr" defTabSz="609585">
              <a:spcBef>
                <a:spcPts val="800"/>
              </a:spcBef>
              <a:defRPr/>
            </a:pPr>
            <a:r>
              <a:rPr lang="en-US" sz="2800" b="1" dirty="0">
                <a:solidFill>
                  <a:prstClr val="black"/>
                </a:solidFill>
                <a:latin typeface="Comic Sans MS" panose="030F0702030302020204" pitchFamily="66" charset="0"/>
                <a:cs typeface="Calibri" panose="020F0502020204030204" pitchFamily="34" charset="0"/>
              </a:rPr>
              <a:t>Add to your daily prayer list someone who is in a position of power, who is a non-believer, and who is someone you might come into contact with from time to time</a:t>
            </a:r>
            <a:r>
              <a:rPr kumimoji="0" lang="es-ES" sz="2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Calibri" panose="020F0502020204030204" pitchFamily="34" charset="0"/>
              </a:rPr>
              <a:t>.</a:t>
            </a:r>
          </a:p>
        </p:txBody>
      </p:sp>
      <p:sp>
        <p:nvSpPr>
          <p:cNvPr id="5" name="CuadroTexto 4">
            <a:extLst>
              <a:ext uri="{FF2B5EF4-FFF2-40B4-BE49-F238E27FC236}">
                <a16:creationId xmlns:a16="http://schemas.microsoft.com/office/drawing/2014/main" id="{31A3BD76-4DBE-546B-00B0-64160E588448}"/>
              </a:ext>
            </a:extLst>
          </p:cNvPr>
          <p:cNvSpPr txBox="1"/>
          <p:nvPr/>
        </p:nvSpPr>
        <p:spPr>
          <a:xfrm>
            <a:off x="695036" y="4570510"/>
            <a:ext cx="8716463" cy="1384995"/>
          </a:xfrm>
          <a:prstGeom prst="rect">
            <a:avLst/>
          </a:prstGeom>
          <a:noFill/>
        </p:spPr>
        <p:txBody>
          <a:bodyPr wrap="square" rtlCol="0">
            <a:spAutoFit/>
          </a:bodyPr>
          <a:lstStyle/>
          <a:p>
            <a:pPr lvl="0" algn="ctr" defTabSz="609585">
              <a:spcBef>
                <a:spcPts val="800"/>
              </a:spcBef>
              <a:defRPr/>
            </a:pPr>
            <a:r>
              <a:rPr lang="en-US" sz="2800" b="1" dirty="0">
                <a:solidFill>
                  <a:prstClr val="black"/>
                </a:solidFill>
                <a:latin typeface="Comic Sans MS" panose="030F0702030302020204" pitchFamily="66" charset="0"/>
              </a:rPr>
              <a:t>Write a letter or email to someone who is in a position of power (even someone you don't know) and tell them you are praying for them</a:t>
            </a:r>
            <a:r>
              <a:rPr lang="es-ES" sz="2800" b="1" dirty="0">
                <a:solidFill>
                  <a:prstClr val="black"/>
                </a:solidFill>
                <a:latin typeface="Comic Sans MS" panose="030F0702030302020204" pitchFamily="66" charset="0"/>
              </a:rPr>
              <a:t>.</a:t>
            </a:r>
            <a:endParaRPr kumimoji="0" lang="es-ES" sz="2800" b="1" i="0" u="none" strike="noStrike" kern="1200" cap="none" spc="0" normalizeH="0" baseline="0" noProof="0" dirty="0">
              <a:ln>
                <a:noFill/>
              </a:ln>
              <a:solidFill>
                <a:prstClr val="black"/>
              </a:solidFill>
              <a:effectLst/>
              <a:uLnTx/>
              <a:uFillTx/>
              <a:latin typeface="Comic Sans MS" panose="030F0702030302020204" pitchFamily="66" charset="0"/>
            </a:endParaRPr>
          </a:p>
        </p:txBody>
      </p:sp>
      <p:pic>
        <p:nvPicPr>
          <p:cNvPr id="13" name="Imagen 12" descr="Mujer hablando por teléfono&#10;&#10;Descripción generada automáticamente">
            <a:extLst>
              <a:ext uri="{FF2B5EF4-FFF2-40B4-BE49-F238E27FC236}">
                <a16:creationId xmlns:a16="http://schemas.microsoft.com/office/drawing/2014/main" id="{88D4C628-A9A9-7A73-B092-157E9DBE777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3396" y="941025"/>
            <a:ext cx="2732088" cy="2224031"/>
          </a:xfrm>
          <a:prstGeom prst="rect">
            <a:avLst/>
          </a:prstGeom>
          <a:ln>
            <a:noFill/>
          </a:ln>
          <a:effectLst>
            <a:softEdge rad="112500"/>
          </a:effectLst>
        </p:spPr>
      </p:pic>
      <p:pic>
        <p:nvPicPr>
          <p:cNvPr id="15" name="Imagen 14" descr="Mano de una persona&#10;&#10;Descripción generada automáticamente con confianza media">
            <a:extLst>
              <a:ext uri="{FF2B5EF4-FFF2-40B4-BE49-F238E27FC236}">
                <a16:creationId xmlns:a16="http://schemas.microsoft.com/office/drawing/2014/main" id="{FDB5F0D5-63BB-4E44-CEEC-92B683B39C6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130"/>
          <a:stretch/>
        </p:blipFill>
        <p:spPr>
          <a:xfrm>
            <a:off x="9615947" y="4286865"/>
            <a:ext cx="2030855" cy="2381724"/>
          </a:xfrm>
          <a:prstGeom prst="rect">
            <a:avLst/>
          </a:prstGeom>
          <a:ln>
            <a:noFill/>
          </a:ln>
          <a:effectLst>
            <a:softEdge rad="112500"/>
          </a:effectLst>
        </p:spPr>
      </p:pic>
    </p:spTree>
    <p:extLst>
      <p:ext uri="{BB962C8B-B14F-4D97-AF65-F5344CB8AC3E}">
        <p14:creationId xmlns:p14="http://schemas.microsoft.com/office/powerpoint/2010/main" val="220175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800" decel="100000"/>
                                        <p:tgtEl>
                                          <p:spTgt spid="3"/>
                                        </p:tgtEl>
                                      </p:cBhvr>
                                    </p:animEffect>
                                    <p:anim calcmode="lin" valueType="num">
                                      <p:cBhvr>
                                        <p:cTn id="30" dur="800" decel="100000" fill="hold"/>
                                        <p:tgtEl>
                                          <p:spTgt spid="3"/>
                                        </p:tgtEl>
                                        <p:attrNameLst>
                                          <p:attrName>style.rotation</p:attrName>
                                        </p:attrNameLst>
                                      </p:cBhvr>
                                      <p:tavLst>
                                        <p:tav tm="0">
                                          <p:val>
                                            <p:fltVal val="-90"/>
                                          </p:val>
                                        </p:tav>
                                        <p:tav tm="100000">
                                          <p:val>
                                            <p:fltVal val="0"/>
                                          </p:val>
                                        </p:tav>
                                      </p:tavLst>
                                    </p:anim>
                                    <p:anim calcmode="lin" valueType="num">
                                      <p:cBhvr>
                                        <p:cTn id="31" dur="800" decel="100000" fill="hold"/>
                                        <p:tgtEl>
                                          <p:spTgt spid="3"/>
                                        </p:tgtEl>
                                        <p:attrNameLst>
                                          <p:attrName>ppt_x</p:attrName>
                                        </p:attrNameLst>
                                      </p:cBhvr>
                                      <p:tavLst>
                                        <p:tav tm="0">
                                          <p:val>
                                            <p:strVal val="#ppt_x+0.4"/>
                                          </p:val>
                                        </p:tav>
                                        <p:tav tm="100000">
                                          <p:val>
                                            <p:strVal val="#ppt_x-0.05"/>
                                          </p:val>
                                        </p:tav>
                                      </p:tavLst>
                                    </p:anim>
                                    <p:anim calcmode="lin" valueType="num">
                                      <p:cBhvr>
                                        <p:cTn id="32" dur="800" decel="100000" fill="hold"/>
                                        <p:tgtEl>
                                          <p:spTgt spid="3"/>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par>
                                <p:cTn id="42" presetID="53" presetClass="entr" presetSubtype="16"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4">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n 6">
            <a:extLst>
              <a:ext uri="{FF2B5EF4-FFF2-40B4-BE49-F238E27FC236}">
                <a16:creationId xmlns:a16="http://schemas.microsoft.com/office/drawing/2014/main" id="{D1B1BB8F-69EB-3EE5-02A2-F329DE9555B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6731" y="166533"/>
            <a:ext cx="3809612" cy="6524936"/>
          </a:xfrm>
          <a:prstGeom prst="rect">
            <a:avLst/>
          </a:prstGeom>
          <a:effectLst>
            <a:innerShdw blurRad="114300">
              <a:prstClr val="black"/>
            </a:innerShdw>
          </a:effectLst>
        </p:spPr>
      </p:pic>
      <p:pic>
        <p:nvPicPr>
          <p:cNvPr id="3" name="Imagen 2">
            <a:extLst>
              <a:ext uri="{FF2B5EF4-FFF2-40B4-BE49-F238E27FC236}">
                <a16:creationId xmlns:a16="http://schemas.microsoft.com/office/drawing/2014/main" id="{177DE478-B9AF-9C5E-FE07-4DA9DDE5EF5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96497" y="166533"/>
            <a:ext cx="3797618" cy="6524936"/>
          </a:xfrm>
          <a:prstGeom prst="rect">
            <a:avLst/>
          </a:prstGeom>
          <a:effectLst>
            <a:innerShdw blurRad="114300">
              <a:prstClr val="black"/>
            </a:innerShdw>
          </a:effectLst>
        </p:spPr>
      </p:pic>
      <p:pic>
        <p:nvPicPr>
          <p:cNvPr id="10" name="Imagen 9">
            <a:extLst>
              <a:ext uri="{FF2B5EF4-FFF2-40B4-BE49-F238E27FC236}">
                <a16:creationId xmlns:a16="http://schemas.microsoft.com/office/drawing/2014/main" id="{9CAF37D4-BD21-FC4C-2126-48ACCAE30E8D}"/>
              </a:ext>
            </a:extLst>
          </p:cNvPr>
          <p:cNvPicPr>
            <a:picLocks noChangeAspect="1"/>
          </p:cNvPicPr>
          <p:nvPr/>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9496" r="9496"/>
          <a:stretch/>
        </p:blipFill>
        <p:spPr>
          <a:xfrm>
            <a:off x="8183346" y="166533"/>
            <a:ext cx="3822808" cy="3160653"/>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465774C9-5D64-E68D-69D0-59ECCEBB941E}"/>
              </a:ext>
            </a:extLst>
          </p:cNvPr>
          <p:cNvSpPr txBox="1"/>
          <p:nvPr/>
        </p:nvSpPr>
        <p:spPr>
          <a:xfrm>
            <a:off x="7994115" y="3487367"/>
            <a:ext cx="4197885" cy="3323987"/>
          </a:xfrm>
          <a:prstGeom prst="rect">
            <a:avLst/>
          </a:prstGeom>
          <a:noFill/>
        </p:spPr>
        <p:txBody>
          <a:bodyPr wrap="square">
            <a:spAutoFit/>
            <a:scene3d>
              <a:camera prst="orthographicFront"/>
              <a:lightRig rig="threePt" dir="t"/>
            </a:scene3d>
            <a:sp3d extrusionH="57150">
              <a:bevelT w="38100" h="38100" prst="convex"/>
            </a:sp3d>
          </a:bodyPr>
          <a:lstStyle>
            <a:defPPr>
              <a:defRPr lang="es-ES"/>
            </a:defPPr>
            <a:lvl1pPr algn="ctr">
              <a:defRPr sz="3600" b="1">
                <a:solidFill>
                  <a:srgbClr val="32528C"/>
                </a:solidFill>
                <a:latin typeface="Comic Sans MS" panose="030F0702030302020204" pitchFamily="66" charset="0"/>
              </a:defRPr>
            </a:lvl1pPr>
            <a:lvl2pPr>
              <a:defRPr/>
            </a:lvl2pPr>
            <a:lvl3pPr>
              <a:defRPr/>
            </a:lvl3pPr>
            <a:lvl4pPr>
              <a:defRPr/>
            </a:lvl4pPr>
            <a:lvl5pPr>
              <a:defRPr/>
            </a:lvl5pPr>
            <a:lvl6pPr>
              <a:defRPr/>
            </a:lvl6pPr>
            <a:lvl7pPr>
              <a:defRPr/>
            </a:lvl7pPr>
            <a:lvl8pPr>
              <a:defRPr/>
            </a:lvl8pPr>
            <a:lvl9pPr>
              <a:defRPr/>
            </a:lvl9pPr>
          </a:lstStyle>
          <a:p>
            <a:pPr lvl="0">
              <a:defRPr/>
            </a:pPr>
            <a:r>
              <a:rPr lang="en-US" sz="3000" dirty="0">
                <a:solidFill>
                  <a:srgbClr val="ED7D31">
                    <a:lumMod val="40000"/>
                    <a:lumOff val="60000"/>
                  </a:srgbClr>
                </a:solidFill>
              </a:rPr>
              <a:t>For what profit is it to a man if he gains the whole world, and loses his own soul? Or what will a man give in exchange for his soul</a:t>
            </a:r>
            <a:r>
              <a:rPr kumimoji="0" lang="es-ES" sz="3000" b="1" i="0" u="none" strike="noStrike" kern="1200" cap="none" spc="0" normalizeH="0" baseline="0" noProof="0" dirty="0">
                <a:ln>
                  <a:noFill/>
                </a:ln>
                <a:solidFill>
                  <a:srgbClr val="ED7D31">
                    <a:lumMod val="40000"/>
                    <a:lumOff val="60000"/>
                  </a:srgbClr>
                </a:solidFill>
                <a:effectLst/>
                <a:uLnTx/>
                <a:uFillTx/>
                <a:latin typeface="Comic Sans MS" panose="030F0702030302020204" pitchFamily="66" charset="0"/>
                <a:ea typeface="+mn-ea"/>
                <a:cs typeface="+mn-cs"/>
              </a:rPr>
              <a:t>?” </a:t>
            </a:r>
            <a:r>
              <a:rPr lang="es-ES" sz="2000" dirty="0">
                <a:solidFill>
                  <a:srgbClr val="ED7D31">
                    <a:lumMod val="40000"/>
                    <a:lumOff val="60000"/>
                  </a:srgbClr>
                </a:solidFill>
              </a:rPr>
              <a:t>(Matthew </a:t>
            </a:r>
            <a:r>
              <a:rPr kumimoji="0" lang="es-ES" sz="2000" b="1" i="0" u="none" strike="noStrike" kern="1200" cap="none" spc="0" normalizeH="0" baseline="0" noProof="0" dirty="0">
                <a:ln>
                  <a:noFill/>
                </a:ln>
                <a:solidFill>
                  <a:srgbClr val="ED7D31">
                    <a:lumMod val="40000"/>
                    <a:lumOff val="60000"/>
                  </a:srgbClr>
                </a:solidFill>
                <a:effectLst/>
                <a:uLnTx/>
                <a:uFillTx/>
                <a:latin typeface="Comic Sans MS" panose="030F0702030302020204" pitchFamily="66" charset="0"/>
                <a:ea typeface="+mn-ea"/>
                <a:cs typeface="+mn-cs"/>
              </a:rPr>
              <a:t>16:26)</a:t>
            </a:r>
            <a:endParaRPr kumimoji="0" lang="es-ES" sz="3200" b="1" i="0" u="none" strike="noStrike" kern="1200" cap="none" spc="0" normalizeH="0" baseline="0" noProof="0" dirty="0">
              <a:ln>
                <a:noFill/>
              </a:ln>
              <a:solidFill>
                <a:srgbClr val="ED7D31">
                  <a:lumMod val="40000"/>
                  <a:lumOff val="60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27420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AE78ABC0-B345-FFC2-C979-5C0E2BAB322A}"/>
              </a:ext>
            </a:extLst>
          </p:cNvPr>
          <p:cNvGraphicFramePr/>
          <p:nvPr>
            <p:extLst>
              <p:ext uri="{D42A27DB-BD31-4B8C-83A1-F6EECF244321}">
                <p14:modId xmlns:p14="http://schemas.microsoft.com/office/powerpoint/2010/main" val="733712133"/>
              </p:ext>
            </p:extLst>
          </p:nvPr>
        </p:nvGraphicFramePr>
        <p:xfrm>
          <a:off x="169683" y="3409194"/>
          <a:ext cx="11774078" cy="35892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4E609C7A-491A-9C9E-7555-F9ABF05F3C53}"/>
              </a:ext>
            </a:extLst>
          </p:cNvPr>
          <p:cNvSpPr txBox="1"/>
          <p:nvPr/>
        </p:nvSpPr>
        <p:spPr>
          <a:xfrm>
            <a:off x="103009" y="45794"/>
            <a:ext cx="7720686" cy="1015663"/>
          </a:xfrm>
          <a:prstGeom prst="rect">
            <a:avLst/>
          </a:prstGeom>
          <a:noFill/>
        </p:spPr>
        <p:txBody>
          <a:bodyPr wrap="square" rtlCol="0">
            <a:spAutoFit/>
          </a:bodyPr>
          <a:lstStyle/>
          <a:p>
            <a:pPr>
              <a:spcBef>
                <a:spcPts val="600"/>
              </a:spcBef>
            </a:pPr>
            <a:r>
              <a:rPr lang="en-US" sz="2000" b="1" dirty="0"/>
              <a:t>There are people who seem to be outside our circle of influence. Powerful people, either due to their economic capacity or their social position: great businessmen; eminent politicians; leaders</a:t>
            </a:r>
            <a:r>
              <a:rPr lang="es-ES" sz="2000" b="1" dirty="0"/>
              <a:t>…</a:t>
            </a:r>
          </a:p>
        </p:txBody>
      </p:sp>
      <p:pic>
        <p:nvPicPr>
          <p:cNvPr id="6" name="Imagen 5" descr="Imagen que contiene persona, interior, tabla, mujer&#10;&#10;Descripción generada automáticamente">
            <a:extLst>
              <a:ext uri="{FF2B5EF4-FFF2-40B4-BE49-F238E27FC236}">
                <a16:creationId xmlns:a16="http://schemas.microsoft.com/office/drawing/2014/main" id="{BDF30A0F-2C31-CE5F-6498-7BF1298D09A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322"/>
          <a:stretch/>
        </p:blipFill>
        <p:spPr>
          <a:xfrm>
            <a:off x="7890369" y="121994"/>
            <a:ext cx="4170048" cy="2964106"/>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60E70C57-BA33-D24E-C92C-7EE9BCDE86FA}"/>
              </a:ext>
            </a:extLst>
          </p:cNvPr>
          <p:cNvSpPr txBox="1"/>
          <p:nvPr/>
        </p:nvSpPr>
        <p:spPr>
          <a:xfrm>
            <a:off x="103008" y="2261931"/>
            <a:ext cx="7720685" cy="1015663"/>
          </a:xfrm>
          <a:prstGeom prst="rect">
            <a:avLst/>
          </a:prstGeom>
          <a:noFill/>
        </p:spPr>
        <p:txBody>
          <a:bodyPr wrap="square">
            <a:spAutoFit/>
          </a:bodyPr>
          <a:lstStyle/>
          <a:p>
            <a:pPr>
              <a:spcBef>
                <a:spcPts val="600"/>
              </a:spcBef>
            </a:pPr>
            <a:r>
              <a:rPr lang="en-US" sz="2000" b="1" dirty="0"/>
              <a:t>God uses faithful believers and special situations to reach this unique group. What needs do they have? How can we use these needs to lead them to Jesus</a:t>
            </a:r>
            <a:r>
              <a:rPr lang="es-ES" sz="2000" b="1" dirty="0"/>
              <a:t>?</a:t>
            </a:r>
          </a:p>
        </p:txBody>
      </p:sp>
      <p:sp>
        <p:nvSpPr>
          <p:cNvPr id="8" name="CuadroTexto 7">
            <a:extLst>
              <a:ext uri="{FF2B5EF4-FFF2-40B4-BE49-F238E27FC236}">
                <a16:creationId xmlns:a16="http://schemas.microsoft.com/office/drawing/2014/main" id="{7BE36C65-46B6-943A-9523-A8907B316870}"/>
              </a:ext>
            </a:extLst>
          </p:cNvPr>
          <p:cNvSpPr txBox="1"/>
          <p:nvPr/>
        </p:nvSpPr>
        <p:spPr>
          <a:xfrm>
            <a:off x="103007" y="1153863"/>
            <a:ext cx="7720685" cy="1015663"/>
          </a:xfrm>
          <a:prstGeom prst="rect">
            <a:avLst/>
          </a:prstGeom>
          <a:noFill/>
        </p:spPr>
        <p:txBody>
          <a:bodyPr wrap="square">
            <a:spAutoFit/>
          </a:bodyPr>
          <a:lstStyle/>
          <a:p>
            <a:pPr>
              <a:spcBef>
                <a:spcPts val="600"/>
              </a:spcBef>
            </a:pPr>
            <a:r>
              <a:rPr lang="en-US" sz="2000" b="1" dirty="0"/>
              <a:t>Are they excluded from the mission? Don't they need the message of salvation? Of course, like all of us, powerful people also need divine grace. They need to know their Savior</a:t>
            </a:r>
            <a:r>
              <a:rPr lang="es-ES" sz="2000" b="1" dirty="0"/>
              <a:t>.</a:t>
            </a:r>
          </a:p>
        </p:txBody>
      </p:sp>
    </p:spTree>
    <p:extLst>
      <p:ext uri="{BB962C8B-B14F-4D97-AF65-F5344CB8AC3E}">
        <p14:creationId xmlns:p14="http://schemas.microsoft.com/office/powerpoint/2010/main" val="321611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4">
                                            <p:graphicEl>
                                              <a:dgm id="{2A6EFE48-AAB8-4E85-B901-56D3B6220E37}"/>
                                            </p:graphicEl>
                                          </p:spTgt>
                                        </p:tgtEl>
                                        <p:attrNameLst>
                                          <p:attrName>style.visibility</p:attrName>
                                        </p:attrNameLst>
                                      </p:cBhvr>
                                      <p:to>
                                        <p:strVal val="visible"/>
                                      </p:to>
                                    </p:set>
                                    <p:animEffect transition="in" filter="fade">
                                      <p:cBhvr>
                                        <p:cTn id="28" dur="1000"/>
                                        <p:tgtEl>
                                          <p:spTgt spid="4">
                                            <p:graphicEl>
                                              <a:dgm id="{2A6EFE48-AAB8-4E85-B901-56D3B6220E37}"/>
                                            </p:graphicEl>
                                          </p:spTgt>
                                        </p:tgtEl>
                                      </p:cBhvr>
                                    </p:animEffect>
                                    <p:anim calcmode="lin" valueType="num">
                                      <p:cBhvr>
                                        <p:cTn id="29" dur="1000" fill="hold"/>
                                        <p:tgtEl>
                                          <p:spTgt spid="4">
                                            <p:graphicEl>
                                              <a:dgm id="{2A6EFE48-AAB8-4E85-B901-56D3B6220E37}"/>
                                            </p:graphicEl>
                                          </p:spTgt>
                                        </p:tgtEl>
                                        <p:attrNameLst>
                                          <p:attrName>ppt_x</p:attrName>
                                        </p:attrNameLst>
                                      </p:cBhvr>
                                      <p:tavLst>
                                        <p:tav tm="0">
                                          <p:val>
                                            <p:strVal val="#ppt_x"/>
                                          </p:val>
                                        </p:tav>
                                        <p:tav tm="100000">
                                          <p:val>
                                            <p:strVal val="#ppt_x"/>
                                          </p:val>
                                        </p:tav>
                                      </p:tavLst>
                                    </p:anim>
                                    <p:anim calcmode="lin" valueType="num">
                                      <p:cBhvr>
                                        <p:cTn id="30" dur="900" decel="100000" fill="hold"/>
                                        <p:tgtEl>
                                          <p:spTgt spid="4">
                                            <p:graphicEl>
                                              <a:dgm id="{2A6EFE48-AAB8-4E85-B901-56D3B6220E37}"/>
                                            </p:graphic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4">
                                            <p:graphicEl>
                                              <a:dgm id="{2A6EFE48-AAB8-4E85-B901-56D3B6220E37}"/>
                                            </p:graphicEl>
                                          </p:spTgt>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0"/>
                                  </p:stCondLst>
                                  <p:childTnLst>
                                    <p:set>
                                      <p:cBhvr>
                                        <p:cTn id="33" dur="1" fill="hold">
                                          <p:stCondLst>
                                            <p:cond delay="0"/>
                                          </p:stCondLst>
                                        </p:cTn>
                                        <p:tgtEl>
                                          <p:spTgt spid="4">
                                            <p:graphicEl>
                                              <a:dgm id="{574CC5A0-9FEE-49C7-B1E0-47B2EAC58D15}"/>
                                            </p:graphicEl>
                                          </p:spTgt>
                                        </p:tgtEl>
                                        <p:attrNameLst>
                                          <p:attrName>style.visibility</p:attrName>
                                        </p:attrNameLst>
                                      </p:cBhvr>
                                      <p:to>
                                        <p:strVal val="visible"/>
                                      </p:to>
                                    </p:set>
                                    <p:animEffect transition="in" filter="fade">
                                      <p:cBhvr>
                                        <p:cTn id="34" dur="1000"/>
                                        <p:tgtEl>
                                          <p:spTgt spid="4">
                                            <p:graphicEl>
                                              <a:dgm id="{574CC5A0-9FEE-49C7-B1E0-47B2EAC58D15}"/>
                                            </p:graphicEl>
                                          </p:spTgt>
                                        </p:tgtEl>
                                      </p:cBhvr>
                                    </p:animEffect>
                                    <p:anim calcmode="lin" valueType="num">
                                      <p:cBhvr>
                                        <p:cTn id="35" dur="1000" fill="hold"/>
                                        <p:tgtEl>
                                          <p:spTgt spid="4">
                                            <p:graphicEl>
                                              <a:dgm id="{574CC5A0-9FEE-49C7-B1E0-47B2EAC58D15}"/>
                                            </p:graphicEl>
                                          </p:spTgt>
                                        </p:tgtEl>
                                        <p:attrNameLst>
                                          <p:attrName>ppt_x</p:attrName>
                                        </p:attrNameLst>
                                      </p:cBhvr>
                                      <p:tavLst>
                                        <p:tav tm="0">
                                          <p:val>
                                            <p:strVal val="#ppt_x"/>
                                          </p:val>
                                        </p:tav>
                                        <p:tav tm="100000">
                                          <p:val>
                                            <p:strVal val="#ppt_x"/>
                                          </p:val>
                                        </p:tav>
                                      </p:tavLst>
                                    </p:anim>
                                    <p:anim calcmode="lin" valueType="num">
                                      <p:cBhvr>
                                        <p:cTn id="36" dur="900" decel="100000" fill="hold"/>
                                        <p:tgtEl>
                                          <p:spTgt spid="4">
                                            <p:graphicEl>
                                              <a:dgm id="{574CC5A0-9FEE-49C7-B1E0-47B2EAC58D15}"/>
                                            </p:graphicEl>
                                          </p:spTgt>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graphicEl>
                                              <a:dgm id="{574CC5A0-9FEE-49C7-B1E0-47B2EAC58D15}"/>
                                            </p:graphicEl>
                                          </p:spTgt>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0"/>
                                  </p:stCondLst>
                                  <p:childTnLst>
                                    <p:set>
                                      <p:cBhvr>
                                        <p:cTn id="39" dur="1" fill="hold">
                                          <p:stCondLst>
                                            <p:cond delay="0"/>
                                          </p:stCondLst>
                                        </p:cTn>
                                        <p:tgtEl>
                                          <p:spTgt spid="4">
                                            <p:graphicEl>
                                              <a:dgm id="{2B2A871B-10B5-49FA-BCC8-3FBDAA7FE221}"/>
                                            </p:graphicEl>
                                          </p:spTgt>
                                        </p:tgtEl>
                                        <p:attrNameLst>
                                          <p:attrName>style.visibility</p:attrName>
                                        </p:attrNameLst>
                                      </p:cBhvr>
                                      <p:to>
                                        <p:strVal val="visible"/>
                                      </p:to>
                                    </p:set>
                                    <p:animEffect transition="in" filter="fade">
                                      <p:cBhvr>
                                        <p:cTn id="40" dur="1000"/>
                                        <p:tgtEl>
                                          <p:spTgt spid="4">
                                            <p:graphicEl>
                                              <a:dgm id="{2B2A871B-10B5-49FA-BCC8-3FBDAA7FE221}"/>
                                            </p:graphicEl>
                                          </p:spTgt>
                                        </p:tgtEl>
                                      </p:cBhvr>
                                    </p:animEffect>
                                    <p:anim calcmode="lin" valueType="num">
                                      <p:cBhvr>
                                        <p:cTn id="41" dur="1000" fill="hold"/>
                                        <p:tgtEl>
                                          <p:spTgt spid="4">
                                            <p:graphicEl>
                                              <a:dgm id="{2B2A871B-10B5-49FA-BCC8-3FBDAA7FE221}"/>
                                            </p:graphicEl>
                                          </p:spTgt>
                                        </p:tgtEl>
                                        <p:attrNameLst>
                                          <p:attrName>ppt_x</p:attrName>
                                        </p:attrNameLst>
                                      </p:cBhvr>
                                      <p:tavLst>
                                        <p:tav tm="0">
                                          <p:val>
                                            <p:strVal val="#ppt_x"/>
                                          </p:val>
                                        </p:tav>
                                        <p:tav tm="100000">
                                          <p:val>
                                            <p:strVal val="#ppt_x"/>
                                          </p:val>
                                        </p:tav>
                                      </p:tavLst>
                                    </p:anim>
                                    <p:anim calcmode="lin" valueType="num">
                                      <p:cBhvr>
                                        <p:cTn id="42" dur="900" decel="100000" fill="hold"/>
                                        <p:tgtEl>
                                          <p:spTgt spid="4">
                                            <p:graphicEl>
                                              <a:dgm id="{2B2A871B-10B5-49FA-BCC8-3FBDAA7FE221}"/>
                                            </p:graphic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4">
                                            <p:graphicEl>
                                              <a:dgm id="{2B2A871B-10B5-49FA-BCC8-3FBDAA7FE221}"/>
                                            </p:graphicEl>
                                          </p:spTgt>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4">
                                            <p:graphicEl>
                                              <a:dgm id="{E96AB0C9-76A4-44AB-9362-BFDCD8C61D4C}"/>
                                            </p:graphicEl>
                                          </p:spTgt>
                                        </p:tgtEl>
                                        <p:attrNameLst>
                                          <p:attrName>style.visibility</p:attrName>
                                        </p:attrNameLst>
                                      </p:cBhvr>
                                      <p:to>
                                        <p:strVal val="visible"/>
                                      </p:to>
                                    </p:set>
                                    <p:animEffect transition="in" filter="fade">
                                      <p:cBhvr>
                                        <p:cTn id="48" dur="1000"/>
                                        <p:tgtEl>
                                          <p:spTgt spid="4">
                                            <p:graphicEl>
                                              <a:dgm id="{E96AB0C9-76A4-44AB-9362-BFDCD8C61D4C}"/>
                                            </p:graphicEl>
                                          </p:spTgt>
                                        </p:tgtEl>
                                      </p:cBhvr>
                                    </p:animEffect>
                                    <p:anim calcmode="lin" valueType="num">
                                      <p:cBhvr>
                                        <p:cTn id="49" dur="1000" fill="hold"/>
                                        <p:tgtEl>
                                          <p:spTgt spid="4">
                                            <p:graphicEl>
                                              <a:dgm id="{E96AB0C9-76A4-44AB-9362-BFDCD8C61D4C}"/>
                                            </p:graphicEl>
                                          </p:spTgt>
                                        </p:tgtEl>
                                        <p:attrNameLst>
                                          <p:attrName>ppt_x</p:attrName>
                                        </p:attrNameLst>
                                      </p:cBhvr>
                                      <p:tavLst>
                                        <p:tav tm="0">
                                          <p:val>
                                            <p:strVal val="#ppt_x"/>
                                          </p:val>
                                        </p:tav>
                                        <p:tav tm="100000">
                                          <p:val>
                                            <p:strVal val="#ppt_x"/>
                                          </p:val>
                                        </p:tav>
                                      </p:tavLst>
                                    </p:anim>
                                    <p:anim calcmode="lin" valueType="num">
                                      <p:cBhvr>
                                        <p:cTn id="50" dur="900" decel="100000" fill="hold"/>
                                        <p:tgtEl>
                                          <p:spTgt spid="4">
                                            <p:graphicEl>
                                              <a:dgm id="{E96AB0C9-76A4-44AB-9362-BFDCD8C61D4C}"/>
                                            </p:graphicEl>
                                          </p:spTgt>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4">
                                            <p:graphicEl>
                                              <a:dgm id="{E96AB0C9-76A4-44AB-9362-BFDCD8C61D4C}"/>
                                            </p:graphicEl>
                                          </p:spTgt>
                                        </p:tgtEl>
                                        <p:attrNameLst>
                                          <p:attrName>ppt_y</p:attrName>
                                        </p:attrNameLst>
                                      </p:cBhvr>
                                      <p:tavLst>
                                        <p:tav tm="0">
                                          <p:val>
                                            <p:strVal val="#ppt_y-.03"/>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grpId="0" nodeType="clickEffect">
                                  <p:stCondLst>
                                    <p:cond delay="0"/>
                                  </p:stCondLst>
                                  <p:childTnLst>
                                    <p:set>
                                      <p:cBhvr>
                                        <p:cTn id="55" dur="1" fill="hold">
                                          <p:stCondLst>
                                            <p:cond delay="0"/>
                                          </p:stCondLst>
                                        </p:cTn>
                                        <p:tgtEl>
                                          <p:spTgt spid="4">
                                            <p:graphicEl>
                                              <a:dgm id="{55D1E338-699F-4B1B-BB4E-523F827827D9}"/>
                                            </p:graphicEl>
                                          </p:spTgt>
                                        </p:tgtEl>
                                        <p:attrNameLst>
                                          <p:attrName>style.visibility</p:attrName>
                                        </p:attrNameLst>
                                      </p:cBhvr>
                                      <p:to>
                                        <p:strVal val="visible"/>
                                      </p:to>
                                    </p:set>
                                    <p:animEffect transition="in" filter="fade">
                                      <p:cBhvr>
                                        <p:cTn id="56" dur="1000"/>
                                        <p:tgtEl>
                                          <p:spTgt spid="4">
                                            <p:graphicEl>
                                              <a:dgm id="{55D1E338-699F-4B1B-BB4E-523F827827D9}"/>
                                            </p:graphicEl>
                                          </p:spTgt>
                                        </p:tgtEl>
                                      </p:cBhvr>
                                    </p:animEffect>
                                    <p:anim calcmode="lin" valueType="num">
                                      <p:cBhvr>
                                        <p:cTn id="57" dur="1000" fill="hold"/>
                                        <p:tgtEl>
                                          <p:spTgt spid="4">
                                            <p:graphicEl>
                                              <a:dgm id="{55D1E338-699F-4B1B-BB4E-523F827827D9}"/>
                                            </p:graphicEl>
                                          </p:spTgt>
                                        </p:tgtEl>
                                        <p:attrNameLst>
                                          <p:attrName>ppt_x</p:attrName>
                                        </p:attrNameLst>
                                      </p:cBhvr>
                                      <p:tavLst>
                                        <p:tav tm="0">
                                          <p:val>
                                            <p:strVal val="#ppt_x"/>
                                          </p:val>
                                        </p:tav>
                                        <p:tav tm="100000">
                                          <p:val>
                                            <p:strVal val="#ppt_x"/>
                                          </p:val>
                                        </p:tav>
                                      </p:tavLst>
                                    </p:anim>
                                    <p:anim calcmode="lin" valueType="num">
                                      <p:cBhvr>
                                        <p:cTn id="58" dur="900" decel="100000" fill="hold"/>
                                        <p:tgtEl>
                                          <p:spTgt spid="4">
                                            <p:graphicEl>
                                              <a:dgm id="{55D1E338-699F-4B1B-BB4E-523F827827D9}"/>
                                            </p:graphicEl>
                                          </p:spTgt>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4">
                                            <p:graphicEl>
                                              <a:dgm id="{55D1E338-699F-4B1B-BB4E-523F827827D9}"/>
                                            </p:graphicEl>
                                          </p:spTgt>
                                        </p:tgtEl>
                                        <p:attrNameLst>
                                          <p:attrName>ppt_y</p:attrName>
                                        </p:attrNameLst>
                                      </p:cBhvr>
                                      <p:tavLst>
                                        <p:tav tm="0">
                                          <p:val>
                                            <p:strVal val="#ppt_y-.03"/>
                                          </p:val>
                                        </p:tav>
                                        <p:tav tm="100000">
                                          <p:val>
                                            <p:strVal val="#ppt_y"/>
                                          </p:val>
                                        </p:tav>
                                      </p:tavLst>
                                    </p:anim>
                                  </p:childTnLst>
                                </p:cTn>
                              </p:par>
                              <p:par>
                                <p:cTn id="60" presetID="37" presetClass="entr" presetSubtype="0" fill="hold" grpId="0" nodeType="withEffect">
                                  <p:stCondLst>
                                    <p:cond delay="0"/>
                                  </p:stCondLst>
                                  <p:childTnLst>
                                    <p:set>
                                      <p:cBhvr>
                                        <p:cTn id="61" dur="1" fill="hold">
                                          <p:stCondLst>
                                            <p:cond delay="0"/>
                                          </p:stCondLst>
                                        </p:cTn>
                                        <p:tgtEl>
                                          <p:spTgt spid="4">
                                            <p:graphicEl>
                                              <a:dgm id="{CD9FDAEA-E0E6-4340-A182-BCDDF0566A21}"/>
                                            </p:graphicEl>
                                          </p:spTgt>
                                        </p:tgtEl>
                                        <p:attrNameLst>
                                          <p:attrName>style.visibility</p:attrName>
                                        </p:attrNameLst>
                                      </p:cBhvr>
                                      <p:to>
                                        <p:strVal val="visible"/>
                                      </p:to>
                                    </p:set>
                                    <p:animEffect transition="in" filter="fade">
                                      <p:cBhvr>
                                        <p:cTn id="62" dur="1000"/>
                                        <p:tgtEl>
                                          <p:spTgt spid="4">
                                            <p:graphicEl>
                                              <a:dgm id="{CD9FDAEA-E0E6-4340-A182-BCDDF0566A21}"/>
                                            </p:graphicEl>
                                          </p:spTgt>
                                        </p:tgtEl>
                                      </p:cBhvr>
                                    </p:animEffect>
                                    <p:anim calcmode="lin" valueType="num">
                                      <p:cBhvr>
                                        <p:cTn id="63" dur="1000" fill="hold"/>
                                        <p:tgtEl>
                                          <p:spTgt spid="4">
                                            <p:graphicEl>
                                              <a:dgm id="{CD9FDAEA-E0E6-4340-A182-BCDDF0566A21}"/>
                                            </p:graphicEl>
                                          </p:spTgt>
                                        </p:tgtEl>
                                        <p:attrNameLst>
                                          <p:attrName>ppt_x</p:attrName>
                                        </p:attrNameLst>
                                      </p:cBhvr>
                                      <p:tavLst>
                                        <p:tav tm="0">
                                          <p:val>
                                            <p:strVal val="#ppt_x"/>
                                          </p:val>
                                        </p:tav>
                                        <p:tav tm="100000">
                                          <p:val>
                                            <p:strVal val="#ppt_x"/>
                                          </p:val>
                                        </p:tav>
                                      </p:tavLst>
                                    </p:anim>
                                    <p:anim calcmode="lin" valueType="num">
                                      <p:cBhvr>
                                        <p:cTn id="64" dur="900" decel="100000" fill="hold"/>
                                        <p:tgtEl>
                                          <p:spTgt spid="4">
                                            <p:graphicEl>
                                              <a:dgm id="{CD9FDAEA-E0E6-4340-A182-BCDDF0566A21}"/>
                                            </p:graphicEl>
                                          </p:spTgt>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4">
                                            <p:graphicEl>
                                              <a:dgm id="{CD9FDAEA-E0E6-4340-A182-BCDDF0566A21}"/>
                                            </p:graphicEl>
                                          </p:spTgt>
                                        </p:tgtEl>
                                        <p:attrNameLst>
                                          <p:attrName>ppt_y</p:attrName>
                                        </p:attrNameLst>
                                      </p:cBhvr>
                                      <p:tavLst>
                                        <p:tav tm="0">
                                          <p:val>
                                            <p:strVal val="#ppt_y-.03"/>
                                          </p:val>
                                        </p:tav>
                                        <p:tav tm="100000">
                                          <p:val>
                                            <p:strVal val="#ppt_y"/>
                                          </p:val>
                                        </p:tav>
                                      </p:tavLst>
                                    </p:anim>
                                  </p:childTnLst>
                                </p:cTn>
                              </p:par>
                              <p:par>
                                <p:cTn id="66" presetID="37" presetClass="entr" presetSubtype="0" fill="hold" grpId="0" nodeType="withEffect">
                                  <p:stCondLst>
                                    <p:cond delay="0"/>
                                  </p:stCondLst>
                                  <p:childTnLst>
                                    <p:set>
                                      <p:cBhvr>
                                        <p:cTn id="67" dur="1" fill="hold">
                                          <p:stCondLst>
                                            <p:cond delay="0"/>
                                          </p:stCondLst>
                                        </p:cTn>
                                        <p:tgtEl>
                                          <p:spTgt spid="4">
                                            <p:graphicEl>
                                              <a:dgm id="{13D51360-49BB-4E88-A381-5AE68F245A3D}"/>
                                            </p:graphicEl>
                                          </p:spTgt>
                                        </p:tgtEl>
                                        <p:attrNameLst>
                                          <p:attrName>style.visibility</p:attrName>
                                        </p:attrNameLst>
                                      </p:cBhvr>
                                      <p:to>
                                        <p:strVal val="visible"/>
                                      </p:to>
                                    </p:set>
                                    <p:animEffect transition="in" filter="fade">
                                      <p:cBhvr>
                                        <p:cTn id="68" dur="1000"/>
                                        <p:tgtEl>
                                          <p:spTgt spid="4">
                                            <p:graphicEl>
                                              <a:dgm id="{13D51360-49BB-4E88-A381-5AE68F245A3D}"/>
                                            </p:graphicEl>
                                          </p:spTgt>
                                        </p:tgtEl>
                                      </p:cBhvr>
                                    </p:animEffect>
                                    <p:anim calcmode="lin" valueType="num">
                                      <p:cBhvr>
                                        <p:cTn id="69" dur="1000" fill="hold"/>
                                        <p:tgtEl>
                                          <p:spTgt spid="4">
                                            <p:graphicEl>
                                              <a:dgm id="{13D51360-49BB-4E88-A381-5AE68F245A3D}"/>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4">
                                            <p:graphicEl>
                                              <a:dgm id="{13D51360-49BB-4E88-A381-5AE68F245A3D}"/>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4">
                                            <p:graphicEl>
                                              <a:dgm id="{13D51360-49BB-4E88-A381-5AE68F245A3D}"/>
                                            </p:graphicEl>
                                          </p:spTgt>
                                        </p:tgtEl>
                                        <p:attrNameLst>
                                          <p:attrName>ppt_y</p:attrName>
                                        </p:attrNameLst>
                                      </p:cBhvr>
                                      <p:tavLst>
                                        <p:tav tm="0">
                                          <p:val>
                                            <p:strVal val="#ppt_y-.03"/>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37" presetClass="entr" presetSubtype="0" fill="hold" grpId="0" nodeType="clickEffect">
                                  <p:stCondLst>
                                    <p:cond delay="0"/>
                                  </p:stCondLst>
                                  <p:childTnLst>
                                    <p:set>
                                      <p:cBhvr>
                                        <p:cTn id="75" dur="1" fill="hold">
                                          <p:stCondLst>
                                            <p:cond delay="0"/>
                                          </p:stCondLst>
                                        </p:cTn>
                                        <p:tgtEl>
                                          <p:spTgt spid="4">
                                            <p:graphicEl>
                                              <a:dgm id="{D1CDAD85-03BB-405C-A40A-7662624F6AF0}"/>
                                            </p:graphicEl>
                                          </p:spTgt>
                                        </p:tgtEl>
                                        <p:attrNameLst>
                                          <p:attrName>style.visibility</p:attrName>
                                        </p:attrNameLst>
                                      </p:cBhvr>
                                      <p:to>
                                        <p:strVal val="visible"/>
                                      </p:to>
                                    </p:set>
                                    <p:animEffect transition="in" filter="fade">
                                      <p:cBhvr>
                                        <p:cTn id="76" dur="1000"/>
                                        <p:tgtEl>
                                          <p:spTgt spid="4">
                                            <p:graphicEl>
                                              <a:dgm id="{D1CDAD85-03BB-405C-A40A-7662624F6AF0}"/>
                                            </p:graphicEl>
                                          </p:spTgt>
                                        </p:tgtEl>
                                      </p:cBhvr>
                                    </p:animEffect>
                                    <p:anim calcmode="lin" valueType="num">
                                      <p:cBhvr>
                                        <p:cTn id="77" dur="1000" fill="hold"/>
                                        <p:tgtEl>
                                          <p:spTgt spid="4">
                                            <p:graphicEl>
                                              <a:dgm id="{D1CDAD85-03BB-405C-A40A-7662624F6AF0}"/>
                                            </p:graphicEl>
                                          </p:spTgt>
                                        </p:tgtEl>
                                        <p:attrNameLst>
                                          <p:attrName>ppt_x</p:attrName>
                                        </p:attrNameLst>
                                      </p:cBhvr>
                                      <p:tavLst>
                                        <p:tav tm="0">
                                          <p:val>
                                            <p:strVal val="#ppt_x"/>
                                          </p:val>
                                        </p:tav>
                                        <p:tav tm="100000">
                                          <p:val>
                                            <p:strVal val="#ppt_x"/>
                                          </p:val>
                                        </p:tav>
                                      </p:tavLst>
                                    </p:anim>
                                    <p:anim calcmode="lin" valueType="num">
                                      <p:cBhvr>
                                        <p:cTn id="78" dur="900" decel="100000" fill="hold"/>
                                        <p:tgtEl>
                                          <p:spTgt spid="4">
                                            <p:graphicEl>
                                              <a:dgm id="{D1CDAD85-03BB-405C-A40A-7662624F6AF0}"/>
                                            </p:graphicEl>
                                          </p:spTgt>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4">
                                            <p:graphicEl>
                                              <a:dgm id="{D1CDAD85-03BB-405C-A40A-7662624F6AF0}"/>
                                            </p:graphicEl>
                                          </p:spTgt>
                                        </p:tgtEl>
                                        <p:attrNameLst>
                                          <p:attrName>ppt_y</p:attrName>
                                        </p:attrNameLst>
                                      </p:cBhvr>
                                      <p:tavLst>
                                        <p:tav tm="0">
                                          <p:val>
                                            <p:strVal val="#ppt_y-.03"/>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grpId="0" nodeType="clickEffect">
                                  <p:stCondLst>
                                    <p:cond delay="0"/>
                                  </p:stCondLst>
                                  <p:childTnLst>
                                    <p:set>
                                      <p:cBhvr>
                                        <p:cTn id="83" dur="1" fill="hold">
                                          <p:stCondLst>
                                            <p:cond delay="0"/>
                                          </p:stCondLst>
                                        </p:cTn>
                                        <p:tgtEl>
                                          <p:spTgt spid="4">
                                            <p:graphicEl>
                                              <a:dgm id="{CFE7722D-AF48-4861-ABE7-8BFC0C53F4D0}"/>
                                            </p:graphicEl>
                                          </p:spTgt>
                                        </p:tgtEl>
                                        <p:attrNameLst>
                                          <p:attrName>style.visibility</p:attrName>
                                        </p:attrNameLst>
                                      </p:cBhvr>
                                      <p:to>
                                        <p:strVal val="visible"/>
                                      </p:to>
                                    </p:set>
                                    <p:animEffect transition="in" filter="fade">
                                      <p:cBhvr>
                                        <p:cTn id="84" dur="1000"/>
                                        <p:tgtEl>
                                          <p:spTgt spid="4">
                                            <p:graphicEl>
                                              <a:dgm id="{CFE7722D-AF48-4861-ABE7-8BFC0C53F4D0}"/>
                                            </p:graphicEl>
                                          </p:spTgt>
                                        </p:tgtEl>
                                      </p:cBhvr>
                                    </p:animEffect>
                                    <p:anim calcmode="lin" valueType="num">
                                      <p:cBhvr>
                                        <p:cTn id="85" dur="1000" fill="hold"/>
                                        <p:tgtEl>
                                          <p:spTgt spid="4">
                                            <p:graphicEl>
                                              <a:dgm id="{CFE7722D-AF48-4861-ABE7-8BFC0C53F4D0}"/>
                                            </p:graphicEl>
                                          </p:spTgt>
                                        </p:tgtEl>
                                        <p:attrNameLst>
                                          <p:attrName>ppt_x</p:attrName>
                                        </p:attrNameLst>
                                      </p:cBhvr>
                                      <p:tavLst>
                                        <p:tav tm="0">
                                          <p:val>
                                            <p:strVal val="#ppt_x"/>
                                          </p:val>
                                        </p:tav>
                                        <p:tav tm="100000">
                                          <p:val>
                                            <p:strVal val="#ppt_x"/>
                                          </p:val>
                                        </p:tav>
                                      </p:tavLst>
                                    </p:anim>
                                    <p:anim calcmode="lin" valueType="num">
                                      <p:cBhvr>
                                        <p:cTn id="86" dur="900" decel="100000" fill="hold"/>
                                        <p:tgtEl>
                                          <p:spTgt spid="4">
                                            <p:graphicEl>
                                              <a:dgm id="{CFE7722D-AF48-4861-ABE7-8BFC0C53F4D0}"/>
                                            </p:graphicEl>
                                          </p:spTgt>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4">
                                            <p:graphicEl>
                                              <a:dgm id="{CFE7722D-AF48-4861-ABE7-8BFC0C53F4D0}"/>
                                            </p:graphicEl>
                                          </p:spTgt>
                                        </p:tgtEl>
                                        <p:attrNameLst>
                                          <p:attrName>ppt_y</p:attrName>
                                        </p:attrNameLst>
                                      </p:cBhvr>
                                      <p:tavLst>
                                        <p:tav tm="0">
                                          <p:val>
                                            <p:strVal val="#ppt_y-.03"/>
                                          </p:val>
                                        </p:tav>
                                        <p:tav tm="100000">
                                          <p:val>
                                            <p:strVal val="#ppt_y"/>
                                          </p:val>
                                        </p:tav>
                                      </p:tavLst>
                                    </p:anim>
                                  </p:childTnLst>
                                </p:cTn>
                              </p:par>
                              <p:par>
                                <p:cTn id="88" presetID="37" presetClass="entr" presetSubtype="0" fill="hold" grpId="0" nodeType="withEffect">
                                  <p:stCondLst>
                                    <p:cond delay="0"/>
                                  </p:stCondLst>
                                  <p:childTnLst>
                                    <p:set>
                                      <p:cBhvr>
                                        <p:cTn id="89" dur="1" fill="hold">
                                          <p:stCondLst>
                                            <p:cond delay="0"/>
                                          </p:stCondLst>
                                        </p:cTn>
                                        <p:tgtEl>
                                          <p:spTgt spid="4">
                                            <p:graphicEl>
                                              <a:dgm id="{D74DC1CC-6EE7-48A2-8EF0-0031DADA4F03}"/>
                                            </p:graphicEl>
                                          </p:spTgt>
                                        </p:tgtEl>
                                        <p:attrNameLst>
                                          <p:attrName>style.visibility</p:attrName>
                                        </p:attrNameLst>
                                      </p:cBhvr>
                                      <p:to>
                                        <p:strVal val="visible"/>
                                      </p:to>
                                    </p:set>
                                    <p:animEffect transition="in" filter="fade">
                                      <p:cBhvr>
                                        <p:cTn id="90" dur="1000"/>
                                        <p:tgtEl>
                                          <p:spTgt spid="4">
                                            <p:graphicEl>
                                              <a:dgm id="{D74DC1CC-6EE7-48A2-8EF0-0031DADA4F03}"/>
                                            </p:graphicEl>
                                          </p:spTgt>
                                        </p:tgtEl>
                                      </p:cBhvr>
                                    </p:animEffect>
                                    <p:anim calcmode="lin" valueType="num">
                                      <p:cBhvr>
                                        <p:cTn id="91" dur="1000" fill="hold"/>
                                        <p:tgtEl>
                                          <p:spTgt spid="4">
                                            <p:graphicEl>
                                              <a:dgm id="{D74DC1CC-6EE7-48A2-8EF0-0031DADA4F03}"/>
                                            </p:graphicEl>
                                          </p:spTgt>
                                        </p:tgtEl>
                                        <p:attrNameLst>
                                          <p:attrName>ppt_x</p:attrName>
                                        </p:attrNameLst>
                                      </p:cBhvr>
                                      <p:tavLst>
                                        <p:tav tm="0">
                                          <p:val>
                                            <p:strVal val="#ppt_x"/>
                                          </p:val>
                                        </p:tav>
                                        <p:tav tm="100000">
                                          <p:val>
                                            <p:strVal val="#ppt_x"/>
                                          </p:val>
                                        </p:tav>
                                      </p:tavLst>
                                    </p:anim>
                                    <p:anim calcmode="lin" valueType="num">
                                      <p:cBhvr>
                                        <p:cTn id="92" dur="900" decel="100000" fill="hold"/>
                                        <p:tgtEl>
                                          <p:spTgt spid="4">
                                            <p:graphicEl>
                                              <a:dgm id="{D74DC1CC-6EE7-48A2-8EF0-0031DADA4F03}"/>
                                            </p:graphicEl>
                                          </p:spTgt>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4">
                                            <p:graphicEl>
                                              <a:dgm id="{D74DC1CC-6EE7-48A2-8EF0-0031DADA4F03}"/>
                                            </p:graphicEl>
                                          </p:spTgt>
                                        </p:tgtEl>
                                        <p:attrNameLst>
                                          <p:attrName>ppt_y</p:attrName>
                                        </p:attrNameLst>
                                      </p:cBhvr>
                                      <p:tavLst>
                                        <p:tav tm="0">
                                          <p:val>
                                            <p:strVal val="#ppt_y-.03"/>
                                          </p:val>
                                        </p:tav>
                                        <p:tav tm="100000">
                                          <p:val>
                                            <p:strVal val="#ppt_y"/>
                                          </p:val>
                                        </p:tav>
                                      </p:tavLst>
                                    </p:anim>
                                  </p:childTnLst>
                                </p:cTn>
                              </p:par>
                              <p:par>
                                <p:cTn id="94" presetID="37" presetClass="entr" presetSubtype="0" fill="hold" grpId="0" nodeType="withEffect">
                                  <p:stCondLst>
                                    <p:cond delay="0"/>
                                  </p:stCondLst>
                                  <p:childTnLst>
                                    <p:set>
                                      <p:cBhvr>
                                        <p:cTn id="95" dur="1" fill="hold">
                                          <p:stCondLst>
                                            <p:cond delay="0"/>
                                          </p:stCondLst>
                                        </p:cTn>
                                        <p:tgtEl>
                                          <p:spTgt spid="4">
                                            <p:graphicEl>
                                              <a:dgm id="{CEFE7604-1AFD-4568-9C64-A0E92509F767}"/>
                                            </p:graphicEl>
                                          </p:spTgt>
                                        </p:tgtEl>
                                        <p:attrNameLst>
                                          <p:attrName>style.visibility</p:attrName>
                                        </p:attrNameLst>
                                      </p:cBhvr>
                                      <p:to>
                                        <p:strVal val="visible"/>
                                      </p:to>
                                    </p:set>
                                    <p:animEffect transition="in" filter="fade">
                                      <p:cBhvr>
                                        <p:cTn id="96" dur="1000"/>
                                        <p:tgtEl>
                                          <p:spTgt spid="4">
                                            <p:graphicEl>
                                              <a:dgm id="{CEFE7604-1AFD-4568-9C64-A0E92509F767}"/>
                                            </p:graphicEl>
                                          </p:spTgt>
                                        </p:tgtEl>
                                      </p:cBhvr>
                                    </p:animEffect>
                                    <p:anim calcmode="lin" valueType="num">
                                      <p:cBhvr>
                                        <p:cTn id="97" dur="1000" fill="hold"/>
                                        <p:tgtEl>
                                          <p:spTgt spid="4">
                                            <p:graphicEl>
                                              <a:dgm id="{CEFE7604-1AFD-4568-9C64-A0E92509F767}"/>
                                            </p:graphicEl>
                                          </p:spTgt>
                                        </p:tgtEl>
                                        <p:attrNameLst>
                                          <p:attrName>ppt_x</p:attrName>
                                        </p:attrNameLst>
                                      </p:cBhvr>
                                      <p:tavLst>
                                        <p:tav tm="0">
                                          <p:val>
                                            <p:strVal val="#ppt_x"/>
                                          </p:val>
                                        </p:tav>
                                        <p:tav tm="100000">
                                          <p:val>
                                            <p:strVal val="#ppt_x"/>
                                          </p:val>
                                        </p:tav>
                                      </p:tavLst>
                                    </p:anim>
                                    <p:anim calcmode="lin" valueType="num">
                                      <p:cBhvr>
                                        <p:cTn id="98" dur="900" decel="100000" fill="hold"/>
                                        <p:tgtEl>
                                          <p:spTgt spid="4">
                                            <p:graphicEl>
                                              <a:dgm id="{CEFE7604-1AFD-4568-9C64-A0E92509F767}"/>
                                            </p:graphicEl>
                                          </p:spTgt>
                                        </p:tgtEl>
                                        <p:attrNameLst>
                                          <p:attrName>ppt_y</p:attrName>
                                        </p:attrNameLst>
                                      </p:cBhvr>
                                      <p:tavLst>
                                        <p:tav tm="0">
                                          <p:val>
                                            <p:strVal val="#ppt_y+1"/>
                                          </p:val>
                                        </p:tav>
                                        <p:tav tm="100000">
                                          <p:val>
                                            <p:strVal val="#ppt_y-.03"/>
                                          </p:val>
                                        </p:tav>
                                      </p:tavLst>
                                    </p:anim>
                                    <p:anim calcmode="lin" valueType="num">
                                      <p:cBhvr>
                                        <p:cTn id="99" dur="100" accel="100000" fill="hold">
                                          <p:stCondLst>
                                            <p:cond delay="900"/>
                                          </p:stCondLst>
                                        </p:cTn>
                                        <p:tgtEl>
                                          <p:spTgt spid="4">
                                            <p:graphicEl>
                                              <a:dgm id="{CEFE7604-1AFD-4568-9C64-A0E92509F767}"/>
                                            </p:graphicEl>
                                          </p:spTgt>
                                        </p:tgtEl>
                                        <p:attrNameLst>
                                          <p:attrName>ppt_y</p:attrName>
                                        </p:attrNameLst>
                                      </p:cBhvr>
                                      <p:tavLst>
                                        <p:tav tm="0">
                                          <p:val>
                                            <p:strVal val="#ppt_y-.03"/>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37" presetClass="entr" presetSubtype="0" fill="hold" grpId="0" nodeType="clickEffect">
                                  <p:stCondLst>
                                    <p:cond delay="0"/>
                                  </p:stCondLst>
                                  <p:childTnLst>
                                    <p:set>
                                      <p:cBhvr>
                                        <p:cTn id="103" dur="1" fill="hold">
                                          <p:stCondLst>
                                            <p:cond delay="0"/>
                                          </p:stCondLst>
                                        </p:cTn>
                                        <p:tgtEl>
                                          <p:spTgt spid="4">
                                            <p:graphicEl>
                                              <a:dgm id="{73DA5D34-5F3F-4FDB-A973-45CAF0EE2908}"/>
                                            </p:graphicEl>
                                          </p:spTgt>
                                        </p:tgtEl>
                                        <p:attrNameLst>
                                          <p:attrName>style.visibility</p:attrName>
                                        </p:attrNameLst>
                                      </p:cBhvr>
                                      <p:to>
                                        <p:strVal val="visible"/>
                                      </p:to>
                                    </p:set>
                                    <p:animEffect transition="in" filter="fade">
                                      <p:cBhvr>
                                        <p:cTn id="104" dur="1000"/>
                                        <p:tgtEl>
                                          <p:spTgt spid="4">
                                            <p:graphicEl>
                                              <a:dgm id="{73DA5D34-5F3F-4FDB-A973-45CAF0EE2908}"/>
                                            </p:graphicEl>
                                          </p:spTgt>
                                        </p:tgtEl>
                                      </p:cBhvr>
                                    </p:animEffect>
                                    <p:anim calcmode="lin" valueType="num">
                                      <p:cBhvr>
                                        <p:cTn id="105" dur="1000" fill="hold"/>
                                        <p:tgtEl>
                                          <p:spTgt spid="4">
                                            <p:graphicEl>
                                              <a:dgm id="{73DA5D34-5F3F-4FDB-A973-45CAF0EE2908}"/>
                                            </p:graphicEl>
                                          </p:spTgt>
                                        </p:tgtEl>
                                        <p:attrNameLst>
                                          <p:attrName>ppt_x</p:attrName>
                                        </p:attrNameLst>
                                      </p:cBhvr>
                                      <p:tavLst>
                                        <p:tav tm="0">
                                          <p:val>
                                            <p:strVal val="#ppt_x"/>
                                          </p:val>
                                        </p:tav>
                                        <p:tav tm="100000">
                                          <p:val>
                                            <p:strVal val="#ppt_x"/>
                                          </p:val>
                                        </p:tav>
                                      </p:tavLst>
                                    </p:anim>
                                    <p:anim calcmode="lin" valueType="num">
                                      <p:cBhvr>
                                        <p:cTn id="106" dur="900" decel="100000" fill="hold"/>
                                        <p:tgtEl>
                                          <p:spTgt spid="4">
                                            <p:graphicEl>
                                              <a:dgm id="{73DA5D34-5F3F-4FDB-A973-45CAF0EE2908}"/>
                                            </p:graphicEl>
                                          </p:spTgt>
                                        </p:tgtEl>
                                        <p:attrNameLst>
                                          <p:attrName>ppt_y</p:attrName>
                                        </p:attrNameLst>
                                      </p:cBhvr>
                                      <p:tavLst>
                                        <p:tav tm="0">
                                          <p:val>
                                            <p:strVal val="#ppt_y+1"/>
                                          </p:val>
                                        </p:tav>
                                        <p:tav tm="100000">
                                          <p:val>
                                            <p:strVal val="#ppt_y-.03"/>
                                          </p:val>
                                        </p:tav>
                                      </p:tavLst>
                                    </p:anim>
                                    <p:anim calcmode="lin" valueType="num">
                                      <p:cBhvr>
                                        <p:cTn id="107" dur="100" accel="100000" fill="hold">
                                          <p:stCondLst>
                                            <p:cond delay="900"/>
                                          </p:stCondLst>
                                        </p:cTn>
                                        <p:tgtEl>
                                          <p:spTgt spid="4">
                                            <p:graphicEl>
                                              <a:dgm id="{73DA5D34-5F3F-4FDB-A973-45CAF0EE2908}"/>
                                            </p:graphicEl>
                                          </p:spTgt>
                                        </p:tgtEl>
                                        <p:attrNameLst>
                                          <p:attrName>ppt_y</p:attrName>
                                        </p:attrNameLst>
                                      </p:cBhvr>
                                      <p:tavLst>
                                        <p:tav tm="0">
                                          <p:val>
                                            <p:strVal val="#ppt_y-.03"/>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37" presetClass="entr" presetSubtype="0" fill="hold" grpId="0" nodeType="clickEffect">
                                  <p:stCondLst>
                                    <p:cond delay="0"/>
                                  </p:stCondLst>
                                  <p:childTnLst>
                                    <p:set>
                                      <p:cBhvr>
                                        <p:cTn id="111" dur="1" fill="hold">
                                          <p:stCondLst>
                                            <p:cond delay="0"/>
                                          </p:stCondLst>
                                        </p:cTn>
                                        <p:tgtEl>
                                          <p:spTgt spid="4">
                                            <p:graphicEl>
                                              <a:dgm id="{E2C0C1DF-6705-44D5-80C3-25856E2B37E1}"/>
                                            </p:graphicEl>
                                          </p:spTgt>
                                        </p:tgtEl>
                                        <p:attrNameLst>
                                          <p:attrName>style.visibility</p:attrName>
                                        </p:attrNameLst>
                                      </p:cBhvr>
                                      <p:to>
                                        <p:strVal val="visible"/>
                                      </p:to>
                                    </p:set>
                                    <p:animEffect transition="in" filter="fade">
                                      <p:cBhvr>
                                        <p:cTn id="112" dur="1000"/>
                                        <p:tgtEl>
                                          <p:spTgt spid="4">
                                            <p:graphicEl>
                                              <a:dgm id="{E2C0C1DF-6705-44D5-80C3-25856E2B37E1}"/>
                                            </p:graphicEl>
                                          </p:spTgt>
                                        </p:tgtEl>
                                      </p:cBhvr>
                                    </p:animEffect>
                                    <p:anim calcmode="lin" valueType="num">
                                      <p:cBhvr>
                                        <p:cTn id="113" dur="1000" fill="hold"/>
                                        <p:tgtEl>
                                          <p:spTgt spid="4">
                                            <p:graphicEl>
                                              <a:dgm id="{E2C0C1DF-6705-44D5-80C3-25856E2B37E1}"/>
                                            </p:graphicEl>
                                          </p:spTgt>
                                        </p:tgtEl>
                                        <p:attrNameLst>
                                          <p:attrName>ppt_x</p:attrName>
                                        </p:attrNameLst>
                                      </p:cBhvr>
                                      <p:tavLst>
                                        <p:tav tm="0">
                                          <p:val>
                                            <p:strVal val="#ppt_x"/>
                                          </p:val>
                                        </p:tav>
                                        <p:tav tm="100000">
                                          <p:val>
                                            <p:strVal val="#ppt_x"/>
                                          </p:val>
                                        </p:tav>
                                      </p:tavLst>
                                    </p:anim>
                                    <p:anim calcmode="lin" valueType="num">
                                      <p:cBhvr>
                                        <p:cTn id="114" dur="900" decel="100000" fill="hold"/>
                                        <p:tgtEl>
                                          <p:spTgt spid="4">
                                            <p:graphicEl>
                                              <a:dgm id="{E2C0C1DF-6705-44D5-80C3-25856E2B37E1}"/>
                                            </p:graphicEl>
                                          </p:spTgt>
                                        </p:tgtEl>
                                        <p:attrNameLst>
                                          <p:attrName>ppt_y</p:attrName>
                                        </p:attrNameLst>
                                      </p:cBhvr>
                                      <p:tavLst>
                                        <p:tav tm="0">
                                          <p:val>
                                            <p:strVal val="#ppt_y+1"/>
                                          </p:val>
                                        </p:tav>
                                        <p:tav tm="100000">
                                          <p:val>
                                            <p:strVal val="#ppt_y-.03"/>
                                          </p:val>
                                        </p:tav>
                                      </p:tavLst>
                                    </p:anim>
                                    <p:anim calcmode="lin" valueType="num">
                                      <p:cBhvr>
                                        <p:cTn id="115" dur="100" accel="100000" fill="hold">
                                          <p:stCondLst>
                                            <p:cond delay="900"/>
                                          </p:stCondLst>
                                        </p:cTn>
                                        <p:tgtEl>
                                          <p:spTgt spid="4">
                                            <p:graphicEl>
                                              <a:dgm id="{E2C0C1DF-6705-44D5-80C3-25856E2B37E1}"/>
                                            </p:graphicEl>
                                          </p:spTgt>
                                        </p:tgtEl>
                                        <p:attrNameLst>
                                          <p:attrName>ppt_y</p:attrName>
                                        </p:attrNameLst>
                                      </p:cBhvr>
                                      <p:tavLst>
                                        <p:tav tm="0">
                                          <p:val>
                                            <p:strVal val="#ppt_y-.03"/>
                                          </p:val>
                                        </p:tav>
                                        <p:tav tm="100000">
                                          <p:val>
                                            <p:strVal val="#ppt_y"/>
                                          </p:val>
                                        </p:tav>
                                      </p:tavLst>
                                    </p:anim>
                                  </p:childTnLst>
                                </p:cTn>
                              </p:par>
                              <p:par>
                                <p:cTn id="116" presetID="37" presetClass="entr" presetSubtype="0" fill="hold" grpId="0" nodeType="withEffect">
                                  <p:stCondLst>
                                    <p:cond delay="0"/>
                                  </p:stCondLst>
                                  <p:childTnLst>
                                    <p:set>
                                      <p:cBhvr>
                                        <p:cTn id="117" dur="1" fill="hold">
                                          <p:stCondLst>
                                            <p:cond delay="0"/>
                                          </p:stCondLst>
                                        </p:cTn>
                                        <p:tgtEl>
                                          <p:spTgt spid="4">
                                            <p:graphicEl>
                                              <a:dgm id="{7B5F397D-2F6A-4A37-BD64-6D26BE74AD94}"/>
                                            </p:graphicEl>
                                          </p:spTgt>
                                        </p:tgtEl>
                                        <p:attrNameLst>
                                          <p:attrName>style.visibility</p:attrName>
                                        </p:attrNameLst>
                                      </p:cBhvr>
                                      <p:to>
                                        <p:strVal val="visible"/>
                                      </p:to>
                                    </p:set>
                                    <p:animEffect transition="in" filter="fade">
                                      <p:cBhvr>
                                        <p:cTn id="118" dur="1000"/>
                                        <p:tgtEl>
                                          <p:spTgt spid="4">
                                            <p:graphicEl>
                                              <a:dgm id="{7B5F397D-2F6A-4A37-BD64-6D26BE74AD94}"/>
                                            </p:graphicEl>
                                          </p:spTgt>
                                        </p:tgtEl>
                                      </p:cBhvr>
                                    </p:animEffect>
                                    <p:anim calcmode="lin" valueType="num">
                                      <p:cBhvr>
                                        <p:cTn id="119" dur="1000" fill="hold"/>
                                        <p:tgtEl>
                                          <p:spTgt spid="4">
                                            <p:graphicEl>
                                              <a:dgm id="{7B5F397D-2F6A-4A37-BD64-6D26BE74AD94}"/>
                                            </p:graphicEl>
                                          </p:spTgt>
                                        </p:tgtEl>
                                        <p:attrNameLst>
                                          <p:attrName>ppt_x</p:attrName>
                                        </p:attrNameLst>
                                      </p:cBhvr>
                                      <p:tavLst>
                                        <p:tav tm="0">
                                          <p:val>
                                            <p:strVal val="#ppt_x"/>
                                          </p:val>
                                        </p:tav>
                                        <p:tav tm="100000">
                                          <p:val>
                                            <p:strVal val="#ppt_x"/>
                                          </p:val>
                                        </p:tav>
                                      </p:tavLst>
                                    </p:anim>
                                    <p:anim calcmode="lin" valueType="num">
                                      <p:cBhvr>
                                        <p:cTn id="120" dur="900" decel="100000" fill="hold"/>
                                        <p:tgtEl>
                                          <p:spTgt spid="4">
                                            <p:graphicEl>
                                              <a:dgm id="{7B5F397D-2F6A-4A37-BD64-6D26BE74AD94}"/>
                                            </p:graphicEl>
                                          </p:spTgt>
                                        </p:tgtEl>
                                        <p:attrNameLst>
                                          <p:attrName>ppt_y</p:attrName>
                                        </p:attrNameLst>
                                      </p:cBhvr>
                                      <p:tavLst>
                                        <p:tav tm="0">
                                          <p:val>
                                            <p:strVal val="#ppt_y+1"/>
                                          </p:val>
                                        </p:tav>
                                        <p:tav tm="100000">
                                          <p:val>
                                            <p:strVal val="#ppt_y-.03"/>
                                          </p:val>
                                        </p:tav>
                                      </p:tavLst>
                                    </p:anim>
                                    <p:anim calcmode="lin" valueType="num">
                                      <p:cBhvr>
                                        <p:cTn id="121" dur="100" accel="100000" fill="hold">
                                          <p:stCondLst>
                                            <p:cond delay="900"/>
                                          </p:stCondLst>
                                        </p:cTn>
                                        <p:tgtEl>
                                          <p:spTgt spid="4">
                                            <p:graphicEl>
                                              <a:dgm id="{7B5F397D-2F6A-4A37-BD64-6D26BE74AD94}"/>
                                            </p:graphicEl>
                                          </p:spTgt>
                                        </p:tgtEl>
                                        <p:attrNameLst>
                                          <p:attrName>ppt_y</p:attrName>
                                        </p:attrNameLst>
                                      </p:cBhvr>
                                      <p:tavLst>
                                        <p:tav tm="0">
                                          <p:val>
                                            <p:strVal val="#ppt_y-.03"/>
                                          </p:val>
                                        </p:tav>
                                        <p:tav tm="100000">
                                          <p:val>
                                            <p:strVal val="#ppt_y"/>
                                          </p:val>
                                        </p:tav>
                                      </p:tavLst>
                                    </p:anim>
                                  </p:childTnLst>
                                </p:cTn>
                              </p:par>
                              <p:par>
                                <p:cTn id="122" presetID="37" presetClass="entr" presetSubtype="0" fill="hold" grpId="0" nodeType="withEffect">
                                  <p:stCondLst>
                                    <p:cond delay="0"/>
                                  </p:stCondLst>
                                  <p:childTnLst>
                                    <p:set>
                                      <p:cBhvr>
                                        <p:cTn id="123" dur="1" fill="hold">
                                          <p:stCondLst>
                                            <p:cond delay="0"/>
                                          </p:stCondLst>
                                        </p:cTn>
                                        <p:tgtEl>
                                          <p:spTgt spid="4">
                                            <p:graphicEl>
                                              <a:dgm id="{FFF4C137-F9E1-4A7D-AD9C-4C01FA8787F9}"/>
                                            </p:graphicEl>
                                          </p:spTgt>
                                        </p:tgtEl>
                                        <p:attrNameLst>
                                          <p:attrName>style.visibility</p:attrName>
                                        </p:attrNameLst>
                                      </p:cBhvr>
                                      <p:to>
                                        <p:strVal val="visible"/>
                                      </p:to>
                                    </p:set>
                                    <p:animEffect transition="in" filter="fade">
                                      <p:cBhvr>
                                        <p:cTn id="124" dur="1000"/>
                                        <p:tgtEl>
                                          <p:spTgt spid="4">
                                            <p:graphicEl>
                                              <a:dgm id="{FFF4C137-F9E1-4A7D-AD9C-4C01FA8787F9}"/>
                                            </p:graphicEl>
                                          </p:spTgt>
                                        </p:tgtEl>
                                      </p:cBhvr>
                                    </p:animEffect>
                                    <p:anim calcmode="lin" valueType="num">
                                      <p:cBhvr>
                                        <p:cTn id="125" dur="1000" fill="hold"/>
                                        <p:tgtEl>
                                          <p:spTgt spid="4">
                                            <p:graphicEl>
                                              <a:dgm id="{FFF4C137-F9E1-4A7D-AD9C-4C01FA8787F9}"/>
                                            </p:graphicEl>
                                          </p:spTgt>
                                        </p:tgtEl>
                                        <p:attrNameLst>
                                          <p:attrName>ppt_x</p:attrName>
                                        </p:attrNameLst>
                                      </p:cBhvr>
                                      <p:tavLst>
                                        <p:tav tm="0">
                                          <p:val>
                                            <p:strVal val="#ppt_x"/>
                                          </p:val>
                                        </p:tav>
                                        <p:tav tm="100000">
                                          <p:val>
                                            <p:strVal val="#ppt_x"/>
                                          </p:val>
                                        </p:tav>
                                      </p:tavLst>
                                    </p:anim>
                                    <p:anim calcmode="lin" valueType="num">
                                      <p:cBhvr>
                                        <p:cTn id="126" dur="900" decel="100000" fill="hold"/>
                                        <p:tgtEl>
                                          <p:spTgt spid="4">
                                            <p:graphicEl>
                                              <a:dgm id="{FFF4C137-F9E1-4A7D-AD9C-4C01FA8787F9}"/>
                                            </p:graphicEl>
                                          </p:spTgt>
                                        </p:tgtEl>
                                        <p:attrNameLst>
                                          <p:attrName>ppt_y</p:attrName>
                                        </p:attrNameLst>
                                      </p:cBhvr>
                                      <p:tavLst>
                                        <p:tav tm="0">
                                          <p:val>
                                            <p:strVal val="#ppt_y+1"/>
                                          </p:val>
                                        </p:tav>
                                        <p:tav tm="100000">
                                          <p:val>
                                            <p:strVal val="#ppt_y-.03"/>
                                          </p:val>
                                        </p:tav>
                                      </p:tavLst>
                                    </p:anim>
                                    <p:anim calcmode="lin" valueType="num">
                                      <p:cBhvr>
                                        <p:cTn id="127" dur="100" accel="100000" fill="hold">
                                          <p:stCondLst>
                                            <p:cond delay="900"/>
                                          </p:stCondLst>
                                        </p:cTn>
                                        <p:tgtEl>
                                          <p:spTgt spid="4">
                                            <p:graphicEl>
                                              <a:dgm id="{FFF4C137-F9E1-4A7D-AD9C-4C01FA8787F9}"/>
                                            </p:graphicEl>
                                          </p:spTgt>
                                        </p:tgtEl>
                                        <p:attrNameLst>
                                          <p:attrName>ppt_y</p:attrName>
                                        </p:attrNameLst>
                                      </p:cBhvr>
                                      <p:tavLst>
                                        <p:tav tm="0">
                                          <p:val>
                                            <p:strVal val="#ppt_y-.03"/>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37" presetClass="entr" presetSubtype="0" fill="hold" grpId="0" nodeType="clickEffect">
                                  <p:stCondLst>
                                    <p:cond delay="0"/>
                                  </p:stCondLst>
                                  <p:childTnLst>
                                    <p:set>
                                      <p:cBhvr>
                                        <p:cTn id="131" dur="1" fill="hold">
                                          <p:stCondLst>
                                            <p:cond delay="0"/>
                                          </p:stCondLst>
                                        </p:cTn>
                                        <p:tgtEl>
                                          <p:spTgt spid="4">
                                            <p:graphicEl>
                                              <a:dgm id="{DC4F71E3-A498-4C90-91D0-1AC97A33747B}"/>
                                            </p:graphicEl>
                                          </p:spTgt>
                                        </p:tgtEl>
                                        <p:attrNameLst>
                                          <p:attrName>style.visibility</p:attrName>
                                        </p:attrNameLst>
                                      </p:cBhvr>
                                      <p:to>
                                        <p:strVal val="visible"/>
                                      </p:to>
                                    </p:set>
                                    <p:animEffect transition="in" filter="fade">
                                      <p:cBhvr>
                                        <p:cTn id="132" dur="1000"/>
                                        <p:tgtEl>
                                          <p:spTgt spid="4">
                                            <p:graphicEl>
                                              <a:dgm id="{DC4F71E3-A498-4C90-91D0-1AC97A33747B}"/>
                                            </p:graphicEl>
                                          </p:spTgt>
                                        </p:tgtEl>
                                      </p:cBhvr>
                                    </p:animEffect>
                                    <p:anim calcmode="lin" valueType="num">
                                      <p:cBhvr>
                                        <p:cTn id="133" dur="1000" fill="hold"/>
                                        <p:tgtEl>
                                          <p:spTgt spid="4">
                                            <p:graphicEl>
                                              <a:dgm id="{DC4F71E3-A498-4C90-91D0-1AC97A33747B}"/>
                                            </p:graphicEl>
                                          </p:spTgt>
                                        </p:tgtEl>
                                        <p:attrNameLst>
                                          <p:attrName>ppt_x</p:attrName>
                                        </p:attrNameLst>
                                      </p:cBhvr>
                                      <p:tavLst>
                                        <p:tav tm="0">
                                          <p:val>
                                            <p:strVal val="#ppt_x"/>
                                          </p:val>
                                        </p:tav>
                                        <p:tav tm="100000">
                                          <p:val>
                                            <p:strVal val="#ppt_x"/>
                                          </p:val>
                                        </p:tav>
                                      </p:tavLst>
                                    </p:anim>
                                    <p:anim calcmode="lin" valueType="num">
                                      <p:cBhvr>
                                        <p:cTn id="134" dur="900" decel="100000" fill="hold"/>
                                        <p:tgtEl>
                                          <p:spTgt spid="4">
                                            <p:graphicEl>
                                              <a:dgm id="{DC4F71E3-A498-4C90-91D0-1AC97A33747B}"/>
                                            </p:graphicEl>
                                          </p:spTgt>
                                        </p:tgtEl>
                                        <p:attrNameLst>
                                          <p:attrName>ppt_y</p:attrName>
                                        </p:attrNameLst>
                                      </p:cBhvr>
                                      <p:tavLst>
                                        <p:tav tm="0">
                                          <p:val>
                                            <p:strVal val="#ppt_y+1"/>
                                          </p:val>
                                        </p:tav>
                                        <p:tav tm="100000">
                                          <p:val>
                                            <p:strVal val="#ppt_y-.03"/>
                                          </p:val>
                                        </p:tav>
                                      </p:tavLst>
                                    </p:anim>
                                    <p:anim calcmode="lin" valueType="num">
                                      <p:cBhvr>
                                        <p:cTn id="135" dur="100" accel="100000" fill="hold">
                                          <p:stCondLst>
                                            <p:cond delay="900"/>
                                          </p:stCondLst>
                                        </p:cTn>
                                        <p:tgtEl>
                                          <p:spTgt spid="4">
                                            <p:graphicEl>
                                              <a:dgm id="{DC4F71E3-A498-4C90-91D0-1AC97A33747B}"/>
                                            </p:graphicEl>
                                          </p:spTgt>
                                        </p:tgtEl>
                                        <p:attrNameLst>
                                          <p:attrName>ppt_y</p:attrName>
                                        </p:attrNameLst>
                                      </p:cBhvr>
                                      <p:tavLst>
                                        <p:tav tm="0">
                                          <p:val>
                                            <p:strVal val="#ppt_y-.03"/>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37" presetClass="entr" presetSubtype="0" fill="hold" grpId="0" nodeType="clickEffect">
                                  <p:stCondLst>
                                    <p:cond delay="0"/>
                                  </p:stCondLst>
                                  <p:childTnLst>
                                    <p:set>
                                      <p:cBhvr>
                                        <p:cTn id="139" dur="1" fill="hold">
                                          <p:stCondLst>
                                            <p:cond delay="0"/>
                                          </p:stCondLst>
                                        </p:cTn>
                                        <p:tgtEl>
                                          <p:spTgt spid="4">
                                            <p:graphicEl>
                                              <a:dgm id="{EB2A6C58-E8EF-4EA6-AD73-0D5C51BA3F7A}"/>
                                            </p:graphicEl>
                                          </p:spTgt>
                                        </p:tgtEl>
                                        <p:attrNameLst>
                                          <p:attrName>style.visibility</p:attrName>
                                        </p:attrNameLst>
                                      </p:cBhvr>
                                      <p:to>
                                        <p:strVal val="visible"/>
                                      </p:to>
                                    </p:set>
                                    <p:animEffect transition="in" filter="fade">
                                      <p:cBhvr>
                                        <p:cTn id="140" dur="1000"/>
                                        <p:tgtEl>
                                          <p:spTgt spid="4">
                                            <p:graphicEl>
                                              <a:dgm id="{EB2A6C58-E8EF-4EA6-AD73-0D5C51BA3F7A}"/>
                                            </p:graphicEl>
                                          </p:spTgt>
                                        </p:tgtEl>
                                      </p:cBhvr>
                                    </p:animEffect>
                                    <p:anim calcmode="lin" valueType="num">
                                      <p:cBhvr>
                                        <p:cTn id="141" dur="1000" fill="hold"/>
                                        <p:tgtEl>
                                          <p:spTgt spid="4">
                                            <p:graphicEl>
                                              <a:dgm id="{EB2A6C58-E8EF-4EA6-AD73-0D5C51BA3F7A}"/>
                                            </p:graphicEl>
                                          </p:spTgt>
                                        </p:tgtEl>
                                        <p:attrNameLst>
                                          <p:attrName>ppt_x</p:attrName>
                                        </p:attrNameLst>
                                      </p:cBhvr>
                                      <p:tavLst>
                                        <p:tav tm="0">
                                          <p:val>
                                            <p:strVal val="#ppt_x"/>
                                          </p:val>
                                        </p:tav>
                                        <p:tav tm="100000">
                                          <p:val>
                                            <p:strVal val="#ppt_x"/>
                                          </p:val>
                                        </p:tav>
                                      </p:tavLst>
                                    </p:anim>
                                    <p:anim calcmode="lin" valueType="num">
                                      <p:cBhvr>
                                        <p:cTn id="142" dur="900" decel="100000" fill="hold"/>
                                        <p:tgtEl>
                                          <p:spTgt spid="4">
                                            <p:graphicEl>
                                              <a:dgm id="{EB2A6C58-E8EF-4EA6-AD73-0D5C51BA3F7A}"/>
                                            </p:graphicEl>
                                          </p:spTgt>
                                        </p:tgtEl>
                                        <p:attrNameLst>
                                          <p:attrName>ppt_y</p:attrName>
                                        </p:attrNameLst>
                                      </p:cBhvr>
                                      <p:tavLst>
                                        <p:tav tm="0">
                                          <p:val>
                                            <p:strVal val="#ppt_y+1"/>
                                          </p:val>
                                        </p:tav>
                                        <p:tav tm="100000">
                                          <p:val>
                                            <p:strVal val="#ppt_y-.03"/>
                                          </p:val>
                                        </p:tav>
                                      </p:tavLst>
                                    </p:anim>
                                    <p:anim calcmode="lin" valueType="num">
                                      <p:cBhvr>
                                        <p:cTn id="143" dur="100" accel="100000" fill="hold">
                                          <p:stCondLst>
                                            <p:cond delay="900"/>
                                          </p:stCondLst>
                                        </p:cTn>
                                        <p:tgtEl>
                                          <p:spTgt spid="4">
                                            <p:graphicEl>
                                              <a:dgm id="{EB2A6C58-E8EF-4EA6-AD73-0D5C51BA3F7A}"/>
                                            </p:graphicEl>
                                          </p:spTgt>
                                        </p:tgtEl>
                                        <p:attrNameLst>
                                          <p:attrName>ppt_y</p:attrName>
                                        </p:attrNameLst>
                                      </p:cBhvr>
                                      <p:tavLst>
                                        <p:tav tm="0">
                                          <p:val>
                                            <p:strVal val="#ppt_y-.03"/>
                                          </p:val>
                                        </p:tav>
                                        <p:tav tm="100000">
                                          <p:val>
                                            <p:strVal val="#ppt_y"/>
                                          </p:val>
                                        </p:tav>
                                      </p:tavLst>
                                    </p:anim>
                                  </p:childTnLst>
                                </p:cTn>
                              </p:par>
                              <p:par>
                                <p:cTn id="144" presetID="37" presetClass="entr" presetSubtype="0" fill="hold" grpId="0" nodeType="withEffect">
                                  <p:stCondLst>
                                    <p:cond delay="0"/>
                                  </p:stCondLst>
                                  <p:childTnLst>
                                    <p:set>
                                      <p:cBhvr>
                                        <p:cTn id="145" dur="1" fill="hold">
                                          <p:stCondLst>
                                            <p:cond delay="0"/>
                                          </p:stCondLst>
                                        </p:cTn>
                                        <p:tgtEl>
                                          <p:spTgt spid="4">
                                            <p:graphicEl>
                                              <a:dgm id="{0E4E8800-614C-4D3B-BFA5-065D78BB8228}"/>
                                            </p:graphicEl>
                                          </p:spTgt>
                                        </p:tgtEl>
                                        <p:attrNameLst>
                                          <p:attrName>style.visibility</p:attrName>
                                        </p:attrNameLst>
                                      </p:cBhvr>
                                      <p:to>
                                        <p:strVal val="visible"/>
                                      </p:to>
                                    </p:set>
                                    <p:animEffect transition="in" filter="fade">
                                      <p:cBhvr>
                                        <p:cTn id="146" dur="1000"/>
                                        <p:tgtEl>
                                          <p:spTgt spid="4">
                                            <p:graphicEl>
                                              <a:dgm id="{0E4E8800-614C-4D3B-BFA5-065D78BB8228}"/>
                                            </p:graphicEl>
                                          </p:spTgt>
                                        </p:tgtEl>
                                      </p:cBhvr>
                                    </p:animEffect>
                                    <p:anim calcmode="lin" valueType="num">
                                      <p:cBhvr>
                                        <p:cTn id="147" dur="1000" fill="hold"/>
                                        <p:tgtEl>
                                          <p:spTgt spid="4">
                                            <p:graphicEl>
                                              <a:dgm id="{0E4E8800-614C-4D3B-BFA5-065D78BB8228}"/>
                                            </p:graphicEl>
                                          </p:spTgt>
                                        </p:tgtEl>
                                        <p:attrNameLst>
                                          <p:attrName>ppt_x</p:attrName>
                                        </p:attrNameLst>
                                      </p:cBhvr>
                                      <p:tavLst>
                                        <p:tav tm="0">
                                          <p:val>
                                            <p:strVal val="#ppt_x"/>
                                          </p:val>
                                        </p:tav>
                                        <p:tav tm="100000">
                                          <p:val>
                                            <p:strVal val="#ppt_x"/>
                                          </p:val>
                                        </p:tav>
                                      </p:tavLst>
                                    </p:anim>
                                    <p:anim calcmode="lin" valueType="num">
                                      <p:cBhvr>
                                        <p:cTn id="148" dur="900" decel="100000" fill="hold"/>
                                        <p:tgtEl>
                                          <p:spTgt spid="4">
                                            <p:graphicEl>
                                              <a:dgm id="{0E4E8800-614C-4D3B-BFA5-065D78BB8228}"/>
                                            </p:graphicEl>
                                          </p:spTgt>
                                        </p:tgtEl>
                                        <p:attrNameLst>
                                          <p:attrName>ppt_y</p:attrName>
                                        </p:attrNameLst>
                                      </p:cBhvr>
                                      <p:tavLst>
                                        <p:tav tm="0">
                                          <p:val>
                                            <p:strVal val="#ppt_y+1"/>
                                          </p:val>
                                        </p:tav>
                                        <p:tav tm="100000">
                                          <p:val>
                                            <p:strVal val="#ppt_y-.03"/>
                                          </p:val>
                                        </p:tav>
                                      </p:tavLst>
                                    </p:anim>
                                    <p:anim calcmode="lin" valueType="num">
                                      <p:cBhvr>
                                        <p:cTn id="149" dur="100" accel="100000" fill="hold">
                                          <p:stCondLst>
                                            <p:cond delay="900"/>
                                          </p:stCondLst>
                                        </p:cTn>
                                        <p:tgtEl>
                                          <p:spTgt spid="4">
                                            <p:graphicEl>
                                              <a:dgm id="{0E4E8800-614C-4D3B-BFA5-065D78BB8228}"/>
                                            </p:graphicEl>
                                          </p:spTgt>
                                        </p:tgtEl>
                                        <p:attrNameLst>
                                          <p:attrName>ppt_y</p:attrName>
                                        </p:attrNameLst>
                                      </p:cBhvr>
                                      <p:tavLst>
                                        <p:tav tm="0">
                                          <p:val>
                                            <p:strVal val="#ppt_y-.03"/>
                                          </p:val>
                                        </p:tav>
                                        <p:tav tm="100000">
                                          <p:val>
                                            <p:strVal val="#ppt_y"/>
                                          </p:val>
                                        </p:tav>
                                      </p:tavLst>
                                    </p:anim>
                                  </p:childTnLst>
                                </p:cTn>
                              </p:par>
                              <p:par>
                                <p:cTn id="150" presetID="37" presetClass="entr" presetSubtype="0" fill="hold" grpId="0" nodeType="withEffect">
                                  <p:stCondLst>
                                    <p:cond delay="0"/>
                                  </p:stCondLst>
                                  <p:childTnLst>
                                    <p:set>
                                      <p:cBhvr>
                                        <p:cTn id="151" dur="1" fill="hold">
                                          <p:stCondLst>
                                            <p:cond delay="0"/>
                                          </p:stCondLst>
                                        </p:cTn>
                                        <p:tgtEl>
                                          <p:spTgt spid="4">
                                            <p:graphicEl>
                                              <a:dgm id="{6B747CFB-966D-424A-845B-0BCA28FA517D}"/>
                                            </p:graphicEl>
                                          </p:spTgt>
                                        </p:tgtEl>
                                        <p:attrNameLst>
                                          <p:attrName>style.visibility</p:attrName>
                                        </p:attrNameLst>
                                      </p:cBhvr>
                                      <p:to>
                                        <p:strVal val="visible"/>
                                      </p:to>
                                    </p:set>
                                    <p:animEffect transition="in" filter="fade">
                                      <p:cBhvr>
                                        <p:cTn id="152" dur="1000"/>
                                        <p:tgtEl>
                                          <p:spTgt spid="4">
                                            <p:graphicEl>
                                              <a:dgm id="{6B747CFB-966D-424A-845B-0BCA28FA517D}"/>
                                            </p:graphicEl>
                                          </p:spTgt>
                                        </p:tgtEl>
                                      </p:cBhvr>
                                    </p:animEffect>
                                    <p:anim calcmode="lin" valueType="num">
                                      <p:cBhvr>
                                        <p:cTn id="153" dur="1000" fill="hold"/>
                                        <p:tgtEl>
                                          <p:spTgt spid="4">
                                            <p:graphicEl>
                                              <a:dgm id="{6B747CFB-966D-424A-845B-0BCA28FA517D}"/>
                                            </p:graphicEl>
                                          </p:spTgt>
                                        </p:tgtEl>
                                        <p:attrNameLst>
                                          <p:attrName>ppt_x</p:attrName>
                                        </p:attrNameLst>
                                      </p:cBhvr>
                                      <p:tavLst>
                                        <p:tav tm="0">
                                          <p:val>
                                            <p:strVal val="#ppt_x"/>
                                          </p:val>
                                        </p:tav>
                                        <p:tav tm="100000">
                                          <p:val>
                                            <p:strVal val="#ppt_x"/>
                                          </p:val>
                                        </p:tav>
                                      </p:tavLst>
                                    </p:anim>
                                    <p:anim calcmode="lin" valueType="num">
                                      <p:cBhvr>
                                        <p:cTn id="154" dur="900" decel="100000" fill="hold"/>
                                        <p:tgtEl>
                                          <p:spTgt spid="4">
                                            <p:graphicEl>
                                              <a:dgm id="{6B747CFB-966D-424A-845B-0BCA28FA517D}"/>
                                            </p:graphicEl>
                                          </p:spTgt>
                                        </p:tgtEl>
                                        <p:attrNameLst>
                                          <p:attrName>ppt_y</p:attrName>
                                        </p:attrNameLst>
                                      </p:cBhvr>
                                      <p:tavLst>
                                        <p:tav tm="0">
                                          <p:val>
                                            <p:strVal val="#ppt_y+1"/>
                                          </p:val>
                                        </p:tav>
                                        <p:tav tm="100000">
                                          <p:val>
                                            <p:strVal val="#ppt_y-.03"/>
                                          </p:val>
                                        </p:tav>
                                      </p:tavLst>
                                    </p:anim>
                                    <p:anim calcmode="lin" valueType="num">
                                      <p:cBhvr>
                                        <p:cTn id="155" dur="100" accel="100000" fill="hold">
                                          <p:stCondLst>
                                            <p:cond delay="900"/>
                                          </p:stCondLst>
                                        </p:cTn>
                                        <p:tgtEl>
                                          <p:spTgt spid="4">
                                            <p:graphicEl>
                                              <a:dgm id="{6B747CFB-966D-424A-845B-0BCA28FA517D}"/>
                                            </p:graphicEl>
                                          </p:spTgt>
                                        </p:tgtEl>
                                        <p:attrNameLst>
                                          <p:attrName>ppt_y</p:attrName>
                                        </p:attrNameLst>
                                      </p:cBhvr>
                                      <p:tavLst>
                                        <p:tav tm="0">
                                          <p:val>
                                            <p:strVal val="#ppt_y-.03"/>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37" presetClass="entr" presetSubtype="0" fill="hold" grpId="0" nodeType="clickEffect">
                                  <p:stCondLst>
                                    <p:cond delay="0"/>
                                  </p:stCondLst>
                                  <p:childTnLst>
                                    <p:set>
                                      <p:cBhvr>
                                        <p:cTn id="159" dur="1" fill="hold">
                                          <p:stCondLst>
                                            <p:cond delay="0"/>
                                          </p:stCondLst>
                                        </p:cTn>
                                        <p:tgtEl>
                                          <p:spTgt spid="4">
                                            <p:graphicEl>
                                              <a:dgm id="{DF97DACF-5FE2-4D0A-B3F0-2485D7FDD015}"/>
                                            </p:graphicEl>
                                          </p:spTgt>
                                        </p:tgtEl>
                                        <p:attrNameLst>
                                          <p:attrName>style.visibility</p:attrName>
                                        </p:attrNameLst>
                                      </p:cBhvr>
                                      <p:to>
                                        <p:strVal val="visible"/>
                                      </p:to>
                                    </p:set>
                                    <p:animEffect transition="in" filter="fade">
                                      <p:cBhvr>
                                        <p:cTn id="160" dur="1000"/>
                                        <p:tgtEl>
                                          <p:spTgt spid="4">
                                            <p:graphicEl>
                                              <a:dgm id="{DF97DACF-5FE2-4D0A-B3F0-2485D7FDD015}"/>
                                            </p:graphicEl>
                                          </p:spTgt>
                                        </p:tgtEl>
                                      </p:cBhvr>
                                    </p:animEffect>
                                    <p:anim calcmode="lin" valueType="num">
                                      <p:cBhvr>
                                        <p:cTn id="161" dur="1000" fill="hold"/>
                                        <p:tgtEl>
                                          <p:spTgt spid="4">
                                            <p:graphicEl>
                                              <a:dgm id="{DF97DACF-5FE2-4D0A-B3F0-2485D7FDD015}"/>
                                            </p:graphicEl>
                                          </p:spTgt>
                                        </p:tgtEl>
                                        <p:attrNameLst>
                                          <p:attrName>ppt_x</p:attrName>
                                        </p:attrNameLst>
                                      </p:cBhvr>
                                      <p:tavLst>
                                        <p:tav tm="0">
                                          <p:val>
                                            <p:strVal val="#ppt_x"/>
                                          </p:val>
                                        </p:tav>
                                        <p:tav tm="100000">
                                          <p:val>
                                            <p:strVal val="#ppt_x"/>
                                          </p:val>
                                        </p:tav>
                                      </p:tavLst>
                                    </p:anim>
                                    <p:anim calcmode="lin" valueType="num">
                                      <p:cBhvr>
                                        <p:cTn id="162" dur="900" decel="100000" fill="hold"/>
                                        <p:tgtEl>
                                          <p:spTgt spid="4">
                                            <p:graphicEl>
                                              <a:dgm id="{DF97DACF-5FE2-4D0A-B3F0-2485D7FDD015}"/>
                                            </p:graphicEl>
                                          </p:spTgt>
                                        </p:tgtEl>
                                        <p:attrNameLst>
                                          <p:attrName>ppt_y</p:attrName>
                                        </p:attrNameLst>
                                      </p:cBhvr>
                                      <p:tavLst>
                                        <p:tav tm="0">
                                          <p:val>
                                            <p:strVal val="#ppt_y+1"/>
                                          </p:val>
                                        </p:tav>
                                        <p:tav tm="100000">
                                          <p:val>
                                            <p:strVal val="#ppt_y-.03"/>
                                          </p:val>
                                        </p:tav>
                                      </p:tavLst>
                                    </p:anim>
                                    <p:anim calcmode="lin" valueType="num">
                                      <p:cBhvr>
                                        <p:cTn id="163" dur="100" accel="100000" fill="hold">
                                          <p:stCondLst>
                                            <p:cond delay="900"/>
                                          </p:stCondLst>
                                        </p:cTn>
                                        <p:tgtEl>
                                          <p:spTgt spid="4">
                                            <p:graphicEl>
                                              <a:dgm id="{DF97DACF-5FE2-4D0A-B3F0-2485D7FDD015}"/>
                                            </p:graphic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CF2B619-70BF-CEC1-7FFD-2CBFDD0818D8}"/>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4"/>
                </a:solidFill>
              </a:rPr>
              <a:t>NEBUCHADNEZZAR: NEED FOR HUMILITY</a:t>
            </a:r>
          </a:p>
        </p:txBody>
      </p:sp>
      <p:sp>
        <p:nvSpPr>
          <p:cNvPr id="5" name="CuadroTexto 4">
            <a:extLst>
              <a:ext uri="{FF2B5EF4-FFF2-40B4-BE49-F238E27FC236}">
                <a16:creationId xmlns:a16="http://schemas.microsoft.com/office/drawing/2014/main" id="{30DFFC4F-1401-2757-3640-C7120FA579FC}"/>
              </a:ext>
            </a:extLst>
          </p:cNvPr>
          <p:cNvSpPr txBox="1"/>
          <p:nvPr/>
        </p:nvSpPr>
        <p:spPr>
          <a:xfrm>
            <a:off x="2245658" y="645476"/>
            <a:ext cx="7700683" cy="646331"/>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“[God our Savior] wants all men to be saved and come to the knowledge of the truth</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(1 Timothy 2:4)</a:t>
            </a:r>
          </a:p>
        </p:txBody>
      </p:sp>
      <p:sp>
        <p:nvSpPr>
          <p:cNvPr id="6" name="CuadroTexto 5">
            <a:extLst>
              <a:ext uri="{FF2B5EF4-FFF2-40B4-BE49-F238E27FC236}">
                <a16:creationId xmlns:a16="http://schemas.microsoft.com/office/drawing/2014/main" id="{083EACDA-ECF0-420B-197D-031917D123C9}"/>
              </a:ext>
            </a:extLst>
          </p:cNvPr>
          <p:cNvSpPr txBox="1"/>
          <p:nvPr/>
        </p:nvSpPr>
        <p:spPr>
          <a:xfrm>
            <a:off x="2151257" y="1257518"/>
            <a:ext cx="5986992" cy="1323439"/>
          </a:xfrm>
          <a:prstGeom prst="rect">
            <a:avLst/>
          </a:prstGeom>
          <a:noFill/>
        </p:spPr>
        <p:txBody>
          <a:bodyPr wrap="square" rtlCol="0">
            <a:spAutoFit/>
          </a:bodyPr>
          <a:lstStyle/>
          <a:p>
            <a:pPr>
              <a:spcBef>
                <a:spcPts val="600"/>
              </a:spcBef>
            </a:pPr>
            <a:r>
              <a:rPr lang="en-US" sz="2000" b="1" dirty="0"/>
              <a:t>Salvation is not only granted to a special group of “elect”. The atonement made by Jesus encompasses all humanity (1Tim. 2:4). This, of course, includes the king or president of the nation</a:t>
            </a:r>
            <a:r>
              <a:rPr lang="es-ES" sz="2000" b="1" dirty="0"/>
              <a:t>.</a:t>
            </a:r>
          </a:p>
        </p:txBody>
      </p:sp>
      <p:sp>
        <p:nvSpPr>
          <p:cNvPr id="7" name="CuadroTexto 6">
            <a:extLst>
              <a:ext uri="{FF2B5EF4-FFF2-40B4-BE49-F238E27FC236}">
                <a16:creationId xmlns:a16="http://schemas.microsoft.com/office/drawing/2014/main" id="{66456193-F1BB-7AD8-3A7F-4B56E4864323}"/>
              </a:ext>
            </a:extLst>
          </p:cNvPr>
          <p:cNvSpPr txBox="1"/>
          <p:nvPr/>
        </p:nvSpPr>
        <p:spPr>
          <a:xfrm>
            <a:off x="476250" y="5443001"/>
            <a:ext cx="7449794" cy="1323439"/>
          </a:xfrm>
          <a:prstGeom prst="rect">
            <a:avLst/>
          </a:prstGeom>
          <a:noFill/>
        </p:spPr>
        <p:txBody>
          <a:bodyPr wrap="square" rtlCol="0">
            <a:spAutoFit/>
          </a:bodyPr>
          <a:lstStyle/>
          <a:p>
            <a:r>
              <a:rPr lang="en-US" sz="2000" b="1" i="1" u="sng" dirty="0"/>
              <a:t>He elevates faithful people, </a:t>
            </a:r>
            <a:r>
              <a:rPr lang="en-US" sz="2000" b="1" dirty="0"/>
              <a:t>like Daniel, to positions of influence, to use them as bridges to reach the powerful ones (Dan. 4:19, 27</a:t>
            </a:r>
            <a:r>
              <a:rPr lang="es-ES" sz="2000" b="1" dirty="0"/>
              <a:t>).</a:t>
            </a:r>
          </a:p>
          <a:p>
            <a:r>
              <a:rPr lang="en-US" sz="2000" b="1" i="1" u="sng" dirty="0"/>
              <a:t>He intervenes directly </a:t>
            </a:r>
            <a:r>
              <a:rPr lang="en-US" sz="2000" b="1" dirty="0"/>
              <a:t>to humble their pride and arrogance and lead them to recognize their dependence on God (Dan. 4:33-37).</a:t>
            </a:r>
            <a:endParaRPr lang="es-ES" sz="2000" b="1" dirty="0"/>
          </a:p>
        </p:txBody>
      </p:sp>
      <p:pic>
        <p:nvPicPr>
          <p:cNvPr id="9" name="Imagen 8" descr="Hombre caminando en la calle&#10;&#10;Descripción generada automáticamente con confianza media">
            <a:extLst>
              <a:ext uri="{FF2B5EF4-FFF2-40B4-BE49-F238E27FC236}">
                <a16:creationId xmlns:a16="http://schemas.microsoft.com/office/drawing/2014/main" id="{7DB3C193-C910-A717-F484-78D1AEBE6C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12568" y="1525625"/>
            <a:ext cx="2090465" cy="2336698"/>
          </a:xfrm>
          <a:prstGeom prst="rect">
            <a:avLst/>
          </a:prstGeom>
          <a:ln w="38100" cap="sq">
            <a:solidFill>
              <a:schemeClr val="bg1">
                <a:lumMod val="95000"/>
              </a:schemeClr>
            </a:solidFill>
            <a:prstDash val="solid"/>
            <a:miter lim="800000"/>
          </a:ln>
          <a:effectLst>
            <a:outerShdw blurRad="50800" dist="38100" dir="2700000" algn="tl" rotWithShape="0">
              <a:srgbClr val="000000">
                <a:alpha val="43000"/>
              </a:srgbClr>
            </a:outerShdw>
          </a:effectLst>
        </p:spPr>
      </p:pic>
      <p:pic>
        <p:nvPicPr>
          <p:cNvPr id="11" name="Imagen 10" descr="Imagen que contiene persona, interior, parado, ventana&#10;&#10;Descripción generada automáticamente">
            <a:extLst>
              <a:ext uri="{FF2B5EF4-FFF2-40B4-BE49-F238E27FC236}">
                <a16:creationId xmlns:a16="http://schemas.microsoft.com/office/drawing/2014/main" id="{76F1E50A-BF6D-9FA0-84DB-BD36F3C47BB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38249" y="1525625"/>
            <a:ext cx="1659118" cy="2336698"/>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pic>
        <p:nvPicPr>
          <p:cNvPr id="17" name="Imagen 16" descr="Un dibujo de una persona&#10;&#10;Descripción generada automáticamente con confianza baja">
            <a:extLst>
              <a:ext uri="{FF2B5EF4-FFF2-40B4-BE49-F238E27FC236}">
                <a16:creationId xmlns:a16="http://schemas.microsoft.com/office/drawing/2014/main" id="{ACD8514F-E340-1623-ACDE-654B133B48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5347" y="4145006"/>
            <a:ext cx="1824351" cy="2424879"/>
          </a:xfrm>
          <a:prstGeom prst="snip2DiagRect">
            <a:avLst>
              <a:gd name="adj1" fmla="val 18274"/>
              <a:gd name="adj2" fmla="val 0"/>
            </a:avLst>
          </a:prstGeom>
          <a:solidFill>
            <a:srgbClr val="FFFFFF">
              <a:shade val="85000"/>
            </a:srgbClr>
          </a:solidFill>
          <a:ln w="3810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descr="Imagen que contiene edificio, hombre, vistiendo, tabla&#10;&#10;Descripción generada automáticamente">
            <a:extLst>
              <a:ext uri="{FF2B5EF4-FFF2-40B4-BE49-F238E27FC236}">
                <a16:creationId xmlns:a16="http://schemas.microsoft.com/office/drawing/2014/main" id="{13FC6F6A-F076-9830-F954-5576E0FB7E9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009574" y="4145006"/>
            <a:ext cx="1993459" cy="2424879"/>
          </a:xfrm>
          <a:prstGeom prst="snip2DiagRect">
            <a:avLst/>
          </a:prstGeom>
          <a:solidFill>
            <a:srgbClr val="FFFFFF">
              <a:shade val="85000"/>
            </a:srgbClr>
          </a:solidFill>
          <a:ln w="3810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3" name="CuadroTexto 22">
            <a:extLst>
              <a:ext uri="{FF2B5EF4-FFF2-40B4-BE49-F238E27FC236}">
                <a16:creationId xmlns:a16="http://schemas.microsoft.com/office/drawing/2014/main" id="{56F85B29-6624-E5A2-F3E6-282530ED71FC}"/>
              </a:ext>
            </a:extLst>
          </p:cNvPr>
          <p:cNvSpPr txBox="1"/>
          <p:nvPr/>
        </p:nvSpPr>
        <p:spPr>
          <a:xfrm>
            <a:off x="142291" y="4451311"/>
            <a:ext cx="7677976" cy="1015663"/>
          </a:xfrm>
          <a:prstGeom prst="rect">
            <a:avLst/>
          </a:prstGeom>
          <a:noFill/>
        </p:spPr>
        <p:txBody>
          <a:bodyPr wrap="square">
            <a:spAutoFit/>
          </a:bodyPr>
          <a:lstStyle/>
          <a:p>
            <a:pPr>
              <a:spcBef>
                <a:spcPts val="600"/>
              </a:spcBef>
            </a:pPr>
            <a:r>
              <a:rPr lang="en-US" sz="2000" b="1" dirty="0"/>
              <a:t>This is what happened to King Nebuchadnezzar (Dan. 4:30). Through his story, we see that God can use special methods to reach the high ones</a:t>
            </a:r>
            <a:r>
              <a:rPr lang="es-ES" sz="2000" b="1" dirty="0"/>
              <a:t>:</a:t>
            </a:r>
          </a:p>
        </p:txBody>
      </p:sp>
      <p:pic>
        <p:nvPicPr>
          <p:cNvPr id="24" name="Imagen 23">
            <a:extLst>
              <a:ext uri="{FF2B5EF4-FFF2-40B4-BE49-F238E27FC236}">
                <a16:creationId xmlns:a16="http://schemas.microsoft.com/office/drawing/2014/main" id="{BA5B1FEB-C2EF-477D-2981-6CADEE035924}"/>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rcRect/>
          <a:stretch/>
        </p:blipFill>
        <p:spPr>
          <a:xfrm>
            <a:off x="176470" y="1391026"/>
            <a:ext cx="1927162" cy="3055683"/>
          </a:xfrm>
          <a:prstGeom prst="roundRect">
            <a:avLst>
              <a:gd name="adj" fmla="val 0"/>
            </a:avLst>
          </a:prstGeom>
          <a:solidFill>
            <a:srgbClr val="FFFFFF"/>
          </a:solidFill>
          <a:ln w="38100" cap="sq">
            <a:solidFill>
              <a:srgbClr val="C00000"/>
            </a:solidFill>
            <a:miter lim="800000"/>
          </a:ln>
          <a:effectLst/>
          <a:scene3d>
            <a:camera prst="orthographicFront"/>
            <a:lightRig rig="threePt" dir="t">
              <a:rot lat="0" lon="0" rev="2700000"/>
            </a:lightRig>
          </a:scene3d>
          <a:sp3d contourW="6350">
            <a:bevelT h="38100"/>
            <a:contourClr>
              <a:srgbClr val="C0C0C0"/>
            </a:contourClr>
          </a:sp3d>
        </p:spPr>
      </p:pic>
      <p:pic>
        <p:nvPicPr>
          <p:cNvPr id="26" name="Imagen 25" descr="Icono&#10;&#10;Descripción generada automáticamente">
            <a:extLst>
              <a:ext uri="{FF2B5EF4-FFF2-40B4-BE49-F238E27FC236}">
                <a16:creationId xmlns:a16="http://schemas.microsoft.com/office/drawing/2014/main" id="{3E7CF98C-132B-FBB3-1E20-9B8C778BB95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9917" y="5495549"/>
            <a:ext cx="315858" cy="315858"/>
          </a:xfrm>
          <a:prstGeom prst="rect">
            <a:avLst/>
          </a:prstGeom>
        </p:spPr>
      </p:pic>
      <p:pic>
        <p:nvPicPr>
          <p:cNvPr id="27" name="Imagen 26">
            <a:extLst>
              <a:ext uri="{FF2B5EF4-FFF2-40B4-BE49-F238E27FC236}">
                <a16:creationId xmlns:a16="http://schemas.microsoft.com/office/drawing/2014/main" id="{0711E1E8-F50F-945D-173D-4AFED2C2C5A9}"/>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69917" y="6103576"/>
            <a:ext cx="315858" cy="315858"/>
          </a:xfrm>
          <a:prstGeom prst="rect">
            <a:avLst/>
          </a:prstGeom>
        </p:spPr>
      </p:pic>
      <p:sp>
        <p:nvSpPr>
          <p:cNvPr id="4" name="CuadroTexto 3">
            <a:extLst>
              <a:ext uri="{FF2B5EF4-FFF2-40B4-BE49-F238E27FC236}">
                <a16:creationId xmlns:a16="http://schemas.microsoft.com/office/drawing/2014/main" id="{FE523C67-4500-BBFE-BA58-86C7132F07BF}"/>
              </a:ext>
            </a:extLst>
          </p:cNvPr>
          <p:cNvSpPr txBox="1"/>
          <p:nvPr/>
        </p:nvSpPr>
        <p:spPr>
          <a:xfrm>
            <a:off x="2151258" y="2580440"/>
            <a:ext cx="5986992" cy="1631216"/>
          </a:xfrm>
          <a:prstGeom prst="rect">
            <a:avLst/>
          </a:prstGeom>
          <a:noFill/>
        </p:spPr>
        <p:txBody>
          <a:bodyPr wrap="square">
            <a:spAutoFit/>
          </a:bodyPr>
          <a:lstStyle/>
          <a:p>
            <a:pPr>
              <a:spcBef>
                <a:spcPts val="600"/>
              </a:spcBef>
            </a:pPr>
            <a:r>
              <a:rPr lang="en-US" sz="2000" b="1" dirty="0"/>
              <a:t>However, it is practically impossible to approach these kind of people. On the other hand, their position of power can lead them to think that they do not need anything. That, thanks to their knowledge, skill, wealth or intelligence, they can achieve all their goals</a:t>
            </a:r>
            <a:r>
              <a:rPr lang="es-ES" sz="2000" b="1" dirty="0"/>
              <a:t>.</a:t>
            </a:r>
          </a:p>
        </p:txBody>
      </p:sp>
    </p:spTree>
    <p:extLst>
      <p:ext uri="{BB962C8B-B14F-4D97-AF65-F5344CB8AC3E}">
        <p14:creationId xmlns:p14="http://schemas.microsoft.com/office/powerpoint/2010/main" val="35461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ppt_w</p:attrName>
                                        </p:attrNameLst>
                                      </p:cBhvr>
                                      <p:tavLst>
                                        <p:tav tm="0" fmla="#ppt_w*sin(2.5*pi*$)">
                                          <p:val>
                                            <p:fltVal val="0"/>
                                          </p:val>
                                        </p:tav>
                                        <p:tav tm="100000">
                                          <p:val>
                                            <p:fltVal val="1"/>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1000" fill="hold"/>
                                        <p:tgtEl>
                                          <p:spTgt spid="24"/>
                                        </p:tgtEl>
                                        <p:attrNameLst>
                                          <p:attrName>ppt_w</p:attrName>
                                        </p:attrNameLst>
                                      </p:cBhvr>
                                      <p:tavLst>
                                        <p:tav tm="0">
                                          <p:val>
                                            <p:fltVal val="0"/>
                                          </p:val>
                                        </p:tav>
                                        <p:tav tm="100000">
                                          <p:val>
                                            <p:strVal val="#ppt_w"/>
                                          </p:val>
                                        </p:tav>
                                      </p:tavLst>
                                    </p:anim>
                                    <p:anim calcmode="lin" valueType="num">
                                      <p:cBhvr>
                                        <p:cTn id="23" dur="1000" fill="hold"/>
                                        <p:tgtEl>
                                          <p:spTgt spid="24"/>
                                        </p:tgtEl>
                                        <p:attrNameLst>
                                          <p:attrName>ppt_h</p:attrName>
                                        </p:attrNameLst>
                                      </p:cBhvr>
                                      <p:tavLst>
                                        <p:tav tm="0">
                                          <p:val>
                                            <p:fltVal val="0"/>
                                          </p:val>
                                        </p:tav>
                                        <p:tav tm="100000">
                                          <p:val>
                                            <p:strVal val="#ppt_h"/>
                                          </p:val>
                                        </p:tav>
                                      </p:tavLst>
                                    </p:anim>
                                    <p:anim calcmode="lin" valueType="num">
                                      <p:cBhvr>
                                        <p:cTn id="24" dur="1000" fill="hold"/>
                                        <p:tgtEl>
                                          <p:spTgt spid="24"/>
                                        </p:tgtEl>
                                        <p:attrNameLst>
                                          <p:attrName>style.rotation</p:attrName>
                                        </p:attrNameLst>
                                      </p:cBhvr>
                                      <p:tavLst>
                                        <p:tav tm="0">
                                          <p:val>
                                            <p:fltVal val="90"/>
                                          </p:val>
                                        </p:tav>
                                        <p:tav tm="100000">
                                          <p:val>
                                            <p:fltVal val="0"/>
                                          </p:val>
                                        </p:tav>
                                      </p:tavLst>
                                    </p:anim>
                                    <p:animEffect transition="in" filter="fade">
                                      <p:cBhvr>
                                        <p:cTn id="25" dur="10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strips(downLeft)">
                                      <p:cBhvr>
                                        <p:cTn id="30" dur="500"/>
                                        <p:tgtEl>
                                          <p:spTgt spid="11"/>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strips(downRight)">
                                      <p:cBhvr>
                                        <p:cTn id="39" dur="500"/>
                                        <p:tgtEl>
                                          <p:spTgt spid="9"/>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strips(downLeft)">
                                      <p:cBhvr>
                                        <p:cTn id="48" dur="500"/>
                                        <p:tgtEl>
                                          <p:spTgt spid="17"/>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strips(downRight)">
                                      <p:cBhvr>
                                        <p:cTn id="57" dur="500"/>
                                        <p:tgtEl>
                                          <p:spTgt spid="21"/>
                                        </p:tgtEl>
                                      </p:cBhvr>
                                    </p:animEffect>
                                  </p:childTnLst>
                                </p:cTn>
                              </p:par>
                            </p:childTnLst>
                          </p:cTn>
                        </p:par>
                        <p:par>
                          <p:cTn id="58" fill="hold">
                            <p:stCondLst>
                              <p:cond delay="500"/>
                            </p:stCondLst>
                            <p:childTnLst>
                              <p:par>
                                <p:cTn id="59" presetID="53" presetClass="entr" presetSubtype="16" fill="hold" nodeType="after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p:cTn id="61" dur="500" fill="hold"/>
                                        <p:tgtEl>
                                          <p:spTgt spid="26"/>
                                        </p:tgtEl>
                                        <p:attrNameLst>
                                          <p:attrName>ppt_w</p:attrName>
                                        </p:attrNameLst>
                                      </p:cBhvr>
                                      <p:tavLst>
                                        <p:tav tm="0">
                                          <p:val>
                                            <p:fltVal val="0"/>
                                          </p:val>
                                        </p:tav>
                                        <p:tav tm="100000">
                                          <p:val>
                                            <p:strVal val="#ppt_w"/>
                                          </p:val>
                                        </p:tav>
                                      </p:tavLst>
                                    </p:anim>
                                    <p:anim calcmode="lin" valueType="num">
                                      <p:cBhvr>
                                        <p:cTn id="62" dur="500" fill="hold"/>
                                        <p:tgtEl>
                                          <p:spTgt spid="26"/>
                                        </p:tgtEl>
                                        <p:attrNameLst>
                                          <p:attrName>ppt_h</p:attrName>
                                        </p:attrNameLst>
                                      </p:cBhvr>
                                      <p:tavLst>
                                        <p:tav tm="0">
                                          <p:val>
                                            <p:fltVal val="0"/>
                                          </p:val>
                                        </p:tav>
                                        <p:tav tm="100000">
                                          <p:val>
                                            <p:strVal val="#ppt_h"/>
                                          </p:val>
                                        </p:tav>
                                      </p:tavLst>
                                    </p:anim>
                                    <p:animEffect transition="in" filter="fade">
                                      <p:cBhvr>
                                        <p:cTn id="63" dur="500"/>
                                        <p:tgtEl>
                                          <p:spTgt spid="26"/>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7">
                                            <p:txEl>
                                              <p:pRg st="0" end="0"/>
                                            </p:txEl>
                                          </p:spTgt>
                                        </p:tgtEl>
                                        <p:attrNameLst>
                                          <p:attrName>style.visibility</p:attrName>
                                        </p:attrNameLst>
                                      </p:cBhvr>
                                      <p:to>
                                        <p:strVal val="visible"/>
                                      </p:to>
                                    </p:set>
                                    <p:animEffect transition="in" filter="wipe(left)">
                                      <p:cBhvr>
                                        <p:cTn id="67" dur="500"/>
                                        <p:tgtEl>
                                          <p:spTgt spid="7">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p:cTn id="72" dur="500" fill="hold"/>
                                        <p:tgtEl>
                                          <p:spTgt spid="27"/>
                                        </p:tgtEl>
                                        <p:attrNameLst>
                                          <p:attrName>ppt_w</p:attrName>
                                        </p:attrNameLst>
                                      </p:cBhvr>
                                      <p:tavLst>
                                        <p:tav tm="0">
                                          <p:val>
                                            <p:fltVal val="0"/>
                                          </p:val>
                                        </p:tav>
                                        <p:tav tm="100000">
                                          <p:val>
                                            <p:strVal val="#ppt_w"/>
                                          </p:val>
                                        </p:tav>
                                      </p:tavLst>
                                    </p:anim>
                                    <p:anim calcmode="lin" valueType="num">
                                      <p:cBhvr>
                                        <p:cTn id="73" dur="500" fill="hold"/>
                                        <p:tgtEl>
                                          <p:spTgt spid="27"/>
                                        </p:tgtEl>
                                        <p:attrNameLst>
                                          <p:attrName>ppt_h</p:attrName>
                                        </p:attrNameLst>
                                      </p:cBhvr>
                                      <p:tavLst>
                                        <p:tav tm="0">
                                          <p:val>
                                            <p:fltVal val="0"/>
                                          </p:val>
                                        </p:tav>
                                        <p:tav tm="100000">
                                          <p:val>
                                            <p:strVal val="#ppt_h"/>
                                          </p:val>
                                        </p:tav>
                                      </p:tavLst>
                                    </p:anim>
                                    <p:animEffect transition="in" filter="fade">
                                      <p:cBhvr>
                                        <p:cTn id="74" dur="500"/>
                                        <p:tgtEl>
                                          <p:spTgt spid="27"/>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7">
                                            <p:txEl>
                                              <p:pRg st="1" end="1"/>
                                            </p:txEl>
                                          </p:spTgt>
                                        </p:tgtEl>
                                        <p:attrNameLst>
                                          <p:attrName>style.visibility</p:attrName>
                                        </p:attrNameLst>
                                      </p:cBhvr>
                                      <p:to>
                                        <p:strVal val="visible"/>
                                      </p:to>
                                    </p:set>
                                    <p:animEffect transition="in" filter="wipe(left)">
                                      <p:cBhvr>
                                        <p:cTn id="7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uiExpand="1" build="p"/>
      <p:bldP spid="2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8C178D-DC05-93CC-DBCD-592F39E5FCAF}"/>
              </a:ext>
            </a:extLst>
          </p:cNvPr>
          <p:cNvSpPr txBox="1"/>
          <p:nvPr/>
        </p:nvSpPr>
        <p:spPr>
          <a:xfrm>
            <a:off x="0" y="0"/>
            <a:ext cx="12192000" cy="769441"/>
          </a:xfrm>
          <a:prstGeom prst="rect">
            <a:avLst/>
          </a:prstGeom>
          <a:noFill/>
        </p:spPr>
        <p:txBody>
          <a:bodyPr wrap="square">
            <a:spAutoFit/>
          </a:bodyPr>
          <a:lstStyle/>
          <a:p>
            <a:pPr algn="ctr"/>
            <a:r>
              <a:rPr lang="en-US" sz="4400" b="1" dirty="0">
                <a:ln w="22225">
                  <a:solidFill>
                    <a:schemeClr val="accent2"/>
                  </a:solidFill>
                  <a:prstDash val="solid"/>
                </a:ln>
                <a:solidFill>
                  <a:schemeClr val="accent2">
                    <a:lumMod val="40000"/>
                    <a:lumOff val="60000"/>
                  </a:schemeClr>
                </a:solidFill>
              </a:rPr>
              <a:t>NAAMAN: NEED OF TIME TO GROW</a:t>
            </a:r>
            <a:endParaRPr lang="es-ES" sz="4400" b="1" dirty="0">
              <a:ln w="22225">
                <a:solidFill>
                  <a:schemeClr val="accent2"/>
                </a:solidFill>
                <a:prstDash val="solid"/>
              </a:ln>
              <a:solidFill>
                <a:schemeClr val="accent2">
                  <a:lumMod val="40000"/>
                  <a:lumOff val="60000"/>
                </a:schemeClr>
              </a:solidFill>
            </a:endParaRPr>
          </a:p>
        </p:txBody>
      </p:sp>
      <p:sp>
        <p:nvSpPr>
          <p:cNvPr id="5" name="CuadroTexto 4">
            <a:extLst>
              <a:ext uri="{FF2B5EF4-FFF2-40B4-BE49-F238E27FC236}">
                <a16:creationId xmlns:a16="http://schemas.microsoft.com/office/drawing/2014/main" id="{2F3AE8A7-D908-DC85-88FB-55C9D62B0DF5}"/>
              </a:ext>
            </a:extLst>
          </p:cNvPr>
          <p:cNvSpPr txBox="1"/>
          <p:nvPr/>
        </p:nvSpPr>
        <p:spPr>
          <a:xfrm>
            <a:off x="259977" y="593585"/>
            <a:ext cx="11672046" cy="923330"/>
          </a:xfrm>
          <a:prstGeom prst="rect">
            <a:avLst/>
          </a:prstGeom>
          <a:noFill/>
        </p:spPr>
        <p:txBody>
          <a:bodyPr wrap="square">
            <a:spAutoFit/>
          </a:bodyPr>
          <a:lstStyle/>
          <a:p>
            <a:pPr algn="ctr"/>
            <a:r>
              <a:rPr lang="es-ES" b="1" dirty="0">
                <a:solidFill>
                  <a:schemeClr val="accent6">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6">
                    <a:lumMod val="60000"/>
                    <a:lumOff val="40000"/>
                  </a:schemeClr>
                </a:solidFill>
                <a:effectLst>
                  <a:outerShdw blurRad="38100" dist="38100" dir="2700000" algn="tl">
                    <a:srgbClr val="000000">
                      <a:alpha val="43137"/>
                    </a:srgbClr>
                  </a:outerShdw>
                </a:effectLst>
                <a:latin typeface="Comic Sans MS" panose="030F0702030302020204" pitchFamily="66" charset="0"/>
              </a:rPr>
              <a:t>But may the Lord forgive your servant for this one thing: When my master enters the temple of Rimmon to bow down and he is leaning on my arm and I have to bow there also—when I bow down in the temple of Rimmon, may the Lord forgive your servant for this</a:t>
            </a:r>
            <a:r>
              <a:rPr lang="es-ES" b="1" dirty="0">
                <a:solidFill>
                  <a:schemeClr val="accent6">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6">
                    <a:lumMod val="60000"/>
                    <a:lumOff val="40000"/>
                  </a:schemeClr>
                </a:solidFill>
                <a:effectLst>
                  <a:outerShdw blurRad="38100" dist="38100" dir="2700000" algn="tl">
                    <a:srgbClr val="000000">
                      <a:alpha val="43137"/>
                    </a:srgbClr>
                  </a:outerShdw>
                </a:effectLst>
                <a:latin typeface="Comic Sans MS" panose="030F0702030302020204" pitchFamily="66" charset="0"/>
              </a:rPr>
              <a:t>(2nd Kings 5 :18 NIV)</a:t>
            </a:r>
          </a:p>
        </p:txBody>
      </p:sp>
      <p:sp>
        <p:nvSpPr>
          <p:cNvPr id="6" name="CuadroTexto 5">
            <a:extLst>
              <a:ext uri="{FF2B5EF4-FFF2-40B4-BE49-F238E27FC236}">
                <a16:creationId xmlns:a16="http://schemas.microsoft.com/office/drawing/2014/main" id="{6CC58DB3-9EED-B661-A116-2F396163F4BA}"/>
              </a:ext>
            </a:extLst>
          </p:cNvPr>
          <p:cNvSpPr txBox="1"/>
          <p:nvPr/>
        </p:nvSpPr>
        <p:spPr>
          <a:xfrm>
            <a:off x="1463625" y="1673116"/>
            <a:ext cx="8663353" cy="1015663"/>
          </a:xfrm>
          <a:prstGeom prst="rect">
            <a:avLst/>
          </a:prstGeom>
          <a:noFill/>
        </p:spPr>
        <p:txBody>
          <a:bodyPr wrap="square" rtlCol="0">
            <a:spAutoFit/>
          </a:bodyPr>
          <a:lstStyle/>
          <a:p>
            <a:pPr>
              <a:spcBef>
                <a:spcPts val="600"/>
              </a:spcBef>
            </a:pPr>
            <a:r>
              <a:rPr lang="en-US" sz="2000" b="1" dirty="0"/>
              <a:t>Naaman was a “great” person in Syria (2 Kings 5:1). Using a girl, God guided him to the prophet Elisha to be healed of his leprosy (2 Kings 5:2-3, 9-14). At that moment, Naaman gave his life to God and decided to serve Him (2 Kings 5:17</a:t>
            </a:r>
            <a:r>
              <a:rPr lang="es-ES" sz="2000" b="1" dirty="0"/>
              <a:t>).</a:t>
            </a:r>
          </a:p>
        </p:txBody>
      </p:sp>
      <p:pic>
        <p:nvPicPr>
          <p:cNvPr id="4" name="Imagen 3" descr="Un grupo de personas disfrazadas&#10;&#10;Descripción generada automáticamente con confianza baja">
            <a:extLst>
              <a:ext uri="{FF2B5EF4-FFF2-40B4-BE49-F238E27FC236}">
                <a16:creationId xmlns:a16="http://schemas.microsoft.com/office/drawing/2014/main" id="{344BDD8E-5F7E-3A29-BC00-4DD4D0990D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98403" y="1516915"/>
            <a:ext cx="1963608" cy="2635627"/>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descr="Dibujo de una persona&#10;&#10;Descripción generada automáticamente con confianza baja">
            <a:extLst>
              <a:ext uri="{FF2B5EF4-FFF2-40B4-BE49-F238E27FC236}">
                <a16:creationId xmlns:a16="http://schemas.microsoft.com/office/drawing/2014/main" id="{01AEDA32-5796-A764-6BBC-C045F40B5D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646" y="1764352"/>
            <a:ext cx="1445543" cy="2156619"/>
          </a:xfrm>
          <a:prstGeom prst="rect">
            <a:avLst/>
          </a:prstGeom>
          <a:effectLst>
            <a:outerShdw blurRad="50800" dist="38100" dir="8100000" algn="tr" rotWithShape="0">
              <a:prstClr val="black">
                <a:alpha val="40000"/>
              </a:prstClr>
            </a:outerShdw>
          </a:effectLst>
        </p:spPr>
      </p:pic>
      <p:pic>
        <p:nvPicPr>
          <p:cNvPr id="10" name="Imagen 9">
            <a:extLst>
              <a:ext uri="{FF2B5EF4-FFF2-40B4-BE49-F238E27FC236}">
                <a16:creationId xmlns:a16="http://schemas.microsoft.com/office/drawing/2014/main" id="{F4E8A79E-F40E-6C12-BB5C-AA8714EBE52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668" r="-151"/>
          <a:stretch/>
        </p:blipFill>
        <p:spPr>
          <a:xfrm>
            <a:off x="259977" y="4049965"/>
            <a:ext cx="3260149" cy="2540308"/>
          </a:xfrm>
          <a:prstGeom prst="ellipse">
            <a:avLst/>
          </a:prstGeom>
          <a:ln w="3175" cap="rnd">
            <a:solidFill>
              <a:schemeClr val="accent6">
                <a:lumMod val="60000"/>
                <a:lumOff val="40000"/>
              </a:schemeClr>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1" name="Imagen 10">
            <a:extLst>
              <a:ext uri="{FF2B5EF4-FFF2-40B4-BE49-F238E27FC236}">
                <a16:creationId xmlns:a16="http://schemas.microsoft.com/office/drawing/2014/main" id="{E2C3E0C4-CA33-F8E1-D62D-1586C8FB3DA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591676" y="4259655"/>
            <a:ext cx="2432236" cy="2392496"/>
          </a:xfrm>
          <a:prstGeom prst="roundRect">
            <a:avLst>
              <a:gd name="adj" fmla="val 870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CuadroTexto 12">
            <a:extLst>
              <a:ext uri="{FF2B5EF4-FFF2-40B4-BE49-F238E27FC236}">
                <a16:creationId xmlns:a16="http://schemas.microsoft.com/office/drawing/2014/main" id="{AE34001E-1297-E0A4-FF6E-B54A8B0534A2}"/>
              </a:ext>
            </a:extLst>
          </p:cNvPr>
          <p:cNvSpPr txBox="1"/>
          <p:nvPr/>
        </p:nvSpPr>
        <p:spPr>
          <a:xfrm>
            <a:off x="3672264" y="4066817"/>
            <a:ext cx="5852736" cy="1323439"/>
          </a:xfrm>
          <a:prstGeom prst="rect">
            <a:avLst/>
          </a:prstGeom>
          <a:noFill/>
        </p:spPr>
        <p:txBody>
          <a:bodyPr wrap="square">
            <a:spAutoFit/>
          </a:bodyPr>
          <a:lstStyle/>
          <a:p>
            <a:pPr>
              <a:spcBef>
                <a:spcPts val="600"/>
              </a:spcBef>
            </a:pPr>
            <a:r>
              <a:rPr lang="en-US" sz="2000" b="1" dirty="0"/>
              <a:t>His second request was “permission to sin” (2 Kings 5:18). He knew that his political obligations were going to conflict with his new faith. But Elisha did not rebuke him, nor correct his error (2 Kings 5:19). Why</a:t>
            </a:r>
            <a:r>
              <a:rPr lang="es-ES" sz="2000" b="1" dirty="0"/>
              <a:t>?</a:t>
            </a:r>
          </a:p>
        </p:txBody>
      </p:sp>
      <p:sp>
        <p:nvSpPr>
          <p:cNvPr id="7" name="CuadroTexto 6">
            <a:extLst>
              <a:ext uri="{FF2B5EF4-FFF2-40B4-BE49-F238E27FC236}">
                <a16:creationId xmlns:a16="http://schemas.microsoft.com/office/drawing/2014/main" id="{980D9D21-E08C-39B8-065D-BC91063F171C}"/>
              </a:ext>
            </a:extLst>
          </p:cNvPr>
          <p:cNvSpPr txBox="1"/>
          <p:nvPr/>
        </p:nvSpPr>
        <p:spPr>
          <a:xfrm>
            <a:off x="1569614" y="2688779"/>
            <a:ext cx="8422800" cy="1323439"/>
          </a:xfrm>
          <a:prstGeom prst="rect">
            <a:avLst/>
          </a:prstGeom>
          <a:noFill/>
        </p:spPr>
        <p:txBody>
          <a:bodyPr wrap="square">
            <a:spAutoFit/>
          </a:bodyPr>
          <a:lstStyle/>
          <a:p>
            <a:pPr>
              <a:spcBef>
                <a:spcPts val="600"/>
              </a:spcBef>
            </a:pPr>
            <a:r>
              <a:rPr lang="en-US" sz="2000" b="1" dirty="0"/>
              <a:t>But his knowledge of God was limited. It took “the load of a couple of mules” to be able to worship him. After all, the god Rimmon lived in Syria and the true God in Israel. So (according to his knowledge) he needed to take some land from Israel to Damascus so he could worship the God of Israel</a:t>
            </a:r>
            <a:r>
              <a:rPr lang="es-ES" sz="2000" b="1" dirty="0"/>
              <a:t>.</a:t>
            </a:r>
          </a:p>
        </p:txBody>
      </p:sp>
      <p:sp>
        <p:nvSpPr>
          <p:cNvPr id="12" name="CuadroTexto 11">
            <a:extLst>
              <a:ext uri="{FF2B5EF4-FFF2-40B4-BE49-F238E27FC236}">
                <a16:creationId xmlns:a16="http://schemas.microsoft.com/office/drawing/2014/main" id="{231561E3-0533-839A-0525-FEF2AE0F9D03}"/>
              </a:ext>
            </a:extLst>
          </p:cNvPr>
          <p:cNvSpPr txBox="1"/>
          <p:nvPr/>
        </p:nvSpPr>
        <p:spPr>
          <a:xfrm>
            <a:off x="3672264" y="5390256"/>
            <a:ext cx="5852736" cy="1015663"/>
          </a:xfrm>
          <a:prstGeom prst="rect">
            <a:avLst/>
          </a:prstGeom>
          <a:noFill/>
        </p:spPr>
        <p:txBody>
          <a:bodyPr wrap="square">
            <a:spAutoFit/>
          </a:bodyPr>
          <a:lstStyle/>
          <a:p>
            <a:pPr>
              <a:spcBef>
                <a:spcPts val="600"/>
              </a:spcBef>
            </a:pPr>
            <a:r>
              <a:rPr lang="en-US" sz="2000" b="1" dirty="0"/>
              <a:t>Naaman needed time to grow, time to know God, time to change. Perhaps to help him grow, Elisha later visited Damascus (2 Kings 8:7</a:t>
            </a:r>
            <a:r>
              <a:rPr lang="es-ES" sz="2000" b="1" dirty="0"/>
              <a:t>).</a:t>
            </a:r>
          </a:p>
        </p:txBody>
      </p:sp>
    </p:spTree>
    <p:extLst>
      <p:ext uri="{BB962C8B-B14F-4D97-AF65-F5344CB8AC3E}">
        <p14:creationId xmlns:p14="http://schemas.microsoft.com/office/powerpoint/2010/main" val="260236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900" decel="100000" fill="hold"/>
                                        <p:tgtEl>
                                          <p:spTgt spid="8"/>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900" decel="100000" fill="hold"/>
                                        <p:tgtEl>
                                          <p:spTgt spid="6"/>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900" decel="100000" fill="hold"/>
                                        <p:tgtEl>
                                          <p:spTgt spid="4"/>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edge">
                                      <p:cBhvr>
                                        <p:cTn id="41" dur="1000"/>
                                        <p:tgtEl>
                                          <p:spTgt spid="10"/>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290">
                                          <p:stCondLst>
                                            <p:cond delay="0"/>
                                          </p:stCondLst>
                                        </p:cTn>
                                        <p:tgtEl>
                                          <p:spTgt spid="11"/>
                                        </p:tgtEl>
                                      </p:cBhvr>
                                    </p:animEffect>
                                    <p:anim calcmode="lin" valueType="num">
                                      <p:cBhvr>
                                        <p:cTn id="51"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2"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3"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54"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55"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56" dur="13">
                                          <p:stCondLst>
                                            <p:cond delay="325"/>
                                          </p:stCondLst>
                                        </p:cTn>
                                        <p:tgtEl>
                                          <p:spTgt spid="11"/>
                                        </p:tgtEl>
                                      </p:cBhvr>
                                      <p:to x="100000" y="60000"/>
                                    </p:animScale>
                                    <p:animScale>
                                      <p:cBhvr>
                                        <p:cTn id="57" dur="83" decel="50000">
                                          <p:stCondLst>
                                            <p:cond delay="338"/>
                                          </p:stCondLst>
                                        </p:cTn>
                                        <p:tgtEl>
                                          <p:spTgt spid="11"/>
                                        </p:tgtEl>
                                      </p:cBhvr>
                                      <p:to x="100000" y="100000"/>
                                    </p:animScale>
                                    <p:animScale>
                                      <p:cBhvr>
                                        <p:cTn id="58" dur="13">
                                          <p:stCondLst>
                                            <p:cond delay="656"/>
                                          </p:stCondLst>
                                        </p:cTn>
                                        <p:tgtEl>
                                          <p:spTgt spid="11"/>
                                        </p:tgtEl>
                                      </p:cBhvr>
                                      <p:to x="100000" y="80000"/>
                                    </p:animScale>
                                    <p:animScale>
                                      <p:cBhvr>
                                        <p:cTn id="59" dur="83" decel="50000">
                                          <p:stCondLst>
                                            <p:cond delay="669"/>
                                          </p:stCondLst>
                                        </p:cTn>
                                        <p:tgtEl>
                                          <p:spTgt spid="11"/>
                                        </p:tgtEl>
                                      </p:cBhvr>
                                      <p:to x="100000" y="100000"/>
                                    </p:animScale>
                                    <p:animScale>
                                      <p:cBhvr>
                                        <p:cTn id="60" dur="13">
                                          <p:stCondLst>
                                            <p:cond delay="821"/>
                                          </p:stCondLst>
                                        </p:cTn>
                                        <p:tgtEl>
                                          <p:spTgt spid="11"/>
                                        </p:tgtEl>
                                      </p:cBhvr>
                                      <p:to x="100000" y="90000"/>
                                    </p:animScale>
                                    <p:animScale>
                                      <p:cBhvr>
                                        <p:cTn id="61" dur="83" decel="50000">
                                          <p:stCondLst>
                                            <p:cond delay="834"/>
                                          </p:stCondLst>
                                        </p:cTn>
                                        <p:tgtEl>
                                          <p:spTgt spid="11"/>
                                        </p:tgtEl>
                                      </p:cBhvr>
                                      <p:to x="100000" y="100000"/>
                                    </p:animScale>
                                    <p:animScale>
                                      <p:cBhvr>
                                        <p:cTn id="62" dur="13">
                                          <p:stCondLst>
                                            <p:cond delay="904"/>
                                          </p:stCondLst>
                                        </p:cTn>
                                        <p:tgtEl>
                                          <p:spTgt spid="11"/>
                                        </p:tgtEl>
                                      </p:cBhvr>
                                      <p:to x="100000" y="95000"/>
                                    </p:animScale>
                                    <p:animScale>
                                      <p:cBhvr>
                                        <p:cTn id="63" dur="83" decel="50000">
                                          <p:stCondLst>
                                            <p:cond delay="917"/>
                                          </p:stCondLst>
                                        </p:cTn>
                                        <p:tgtEl>
                                          <p:spTgt spid="11"/>
                                        </p:tgtEl>
                                      </p:cBhvr>
                                      <p:to x="100000" y="100000"/>
                                    </p:animScale>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left)">
                                      <p:cBhvr>
                                        <p:cTn id="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3" grpId="0"/>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0E21D110-120F-96AC-EE7E-029AF9FC318F}"/>
              </a:ext>
            </a:extLst>
          </p:cNvPr>
          <p:cNvSpPr>
            <a:spLocks noGrp="1" noRot="1" noMove="1" noResize="1" noEditPoints="1" noAdjustHandles="1" noChangeArrowheads="1" noChangeShapeType="1"/>
          </p:cNvSpPr>
          <p:nvPr/>
        </p:nvSpPr>
        <p:spPr>
          <a:xfrm>
            <a:off x="0" y="1265819"/>
            <a:ext cx="12192000" cy="5604183"/>
          </a:xfrm>
          <a:prstGeom prst="rect">
            <a:avLst/>
          </a:prstGeom>
          <a:solidFill>
            <a:schemeClr val="accent2">
              <a:lumMod val="20000"/>
              <a:lumOff val="80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B0BDAAD7-1BFD-01F2-4AC3-E5ACC0E67F45}"/>
              </a:ext>
            </a:extLst>
          </p:cNvPr>
          <p:cNvSpPr txBox="1"/>
          <p:nvPr/>
        </p:nvSpPr>
        <p:spPr>
          <a:xfrm>
            <a:off x="0" y="-9525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a:ln/>
                <a:solidFill>
                  <a:schemeClr val="accent3"/>
                </a:solidFill>
              </a:rPr>
              <a:t>NICODEMUS: NEED OF THE SAVIOR</a:t>
            </a:r>
            <a:endParaRPr lang="es-ES" sz="4400" b="1" dirty="0">
              <a:ln/>
              <a:solidFill>
                <a:schemeClr val="accent3"/>
              </a:solidFill>
            </a:endParaRPr>
          </a:p>
        </p:txBody>
      </p:sp>
      <p:sp>
        <p:nvSpPr>
          <p:cNvPr id="5" name="CuadroTexto 4">
            <a:extLst>
              <a:ext uri="{FF2B5EF4-FFF2-40B4-BE49-F238E27FC236}">
                <a16:creationId xmlns:a16="http://schemas.microsoft.com/office/drawing/2014/main" id="{4C498825-C053-4458-BC47-6F559B4DCB31}"/>
              </a:ext>
            </a:extLst>
          </p:cNvPr>
          <p:cNvSpPr txBox="1"/>
          <p:nvPr/>
        </p:nvSpPr>
        <p:spPr>
          <a:xfrm>
            <a:off x="972670" y="560098"/>
            <a:ext cx="10246659"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tx2">
                    <a:lumMod val="75000"/>
                  </a:schemeClr>
                </a:solidFill>
                <a:latin typeface="Comic Sans MS" panose="030F0702030302020204" pitchFamily="66" charset="0"/>
              </a:rPr>
              <a:t>“</a:t>
            </a:r>
            <a:r>
              <a:rPr lang="en-US" b="1" dirty="0">
                <a:solidFill>
                  <a:schemeClr val="tx2">
                    <a:lumMod val="75000"/>
                  </a:schemeClr>
                </a:solidFill>
                <a:latin typeface="Comic Sans MS" panose="030F0702030302020204" pitchFamily="66" charset="0"/>
              </a:rPr>
              <a:t>Now there was a Pharisee, a man named Nicodemus who was a member of the Jewish ruling council. </a:t>
            </a:r>
            <a:r>
              <a:rPr lang="en-US" b="1">
                <a:solidFill>
                  <a:schemeClr val="tx2">
                    <a:lumMod val="75000"/>
                  </a:schemeClr>
                </a:solidFill>
                <a:latin typeface="Comic Sans MS" panose="030F0702030302020204" pitchFamily="66" charset="0"/>
              </a:rPr>
              <a:t>He </a:t>
            </a:r>
            <a:r>
              <a:rPr lang="en-US" b="1" dirty="0">
                <a:solidFill>
                  <a:schemeClr val="tx2">
                    <a:lumMod val="75000"/>
                  </a:schemeClr>
                </a:solidFill>
                <a:latin typeface="Comic Sans MS" panose="030F0702030302020204" pitchFamily="66" charset="0"/>
              </a:rPr>
              <a:t>came to Jesus at </a:t>
            </a:r>
            <a:r>
              <a:rPr lang="en-US" b="1">
                <a:solidFill>
                  <a:schemeClr val="tx2">
                    <a:lumMod val="75000"/>
                  </a:schemeClr>
                </a:solidFill>
                <a:latin typeface="Comic Sans MS" panose="030F0702030302020204" pitchFamily="66" charset="0"/>
              </a:rPr>
              <a:t>night…</a:t>
            </a:r>
            <a:r>
              <a:rPr lang="es-ES" b="1">
                <a:solidFill>
                  <a:schemeClr val="tx2">
                    <a:lumMod val="75000"/>
                  </a:schemeClr>
                </a:solidFill>
                <a:latin typeface="Comic Sans MS" panose="030F0702030302020204" pitchFamily="66" charset="0"/>
              </a:rPr>
              <a:t>” </a:t>
            </a:r>
            <a:r>
              <a:rPr lang="es-ES" sz="1400" b="1" dirty="0">
                <a:solidFill>
                  <a:schemeClr val="tx2">
                    <a:lumMod val="75000"/>
                  </a:schemeClr>
                </a:solidFill>
                <a:latin typeface="Comic Sans MS" panose="030F0702030302020204" pitchFamily="66" charset="0"/>
              </a:rPr>
              <a:t>(John 3:1-2a)</a:t>
            </a:r>
          </a:p>
        </p:txBody>
      </p:sp>
      <p:sp>
        <p:nvSpPr>
          <p:cNvPr id="6" name="CuadroTexto 5">
            <a:extLst>
              <a:ext uri="{FF2B5EF4-FFF2-40B4-BE49-F238E27FC236}">
                <a16:creationId xmlns:a16="http://schemas.microsoft.com/office/drawing/2014/main" id="{E9C9CB53-60D8-27B8-1BA0-9051AF61DDF7}"/>
              </a:ext>
            </a:extLst>
          </p:cNvPr>
          <p:cNvSpPr txBox="1"/>
          <p:nvPr/>
        </p:nvSpPr>
        <p:spPr>
          <a:xfrm>
            <a:off x="89647" y="1265819"/>
            <a:ext cx="8168528" cy="1015663"/>
          </a:xfrm>
          <a:prstGeom prst="rect">
            <a:avLst/>
          </a:prstGeom>
          <a:noFill/>
        </p:spPr>
        <p:txBody>
          <a:bodyPr wrap="square" rtlCol="0">
            <a:spAutoFit/>
          </a:bodyPr>
          <a:lstStyle/>
          <a:p>
            <a:pPr>
              <a:spcBef>
                <a:spcPts val="600"/>
              </a:spcBef>
            </a:pPr>
            <a:r>
              <a:rPr lang="en-US" sz="2000" b="1" dirty="0"/>
              <a:t>Despite recognizing that Jesus' teaching came from God (John 3:2), Nicodemus, the “teacher of Israel” (John 3:10), was reluctant to openly acknowledge that he was a follower of the Master of Galilee</a:t>
            </a:r>
            <a:r>
              <a:rPr lang="es-ES" sz="2000" b="1" dirty="0"/>
              <a:t>.</a:t>
            </a:r>
          </a:p>
        </p:txBody>
      </p:sp>
      <p:pic>
        <p:nvPicPr>
          <p:cNvPr id="12" name="Imagen 11" descr="Imagen que contiene persona, hombre, mujer, banca&#10;&#10;Descripción generada automáticamente">
            <a:extLst>
              <a:ext uri="{FF2B5EF4-FFF2-40B4-BE49-F238E27FC236}">
                <a16:creationId xmlns:a16="http://schemas.microsoft.com/office/drawing/2014/main" id="{3C4DFDA4-E490-4A6C-ED6D-C39EBFEFDE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7233" y="1424789"/>
            <a:ext cx="3648444" cy="526217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4" name="CuadroTexto 13">
            <a:extLst>
              <a:ext uri="{FF2B5EF4-FFF2-40B4-BE49-F238E27FC236}">
                <a16:creationId xmlns:a16="http://schemas.microsoft.com/office/drawing/2014/main" id="{0A1F07A8-CFD2-420A-8DB4-3DFB5172E609}"/>
              </a:ext>
            </a:extLst>
          </p:cNvPr>
          <p:cNvSpPr txBox="1"/>
          <p:nvPr/>
        </p:nvSpPr>
        <p:spPr>
          <a:xfrm>
            <a:off x="2783444" y="5088559"/>
            <a:ext cx="5539258" cy="1631216"/>
          </a:xfrm>
          <a:prstGeom prst="rect">
            <a:avLst/>
          </a:prstGeom>
          <a:noFill/>
        </p:spPr>
        <p:txBody>
          <a:bodyPr wrap="square">
            <a:spAutoFit/>
          </a:bodyPr>
          <a:lstStyle/>
          <a:p>
            <a:pPr>
              <a:spcBef>
                <a:spcPts val="600"/>
              </a:spcBef>
            </a:pPr>
            <a:r>
              <a:rPr lang="es-ES" sz="2000" b="1" dirty="0"/>
              <a:t>“</a:t>
            </a:r>
            <a:r>
              <a:rPr lang="en-US" sz="2000" b="1" dirty="0"/>
              <a:t>Nicodemus came forward in its defense. No longer cautious and questioning, he encouraged the faith of the disciples and used his wealth in helping to sustain the church at Jerusalem and in advancing the work of the gospel</a:t>
            </a:r>
            <a:r>
              <a:rPr lang="es-ES" sz="2000" b="1" dirty="0"/>
              <a:t>” </a:t>
            </a:r>
            <a:r>
              <a:rPr lang="es-ES" sz="1600" b="1" dirty="0"/>
              <a:t>(EGW AA p. 105)</a:t>
            </a:r>
            <a:r>
              <a:rPr lang="es-ES" sz="2000" b="1" dirty="0"/>
              <a:t>.</a:t>
            </a:r>
          </a:p>
        </p:txBody>
      </p:sp>
      <p:pic>
        <p:nvPicPr>
          <p:cNvPr id="16" name="Imagen 15" descr="Un grupo de personas haciendo gestos con la cara pintada&#10;&#10;Descripción generada automáticamente con confianza baja">
            <a:extLst>
              <a:ext uri="{FF2B5EF4-FFF2-40B4-BE49-F238E27FC236}">
                <a16:creationId xmlns:a16="http://schemas.microsoft.com/office/drawing/2014/main" id="{A18F48AE-B26B-A973-8D96-43FF3FA22DE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6323" y="5012627"/>
            <a:ext cx="2562594" cy="1712440"/>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B8BAB06F-11B7-BF43-4E43-0E3F198DC8F2}"/>
              </a:ext>
            </a:extLst>
          </p:cNvPr>
          <p:cNvSpPr txBox="1"/>
          <p:nvPr/>
        </p:nvSpPr>
        <p:spPr>
          <a:xfrm>
            <a:off x="89646" y="3666476"/>
            <a:ext cx="8297584" cy="1384995"/>
          </a:xfrm>
          <a:prstGeom prst="rect">
            <a:avLst/>
          </a:prstGeom>
          <a:noFill/>
        </p:spPr>
        <p:txBody>
          <a:bodyPr wrap="square">
            <a:spAutoFit/>
          </a:bodyPr>
          <a:lstStyle/>
          <a:p>
            <a:pPr>
              <a:spcBef>
                <a:spcPts val="600"/>
              </a:spcBef>
            </a:pPr>
            <a:r>
              <a:rPr lang="en-US" sz="2000" b="1" dirty="0"/>
              <a:t>When Nicodemus saw Jesus lifted up between heaven and earth, “as Moses lifted up the serpent in the wilderness” (John 3:14), he knew without a doubt that he had found the Savior. Not caring what they thought of him, he</a:t>
            </a:r>
            <a:br>
              <a:rPr lang="en-US" sz="2000" b="1" dirty="0"/>
            </a:br>
            <a:r>
              <a:rPr lang="en-US" sz="2000" b="1" dirty="0"/>
              <a:t>decided to take care of the expenses of Jesus' funeral (John 19:39-40</a:t>
            </a:r>
            <a:r>
              <a:rPr lang="es-ES" sz="2000" b="1" dirty="0"/>
              <a:t>)</a:t>
            </a:r>
            <a:r>
              <a:rPr lang="es-ES" sz="2400" b="1" dirty="0"/>
              <a:t>.</a:t>
            </a:r>
          </a:p>
        </p:txBody>
      </p:sp>
      <p:sp>
        <p:nvSpPr>
          <p:cNvPr id="8" name="CuadroTexto 7">
            <a:extLst>
              <a:ext uri="{FF2B5EF4-FFF2-40B4-BE49-F238E27FC236}">
                <a16:creationId xmlns:a16="http://schemas.microsoft.com/office/drawing/2014/main" id="{54F8FD9D-24D0-822F-E7BE-9A1BBD197FA8}"/>
              </a:ext>
            </a:extLst>
          </p:cNvPr>
          <p:cNvSpPr txBox="1"/>
          <p:nvPr/>
        </p:nvSpPr>
        <p:spPr>
          <a:xfrm>
            <a:off x="89645" y="2973979"/>
            <a:ext cx="8168527" cy="707886"/>
          </a:xfrm>
          <a:prstGeom prst="rect">
            <a:avLst/>
          </a:prstGeom>
          <a:noFill/>
        </p:spPr>
        <p:txBody>
          <a:bodyPr wrap="square">
            <a:spAutoFit/>
          </a:bodyPr>
          <a:lstStyle/>
          <a:p>
            <a:pPr>
              <a:spcBef>
                <a:spcPts val="600"/>
              </a:spcBef>
            </a:pPr>
            <a:r>
              <a:rPr lang="en-US" sz="2000" b="1" dirty="0"/>
              <a:t>God was patient with him. He even used it to save Jesus' life at critical moments in his ministry (John 7:40-53)</a:t>
            </a:r>
            <a:r>
              <a:rPr lang="es-ES" sz="2000" b="1" dirty="0"/>
              <a:t>.</a:t>
            </a:r>
          </a:p>
        </p:txBody>
      </p:sp>
      <p:sp>
        <p:nvSpPr>
          <p:cNvPr id="10" name="CuadroTexto 9">
            <a:extLst>
              <a:ext uri="{FF2B5EF4-FFF2-40B4-BE49-F238E27FC236}">
                <a16:creationId xmlns:a16="http://schemas.microsoft.com/office/drawing/2014/main" id="{1E915AAE-E5DD-009C-1642-5F4C3FE0E3F8}"/>
              </a:ext>
            </a:extLst>
          </p:cNvPr>
          <p:cNvSpPr txBox="1"/>
          <p:nvPr/>
        </p:nvSpPr>
        <p:spPr>
          <a:xfrm>
            <a:off x="89644" y="2281482"/>
            <a:ext cx="8168526" cy="707886"/>
          </a:xfrm>
          <a:prstGeom prst="rect">
            <a:avLst/>
          </a:prstGeom>
          <a:noFill/>
        </p:spPr>
        <p:txBody>
          <a:bodyPr wrap="square">
            <a:spAutoFit/>
          </a:bodyPr>
          <a:lstStyle/>
          <a:p>
            <a:pPr>
              <a:spcBef>
                <a:spcPts val="600"/>
              </a:spcBef>
            </a:pPr>
            <a:r>
              <a:rPr lang="en-US" sz="2000" b="1" dirty="0"/>
              <a:t>Pride? Attachment to his position of power? Fear of rejection from peers? (John 12:42-43</a:t>
            </a:r>
            <a:r>
              <a:rPr lang="es-ES" sz="2000" b="1" dirty="0"/>
              <a:t>).</a:t>
            </a:r>
          </a:p>
        </p:txBody>
      </p:sp>
    </p:spTree>
    <p:extLst>
      <p:ext uri="{BB962C8B-B14F-4D97-AF65-F5344CB8AC3E}">
        <p14:creationId xmlns:p14="http://schemas.microsoft.com/office/powerpoint/2010/main" val="361803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3" presetClass="entr" presetSubtype="28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strVal val="4/3*#ppt_w"/>
                                          </p:val>
                                        </p:tav>
                                        <p:tav tm="100000">
                                          <p:val>
                                            <p:strVal val="#ppt_w"/>
                                          </p:val>
                                        </p:tav>
                                      </p:tavLst>
                                    </p:anim>
                                    <p:anim calcmode="lin" valueType="num">
                                      <p:cBhvr>
                                        <p:cTn id="24" dur="500" fill="hold"/>
                                        <p:tgtEl>
                                          <p:spTgt spid="12"/>
                                        </p:tgtEl>
                                        <p:attrNameLst>
                                          <p:attrName>ppt_h</p:attrName>
                                        </p:attrNameLst>
                                      </p:cBhvr>
                                      <p:tavLst>
                                        <p:tav tm="0">
                                          <p:val>
                                            <p:strVal val="4/3*#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left)">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0-#ppt_w/2"/>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2"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0-#ppt_w/2"/>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4"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93C242C-F569-350A-04F2-2E475D540F6F}"/>
              </a:ext>
            </a:extLst>
          </p:cNvPr>
          <p:cNvSpPr txBox="1"/>
          <p:nvPr/>
        </p:nvSpPr>
        <p:spPr>
          <a:xfrm>
            <a:off x="0" y="0"/>
            <a:ext cx="12192000" cy="646331"/>
          </a:xfrm>
          <a:prstGeom prst="rect">
            <a:avLst/>
          </a:prstGeom>
          <a:noFill/>
        </p:spPr>
        <p:txBody>
          <a:bodyPr wrap="square">
            <a:spAutoFit/>
          </a:bodyPr>
          <a:lstStyle/>
          <a:p>
            <a:pPr algn="ct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RICH YOUNG MAN: NEED TO ESTABLISH PRIORITIES</a:t>
            </a:r>
            <a:endParaRPr lang="es-E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19C67CE4-B98D-ADFB-E8C9-D5BB4EFD3F86}"/>
              </a:ext>
            </a:extLst>
          </p:cNvPr>
          <p:cNvSpPr txBox="1"/>
          <p:nvPr/>
        </p:nvSpPr>
        <p:spPr>
          <a:xfrm>
            <a:off x="1044388" y="551346"/>
            <a:ext cx="10103223" cy="646331"/>
          </a:xfrm>
          <a:prstGeom prst="rect">
            <a:avLst/>
          </a:prstGeom>
          <a:noFill/>
        </p:spPr>
        <p:txBody>
          <a:bodyPr wrap="square">
            <a:spAutoFit/>
          </a:bodyPr>
          <a:lstStyle/>
          <a:p>
            <a:pPr algn="ctr"/>
            <a:r>
              <a:rPr lang="es-ES" b="1" dirty="0">
                <a:solidFill>
                  <a:schemeClr val="accent5">
                    <a:lumMod val="75000"/>
                  </a:schemeClr>
                </a:solidFill>
                <a:latin typeface="Comic Sans MS" panose="030F0702030302020204" pitchFamily="66" charset="0"/>
              </a:rPr>
              <a:t>“</a:t>
            </a:r>
            <a:r>
              <a:rPr lang="en-US" b="1" dirty="0">
                <a:solidFill>
                  <a:schemeClr val="accent5">
                    <a:lumMod val="75000"/>
                  </a:schemeClr>
                </a:solidFill>
                <a:latin typeface="Comic Sans MS" panose="030F0702030302020204" pitchFamily="66" charset="0"/>
              </a:rPr>
              <a:t>Jesus answered, “If you want to be perfect, go, sell your possessions and give to the poor, and you will have treasure in heaven. Then come, follow me</a:t>
            </a:r>
            <a:r>
              <a:rPr lang="es-ES" b="1" dirty="0">
                <a:solidFill>
                  <a:schemeClr val="accent5">
                    <a:lumMod val="75000"/>
                  </a:schemeClr>
                </a:solidFill>
                <a:latin typeface="Comic Sans MS" panose="030F0702030302020204" pitchFamily="66" charset="0"/>
              </a:rPr>
              <a:t>” </a:t>
            </a:r>
            <a:r>
              <a:rPr lang="es-ES" sz="1400" b="1" dirty="0">
                <a:solidFill>
                  <a:schemeClr val="accent5">
                    <a:lumMod val="75000"/>
                  </a:schemeClr>
                </a:solidFill>
                <a:latin typeface="Comic Sans MS" panose="030F0702030302020204" pitchFamily="66" charset="0"/>
              </a:rPr>
              <a:t>(Matthew 19:21)</a:t>
            </a:r>
          </a:p>
        </p:txBody>
      </p:sp>
      <p:sp>
        <p:nvSpPr>
          <p:cNvPr id="6" name="CuadroTexto 5">
            <a:extLst>
              <a:ext uri="{FF2B5EF4-FFF2-40B4-BE49-F238E27FC236}">
                <a16:creationId xmlns:a16="http://schemas.microsoft.com/office/drawing/2014/main" id="{9A2B0501-9F0E-D799-E8C3-5C713604DF7A}"/>
              </a:ext>
            </a:extLst>
          </p:cNvPr>
          <p:cNvSpPr txBox="1"/>
          <p:nvPr/>
        </p:nvSpPr>
        <p:spPr>
          <a:xfrm>
            <a:off x="3086091" y="1375201"/>
            <a:ext cx="6729131" cy="992579"/>
          </a:xfrm>
          <a:prstGeom prst="rect">
            <a:avLst/>
          </a:prstGeom>
          <a:noFill/>
        </p:spPr>
        <p:txBody>
          <a:bodyPr wrap="square" rtlCol="0">
            <a:spAutoFit/>
          </a:bodyPr>
          <a:lstStyle/>
          <a:p>
            <a:pPr>
              <a:spcBef>
                <a:spcPts val="600"/>
              </a:spcBef>
            </a:pPr>
            <a:r>
              <a:rPr lang="en-US" sz="1950" b="1" dirty="0"/>
              <a:t>It is easier for a camel to go through the eye of a needle? Can a rich man be saved? (Matt. 19:24). On the other hand, if a rich man cannot be saved, “who then can be saved</a:t>
            </a:r>
            <a:r>
              <a:rPr lang="es-ES" sz="1950" b="1" dirty="0"/>
              <a:t>?” (Matt.19:25).</a:t>
            </a:r>
          </a:p>
        </p:txBody>
      </p:sp>
      <p:pic>
        <p:nvPicPr>
          <p:cNvPr id="4" name="Imagen 3" descr="Un hombre con un traje de color negro&#10;&#10;Descripción generada automáticamente con confianza media">
            <a:extLst>
              <a:ext uri="{FF2B5EF4-FFF2-40B4-BE49-F238E27FC236}">
                <a16:creationId xmlns:a16="http://schemas.microsoft.com/office/drawing/2014/main" id="{612A428C-65B8-B050-1573-11DFBC7C0D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97418" y="4233255"/>
            <a:ext cx="2224252" cy="2453295"/>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8" name="Imagen 7" descr="Pintura de unas personas&#10;&#10;Descripción generada automáticamente con confianza baja">
            <a:extLst>
              <a:ext uri="{FF2B5EF4-FFF2-40B4-BE49-F238E27FC236}">
                <a16:creationId xmlns:a16="http://schemas.microsoft.com/office/drawing/2014/main" id="{EF0E2D2F-8624-023F-5AD1-347A81D569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97418" y="1344706"/>
            <a:ext cx="2224252" cy="2741520"/>
          </a:xfrm>
          <a:prstGeom prst="snip2DiagRect">
            <a:avLst>
              <a:gd name="adj1" fmla="val 14132"/>
              <a:gd name="adj2" fmla="val 16667"/>
            </a:avLst>
          </a:prstGeom>
          <a:solidFill>
            <a:srgbClr val="FFFFFF">
              <a:shade val="85000"/>
            </a:srgbClr>
          </a:solidFill>
          <a:ln w="28575" cap="sq">
            <a:solidFill>
              <a:srgbClr val="D6C23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 dibujo de un grupo de personas en una montaña&#10;&#10;Descripción generada automáticamente con confianza baja">
            <a:extLst>
              <a:ext uri="{FF2B5EF4-FFF2-40B4-BE49-F238E27FC236}">
                <a16:creationId xmlns:a16="http://schemas.microsoft.com/office/drawing/2014/main" id="{B77803D1-747C-6355-F65E-68DDA102D35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1755" y="1287056"/>
            <a:ext cx="2915770" cy="3618319"/>
          </a:xfrm>
          <a:prstGeom prst="rect">
            <a:avLst/>
          </a:prstGeom>
          <a:solidFill>
            <a:srgbClr val="FFFFFF">
              <a:shade val="85000"/>
            </a:srgbClr>
          </a:solidFill>
          <a:ln w="38100" cap="sq">
            <a:solidFill>
              <a:schemeClr val="accent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Un grupo de personas disfrazadas&#10;&#10;Descripción generada automáticamente con confianza baja">
            <a:extLst>
              <a:ext uri="{FF2B5EF4-FFF2-40B4-BE49-F238E27FC236}">
                <a16:creationId xmlns:a16="http://schemas.microsoft.com/office/drawing/2014/main" id="{CEC6CC20-F8C1-545B-9A69-2422A526982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1756" y="4994754"/>
            <a:ext cx="2915770" cy="1698681"/>
          </a:xfrm>
          <a:prstGeom prst="rect">
            <a:avLst/>
          </a:prstGeom>
          <a:solidFill>
            <a:srgbClr val="FFFFFF">
              <a:shade val="85000"/>
            </a:srgbClr>
          </a:solidFill>
          <a:ln w="381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B6BE92EF-9E13-5373-5431-25CE884CA6A0}"/>
              </a:ext>
            </a:extLst>
          </p:cNvPr>
          <p:cNvSpPr txBox="1"/>
          <p:nvPr/>
        </p:nvSpPr>
        <p:spPr>
          <a:xfrm>
            <a:off x="3086100" y="6170824"/>
            <a:ext cx="6711318" cy="707886"/>
          </a:xfrm>
          <a:prstGeom prst="rect">
            <a:avLst/>
          </a:prstGeom>
          <a:noFill/>
        </p:spPr>
        <p:txBody>
          <a:bodyPr wrap="square">
            <a:spAutoFit/>
          </a:bodyPr>
          <a:lstStyle/>
          <a:p>
            <a:pPr>
              <a:spcBef>
                <a:spcPts val="600"/>
              </a:spcBef>
            </a:pPr>
            <a:r>
              <a:rPr lang="en-US" sz="1950" b="1" dirty="0"/>
              <a:t>Zacchaeus changed his priorities. He did not need to leave his wealth to give himself completely to Jesus (Lk. 19:8-10).</a:t>
            </a:r>
            <a:endParaRPr lang="es-ES" sz="1950" b="1" dirty="0"/>
          </a:p>
        </p:txBody>
      </p:sp>
      <p:sp>
        <p:nvSpPr>
          <p:cNvPr id="10" name="CuadroTexto 9">
            <a:extLst>
              <a:ext uri="{FF2B5EF4-FFF2-40B4-BE49-F238E27FC236}">
                <a16:creationId xmlns:a16="http://schemas.microsoft.com/office/drawing/2014/main" id="{F0FB4C63-2379-B54E-0D0D-3C98D7BBB990}"/>
              </a:ext>
            </a:extLst>
          </p:cNvPr>
          <p:cNvSpPr txBox="1"/>
          <p:nvPr/>
        </p:nvSpPr>
        <p:spPr>
          <a:xfrm>
            <a:off x="3103906" y="4267879"/>
            <a:ext cx="6711318" cy="1938992"/>
          </a:xfrm>
          <a:prstGeom prst="rect">
            <a:avLst/>
          </a:prstGeom>
          <a:noFill/>
        </p:spPr>
        <p:txBody>
          <a:bodyPr wrap="square">
            <a:spAutoFit/>
          </a:bodyPr>
          <a:lstStyle/>
          <a:p>
            <a:pPr>
              <a:spcBef>
                <a:spcPts val="600"/>
              </a:spcBef>
            </a:pPr>
            <a:r>
              <a:rPr lang="en-US" sz="1950" b="1" dirty="0"/>
              <a:t>No, but wealth can be a blindfold that blinds your eyes and prevents you from seeing and meeting the needs of others (Mtt. 19:21); or it may be a god that you give priority to in your life (1Tim. 6:10; Col. 3:5). Therefore, for a rich person to enter the kingdom of heaven, they have to change their priorities, putting God first.</a:t>
            </a:r>
            <a:r>
              <a:rPr lang="es-ES" sz="1950" b="1" dirty="0"/>
              <a:t>.</a:t>
            </a:r>
          </a:p>
        </p:txBody>
      </p:sp>
      <p:sp>
        <p:nvSpPr>
          <p:cNvPr id="13" name="CuadroTexto 12">
            <a:extLst>
              <a:ext uri="{FF2B5EF4-FFF2-40B4-BE49-F238E27FC236}">
                <a16:creationId xmlns:a16="http://schemas.microsoft.com/office/drawing/2014/main" id="{5C044198-69D0-57B2-232C-19E07571406A}"/>
              </a:ext>
            </a:extLst>
          </p:cNvPr>
          <p:cNvSpPr txBox="1"/>
          <p:nvPr/>
        </p:nvSpPr>
        <p:spPr>
          <a:xfrm>
            <a:off x="3103905" y="3596041"/>
            <a:ext cx="6711317" cy="707886"/>
          </a:xfrm>
          <a:prstGeom prst="rect">
            <a:avLst/>
          </a:prstGeom>
          <a:noFill/>
        </p:spPr>
        <p:txBody>
          <a:bodyPr wrap="square">
            <a:spAutoFit/>
          </a:bodyPr>
          <a:lstStyle/>
          <a:p>
            <a:pPr>
              <a:spcBef>
                <a:spcPts val="600"/>
              </a:spcBef>
            </a:pPr>
            <a:r>
              <a:rPr lang="en-US" sz="1950" b="1" dirty="0"/>
              <a:t>Do the rich, then, need to divest themselves of their wealth to serve God wholeheartedly</a:t>
            </a:r>
            <a:r>
              <a:rPr lang="es-ES" sz="1950" b="1" dirty="0"/>
              <a:t>?</a:t>
            </a:r>
          </a:p>
        </p:txBody>
      </p:sp>
      <p:sp>
        <p:nvSpPr>
          <p:cNvPr id="16" name="CuadroTexto 15">
            <a:extLst>
              <a:ext uri="{FF2B5EF4-FFF2-40B4-BE49-F238E27FC236}">
                <a16:creationId xmlns:a16="http://schemas.microsoft.com/office/drawing/2014/main" id="{555F6E57-C814-F985-9F8D-F9E4E8342DBC}"/>
              </a:ext>
            </a:extLst>
          </p:cNvPr>
          <p:cNvSpPr txBox="1"/>
          <p:nvPr/>
        </p:nvSpPr>
        <p:spPr>
          <a:xfrm>
            <a:off x="3103905" y="2331733"/>
            <a:ext cx="6739883" cy="1300356"/>
          </a:xfrm>
          <a:prstGeom prst="rect">
            <a:avLst/>
          </a:prstGeom>
          <a:noFill/>
        </p:spPr>
        <p:txBody>
          <a:bodyPr wrap="square">
            <a:spAutoFit/>
          </a:bodyPr>
          <a:lstStyle/>
          <a:p>
            <a:pPr>
              <a:spcBef>
                <a:spcPts val="600"/>
              </a:spcBef>
            </a:pPr>
            <a:r>
              <a:rPr lang="en-US" sz="1950" b="1" dirty="0"/>
              <a:t>Let's go by parts. No matter how rich one is, no one can buy the salvation of his soul (Ps. 49:8). Furthermore, Jesus did not say that a rich man cannot be saved, but rather that “it is difficult for a rich man to enter the kingdom of heaven” (Matt. 19:23)</a:t>
            </a:r>
            <a:r>
              <a:rPr lang="es-ES" sz="2000" b="1" dirty="0"/>
              <a:t>.</a:t>
            </a:r>
          </a:p>
        </p:txBody>
      </p:sp>
    </p:spTree>
    <p:extLst>
      <p:ext uri="{BB962C8B-B14F-4D97-AF65-F5344CB8AC3E}">
        <p14:creationId xmlns:p14="http://schemas.microsoft.com/office/powerpoint/2010/main" val="184665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21"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8)">
                                      <p:cBhvr>
                                        <p:cTn id="20" dur="7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43" dur="1000" fill="hold"/>
                                        <p:tgtEl>
                                          <p:spTgt spid="13"/>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p:cTn id="52" dur="1000" fill="hold"/>
                                        <p:tgtEl>
                                          <p:spTgt spid="4"/>
                                        </p:tgtEl>
                                        <p:attrNameLst>
                                          <p:attrName>ppt_w</p:attrName>
                                        </p:attrNameLst>
                                      </p:cBhvr>
                                      <p:tavLst>
                                        <p:tav tm="0">
                                          <p:val>
                                            <p:fltVal val="0"/>
                                          </p:val>
                                        </p:tav>
                                        <p:tav tm="100000">
                                          <p:val>
                                            <p:strVal val="#ppt_w"/>
                                          </p:val>
                                        </p:tav>
                                      </p:tavLst>
                                    </p:anim>
                                    <p:anim calcmode="lin" valueType="num">
                                      <p:cBhvr>
                                        <p:cTn id="53" dur="1000" fill="hold"/>
                                        <p:tgtEl>
                                          <p:spTgt spid="4"/>
                                        </p:tgtEl>
                                        <p:attrNameLst>
                                          <p:attrName>ppt_h</p:attrName>
                                        </p:attrNameLst>
                                      </p:cBhvr>
                                      <p:tavLst>
                                        <p:tav tm="0">
                                          <p:val>
                                            <p:fltVal val="0"/>
                                          </p:val>
                                        </p:tav>
                                        <p:tav tm="100000">
                                          <p:val>
                                            <p:strVal val="#ppt_h"/>
                                          </p:val>
                                        </p:tav>
                                      </p:tavLst>
                                    </p:anim>
                                    <p:anim calcmode="lin" valueType="num">
                                      <p:cBhvr>
                                        <p:cTn id="54" dur="1000" fill="hold"/>
                                        <p:tgtEl>
                                          <p:spTgt spid="4"/>
                                        </p:tgtEl>
                                        <p:attrNameLst>
                                          <p:attrName>style.rotation</p:attrName>
                                        </p:attrNameLst>
                                      </p:cBhvr>
                                      <p:tavLst>
                                        <p:tav tm="0">
                                          <p:val>
                                            <p:fltVal val="90"/>
                                          </p:val>
                                        </p:tav>
                                        <p:tav tm="100000">
                                          <p:val>
                                            <p:fltVal val="0"/>
                                          </p:val>
                                        </p:tav>
                                      </p:tavLst>
                                    </p:anim>
                                    <p:animEffect transition="in" filter="fade">
                                      <p:cBhvr>
                                        <p:cTn id="55" dur="1000"/>
                                        <p:tgtEl>
                                          <p:spTgt spid="4"/>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1000"/>
                                        <p:tgtEl>
                                          <p:spTgt spid="7"/>
                                        </p:tgtEl>
                                      </p:cBhvr>
                                    </p:animEffect>
                                    <p:anim calcmode="lin" valueType="num">
                                      <p:cBhvr>
                                        <p:cTn id="70" dur="1000" fill="hold"/>
                                        <p:tgtEl>
                                          <p:spTgt spid="7"/>
                                        </p:tgtEl>
                                        <p:attrNameLst>
                                          <p:attrName>ppt_x</p:attrName>
                                        </p:attrNameLst>
                                      </p:cBhvr>
                                      <p:tavLst>
                                        <p:tav tm="0">
                                          <p:val>
                                            <p:strVal val="#ppt_x"/>
                                          </p:val>
                                        </p:tav>
                                        <p:tav tm="100000">
                                          <p:val>
                                            <p:strVal val="#ppt_x"/>
                                          </p:val>
                                        </p:tav>
                                      </p:tavLst>
                                    </p:anim>
                                    <p:anim calcmode="lin" valueType="num">
                                      <p:cBhvr>
                                        <p:cTn id="7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0" grpId="0"/>
      <p:bldP spid="13"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prstClr val="black"/>
              <a:schemeClr val="accent3">
                <a:tint val="45000"/>
                <a:satMod val="400000"/>
              </a:schemeClr>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390A8BE-FA3C-6716-E560-EEEC51E643ED}"/>
              </a:ext>
            </a:extLst>
          </p:cNvPr>
          <p:cNvSpPr txBox="1"/>
          <p:nvPr/>
        </p:nvSpPr>
        <p:spPr>
          <a:xfrm>
            <a:off x="0" y="0"/>
            <a:ext cx="12192000" cy="769441"/>
          </a:xfrm>
          <a:prstGeom prst="rect">
            <a:avLst/>
          </a:prstGeom>
          <a:noFill/>
        </p:spPr>
        <p:txBody>
          <a:bodyPr wrap="square">
            <a:spAutoFit/>
          </a:bodyPr>
          <a:lstStyle/>
          <a:p>
            <a:pPr algn="ctr"/>
            <a:r>
              <a:rPr lang="en-US" sz="4400" b="1" dirty="0">
                <a:ln w="13462">
                  <a:solidFill>
                    <a:schemeClr val="accent2">
                      <a:lumMod val="40000"/>
                      <a:lumOff val="60000"/>
                    </a:schemeClr>
                  </a:solidFill>
                  <a:prstDash val="solid"/>
                </a:ln>
                <a:solidFill>
                  <a:srgbClr val="6E3B3B"/>
                </a:solidFill>
                <a:effectLst>
                  <a:outerShdw dist="38100" dir="2700000" algn="bl" rotWithShape="0">
                    <a:schemeClr val="accent4">
                      <a:lumMod val="75000"/>
                    </a:schemeClr>
                  </a:outerShdw>
                </a:effectLst>
              </a:rPr>
              <a:t>JOSEPH OF ARIMATHEA: NEED TO COLLABORATE</a:t>
            </a:r>
            <a:endParaRPr lang="es-ES" sz="4400" b="1" dirty="0">
              <a:ln w="13462">
                <a:solidFill>
                  <a:schemeClr val="accent2">
                    <a:lumMod val="40000"/>
                    <a:lumOff val="60000"/>
                  </a:schemeClr>
                </a:solidFill>
                <a:prstDash val="solid"/>
              </a:ln>
              <a:solidFill>
                <a:srgbClr val="6E3B3B"/>
              </a:solidFill>
              <a:effectLst>
                <a:outerShdw dist="38100" dir="2700000" algn="bl" rotWithShape="0">
                  <a:schemeClr val="accent4">
                    <a:lumMod val="75000"/>
                  </a:schemeClr>
                </a:outerShdw>
              </a:effectLst>
            </a:endParaRPr>
          </a:p>
        </p:txBody>
      </p:sp>
      <p:sp>
        <p:nvSpPr>
          <p:cNvPr id="5" name="CuadroTexto 4">
            <a:extLst>
              <a:ext uri="{FF2B5EF4-FFF2-40B4-BE49-F238E27FC236}">
                <a16:creationId xmlns:a16="http://schemas.microsoft.com/office/drawing/2014/main" id="{A18D30B0-B6E8-B9D8-C265-666664992C1D}"/>
              </a:ext>
            </a:extLst>
          </p:cNvPr>
          <p:cNvSpPr txBox="1"/>
          <p:nvPr/>
        </p:nvSpPr>
        <p:spPr>
          <a:xfrm>
            <a:off x="304800" y="655348"/>
            <a:ext cx="11582400"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6E3B3B"/>
                </a:solidFill>
                <a:latin typeface="Comic Sans MS" panose="030F0702030302020204" pitchFamily="66" charset="0"/>
              </a:rPr>
              <a:t>“</a:t>
            </a:r>
            <a:r>
              <a:rPr lang="en-US" b="1" dirty="0">
                <a:solidFill>
                  <a:srgbClr val="6E3B3B"/>
                </a:solidFill>
                <a:latin typeface="Comic Sans MS" panose="030F0702030302020204" pitchFamily="66" charset="0"/>
              </a:rPr>
              <a:t>Later, Joseph of Arimathea asked Pilate for the body of Jesus. Now Joseph was a disciple of Jesus, but secretly because he feared the Jewish leaders. With Pilate’s permission, he came and took the body away” </a:t>
            </a:r>
            <a:r>
              <a:rPr lang="es-ES" b="1" dirty="0">
                <a:solidFill>
                  <a:srgbClr val="6E3B3B"/>
                </a:solidFill>
                <a:latin typeface="Comic Sans MS" panose="030F0702030302020204" pitchFamily="66" charset="0"/>
              </a:rPr>
              <a:t> </a:t>
            </a:r>
            <a:r>
              <a:rPr lang="es-ES" sz="1400" b="1" dirty="0">
                <a:solidFill>
                  <a:srgbClr val="6E3B3B"/>
                </a:solidFill>
                <a:latin typeface="Comic Sans MS" panose="030F0702030302020204" pitchFamily="66" charset="0"/>
              </a:rPr>
              <a:t>(John 19:38)</a:t>
            </a:r>
            <a:endParaRPr lang="es-ES" b="1" dirty="0">
              <a:solidFill>
                <a:srgbClr val="6E3B3B"/>
              </a:solidFill>
              <a:latin typeface="Comic Sans MS" panose="030F0702030302020204" pitchFamily="66" charset="0"/>
            </a:endParaRPr>
          </a:p>
        </p:txBody>
      </p:sp>
      <p:sp>
        <p:nvSpPr>
          <p:cNvPr id="6" name="CuadroTexto 5">
            <a:extLst>
              <a:ext uri="{FF2B5EF4-FFF2-40B4-BE49-F238E27FC236}">
                <a16:creationId xmlns:a16="http://schemas.microsoft.com/office/drawing/2014/main" id="{165E4DCC-FAC8-3BE8-594B-78F44589C99B}"/>
              </a:ext>
            </a:extLst>
          </p:cNvPr>
          <p:cNvSpPr txBox="1"/>
          <p:nvPr/>
        </p:nvSpPr>
        <p:spPr>
          <a:xfrm>
            <a:off x="188258" y="1610410"/>
            <a:ext cx="8793817" cy="1015663"/>
          </a:xfrm>
          <a:prstGeom prst="rect">
            <a:avLst/>
          </a:prstGeom>
          <a:noFill/>
        </p:spPr>
        <p:txBody>
          <a:bodyPr wrap="square" rtlCol="0">
            <a:spAutoFit/>
          </a:bodyPr>
          <a:lstStyle/>
          <a:p>
            <a:pPr>
              <a:spcBef>
                <a:spcPts val="600"/>
              </a:spcBef>
            </a:pPr>
            <a:r>
              <a:rPr lang="en-US" sz="2000" b="1" dirty="0">
                <a:solidFill>
                  <a:schemeClr val="bg1"/>
                </a:solidFill>
                <a:effectLst>
                  <a:outerShdw blurRad="38100" dist="38100" dir="2700000" algn="tl">
                    <a:srgbClr val="000000">
                      <a:alpha val="43137"/>
                    </a:srgbClr>
                  </a:outerShdw>
                </a:effectLst>
              </a:rPr>
              <a:t>Joseph openly declared himself a disciple of Jesus when he had the opportunity to do something for Him. In this way, he was used by God to fulfill Isaiah's prophecy (Is. 53:9; Mt. 27:57-60)</a:t>
            </a:r>
            <a:r>
              <a:rPr lang="es-ES" sz="2000" b="1" dirty="0">
                <a:solidFill>
                  <a:schemeClr val="bg1"/>
                </a:solidFill>
                <a:effectLst>
                  <a:outerShdw blurRad="38100" dist="38100" dir="2700000" algn="tl">
                    <a:srgbClr val="000000">
                      <a:alpha val="43137"/>
                    </a:srgbClr>
                  </a:outerShdw>
                </a:effectLst>
              </a:rPr>
              <a:t>.</a:t>
            </a:r>
          </a:p>
        </p:txBody>
      </p:sp>
      <p:pic>
        <p:nvPicPr>
          <p:cNvPr id="4" name="Imagen 3" descr="Un hombre con los brazos abiertos&#10;&#10;Descripción generada automáticamente con confianza baja">
            <a:extLst>
              <a:ext uri="{FF2B5EF4-FFF2-40B4-BE49-F238E27FC236}">
                <a16:creationId xmlns:a16="http://schemas.microsoft.com/office/drawing/2014/main" id="{F0543C50-2AAD-7C0D-9597-2C5C4FE94F4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9048750" y="1610409"/>
            <a:ext cx="2838449" cy="2570425"/>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CuadroTexto 7">
            <a:extLst>
              <a:ext uri="{FF2B5EF4-FFF2-40B4-BE49-F238E27FC236}">
                <a16:creationId xmlns:a16="http://schemas.microsoft.com/office/drawing/2014/main" id="{267A6E84-86A7-6BA9-641A-46250AB51D3D}"/>
              </a:ext>
            </a:extLst>
          </p:cNvPr>
          <p:cNvSpPr txBox="1"/>
          <p:nvPr/>
        </p:nvSpPr>
        <p:spPr>
          <a:xfrm>
            <a:off x="2412067" y="4282528"/>
            <a:ext cx="7141509" cy="2554545"/>
          </a:xfrm>
          <a:prstGeom prst="rect">
            <a:avLst/>
          </a:prstGeom>
          <a:noFill/>
        </p:spPr>
        <p:txBody>
          <a:bodyPr wrap="square">
            <a:spAutoFit/>
          </a:bodyPr>
          <a:lstStyle/>
          <a:p>
            <a:pPr>
              <a:spcBef>
                <a:spcPts val="600"/>
              </a:spcBef>
            </a:pPr>
            <a:r>
              <a:rPr lang="en-US" sz="2000" b="1" dirty="0">
                <a:solidFill>
                  <a:schemeClr val="bg1"/>
                </a:solidFill>
                <a:effectLst>
                  <a:outerShdw blurRad="38100" dist="38100" dir="2700000" algn="tl">
                    <a:srgbClr val="000000">
                      <a:alpha val="43137"/>
                    </a:srgbClr>
                  </a:outerShdw>
                </a:effectLst>
              </a:rPr>
              <a:t>Let's propose a community help project (for example). A project that visibly impacts the well-being of those in need. The rich and powerful will feel the need to collaborate in it. Maybe it's for prestige or for other reasons. But, perhaps it is to be able to express their desire for help, their desire to do something for others. Let's give them the opportunity to participate in something good so that, in turn, they can also be reached by Jesus</a:t>
            </a:r>
            <a:r>
              <a:rPr lang="es-ES" sz="2000" b="1" dirty="0">
                <a:solidFill>
                  <a:schemeClr val="bg1"/>
                </a:solidFill>
                <a:effectLst>
                  <a:outerShdw blurRad="38100" dist="38100" dir="2700000" algn="tl">
                    <a:srgbClr val="000000">
                      <a:alpha val="43137"/>
                    </a:srgbClr>
                  </a:outerShdw>
                </a:effectLst>
              </a:rPr>
              <a:t>.</a:t>
            </a:r>
          </a:p>
        </p:txBody>
      </p:sp>
      <p:pic>
        <p:nvPicPr>
          <p:cNvPr id="10" name="Imagen 9" descr="Imagen que contiene persona, interior, hombre, mujer&#10;&#10;Descripción generada automáticamente">
            <a:extLst>
              <a:ext uri="{FF2B5EF4-FFF2-40B4-BE49-F238E27FC236}">
                <a16:creationId xmlns:a16="http://schemas.microsoft.com/office/drawing/2014/main" id="{5CC57658-DAEF-5984-6864-4BB5BB8454E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2400" y="4318845"/>
            <a:ext cx="2192992" cy="2415330"/>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Un grupo de personas en una tienda&#10;&#10;Descripción generada automáticamente con confianza media">
            <a:extLst>
              <a:ext uri="{FF2B5EF4-FFF2-40B4-BE49-F238E27FC236}">
                <a16:creationId xmlns:a16="http://schemas.microsoft.com/office/drawing/2014/main" id="{D4193061-F903-A623-05B7-9CB54D7F785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553576" y="4593340"/>
            <a:ext cx="2486024" cy="2128838"/>
          </a:xfrm>
          <a:prstGeom prst="roundRect">
            <a:avLst>
              <a:gd name="adj" fmla="val 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8A8A"/>
            </a:contourClr>
          </a:sp3d>
        </p:spPr>
      </p:pic>
      <p:sp>
        <p:nvSpPr>
          <p:cNvPr id="7" name="CuadroTexto 6">
            <a:extLst>
              <a:ext uri="{FF2B5EF4-FFF2-40B4-BE49-F238E27FC236}">
                <a16:creationId xmlns:a16="http://schemas.microsoft.com/office/drawing/2014/main" id="{D018D29F-E79F-0D69-0C99-CE6B73B9D3F3}"/>
              </a:ext>
            </a:extLst>
          </p:cNvPr>
          <p:cNvSpPr txBox="1"/>
          <p:nvPr/>
        </p:nvSpPr>
        <p:spPr>
          <a:xfrm>
            <a:off x="188257" y="3571482"/>
            <a:ext cx="8793817" cy="707886"/>
          </a:xfrm>
          <a:prstGeom prst="rect">
            <a:avLst/>
          </a:prstGeom>
          <a:noFill/>
        </p:spPr>
        <p:txBody>
          <a:bodyPr wrap="square">
            <a:spAutoFit/>
          </a:bodyPr>
          <a:lstStyle/>
          <a:p>
            <a:pPr>
              <a:spcBef>
                <a:spcPts val="600"/>
              </a:spcBef>
            </a:pPr>
            <a:r>
              <a:rPr lang="en-US" sz="2000" b="1" dirty="0">
                <a:solidFill>
                  <a:schemeClr val="bg1"/>
                </a:solidFill>
                <a:effectLst>
                  <a:outerShdw blurRad="38100" dist="38100" dir="2700000" algn="tl">
                    <a:srgbClr val="000000">
                      <a:alpha val="43137"/>
                    </a:srgbClr>
                  </a:outerShdw>
                </a:effectLst>
              </a:rPr>
              <a:t>One way to fulfill the mission on behalf of the rich and powerful is to offer them the opportunity to </a:t>
            </a:r>
            <a:r>
              <a:rPr lang="en-US" sz="2000" b="1" u="sng" dirty="0">
                <a:solidFill>
                  <a:schemeClr val="bg1"/>
                </a:solidFill>
                <a:effectLst>
                  <a:outerShdw blurRad="38100" dist="38100" dir="2700000" algn="tl">
                    <a:srgbClr val="000000">
                      <a:alpha val="43137"/>
                    </a:srgbClr>
                  </a:outerShdw>
                </a:effectLst>
              </a:rPr>
              <a:t>collaborate with the mission </a:t>
            </a:r>
            <a:r>
              <a:rPr lang="en-US" sz="2000" b="1" dirty="0">
                <a:solidFill>
                  <a:schemeClr val="bg1"/>
                </a:solidFill>
                <a:effectLst>
                  <a:outerShdw blurRad="38100" dist="38100" dir="2700000" algn="tl">
                    <a:srgbClr val="000000">
                      <a:alpha val="43137"/>
                    </a:srgbClr>
                  </a:outerShdw>
                </a:effectLst>
              </a:rPr>
              <a:t>(it really seems paradoxical</a:t>
            </a:r>
            <a:r>
              <a:rPr lang="es-ES" sz="2000" b="1" dirty="0">
                <a:solidFill>
                  <a:schemeClr val="bg1"/>
                </a:solidFill>
                <a:effectLst>
                  <a:outerShdw blurRad="38100" dist="38100" dir="2700000" algn="tl">
                    <a:srgbClr val="000000">
                      <a:alpha val="43137"/>
                    </a:srgbClr>
                  </a:outerShdw>
                </a:effectLst>
              </a:rPr>
              <a:t>).</a:t>
            </a:r>
          </a:p>
        </p:txBody>
      </p:sp>
      <p:sp>
        <p:nvSpPr>
          <p:cNvPr id="11" name="CuadroTexto 10">
            <a:extLst>
              <a:ext uri="{FF2B5EF4-FFF2-40B4-BE49-F238E27FC236}">
                <a16:creationId xmlns:a16="http://schemas.microsoft.com/office/drawing/2014/main" id="{7CD586D3-DEDF-DFBD-78CA-F96029B7C0CE}"/>
              </a:ext>
            </a:extLst>
          </p:cNvPr>
          <p:cNvSpPr txBox="1"/>
          <p:nvPr/>
        </p:nvSpPr>
        <p:spPr>
          <a:xfrm>
            <a:off x="188257" y="2590946"/>
            <a:ext cx="8860492" cy="1015663"/>
          </a:xfrm>
          <a:prstGeom prst="rect">
            <a:avLst/>
          </a:prstGeom>
          <a:noFill/>
        </p:spPr>
        <p:txBody>
          <a:bodyPr wrap="square">
            <a:spAutoFit/>
          </a:bodyPr>
          <a:lstStyle/>
          <a:p>
            <a:pPr>
              <a:spcBef>
                <a:spcPts val="600"/>
              </a:spcBef>
            </a:pPr>
            <a:r>
              <a:rPr lang="en-US" sz="2000" b="1" dirty="0">
                <a:solidFill>
                  <a:schemeClr val="bg1"/>
                </a:solidFill>
                <a:effectLst>
                  <a:outerShdw blurRad="38100" dist="38100" dir="2700000" algn="tl">
                    <a:srgbClr val="000000">
                      <a:alpha val="43137"/>
                    </a:srgbClr>
                  </a:outerShdw>
                </a:effectLst>
              </a:rPr>
              <a:t>Without Joseph's intervention, Jesus would have been buried in a common grave, since the disciples would never have been able to ask Pilate to give them Jesus' body for burial</a:t>
            </a:r>
            <a:r>
              <a:rPr lang="es-ES" sz="20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36523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 calcmode="lin" valueType="num">
                                      <p:cBhvr>
                                        <p:cTn id="36" dur="1000" fill="hold"/>
                                        <p:tgtEl>
                                          <p:spTgt spid="4"/>
                                        </p:tgtEl>
                                        <p:attrNameLst>
                                          <p:attrName>style.rotation</p:attrName>
                                        </p:attrNameLst>
                                      </p:cBhvr>
                                      <p:tavLst>
                                        <p:tav tm="0">
                                          <p:val>
                                            <p:fltVal val="90"/>
                                          </p:val>
                                        </p:tav>
                                        <p:tav tm="100000">
                                          <p:val>
                                            <p:fltVal val="0"/>
                                          </p:val>
                                        </p:tav>
                                      </p:tavLst>
                                    </p:anim>
                                    <p:animEffect transition="in" filter="fade">
                                      <p:cBhvr>
                                        <p:cTn id="37" dur="1000"/>
                                        <p:tgtEl>
                                          <p:spTgt spid="4"/>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3"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1+#ppt_w/2"/>
                                          </p:val>
                                        </p:tav>
                                        <p:tav tm="100000">
                                          <p:val>
                                            <p:strVal val="#ppt_x"/>
                                          </p:val>
                                        </p:tav>
                                      </p:tavLst>
                                    </p:anim>
                                    <p:anim calcmode="lin" valueType="num">
                                      <p:cBhvr additive="base">
                                        <p:cTn id="47" dur="500" fill="hold"/>
                                        <p:tgtEl>
                                          <p:spTgt spid="10"/>
                                        </p:tgtEl>
                                        <p:attrNameLst>
                                          <p:attrName>ppt_y</p:attrName>
                                        </p:attrNameLst>
                                      </p:cBhvr>
                                      <p:tavLst>
                                        <p:tav tm="0">
                                          <p:val>
                                            <p:strVal val="0-#ppt_h/2"/>
                                          </p:val>
                                        </p:tav>
                                        <p:tav tm="100000">
                                          <p:val>
                                            <p:strVal val="#ppt_y"/>
                                          </p:val>
                                        </p:tav>
                                      </p:tavLst>
                                    </p:anim>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6"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1+#ppt_w/2"/>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par>
                                <p:cTn id="63" presetID="2" presetClass="entr" presetSubtype="6"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additive="base">
                                        <p:cTn id="65" dur="500" fill="hold"/>
                                        <p:tgtEl>
                                          <p:spTgt spid="8"/>
                                        </p:tgtEl>
                                        <p:attrNameLst>
                                          <p:attrName>ppt_x</p:attrName>
                                        </p:attrNameLst>
                                      </p:cBhvr>
                                      <p:tavLst>
                                        <p:tav tm="0">
                                          <p:val>
                                            <p:strVal val="1+#ppt_w/2"/>
                                          </p:val>
                                        </p:tav>
                                        <p:tav tm="100000">
                                          <p:val>
                                            <p:strVal val="#ppt_x"/>
                                          </p:val>
                                        </p:tav>
                                      </p:tavLst>
                                    </p:anim>
                                    <p:anim calcmode="lin" valueType="num">
                                      <p:cBhvr additive="base">
                                        <p:cTn id="6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00D4BC7-D9C9-3A7E-A59D-8E39FF42824E}"/>
              </a:ext>
            </a:extLst>
          </p:cNvPr>
          <p:cNvSpPr txBox="1"/>
          <p:nvPr/>
        </p:nvSpPr>
        <p:spPr>
          <a:xfrm>
            <a:off x="1617569" y="783922"/>
            <a:ext cx="9002806" cy="4678204"/>
          </a:xfrm>
          <a:prstGeom prst="rect">
            <a:avLst/>
          </a:prstGeom>
          <a:noFill/>
        </p:spPr>
        <p:txBody>
          <a:bodyPr wrap="square">
            <a:spAutoFit/>
          </a:bodyPr>
          <a:lstStyle/>
          <a:p>
            <a:pPr>
              <a:spcBef>
                <a:spcPts val="600"/>
              </a:spcBef>
            </a:pPr>
            <a:r>
              <a:rPr lang="es-ES" sz="2400" b="1" dirty="0">
                <a:latin typeface="Constantia" panose="02030602050306030303" pitchFamily="18" charset="0"/>
              </a:rPr>
              <a:t>“</a:t>
            </a:r>
            <a:r>
              <a:rPr lang="en-US" sz="2400" b="1" dirty="0">
                <a:latin typeface="Constantia" panose="02030602050306030303" pitchFamily="18" charset="0"/>
              </a:rPr>
              <a:t>“Those who belong to the higher ranks of society are to be sought out with tender affection and brotherly regard. Men in business life, in high positions of trust, men with large inventive faculties and scientific insight, men of genius, teachers of the gospel whose minds have not been called to the special truths for this time, —these should be the first to hear the call. They should be given the invitation […]</a:t>
            </a:r>
          </a:p>
          <a:p>
            <a:pPr>
              <a:spcBef>
                <a:spcPts val="600"/>
              </a:spcBef>
            </a:pPr>
            <a:endParaRPr lang="es-ES" sz="2400" b="1" dirty="0">
              <a:latin typeface="Constantia" panose="02030602050306030303" pitchFamily="18" charset="0"/>
            </a:endParaRPr>
          </a:p>
          <a:p>
            <a:pPr>
              <a:spcBef>
                <a:spcPts val="600"/>
              </a:spcBef>
            </a:pPr>
            <a:r>
              <a:rPr lang="en-US" sz="2400" b="1" dirty="0">
                <a:latin typeface="Constantia" panose="02030602050306030303" pitchFamily="18" charset="0"/>
              </a:rPr>
              <a:t>Many in high social positions are heart-sore and sick of vanity. They are longing for a peace that they have not. Even those in the highest ranks are not to be passed by. Many of them are hungering and thirsting for salvation</a:t>
            </a:r>
            <a:r>
              <a:rPr lang="es-ES"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16E7220E-B4CB-AEA1-6950-18BE9D4CF1AF}"/>
              </a:ext>
            </a:extLst>
          </p:cNvPr>
          <p:cNvSpPr txBox="1"/>
          <p:nvPr/>
        </p:nvSpPr>
        <p:spPr>
          <a:xfrm>
            <a:off x="7432648" y="6016752"/>
            <a:ext cx="3108736" cy="307777"/>
          </a:xfrm>
          <a:prstGeom prst="rect">
            <a:avLst/>
          </a:prstGeom>
          <a:noFill/>
        </p:spPr>
        <p:txBody>
          <a:bodyPr wrap="none" rtlCol="0">
            <a:spAutoFit/>
          </a:bodyPr>
          <a:lstStyle/>
          <a:p>
            <a:pPr algn="r"/>
            <a:r>
              <a:rPr lang="es-ES" sz="1400" b="1" dirty="0"/>
              <a:t>E. G. W. (Christ's Object Lessons, p.230)</a:t>
            </a:r>
          </a:p>
        </p:txBody>
      </p:sp>
    </p:spTree>
    <p:extLst>
      <p:ext uri="{BB962C8B-B14F-4D97-AF65-F5344CB8AC3E}">
        <p14:creationId xmlns:p14="http://schemas.microsoft.com/office/powerpoint/2010/main" val="117459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TotalTime>
  <Words>1647</Words>
  <Application>Microsoft Office PowerPoint</Application>
  <PresentationFormat>Panorámica</PresentationFormat>
  <Paragraphs>57</Paragraphs>
  <Slides>10</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10</vt:i4>
      </vt:variant>
    </vt:vector>
  </HeadingPairs>
  <TitlesOfParts>
    <vt:vector size="17" baseType="lpstr">
      <vt:lpstr>Calibri Light</vt:lpstr>
      <vt:lpstr>Comic Sans MS</vt:lpstr>
      <vt:lpstr>Constantia</vt:lpstr>
      <vt:lpstr>Calibri</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85</cp:revision>
  <dcterms:created xsi:type="dcterms:W3CDTF">2023-11-18T15:57:44Z</dcterms:created>
  <dcterms:modified xsi:type="dcterms:W3CDTF">2023-11-26T17:51:17Z</dcterms:modified>
</cp:coreProperties>
</file>