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90" r:id="rId4"/>
    <p:sldId id="257" r:id="rId5"/>
    <p:sldId id="294" r:id="rId6"/>
    <p:sldId id="259" r:id="rId7"/>
    <p:sldId id="260" r:id="rId8"/>
    <p:sldId id="258" r:id="rId9"/>
    <p:sldId id="295" r:id="rId10"/>
    <p:sldId id="263" r:id="rId11"/>
    <p:sldId id="264" r:id="rId12"/>
    <p:sldId id="292" r:id="rId13"/>
    <p:sldId id="289" r:id="rId14"/>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Comic Sans MS" panose="030F0702030302020204" pitchFamily="66" charset="0"/>
      <p:regular r:id="rId21"/>
      <p:bold r:id="rId22"/>
      <p:italic r:id="rId23"/>
      <p:boldItalic r:id="rId24"/>
    </p:embeddedFont>
    <p:embeddedFont>
      <p:font typeface="Constantia" panose="02030602050306030303" pitchFamily="18" charset="0"/>
      <p:regular r:id="rId25"/>
      <p:bold r:id="rId26"/>
      <p:italic r:id="rId27"/>
      <p:boldItalic r:id="rId2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CDD"/>
    <a:srgbClr val="EEAEAE"/>
    <a:srgbClr val="6676FB"/>
    <a:srgbClr val="4248C4"/>
    <a:srgbClr val="A24940"/>
    <a:srgbClr val="C34222"/>
    <a:srgbClr val="B75633"/>
    <a:srgbClr val="8B4227"/>
    <a:srgbClr val="EEE394"/>
    <a:srgbClr val="EEBB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1" d="100"/>
          <a:sy n="101" d="100"/>
        </p:scale>
        <p:origin x="126"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76376B-1037-4260-8CAD-4A59E4B28E54}" type="doc">
      <dgm:prSet loTypeId="urn:microsoft.com/office/officeart/2005/8/layout/bList2" loCatId="list" qsTypeId="urn:microsoft.com/office/officeart/2005/8/quickstyle/simple5" qsCatId="simple" csTypeId="urn:microsoft.com/office/officeart/2005/8/colors/colorful2" csCatId="colorful" phldr="1"/>
      <dgm:spPr/>
      <dgm:t>
        <a:bodyPr/>
        <a:lstStyle/>
        <a:p>
          <a:endParaRPr lang="es-ES"/>
        </a:p>
      </dgm:t>
    </dgm:pt>
    <dgm:pt modelId="{18269272-9BA0-4EF3-BDB9-F1DDAA47ADC5}">
      <dgm:prSet custT="1"/>
      <dgm:spPr>
        <a:solidFill>
          <a:schemeClr val="accent5">
            <a:lumMod val="75000"/>
          </a:schemeClr>
        </a:solidFill>
      </dgm:spPr>
      <dgm:t>
        <a:bodyPr/>
        <a:lstStyle/>
        <a:p>
          <a:r>
            <a:rPr lang="es-ES" sz="1800" b="1" u="none" dirty="0">
              <a:effectLst>
                <a:outerShdw blurRad="38100" dist="38100" dir="2700000" algn="tl">
                  <a:srgbClr val="000000">
                    <a:alpha val="43137"/>
                  </a:srgbClr>
                </a:outerShdw>
              </a:effectLst>
            </a:rPr>
            <a:t>Praised them</a:t>
          </a:r>
          <a:endParaRPr lang="es-ES" sz="1800" u="none" dirty="0">
            <a:effectLst>
              <a:outerShdw blurRad="38100" dist="38100" dir="2700000" algn="tl">
                <a:srgbClr val="000000">
                  <a:alpha val="43137"/>
                </a:srgbClr>
              </a:outerShdw>
            </a:effectLst>
          </a:endParaRPr>
        </a:p>
      </dgm:t>
    </dgm:pt>
    <dgm:pt modelId="{21F34DDE-0BF9-406F-AF20-BBB75A20418C}" type="parTrans" cxnId="{F9EFDC9E-B659-46CA-AE2D-78DBA05A9B50}">
      <dgm:prSet/>
      <dgm:spPr/>
      <dgm:t>
        <a:bodyPr/>
        <a:lstStyle/>
        <a:p>
          <a:endParaRPr lang="es-ES" sz="1800"/>
        </a:p>
      </dgm:t>
    </dgm:pt>
    <dgm:pt modelId="{4B349460-2512-4D9A-B1B3-57E9AE5036B9}" type="sibTrans" cxnId="{F9EFDC9E-B659-46CA-AE2D-78DBA05A9B50}">
      <dgm:prSet/>
      <dgm:spPr/>
      <dgm:t>
        <a:bodyPr/>
        <a:lstStyle/>
        <a:p>
          <a:endParaRPr lang="es-ES" sz="1800"/>
        </a:p>
      </dgm:t>
    </dgm:pt>
    <dgm:pt modelId="{D12CEF4C-5DD6-4C06-BC33-94192784AA1C}">
      <dgm:prSet custT="1"/>
      <dgm:spPr/>
      <dgm:t>
        <a:bodyPr/>
        <a:lstStyle/>
        <a:p>
          <a:pPr marL="0" indent="0">
            <a:buNone/>
          </a:pPr>
          <a:r>
            <a:rPr lang="en-US" sz="1800" b="1" dirty="0"/>
            <a:t>He praised the fact that they were religious people, interested in spiritual things.</a:t>
          </a:r>
          <a:endParaRPr lang="es-ES" sz="1800" dirty="0"/>
        </a:p>
      </dgm:t>
    </dgm:pt>
    <dgm:pt modelId="{E7CC381A-B315-44FB-8C57-F6DA29CC6B0A}" type="parTrans" cxnId="{BD2AF4A9-3467-425B-BE68-795947AAE093}">
      <dgm:prSet/>
      <dgm:spPr/>
      <dgm:t>
        <a:bodyPr/>
        <a:lstStyle/>
        <a:p>
          <a:endParaRPr lang="es-ES" sz="1800"/>
        </a:p>
      </dgm:t>
    </dgm:pt>
    <dgm:pt modelId="{E1C55231-E521-4BB8-9975-9DFC97DCED11}" type="sibTrans" cxnId="{BD2AF4A9-3467-425B-BE68-795947AAE093}">
      <dgm:prSet/>
      <dgm:spPr/>
      <dgm:t>
        <a:bodyPr/>
        <a:lstStyle/>
        <a:p>
          <a:endParaRPr lang="es-ES" sz="1800"/>
        </a:p>
      </dgm:t>
    </dgm:pt>
    <dgm:pt modelId="{9AF27897-F679-43DD-BB44-E8CF3EB031B3}">
      <dgm:prSet custT="1"/>
      <dgm:spPr>
        <a:solidFill>
          <a:schemeClr val="accent1">
            <a:lumMod val="75000"/>
          </a:schemeClr>
        </a:solidFill>
      </dgm:spPr>
      <dgm:t>
        <a:bodyPr/>
        <a:lstStyle/>
        <a:p>
          <a:r>
            <a:rPr lang="es-ES" sz="1800" b="1" u="none" dirty="0">
              <a:effectLst>
                <a:outerShdw blurRad="38100" dist="38100" dir="2700000" algn="tl">
                  <a:srgbClr val="000000">
                    <a:alpha val="43137"/>
                  </a:srgbClr>
                </a:outerShdw>
              </a:effectLst>
            </a:rPr>
            <a:t>He respected them</a:t>
          </a:r>
          <a:endParaRPr lang="es-ES" sz="1800" u="none" dirty="0">
            <a:effectLst>
              <a:outerShdw blurRad="38100" dist="38100" dir="2700000" algn="tl">
                <a:srgbClr val="000000">
                  <a:alpha val="43137"/>
                </a:srgbClr>
              </a:outerShdw>
            </a:effectLst>
          </a:endParaRPr>
        </a:p>
      </dgm:t>
    </dgm:pt>
    <dgm:pt modelId="{07E153F2-801D-49DB-877E-CBA2D21F7F14}" type="parTrans" cxnId="{4B75DCC7-B25B-480C-A648-CA38556D36C6}">
      <dgm:prSet/>
      <dgm:spPr/>
      <dgm:t>
        <a:bodyPr/>
        <a:lstStyle/>
        <a:p>
          <a:endParaRPr lang="es-ES" sz="1800"/>
        </a:p>
      </dgm:t>
    </dgm:pt>
    <dgm:pt modelId="{A8BA00A3-864C-46B1-A742-4D9737C0DD3B}" type="sibTrans" cxnId="{4B75DCC7-B25B-480C-A648-CA38556D36C6}">
      <dgm:prSet/>
      <dgm:spPr/>
      <dgm:t>
        <a:bodyPr/>
        <a:lstStyle/>
        <a:p>
          <a:endParaRPr lang="es-ES" sz="1800"/>
        </a:p>
      </dgm:t>
    </dgm:pt>
    <dgm:pt modelId="{472C93D4-9E63-4A37-863F-368B6D68E73B}">
      <dgm:prSet custT="1"/>
      <dgm:spPr/>
      <dgm:t>
        <a:bodyPr/>
        <a:lstStyle/>
        <a:p>
          <a:pPr marL="0" indent="0">
            <a:buNone/>
          </a:pPr>
          <a:r>
            <a:rPr lang="en-US" sz="1690" b="1" dirty="0"/>
            <a:t>He didn’t address them as an expert who was going to change their perception of the world, but as someone who wanted to share his knowledge as </a:t>
          </a:r>
          <a:r>
            <a:rPr lang="en-US" sz="1690" b="1"/>
            <a:t>an equal.</a:t>
          </a:r>
          <a:endParaRPr lang="es-ES" sz="1690" dirty="0"/>
        </a:p>
      </dgm:t>
    </dgm:pt>
    <dgm:pt modelId="{AA56D126-0E57-4FF6-91D2-77CD363E35C1}" type="parTrans" cxnId="{E0AEB6CF-7F95-44CD-947C-773E1AD5A60E}">
      <dgm:prSet/>
      <dgm:spPr/>
      <dgm:t>
        <a:bodyPr/>
        <a:lstStyle/>
        <a:p>
          <a:endParaRPr lang="es-ES" sz="1800"/>
        </a:p>
      </dgm:t>
    </dgm:pt>
    <dgm:pt modelId="{F6413F12-FD89-4C53-B21A-9680282F16FF}" type="sibTrans" cxnId="{E0AEB6CF-7F95-44CD-947C-773E1AD5A60E}">
      <dgm:prSet/>
      <dgm:spPr/>
      <dgm:t>
        <a:bodyPr/>
        <a:lstStyle/>
        <a:p>
          <a:endParaRPr lang="es-ES" sz="1800"/>
        </a:p>
      </dgm:t>
    </dgm:pt>
    <dgm:pt modelId="{AA5D9EF2-79B9-490C-BA7E-AA6BD7739C92}">
      <dgm:prSet custT="1"/>
      <dgm:spPr/>
      <dgm:t>
        <a:bodyPr/>
        <a:lstStyle/>
        <a:p>
          <a:r>
            <a:rPr lang="en-US" sz="1550" b="1" u="none" dirty="0">
              <a:effectLst>
                <a:outerShdw blurRad="38100" dist="38100" dir="2700000" algn="tl">
                  <a:srgbClr val="000000">
                    <a:alpha val="43137"/>
                  </a:srgbClr>
                </a:outerShdw>
              </a:effectLst>
            </a:rPr>
            <a:t>Take advantage of common points</a:t>
          </a:r>
          <a:endParaRPr lang="es-ES" sz="1550" u="none" dirty="0">
            <a:effectLst>
              <a:outerShdw blurRad="38100" dist="38100" dir="2700000" algn="tl">
                <a:srgbClr val="000000">
                  <a:alpha val="43137"/>
                </a:srgbClr>
              </a:outerShdw>
            </a:effectLst>
          </a:endParaRPr>
        </a:p>
      </dgm:t>
    </dgm:pt>
    <dgm:pt modelId="{AEB86ACF-5DC9-4C07-9366-35FEB2D8DFF3}" type="parTrans" cxnId="{A287BF83-AE93-4267-8C0F-F1A7F753E9E4}">
      <dgm:prSet/>
      <dgm:spPr/>
      <dgm:t>
        <a:bodyPr/>
        <a:lstStyle/>
        <a:p>
          <a:endParaRPr lang="es-ES" sz="1800"/>
        </a:p>
      </dgm:t>
    </dgm:pt>
    <dgm:pt modelId="{73B900F7-2022-49FA-90B5-6C6E0547D942}" type="sibTrans" cxnId="{A287BF83-AE93-4267-8C0F-F1A7F753E9E4}">
      <dgm:prSet/>
      <dgm:spPr/>
      <dgm:t>
        <a:bodyPr/>
        <a:lstStyle/>
        <a:p>
          <a:endParaRPr lang="es-ES" sz="1800"/>
        </a:p>
      </dgm:t>
    </dgm:pt>
    <dgm:pt modelId="{63E7439E-6EE8-4898-A288-1DFA12938A30}">
      <dgm:prSet custT="1"/>
      <dgm:spPr/>
      <dgm:t>
        <a:bodyPr/>
        <a:lstStyle/>
        <a:p>
          <a:pPr marL="0" indent="0">
            <a:buNone/>
          </a:pPr>
          <a:r>
            <a:rPr lang="en-US" sz="1800" b="1" dirty="0"/>
            <a:t>He found in the altar to the “Unknown God” a bridge that united both thoughts</a:t>
          </a:r>
          <a:r>
            <a:rPr lang="es-ES" sz="1800" b="1" dirty="0"/>
            <a:t>.</a:t>
          </a:r>
          <a:endParaRPr lang="es-ES" sz="1800" dirty="0"/>
        </a:p>
      </dgm:t>
    </dgm:pt>
    <dgm:pt modelId="{2F5C9D07-CC31-49C2-81DF-902A69443675}" type="parTrans" cxnId="{1350C60D-3BAD-44B8-BC1F-1D10F37F4C38}">
      <dgm:prSet/>
      <dgm:spPr/>
      <dgm:t>
        <a:bodyPr/>
        <a:lstStyle/>
        <a:p>
          <a:endParaRPr lang="es-ES" sz="1800"/>
        </a:p>
      </dgm:t>
    </dgm:pt>
    <dgm:pt modelId="{983CF097-5AC4-4494-9DD2-1A7B25F28F2F}" type="sibTrans" cxnId="{1350C60D-3BAD-44B8-BC1F-1D10F37F4C38}">
      <dgm:prSet/>
      <dgm:spPr/>
      <dgm:t>
        <a:bodyPr/>
        <a:lstStyle/>
        <a:p>
          <a:endParaRPr lang="es-ES" sz="1800"/>
        </a:p>
      </dgm:t>
    </dgm:pt>
    <dgm:pt modelId="{9DB04DAA-0F37-44AB-B035-FC2E94A61982}">
      <dgm:prSet custT="1"/>
      <dgm:spPr/>
      <dgm:t>
        <a:bodyPr/>
        <a:lstStyle/>
        <a:p>
          <a:r>
            <a:rPr lang="en-US" sz="1800" b="1" u="none" dirty="0">
              <a:effectLst>
                <a:outerShdw blurRad="38100" dist="38100" dir="2700000" algn="tl">
                  <a:srgbClr val="000000">
                    <a:alpha val="43137"/>
                  </a:srgbClr>
                </a:outerShdw>
              </a:effectLst>
            </a:rPr>
            <a:t>He did not mock his ignorance</a:t>
          </a:r>
          <a:endParaRPr lang="es-ES" sz="1800" u="none" dirty="0">
            <a:effectLst>
              <a:outerShdw blurRad="38100" dist="38100" dir="2700000" algn="tl">
                <a:srgbClr val="000000">
                  <a:alpha val="43137"/>
                </a:srgbClr>
              </a:outerShdw>
            </a:effectLst>
          </a:endParaRPr>
        </a:p>
      </dgm:t>
    </dgm:pt>
    <dgm:pt modelId="{6C65C0A6-5064-4395-B987-2AA82AAD9BB3}" type="parTrans" cxnId="{F5E2850F-8C4B-48A4-BE55-B5C47D2FB238}">
      <dgm:prSet/>
      <dgm:spPr/>
      <dgm:t>
        <a:bodyPr/>
        <a:lstStyle/>
        <a:p>
          <a:endParaRPr lang="es-ES" sz="1800"/>
        </a:p>
      </dgm:t>
    </dgm:pt>
    <dgm:pt modelId="{019C716C-731C-4A9B-BF0D-2D50FBA87092}" type="sibTrans" cxnId="{F5E2850F-8C4B-48A4-BE55-B5C47D2FB238}">
      <dgm:prSet/>
      <dgm:spPr/>
      <dgm:t>
        <a:bodyPr/>
        <a:lstStyle/>
        <a:p>
          <a:endParaRPr lang="es-ES" sz="1800"/>
        </a:p>
      </dgm:t>
    </dgm:pt>
    <dgm:pt modelId="{B0EBF83E-F3FA-4930-8C7B-DA53D890C061}">
      <dgm:prSet custT="1"/>
      <dgm:spPr/>
      <dgm:t>
        <a:bodyPr/>
        <a:lstStyle/>
        <a:p>
          <a:pPr marL="0" indent="0">
            <a:buNone/>
            <a:tabLst/>
          </a:pPr>
          <a:r>
            <a:rPr lang="en-US" sz="1800" b="1" dirty="0"/>
            <a:t>On the contrary, he admired their desire to worship even that which was unknown to them</a:t>
          </a:r>
          <a:r>
            <a:rPr lang="es-ES" sz="1800" b="1" dirty="0"/>
            <a:t>.</a:t>
          </a:r>
          <a:endParaRPr lang="es-ES" sz="1800" dirty="0"/>
        </a:p>
      </dgm:t>
    </dgm:pt>
    <dgm:pt modelId="{9CA80AE4-EFAC-4157-AA36-10F328298B12}" type="parTrans" cxnId="{8782E593-DB51-4059-B11E-17D338170522}">
      <dgm:prSet/>
      <dgm:spPr/>
      <dgm:t>
        <a:bodyPr/>
        <a:lstStyle/>
        <a:p>
          <a:endParaRPr lang="es-ES" sz="1800"/>
        </a:p>
      </dgm:t>
    </dgm:pt>
    <dgm:pt modelId="{798EB7C8-B5E2-4C7D-A99F-7930602043AE}" type="sibTrans" cxnId="{8782E593-DB51-4059-B11E-17D338170522}">
      <dgm:prSet/>
      <dgm:spPr/>
      <dgm:t>
        <a:bodyPr/>
        <a:lstStyle/>
        <a:p>
          <a:endParaRPr lang="es-ES" sz="1800"/>
        </a:p>
      </dgm:t>
    </dgm:pt>
    <dgm:pt modelId="{601FAD56-ABB3-47D9-BBBF-8937DB24293E}" type="pres">
      <dgm:prSet presAssocID="{5576376B-1037-4260-8CAD-4A59E4B28E54}" presName="diagram" presStyleCnt="0">
        <dgm:presLayoutVars>
          <dgm:dir/>
          <dgm:animLvl val="lvl"/>
          <dgm:resizeHandles val="exact"/>
        </dgm:presLayoutVars>
      </dgm:prSet>
      <dgm:spPr/>
    </dgm:pt>
    <dgm:pt modelId="{4C650912-3EE4-47BB-96E7-8C5832D2D559}" type="pres">
      <dgm:prSet presAssocID="{18269272-9BA0-4EF3-BDB9-F1DDAA47ADC5}" presName="compNode" presStyleCnt="0"/>
      <dgm:spPr/>
    </dgm:pt>
    <dgm:pt modelId="{5EDDD551-5650-49A9-9D4C-87A3B601921F}" type="pres">
      <dgm:prSet presAssocID="{18269272-9BA0-4EF3-BDB9-F1DDAA47ADC5}" presName="childRect" presStyleLbl="bgAcc1" presStyleIdx="0" presStyleCnt="4" custScaleY="198085" custLinFactNeighborY="-56694">
        <dgm:presLayoutVars>
          <dgm:bulletEnabled val="1"/>
        </dgm:presLayoutVars>
      </dgm:prSet>
      <dgm:spPr/>
    </dgm:pt>
    <dgm:pt modelId="{2073BADD-771B-47C8-A24B-B6F67AA6AD4A}" type="pres">
      <dgm:prSet presAssocID="{18269272-9BA0-4EF3-BDB9-F1DDAA47ADC5}" presName="parentText" presStyleLbl="node1" presStyleIdx="0" presStyleCnt="0">
        <dgm:presLayoutVars>
          <dgm:chMax val="0"/>
          <dgm:bulletEnabled val="1"/>
        </dgm:presLayoutVars>
      </dgm:prSet>
      <dgm:spPr/>
    </dgm:pt>
    <dgm:pt modelId="{357C89EB-410D-42F2-A731-76DB36AE3FF0}" type="pres">
      <dgm:prSet presAssocID="{18269272-9BA0-4EF3-BDB9-F1DDAA47ADC5}" presName="parentRect" presStyleLbl="alignNode1" presStyleIdx="0" presStyleCnt="4" custScaleY="156084" custLinFactNeighborY="67116"/>
      <dgm:spPr/>
    </dgm:pt>
    <dgm:pt modelId="{4616D872-07F4-4DB0-B4C7-16670226BC3F}" type="pres">
      <dgm:prSet presAssocID="{18269272-9BA0-4EF3-BDB9-F1DDAA47ADC5}" presName="adorn" presStyleLbl="fgAccFollowNode1" presStyleIdx="0" presStyleCnt="4" custLinFactNeighborY="34927"/>
      <dgm:spPr>
        <a:solidFill>
          <a:schemeClr val="accent5">
            <a:lumMod val="20000"/>
            <a:lumOff val="80000"/>
            <a:alpha val="90000"/>
          </a:schemeClr>
        </a:solidFill>
        <a:scene3d>
          <a:camera prst="orthographicFront">
            <a:rot lat="0" lon="0" rev="0"/>
          </a:camera>
          <a:lightRig rig="flat" dir="tl"/>
        </a:scene3d>
        <a:sp3d prstMaterial="flat">
          <a:bevelT w="31750" h="63500" prst="angle"/>
        </a:sp3d>
      </dgm:spPr>
    </dgm:pt>
    <dgm:pt modelId="{62A39BCD-6D4D-4684-82B2-58D8138EA5A5}" type="pres">
      <dgm:prSet presAssocID="{4B349460-2512-4D9A-B1B3-57E9AE5036B9}" presName="sibTrans" presStyleLbl="sibTrans2D1" presStyleIdx="0" presStyleCnt="0"/>
      <dgm:spPr/>
    </dgm:pt>
    <dgm:pt modelId="{53FE8D2A-EFAC-4C97-BDD0-7D8D2DC1E62A}" type="pres">
      <dgm:prSet presAssocID="{9AF27897-F679-43DD-BB44-E8CF3EB031B3}" presName="compNode" presStyleCnt="0"/>
      <dgm:spPr/>
    </dgm:pt>
    <dgm:pt modelId="{82AB1FD2-D748-44D6-9F3E-E982DFD15A4A}" type="pres">
      <dgm:prSet presAssocID="{9AF27897-F679-43DD-BB44-E8CF3EB031B3}" presName="childRect" presStyleLbl="bgAcc1" presStyleIdx="1" presStyleCnt="4" custScaleX="133530" custScaleY="198085" custLinFactNeighborY="-56694">
        <dgm:presLayoutVars>
          <dgm:bulletEnabled val="1"/>
        </dgm:presLayoutVars>
      </dgm:prSet>
      <dgm:spPr/>
    </dgm:pt>
    <dgm:pt modelId="{DDBEE256-624A-482D-8678-B628B7193A93}" type="pres">
      <dgm:prSet presAssocID="{9AF27897-F679-43DD-BB44-E8CF3EB031B3}" presName="parentText" presStyleLbl="node1" presStyleIdx="0" presStyleCnt="0">
        <dgm:presLayoutVars>
          <dgm:chMax val="0"/>
          <dgm:bulletEnabled val="1"/>
        </dgm:presLayoutVars>
      </dgm:prSet>
      <dgm:spPr/>
    </dgm:pt>
    <dgm:pt modelId="{F4B8E811-BEFF-4635-A10F-0F59437F1812}" type="pres">
      <dgm:prSet presAssocID="{9AF27897-F679-43DD-BB44-E8CF3EB031B3}" presName="parentRect" presStyleLbl="alignNode1" presStyleIdx="1" presStyleCnt="4" custScaleX="133530" custScaleY="145202" custLinFactNeighborY="67116"/>
      <dgm:spPr/>
    </dgm:pt>
    <dgm:pt modelId="{EA783EE4-150B-4DB6-AC05-E733A32DCDCD}" type="pres">
      <dgm:prSet presAssocID="{9AF27897-F679-43DD-BB44-E8CF3EB031B3}" presName="adorn" presStyleLbl="fgAccFollowNode1" presStyleIdx="1" presStyleCnt="4" custLinFactNeighborX="39920" custLinFactNeighborY="34927"/>
      <dgm:spPr>
        <a:scene3d>
          <a:camera prst="orthographicFront">
            <a:rot lat="0" lon="0" rev="0"/>
          </a:camera>
          <a:lightRig rig="flat" dir="tl"/>
        </a:scene3d>
        <a:sp3d prstMaterial="flat">
          <a:bevelT w="31750" h="63500" prst="angle"/>
        </a:sp3d>
      </dgm:spPr>
    </dgm:pt>
    <dgm:pt modelId="{BCDD9442-FBF7-4CC7-922A-A3221F57BB22}" type="pres">
      <dgm:prSet presAssocID="{A8BA00A3-864C-46B1-A742-4D9737C0DD3B}" presName="sibTrans" presStyleLbl="sibTrans2D1" presStyleIdx="0" presStyleCnt="0"/>
      <dgm:spPr/>
    </dgm:pt>
    <dgm:pt modelId="{E32C495E-C00F-401E-A4CB-332C87F4961D}" type="pres">
      <dgm:prSet presAssocID="{AA5D9EF2-79B9-490C-BA7E-AA6BD7739C92}" presName="compNode" presStyleCnt="0"/>
      <dgm:spPr/>
    </dgm:pt>
    <dgm:pt modelId="{C32940E2-1F3F-4CF2-9647-9C557A6A8F95}" type="pres">
      <dgm:prSet presAssocID="{AA5D9EF2-79B9-490C-BA7E-AA6BD7739C92}" presName="childRect" presStyleLbl="bgAcc1" presStyleIdx="2" presStyleCnt="4" custScaleY="198085" custLinFactNeighborY="-56694">
        <dgm:presLayoutVars>
          <dgm:bulletEnabled val="1"/>
        </dgm:presLayoutVars>
      </dgm:prSet>
      <dgm:spPr/>
    </dgm:pt>
    <dgm:pt modelId="{1567390E-2416-4B04-BB14-F26A7F9B0E14}" type="pres">
      <dgm:prSet presAssocID="{AA5D9EF2-79B9-490C-BA7E-AA6BD7739C92}" presName="parentText" presStyleLbl="node1" presStyleIdx="0" presStyleCnt="0">
        <dgm:presLayoutVars>
          <dgm:chMax val="0"/>
          <dgm:bulletEnabled val="1"/>
        </dgm:presLayoutVars>
      </dgm:prSet>
      <dgm:spPr/>
    </dgm:pt>
    <dgm:pt modelId="{87BCFA10-9904-454A-B597-7BF446E54D19}" type="pres">
      <dgm:prSet presAssocID="{AA5D9EF2-79B9-490C-BA7E-AA6BD7739C92}" presName="parentRect" presStyleLbl="alignNode1" presStyleIdx="2" presStyleCnt="4" custScaleY="156084" custLinFactNeighborY="67116"/>
      <dgm:spPr/>
    </dgm:pt>
    <dgm:pt modelId="{F4B4FD2E-C0DD-4E44-ACD4-B24F7338B77B}" type="pres">
      <dgm:prSet presAssocID="{AA5D9EF2-79B9-490C-BA7E-AA6BD7739C92}" presName="adorn" presStyleLbl="fgAccFollowNode1" presStyleIdx="2" presStyleCnt="4" custLinFactNeighborY="34927"/>
      <dgm:spPr>
        <a:scene3d>
          <a:camera prst="orthographicFront">
            <a:rot lat="0" lon="0" rev="0"/>
          </a:camera>
          <a:lightRig rig="flat" dir="tl"/>
        </a:scene3d>
        <a:sp3d prstMaterial="flat">
          <a:bevelT w="31750" h="63500" prst="angle"/>
        </a:sp3d>
      </dgm:spPr>
    </dgm:pt>
    <dgm:pt modelId="{73A2F520-D779-4E56-9517-4297C672EE3B}" type="pres">
      <dgm:prSet presAssocID="{73B900F7-2022-49FA-90B5-6C6E0547D942}" presName="sibTrans" presStyleLbl="sibTrans2D1" presStyleIdx="0" presStyleCnt="0"/>
      <dgm:spPr/>
    </dgm:pt>
    <dgm:pt modelId="{BE4B2FFD-F92E-4432-839B-3F7898360874}" type="pres">
      <dgm:prSet presAssocID="{9DB04DAA-0F37-44AB-B035-FC2E94A61982}" presName="compNode" presStyleCnt="0"/>
      <dgm:spPr/>
    </dgm:pt>
    <dgm:pt modelId="{5B9C1009-F8B8-4D66-B933-4C6648E80CC8}" type="pres">
      <dgm:prSet presAssocID="{9DB04DAA-0F37-44AB-B035-FC2E94A61982}" presName="childRect" presStyleLbl="bgAcc1" presStyleIdx="3" presStyleCnt="4" custScaleY="198085" custLinFactNeighborY="-56694">
        <dgm:presLayoutVars>
          <dgm:bulletEnabled val="1"/>
        </dgm:presLayoutVars>
      </dgm:prSet>
      <dgm:spPr/>
    </dgm:pt>
    <dgm:pt modelId="{F8027C8D-D4A3-4E53-9641-C0BD6E187390}" type="pres">
      <dgm:prSet presAssocID="{9DB04DAA-0F37-44AB-B035-FC2E94A61982}" presName="parentText" presStyleLbl="node1" presStyleIdx="0" presStyleCnt="0">
        <dgm:presLayoutVars>
          <dgm:chMax val="0"/>
          <dgm:bulletEnabled val="1"/>
        </dgm:presLayoutVars>
      </dgm:prSet>
      <dgm:spPr/>
    </dgm:pt>
    <dgm:pt modelId="{D1496FEB-5A8A-4D8C-9170-34CA21DE4795}" type="pres">
      <dgm:prSet presAssocID="{9DB04DAA-0F37-44AB-B035-FC2E94A61982}" presName="parentRect" presStyleLbl="alignNode1" presStyleIdx="3" presStyleCnt="4" custScaleY="156084" custLinFactNeighborY="67116"/>
      <dgm:spPr/>
    </dgm:pt>
    <dgm:pt modelId="{BF98D779-93D0-4D4D-873A-E19124D33233}" type="pres">
      <dgm:prSet presAssocID="{9DB04DAA-0F37-44AB-B035-FC2E94A61982}" presName="adorn" presStyleLbl="fgAccFollowNode1" presStyleIdx="3" presStyleCnt="4" custLinFactNeighborY="34927"/>
      <dgm:spPr>
        <a:scene3d>
          <a:camera prst="orthographicFront">
            <a:rot lat="0" lon="0" rev="0"/>
          </a:camera>
          <a:lightRig rig="flat" dir="tl"/>
        </a:scene3d>
        <a:sp3d prstMaterial="flat">
          <a:bevelT w="31750" h="63500" prst="angle"/>
        </a:sp3d>
      </dgm:spPr>
    </dgm:pt>
  </dgm:ptLst>
  <dgm:cxnLst>
    <dgm:cxn modelId="{1350C60D-3BAD-44B8-BC1F-1D10F37F4C38}" srcId="{AA5D9EF2-79B9-490C-BA7E-AA6BD7739C92}" destId="{63E7439E-6EE8-4898-A288-1DFA12938A30}" srcOrd="0" destOrd="0" parTransId="{2F5C9D07-CC31-49C2-81DF-902A69443675}" sibTransId="{983CF097-5AC4-4494-9DD2-1A7B25F28F2F}"/>
    <dgm:cxn modelId="{F5E2850F-8C4B-48A4-BE55-B5C47D2FB238}" srcId="{5576376B-1037-4260-8CAD-4A59E4B28E54}" destId="{9DB04DAA-0F37-44AB-B035-FC2E94A61982}" srcOrd="3" destOrd="0" parTransId="{6C65C0A6-5064-4395-B987-2AA82AAD9BB3}" sibTransId="{019C716C-731C-4A9B-BF0D-2D50FBA87092}"/>
    <dgm:cxn modelId="{6B31A10F-EBFB-4987-A739-2FD1117E104D}" type="presOf" srcId="{4B349460-2512-4D9A-B1B3-57E9AE5036B9}" destId="{62A39BCD-6D4D-4684-82B2-58D8138EA5A5}" srcOrd="0" destOrd="0" presId="urn:microsoft.com/office/officeart/2005/8/layout/bList2"/>
    <dgm:cxn modelId="{5BB72016-F07A-41F4-9A18-27B28B4EED41}" type="presOf" srcId="{D12CEF4C-5DD6-4C06-BC33-94192784AA1C}" destId="{5EDDD551-5650-49A9-9D4C-87A3B601921F}" srcOrd="0" destOrd="0" presId="urn:microsoft.com/office/officeart/2005/8/layout/bList2"/>
    <dgm:cxn modelId="{82FCC127-05E0-4762-95B0-39DDF7F2E869}" type="presOf" srcId="{63E7439E-6EE8-4898-A288-1DFA12938A30}" destId="{C32940E2-1F3F-4CF2-9647-9C557A6A8F95}" srcOrd="0" destOrd="0" presId="urn:microsoft.com/office/officeart/2005/8/layout/bList2"/>
    <dgm:cxn modelId="{1ACB1F34-C283-4FFC-ADFF-C34273EAA1D0}" type="presOf" srcId="{9AF27897-F679-43DD-BB44-E8CF3EB031B3}" destId="{F4B8E811-BEFF-4635-A10F-0F59437F1812}" srcOrd="1" destOrd="0" presId="urn:microsoft.com/office/officeart/2005/8/layout/bList2"/>
    <dgm:cxn modelId="{EB099439-AAAE-49CD-B3C6-3EFB6318D749}" type="presOf" srcId="{9DB04DAA-0F37-44AB-B035-FC2E94A61982}" destId="{F8027C8D-D4A3-4E53-9641-C0BD6E187390}" srcOrd="0" destOrd="0" presId="urn:microsoft.com/office/officeart/2005/8/layout/bList2"/>
    <dgm:cxn modelId="{6D1B953F-2AA3-4DE1-B52F-E8CD4FEEDFFE}" type="presOf" srcId="{AA5D9EF2-79B9-490C-BA7E-AA6BD7739C92}" destId="{1567390E-2416-4B04-BB14-F26A7F9B0E14}" srcOrd="0" destOrd="0" presId="urn:microsoft.com/office/officeart/2005/8/layout/bList2"/>
    <dgm:cxn modelId="{92AD435D-E251-468A-B2BB-BAE12B81D65A}" type="presOf" srcId="{9DB04DAA-0F37-44AB-B035-FC2E94A61982}" destId="{D1496FEB-5A8A-4D8C-9170-34CA21DE4795}" srcOrd="1" destOrd="0" presId="urn:microsoft.com/office/officeart/2005/8/layout/bList2"/>
    <dgm:cxn modelId="{E2A1756E-C96E-47CB-AE6E-3EA0B41DFC1A}" type="presOf" srcId="{AA5D9EF2-79B9-490C-BA7E-AA6BD7739C92}" destId="{87BCFA10-9904-454A-B597-7BF446E54D19}" srcOrd="1" destOrd="0" presId="urn:microsoft.com/office/officeart/2005/8/layout/bList2"/>
    <dgm:cxn modelId="{E88CCF51-3F51-4F44-B17D-98BF2E88DA0B}" type="presOf" srcId="{9AF27897-F679-43DD-BB44-E8CF3EB031B3}" destId="{DDBEE256-624A-482D-8678-B628B7193A93}" srcOrd="0" destOrd="0" presId="urn:microsoft.com/office/officeart/2005/8/layout/bList2"/>
    <dgm:cxn modelId="{E4A34E53-4EE9-4227-A040-DAC3FB8F62F6}" type="presOf" srcId="{A8BA00A3-864C-46B1-A742-4D9737C0DD3B}" destId="{BCDD9442-FBF7-4CC7-922A-A3221F57BB22}" srcOrd="0" destOrd="0" presId="urn:microsoft.com/office/officeart/2005/8/layout/bList2"/>
    <dgm:cxn modelId="{F84ACE73-7479-4F6E-A388-13A3957289FA}" type="presOf" srcId="{18269272-9BA0-4EF3-BDB9-F1DDAA47ADC5}" destId="{357C89EB-410D-42F2-A731-76DB36AE3FF0}" srcOrd="1" destOrd="0" presId="urn:microsoft.com/office/officeart/2005/8/layout/bList2"/>
    <dgm:cxn modelId="{A287BF83-AE93-4267-8C0F-F1A7F753E9E4}" srcId="{5576376B-1037-4260-8CAD-4A59E4B28E54}" destId="{AA5D9EF2-79B9-490C-BA7E-AA6BD7739C92}" srcOrd="2" destOrd="0" parTransId="{AEB86ACF-5DC9-4C07-9366-35FEB2D8DFF3}" sibTransId="{73B900F7-2022-49FA-90B5-6C6E0547D942}"/>
    <dgm:cxn modelId="{80F0E98A-9A69-41DC-A953-8E4E134BFA3C}" type="presOf" srcId="{18269272-9BA0-4EF3-BDB9-F1DDAA47ADC5}" destId="{2073BADD-771B-47C8-A24B-B6F67AA6AD4A}" srcOrd="0" destOrd="0" presId="urn:microsoft.com/office/officeart/2005/8/layout/bList2"/>
    <dgm:cxn modelId="{8782E593-DB51-4059-B11E-17D338170522}" srcId="{9DB04DAA-0F37-44AB-B035-FC2E94A61982}" destId="{B0EBF83E-F3FA-4930-8C7B-DA53D890C061}" srcOrd="0" destOrd="0" parTransId="{9CA80AE4-EFAC-4157-AA36-10F328298B12}" sibTransId="{798EB7C8-B5E2-4C7D-A99F-7930602043AE}"/>
    <dgm:cxn modelId="{F9EFDC9E-B659-46CA-AE2D-78DBA05A9B50}" srcId="{5576376B-1037-4260-8CAD-4A59E4B28E54}" destId="{18269272-9BA0-4EF3-BDB9-F1DDAA47ADC5}" srcOrd="0" destOrd="0" parTransId="{21F34DDE-0BF9-406F-AF20-BBB75A20418C}" sibTransId="{4B349460-2512-4D9A-B1B3-57E9AE5036B9}"/>
    <dgm:cxn modelId="{BD2AF4A9-3467-425B-BE68-795947AAE093}" srcId="{18269272-9BA0-4EF3-BDB9-F1DDAA47ADC5}" destId="{D12CEF4C-5DD6-4C06-BC33-94192784AA1C}" srcOrd="0" destOrd="0" parTransId="{E7CC381A-B315-44FB-8C57-F6DA29CC6B0A}" sibTransId="{E1C55231-E521-4BB8-9975-9DFC97DCED11}"/>
    <dgm:cxn modelId="{4B75DCC7-B25B-480C-A648-CA38556D36C6}" srcId="{5576376B-1037-4260-8CAD-4A59E4B28E54}" destId="{9AF27897-F679-43DD-BB44-E8CF3EB031B3}" srcOrd="1" destOrd="0" parTransId="{07E153F2-801D-49DB-877E-CBA2D21F7F14}" sibTransId="{A8BA00A3-864C-46B1-A742-4D9737C0DD3B}"/>
    <dgm:cxn modelId="{915821CF-B2DB-4C6D-994D-FA230A4C6BAB}" type="presOf" srcId="{472C93D4-9E63-4A37-863F-368B6D68E73B}" destId="{82AB1FD2-D748-44D6-9F3E-E982DFD15A4A}" srcOrd="0" destOrd="0" presId="urn:microsoft.com/office/officeart/2005/8/layout/bList2"/>
    <dgm:cxn modelId="{E0AEB6CF-7F95-44CD-947C-773E1AD5A60E}" srcId="{9AF27897-F679-43DD-BB44-E8CF3EB031B3}" destId="{472C93D4-9E63-4A37-863F-368B6D68E73B}" srcOrd="0" destOrd="0" parTransId="{AA56D126-0E57-4FF6-91D2-77CD363E35C1}" sibTransId="{F6413F12-FD89-4C53-B21A-9680282F16FF}"/>
    <dgm:cxn modelId="{1C60D3D9-68D6-4379-A3A0-B2D33E3A3BF6}" type="presOf" srcId="{B0EBF83E-F3FA-4930-8C7B-DA53D890C061}" destId="{5B9C1009-F8B8-4D66-B933-4C6648E80CC8}" srcOrd="0" destOrd="0" presId="urn:microsoft.com/office/officeart/2005/8/layout/bList2"/>
    <dgm:cxn modelId="{492ACFE7-EE5E-4B28-AC5D-0840D2875304}" type="presOf" srcId="{73B900F7-2022-49FA-90B5-6C6E0547D942}" destId="{73A2F520-D779-4E56-9517-4297C672EE3B}" srcOrd="0" destOrd="0" presId="urn:microsoft.com/office/officeart/2005/8/layout/bList2"/>
    <dgm:cxn modelId="{972475F7-349B-415C-A195-7153F1707E0D}" type="presOf" srcId="{5576376B-1037-4260-8CAD-4A59E4B28E54}" destId="{601FAD56-ABB3-47D9-BBBF-8937DB24293E}" srcOrd="0" destOrd="0" presId="urn:microsoft.com/office/officeart/2005/8/layout/bList2"/>
    <dgm:cxn modelId="{57207249-5CE4-45F4-9BBE-15B1CEAE1821}" type="presParOf" srcId="{601FAD56-ABB3-47D9-BBBF-8937DB24293E}" destId="{4C650912-3EE4-47BB-96E7-8C5832D2D559}" srcOrd="0" destOrd="0" presId="urn:microsoft.com/office/officeart/2005/8/layout/bList2"/>
    <dgm:cxn modelId="{AE5B326A-D735-44EB-89D4-D68E8BB2BB58}" type="presParOf" srcId="{4C650912-3EE4-47BB-96E7-8C5832D2D559}" destId="{5EDDD551-5650-49A9-9D4C-87A3B601921F}" srcOrd="0" destOrd="0" presId="urn:microsoft.com/office/officeart/2005/8/layout/bList2"/>
    <dgm:cxn modelId="{71E570E0-65AD-43FB-BEFB-762888D413F5}" type="presParOf" srcId="{4C650912-3EE4-47BB-96E7-8C5832D2D559}" destId="{2073BADD-771B-47C8-A24B-B6F67AA6AD4A}" srcOrd="1" destOrd="0" presId="urn:microsoft.com/office/officeart/2005/8/layout/bList2"/>
    <dgm:cxn modelId="{1ECEFDFB-9DA5-4A46-A2D8-E19DD89FDF7D}" type="presParOf" srcId="{4C650912-3EE4-47BB-96E7-8C5832D2D559}" destId="{357C89EB-410D-42F2-A731-76DB36AE3FF0}" srcOrd="2" destOrd="0" presId="urn:microsoft.com/office/officeart/2005/8/layout/bList2"/>
    <dgm:cxn modelId="{FDE39F1B-47DB-4952-8FD8-D1CCEFD03C4C}" type="presParOf" srcId="{4C650912-3EE4-47BB-96E7-8C5832D2D559}" destId="{4616D872-07F4-4DB0-B4C7-16670226BC3F}" srcOrd="3" destOrd="0" presId="urn:microsoft.com/office/officeart/2005/8/layout/bList2"/>
    <dgm:cxn modelId="{207D49C5-C270-4E27-A19C-BF582DC6EF09}" type="presParOf" srcId="{601FAD56-ABB3-47D9-BBBF-8937DB24293E}" destId="{62A39BCD-6D4D-4684-82B2-58D8138EA5A5}" srcOrd="1" destOrd="0" presId="urn:microsoft.com/office/officeart/2005/8/layout/bList2"/>
    <dgm:cxn modelId="{5E134F10-A952-4C10-8C59-5E233FCE4572}" type="presParOf" srcId="{601FAD56-ABB3-47D9-BBBF-8937DB24293E}" destId="{53FE8D2A-EFAC-4C97-BDD0-7D8D2DC1E62A}" srcOrd="2" destOrd="0" presId="urn:microsoft.com/office/officeart/2005/8/layout/bList2"/>
    <dgm:cxn modelId="{5466EF80-A386-4E0A-B9F6-8C8A8BC4216E}" type="presParOf" srcId="{53FE8D2A-EFAC-4C97-BDD0-7D8D2DC1E62A}" destId="{82AB1FD2-D748-44D6-9F3E-E982DFD15A4A}" srcOrd="0" destOrd="0" presId="urn:microsoft.com/office/officeart/2005/8/layout/bList2"/>
    <dgm:cxn modelId="{9567B7B3-40A1-45C7-A02A-CD3B59CD2ED1}" type="presParOf" srcId="{53FE8D2A-EFAC-4C97-BDD0-7D8D2DC1E62A}" destId="{DDBEE256-624A-482D-8678-B628B7193A93}" srcOrd="1" destOrd="0" presId="urn:microsoft.com/office/officeart/2005/8/layout/bList2"/>
    <dgm:cxn modelId="{C13D5CE8-6A8D-48EC-83EB-F73E5D6FD2D5}" type="presParOf" srcId="{53FE8D2A-EFAC-4C97-BDD0-7D8D2DC1E62A}" destId="{F4B8E811-BEFF-4635-A10F-0F59437F1812}" srcOrd="2" destOrd="0" presId="urn:microsoft.com/office/officeart/2005/8/layout/bList2"/>
    <dgm:cxn modelId="{375E77CA-80DE-436F-9A3F-FCA33838D54C}" type="presParOf" srcId="{53FE8D2A-EFAC-4C97-BDD0-7D8D2DC1E62A}" destId="{EA783EE4-150B-4DB6-AC05-E733A32DCDCD}" srcOrd="3" destOrd="0" presId="urn:microsoft.com/office/officeart/2005/8/layout/bList2"/>
    <dgm:cxn modelId="{6E0721E4-092A-4B3F-B560-4E934D5E5120}" type="presParOf" srcId="{601FAD56-ABB3-47D9-BBBF-8937DB24293E}" destId="{BCDD9442-FBF7-4CC7-922A-A3221F57BB22}" srcOrd="3" destOrd="0" presId="urn:microsoft.com/office/officeart/2005/8/layout/bList2"/>
    <dgm:cxn modelId="{B87C5365-802C-4360-844A-DC3368BE15BA}" type="presParOf" srcId="{601FAD56-ABB3-47D9-BBBF-8937DB24293E}" destId="{E32C495E-C00F-401E-A4CB-332C87F4961D}" srcOrd="4" destOrd="0" presId="urn:microsoft.com/office/officeart/2005/8/layout/bList2"/>
    <dgm:cxn modelId="{BFB5F9AF-5B26-49D5-B430-C4FB5AF19B84}" type="presParOf" srcId="{E32C495E-C00F-401E-A4CB-332C87F4961D}" destId="{C32940E2-1F3F-4CF2-9647-9C557A6A8F95}" srcOrd="0" destOrd="0" presId="urn:microsoft.com/office/officeart/2005/8/layout/bList2"/>
    <dgm:cxn modelId="{ABF8AA0F-8577-4635-A702-4CA20C89759C}" type="presParOf" srcId="{E32C495E-C00F-401E-A4CB-332C87F4961D}" destId="{1567390E-2416-4B04-BB14-F26A7F9B0E14}" srcOrd="1" destOrd="0" presId="urn:microsoft.com/office/officeart/2005/8/layout/bList2"/>
    <dgm:cxn modelId="{EFC9C957-2A98-417A-A588-7C18A89EB3FE}" type="presParOf" srcId="{E32C495E-C00F-401E-A4CB-332C87F4961D}" destId="{87BCFA10-9904-454A-B597-7BF446E54D19}" srcOrd="2" destOrd="0" presId="urn:microsoft.com/office/officeart/2005/8/layout/bList2"/>
    <dgm:cxn modelId="{3746E9E7-0501-45F5-B207-47D467FE2EC3}" type="presParOf" srcId="{E32C495E-C00F-401E-A4CB-332C87F4961D}" destId="{F4B4FD2E-C0DD-4E44-ACD4-B24F7338B77B}" srcOrd="3" destOrd="0" presId="urn:microsoft.com/office/officeart/2005/8/layout/bList2"/>
    <dgm:cxn modelId="{3014FB78-1758-4A3D-A562-6417192543F4}" type="presParOf" srcId="{601FAD56-ABB3-47D9-BBBF-8937DB24293E}" destId="{73A2F520-D779-4E56-9517-4297C672EE3B}" srcOrd="5" destOrd="0" presId="urn:microsoft.com/office/officeart/2005/8/layout/bList2"/>
    <dgm:cxn modelId="{EB1E9B80-57E2-48DE-BAD7-F3F67D8CEE4B}" type="presParOf" srcId="{601FAD56-ABB3-47D9-BBBF-8937DB24293E}" destId="{BE4B2FFD-F92E-4432-839B-3F7898360874}" srcOrd="6" destOrd="0" presId="urn:microsoft.com/office/officeart/2005/8/layout/bList2"/>
    <dgm:cxn modelId="{19B3BB3F-9748-428B-8E69-C0453FBF1847}" type="presParOf" srcId="{BE4B2FFD-F92E-4432-839B-3F7898360874}" destId="{5B9C1009-F8B8-4D66-B933-4C6648E80CC8}" srcOrd="0" destOrd="0" presId="urn:microsoft.com/office/officeart/2005/8/layout/bList2"/>
    <dgm:cxn modelId="{51B4FA18-906F-4BC4-A6AF-FEEC98EE81CF}" type="presParOf" srcId="{BE4B2FFD-F92E-4432-839B-3F7898360874}" destId="{F8027C8D-D4A3-4E53-9641-C0BD6E187390}" srcOrd="1" destOrd="0" presId="urn:microsoft.com/office/officeart/2005/8/layout/bList2"/>
    <dgm:cxn modelId="{62FD2668-61B7-45CB-9414-1D3189EB87F2}" type="presParOf" srcId="{BE4B2FFD-F92E-4432-839B-3F7898360874}" destId="{D1496FEB-5A8A-4D8C-9170-34CA21DE4795}" srcOrd="2" destOrd="0" presId="urn:microsoft.com/office/officeart/2005/8/layout/bList2"/>
    <dgm:cxn modelId="{339D6858-5776-4297-84A0-14242D452D68}" type="presParOf" srcId="{BE4B2FFD-F92E-4432-839B-3F7898360874}" destId="{BF98D779-93D0-4D4D-873A-E19124D33233}"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DD551-5650-49A9-9D4C-87A3B601921F}">
      <dsp:nvSpPr>
        <dsp:cNvPr id="0" name=""/>
        <dsp:cNvSpPr/>
      </dsp:nvSpPr>
      <dsp:spPr>
        <a:xfrm>
          <a:off x="3041" y="0"/>
          <a:ext cx="1636020" cy="2419122"/>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0" lvl="1" indent="0" algn="l" defTabSz="800100">
            <a:lnSpc>
              <a:spcPct val="90000"/>
            </a:lnSpc>
            <a:spcBef>
              <a:spcPct val="0"/>
            </a:spcBef>
            <a:spcAft>
              <a:spcPct val="15000"/>
            </a:spcAft>
            <a:buNone/>
          </a:pPr>
          <a:r>
            <a:rPr lang="en-US" sz="1800" b="1" kern="1200" dirty="0"/>
            <a:t>He praised the fact that they were religious people, interested in spiritual things.</a:t>
          </a:r>
          <a:endParaRPr lang="es-ES" sz="1800" kern="1200" dirty="0"/>
        </a:p>
      </dsp:txBody>
      <dsp:txXfrm>
        <a:off x="41375" y="38334"/>
        <a:ext cx="1559352" cy="2380788"/>
      </dsp:txXfrm>
    </dsp:sp>
    <dsp:sp modelId="{357C89EB-410D-42F2-A731-76DB36AE3FF0}">
      <dsp:nvSpPr>
        <dsp:cNvPr id="0" name=""/>
        <dsp:cNvSpPr/>
      </dsp:nvSpPr>
      <dsp:spPr>
        <a:xfrm>
          <a:off x="3041" y="2438678"/>
          <a:ext cx="1636020" cy="819658"/>
        </a:xfrm>
        <a:prstGeom prst="rect">
          <a:avLst/>
        </a:prstGeom>
        <a:solidFill>
          <a:schemeClr val="accent5">
            <a:lumMod val="75000"/>
          </a:schemeClr>
        </a:solidFill>
        <a:ln w="9525" cap="flat" cmpd="sng" algn="ctr">
          <a:solidFill>
            <a:schemeClr val="accent2">
              <a:hueOff val="0"/>
              <a:satOff val="0"/>
              <a:lumOff val="0"/>
              <a:alphaOff val="0"/>
            </a:schemeClr>
          </a:solidFill>
          <a:prstDash val="solid"/>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1">
          <a:scrgbClr r="0" g="0" b="0"/>
        </a:lnRef>
        <a:fillRef idx="3">
          <a:scrgbClr r="0" g="0" b="0"/>
        </a:fillRef>
        <a:effectRef idx="3">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s-ES" sz="1800" b="1" u="none" kern="1200" dirty="0">
              <a:effectLst>
                <a:outerShdw blurRad="38100" dist="38100" dir="2700000" algn="tl">
                  <a:srgbClr val="000000">
                    <a:alpha val="43137"/>
                  </a:srgbClr>
                </a:outerShdw>
              </a:effectLst>
            </a:rPr>
            <a:t>Praised them</a:t>
          </a:r>
          <a:endParaRPr lang="es-ES" sz="1800" u="none" kern="1200" dirty="0">
            <a:effectLst>
              <a:outerShdw blurRad="38100" dist="38100" dir="2700000" algn="tl">
                <a:srgbClr val="000000">
                  <a:alpha val="43137"/>
                </a:srgbClr>
              </a:outerShdw>
            </a:effectLst>
          </a:endParaRPr>
        </a:p>
      </dsp:txBody>
      <dsp:txXfrm>
        <a:off x="3041" y="2438678"/>
        <a:ext cx="1152127" cy="819658"/>
      </dsp:txXfrm>
    </dsp:sp>
    <dsp:sp modelId="{4616D872-07F4-4DB0-B4C7-16670226BC3F}">
      <dsp:nvSpPr>
        <dsp:cNvPr id="0" name=""/>
        <dsp:cNvSpPr/>
      </dsp:nvSpPr>
      <dsp:spPr>
        <a:xfrm>
          <a:off x="1201448" y="2516893"/>
          <a:ext cx="572607" cy="572607"/>
        </a:xfrm>
        <a:prstGeom prst="ellipse">
          <a:avLst/>
        </a:prstGeom>
        <a:solidFill>
          <a:schemeClr val="accent5">
            <a:lumMod val="20000"/>
            <a:lumOff val="80000"/>
            <a:alpha val="90000"/>
          </a:schemeClr>
        </a:solidFill>
        <a:ln w="9525" cap="flat" cmpd="sng" algn="ctr">
          <a:solidFill>
            <a:schemeClr val="accent2">
              <a:tint val="40000"/>
              <a:alpha val="90000"/>
              <a:hueOff val="0"/>
              <a:satOff val="0"/>
              <a:lumOff val="0"/>
              <a:alphaOff val="0"/>
            </a:schemeClr>
          </a:solidFill>
          <a:prstDash val="solid"/>
        </a:ln>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angle"/>
        </a:sp3d>
      </dsp:spPr>
      <dsp:style>
        <a:lnRef idx="1">
          <a:scrgbClr r="0" g="0" b="0"/>
        </a:lnRef>
        <a:fillRef idx="1">
          <a:scrgbClr r="0" g="0" b="0"/>
        </a:fillRef>
        <a:effectRef idx="2">
          <a:scrgbClr r="0" g="0" b="0"/>
        </a:effectRef>
        <a:fontRef idx="minor"/>
      </dsp:style>
    </dsp:sp>
    <dsp:sp modelId="{82AB1FD2-D748-44D6-9F3E-E982DFD15A4A}">
      <dsp:nvSpPr>
        <dsp:cNvPr id="0" name=""/>
        <dsp:cNvSpPr/>
      </dsp:nvSpPr>
      <dsp:spPr>
        <a:xfrm>
          <a:off x="1915915" y="0"/>
          <a:ext cx="2184578" cy="2419122"/>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2">
              <a:hueOff val="5308231"/>
              <a:satOff val="-5479"/>
              <a:lumOff val="-4968"/>
              <a:alphaOff val="0"/>
            </a:schemeClr>
          </a:solidFill>
          <a:prstDash val="solid"/>
        </a:ln>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dsp:spPr>
      <dsp:style>
        <a:lnRef idx="1">
          <a:scrgbClr r="0" g="0" b="0"/>
        </a:lnRef>
        <a:fillRef idx="1">
          <a:scrgbClr r="0" g="0" b="0"/>
        </a:fillRef>
        <a:effectRef idx="2">
          <a:scrgbClr r="0" g="0" b="0"/>
        </a:effectRef>
        <a:fontRef idx="minor"/>
      </dsp:style>
      <dsp:txBody>
        <a:bodyPr spcFirstLastPara="0" vert="horz" wrap="square" lIns="21590" tIns="64770" rIns="21590" bIns="21590" numCol="1" spcCol="1270" anchor="t" anchorCtr="0">
          <a:noAutofit/>
        </a:bodyPr>
        <a:lstStyle/>
        <a:p>
          <a:pPr marL="0" lvl="1" indent="0" algn="l" defTabSz="751204">
            <a:lnSpc>
              <a:spcPct val="90000"/>
            </a:lnSpc>
            <a:spcBef>
              <a:spcPct val="0"/>
            </a:spcBef>
            <a:spcAft>
              <a:spcPct val="15000"/>
            </a:spcAft>
            <a:buNone/>
          </a:pPr>
          <a:r>
            <a:rPr lang="en-US" sz="1690" b="1" kern="1200" dirty="0"/>
            <a:t>He didn’t address them as an expert who was going to change their perception of the world, but as someone who wanted to share his knowledge as </a:t>
          </a:r>
          <a:r>
            <a:rPr lang="en-US" sz="1690" b="1" kern="1200"/>
            <a:t>an equal.</a:t>
          </a:r>
          <a:endParaRPr lang="es-ES" sz="1690" kern="1200" dirty="0"/>
        </a:p>
      </dsp:txBody>
      <dsp:txXfrm>
        <a:off x="1967102" y="51187"/>
        <a:ext cx="2082204" cy="2367935"/>
      </dsp:txXfrm>
    </dsp:sp>
    <dsp:sp modelId="{F4B8E811-BEFF-4635-A10F-0F59437F1812}">
      <dsp:nvSpPr>
        <dsp:cNvPr id="0" name=""/>
        <dsp:cNvSpPr/>
      </dsp:nvSpPr>
      <dsp:spPr>
        <a:xfrm>
          <a:off x="1915915" y="2475440"/>
          <a:ext cx="2184578" cy="762513"/>
        </a:xfrm>
        <a:prstGeom prst="rect">
          <a:avLst/>
        </a:prstGeom>
        <a:solidFill>
          <a:schemeClr val="accent1">
            <a:lumMod val="75000"/>
          </a:schemeClr>
        </a:solidFill>
        <a:ln w="9525" cap="flat" cmpd="sng" algn="ctr">
          <a:solidFill>
            <a:schemeClr val="accent2">
              <a:hueOff val="5308231"/>
              <a:satOff val="-5479"/>
              <a:lumOff val="-4968"/>
              <a:alphaOff val="0"/>
            </a:schemeClr>
          </a:solidFill>
          <a:prstDash val="solid"/>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1">
          <a:scrgbClr r="0" g="0" b="0"/>
        </a:lnRef>
        <a:fillRef idx="3">
          <a:scrgbClr r="0" g="0" b="0"/>
        </a:fillRef>
        <a:effectRef idx="3">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s-ES" sz="1800" b="1" u="none" kern="1200" dirty="0">
              <a:effectLst>
                <a:outerShdw blurRad="38100" dist="38100" dir="2700000" algn="tl">
                  <a:srgbClr val="000000">
                    <a:alpha val="43137"/>
                  </a:srgbClr>
                </a:outerShdw>
              </a:effectLst>
            </a:rPr>
            <a:t>He respected them</a:t>
          </a:r>
          <a:endParaRPr lang="es-ES" sz="1800" u="none" kern="1200" dirty="0">
            <a:effectLst>
              <a:outerShdw blurRad="38100" dist="38100" dir="2700000" algn="tl">
                <a:srgbClr val="000000">
                  <a:alpha val="43137"/>
                </a:srgbClr>
              </a:outerShdw>
            </a:effectLst>
          </a:endParaRPr>
        </a:p>
      </dsp:txBody>
      <dsp:txXfrm>
        <a:off x="1915915" y="2475440"/>
        <a:ext cx="1538435" cy="762513"/>
      </dsp:txXfrm>
    </dsp:sp>
    <dsp:sp modelId="{EA783EE4-150B-4DB6-AC05-E733A32DCDCD}">
      <dsp:nvSpPr>
        <dsp:cNvPr id="0" name=""/>
        <dsp:cNvSpPr/>
      </dsp:nvSpPr>
      <dsp:spPr>
        <a:xfrm>
          <a:off x="3617186" y="2525083"/>
          <a:ext cx="572607" cy="572607"/>
        </a:xfrm>
        <a:prstGeom prst="ellipse">
          <a:avLst/>
        </a:prstGeom>
        <a:solidFill>
          <a:schemeClr val="accent2">
            <a:tint val="40000"/>
            <a:alpha val="90000"/>
            <a:hueOff val="5524828"/>
            <a:satOff val="-11182"/>
            <a:lumOff val="-1219"/>
            <a:alphaOff val="0"/>
          </a:schemeClr>
        </a:solidFill>
        <a:ln w="9525" cap="flat" cmpd="sng" algn="ctr">
          <a:solidFill>
            <a:schemeClr val="accent2">
              <a:tint val="40000"/>
              <a:alpha val="90000"/>
              <a:hueOff val="5524828"/>
              <a:satOff val="-11182"/>
              <a:lumOff val="-1219"/>
              <a:alphaOff val="0"/>
            </a:schemeClr>
          </a:solidFill>
          <a:prstDash val="solid"/>
        </a:ln>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angle"/>
        </a:sp3d>
      </dsp:spPr>
      <dsp:style>
        <a:lnRef idx="1">
          <a:scrgbClr r="0" g="0" b="0"/>
        </a:lnRef>
        <a:fillRef idx="1">
          <a:scrgbClr r="0" g="0" b="0"/>
        </a:fillRef>
        <a:effectRef idx="2">
          <a:scrgbClr r="0" g="0" b="0"/>
        </a:effectRef>
        <a:fontRef idx="minor"/>
      </dsp:style>
    </dsp:sp>
    <dsp:sp modelId="{C32940E2-1F3F-4CF2-9647-9C557A6A8F95}">
      <dsp:nvSpPr>
        <dsp:cNvPr id="0" name=""/>
        <dsp:cNvSpPr/>
      </dsp:nvSpPr>
      <dsp:spPr>
        <a:xfrm>
          <a:off x="4242353" y="0"/>
          <a:ext cx="1636020" cy="2419122"/>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2">
              <a:hueOff val="10616462"/>
              <a:satOff val="-10959"/>
              <a:lumOff val="-9935"/>
              <a:alphaOff val="0"/>
            </a:schemeClr>
          </a:solidFill>
          <a:prstDash val="solid"/>
        </a:ln>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0" lvl="1" indent="0" algn="l" defTabSz="800100">
            <a:lnSpc>
              <a:spcPct val="90000"/>
            </a:lnSpc>
            <a:spcBef>
              <a:spcPct val="0"/>
            </a:spcBef>
            <a:spcAft>
              <a:spcPct val="15000"/>
            </a:spcAft>
            <a:buNone/>
          </a:pPr>
          <a:r>
            <a:rPr lang="en-US" sz="1800" b="1" kern="1200" dirty="0"/>
            <a:t>He found in the altar to the “Unknown God” a bridge that united both thoughts</a:t>
          </a:r>
          <a:r>
            <a:rPr lang="es-ES" sz="1800" b="1" kern="1200" dirty="0"/>
            <a:t>.</a:t>
          </a:r>
          <a:endParaRPr lang="es-ES" sz="1800" kern="1200" dirty="0"/>
        </a:p>
      </dsp:txBody>
      <dsp:txXfrm>
        <a:off x="4280687" y="38334"/>
        <a:ext cx="1559352" cy="2380788"/>
      </dsp:txXfrm>
    </dsp:sp>
    <dsp:sp modelId="{87BCFA10-9904-454A-B597-7BF446E54D19}">
      <dsp:nvSpPr>
        <dsp:cNvPr id="0" name=""/>
        <dsp:cNvSpPr/>
      </dsp:nvSpPr>
      <dsp:spPr>
        <a:xfrm>
          <a:off x="4242353" y="2438678"/>
          <a:ext cx="1636020" cy="819658"/>
        </a:xfrm>
        <a:prstGeom prst="rect">
          <a:avLst/>
        </a:prstGeom>
        <a:solidFill>
          <a:schemeClr val="accent2">
            <a:hueOff val="10616462"/>
            <a:satOff val="-10959"/>
            <a:lumOff val="-9935"/>
            <a:alphaOff val="0"/>
          </a:schemeClr>
        </a:solidFill>
        <a:ln w="9525" cap="flat" cmpd="sng" algn="ctr">
          <a:solidFill>
            <a:schemeClr val="accent2">
              <a:hueOff val="10616462"/>
              <a:satOff val="-10959"/>
              <a:lumOff val="-9935"/>
              <a:alphaOff val="0"/>
            </a:schemeClr>
          </a:solidFill>
          <a:prstDash val="solid"/>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1">
          <a:scrgbClr r="0" g="0" b="0"/>
        </a:lnRef>
        <a:fillRef idx="3">
          <a:scrgbClr r="0" g="0" b="0"/>
        </a:fillRef>
        <a:effectRef idx="3">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688975">
            <a:lnSpc>
              <a:spcPct val="90000"/>
            </a:lnSpc>
            <a:spcBef>
              <a:spcPct val="0"/>
            </a:spcBef>
            <a:spcAft>
              <a:spcPct val="35000"/>
            </a:spcAft>
            <a:buNone/>
          </a:pPr>
          <a:r>
            <a:rPr lang="en-US" sz="1550" b="1" u="none" kern="1200" dirty="0">
              <a:effectLst>
                <a:outerShdw blurRad="38100" dist="38100" dir="2700000" algn="tl">
                  <a:srgbClr val="000000">
                    <a:alpha val="43137"/>
                  </a:srgbClr>
                </a:outerShdw>
              </a:effectLst>
            </a:rPr>
            <a:t>Take advantage of common points</a:t>
          </a:r>
          <a:endParaRPr lang="es-ES" sz="1550" u="none" kern="1200" dirty="0">
            <a:effectLst>
              <a:outerShdw blurRad="38100" dist="38100" dir="2700000" algn="tl">
                <a:srgbClr val="000000">
                  <a:alpha val="43137"/>
                </a:srgbClr>
              </a:outerShdw>
            </a:effectLst>
          </a:endParaRPr>
        </a:p>
      </dsp:txBody>
      <dsp:txXfrm>
        <a:off x="4242353" y="2438678"/>
        <a:ext cx="1152127" cy="819658"/>
      </dsp:txXfrm>
    </dsp:sp>
    <dsp:sp modelId="{F4B4FD2E-C0DD-4E44-ACD4-B24F7338B77B}">
      <dsp:nvSpPr>
        <dsp:cNvPr id="0" name=""/>
        <dsp:cNvSpPr/>
      </dsp:nvSpPr>
      <dsp:spPr>
        <a:xfrm>
          <a:off x="5440761" y="2516893"/>
          <a:ext cx="572607" cy="572607"/>
        </a:xfrm>
        <a:prstGeom prst="ellipse">
          <a:avLst/>
        </a:prstGeom>
        <a:solidFill>
          <a:schemeClr val="accent2">
            <a:tint val="40000"/>
            <a:alpha val="90000"/>
            <a:hueOff val="11049655"/>
            <a:satOff val="-22364"/>
            <a:lumOff val="-2439"/>
            <a:alphaOff val="0"/>
          </a:schemeClr>
        </a:solidFill>
        <a:ln w="9525" cap="flat" cmpd="sng" algn="ctr">
          <a:solidFill>
            <a:schemeClr val="accent2">
              <a:tint val="40000"/>
              <a:alpha val="90000"/>
              <a:hueOff val="11049655"/>
              <a:satOff val="-22364"/>
              <a:lumOff val="-2439"/>
              <a:alphaOff val="0"/>
            </a:schemeClr>
          </a:solidFill>
          <a:prstDash val="solid"/>
        </a:ln>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angle"/>
        </a:sp3d>
      </dsp:spPr>
      <dsp:style>
        <a:lnRef idx="1">
          <a:scrgbClr r="0" g="0" b="0"/>
        </a:lnRef>
        <a:fillRef idx="1">
          <a:scrgbClr r="0" g="0" b="0"/>
        </a:fillRef>
        <a:effectRef idx="2">
          <a:scrgbClr r="0" g="0" b="0"/>
        </a:effectRef>
        <a:fontRef idx="minor"/>
      </dsp:style>
    </dsp:sp>
    <dsp:sp modelId="{5B9C1009-F8B8-4D66-B933-4C6648E80CC8}">
      <dsp:nvSpPr>
        <dsp:cNvPr id="0" name=""/>
        <dsp:cNvSpPr/>
      </dsp:nvSpPr>
      <dsp:spPr>
        <a:xfrm>
          <a:off x="6155228" y="0"/>
          <a:ext cx="1636020" cy="2419122"/>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2">
              <a:hueOff val="15924694"/>
              <a:satOff val="-16438"/>
              <a:lumOff val="-14903"/>
              <a:alphaOff val="0"/>
            </a:schemeClr>
          </a:solidFill>
          <a:prstDash val="solid"/>
        </a:ln>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0" lvl="1" indent="0" algn="l" defTabSz="800100">
            <a:lnSpc>
              <a:spcPct val="90000"/>
            </a:lnSpc>
            <a:spcBef>
              <a:spcPct val="0"/>
            </a:spcBef>
            <a:spcAft>
              <a:spcPct val="15000"/>
            </a:spcAft>
            <a:buNone/>
            <a:tabLst/>
          </a:pPr>
          <a:r>
            <a:rPr lang="en-US" sz="1800" b="1" kern="1200" dirty="0"/>
            <a:t>On the contrary, he admired their desire to worship even that which was unknown to them</a:t>
          </a:r>
          <a:r>
            <a:rPr lang="es-ES" sz="1800" b="1" kern="1200" dirty="0"/>
            <a:t>.</a:t>
          </a:r>
          <a:endParaRPr lang="es-ES" sz="1800" kern="1200" dirty="0"/>
        </a:p>
      </dsp:txBody>
      <dsp:txXfrm>
        <a:off x="6193562" y="38334"/>
        <a:ext cx="1559352" cy="2380788"/>
      </dsp:txXfrm>
    </dsp:sp>
    <dsp:sp modelId="{D1496FEB-5A8A-4D8C-9170-34CA21DE4795}">
      <dsp:nvSpPr>
        <dsp:cNvPr id="0" name=""/>
        <dsp:cNvSpPr/>
      </dsp:nvSpPr>
      <dsp:spPr>
        <a:xfrm>
          <a:off x="6155228" y="2438678"/>
          <a:ext cx="1636020" cy="819658"/>
        </a:xfrm>
        <a:prstGeom prst="rect">
          <a:avLst/>
        </a:prstGeom>
        <a:solidFill>
          <a:schemeClr val="accent2">
            <a:hueOff val="15924694"/>
            <a:satOff val="-16438"/>
            <a:lumOff val="-14903"/>
            <a:alphaOff val="0"/>
          </a:schemeClr>
        </a:solidFill>
        <a:ln w="9525" cap="flat" cmpd="sng" algn="ctr">
          <a:solidFill>
            <a:schemeClr val="accent2">
              <a:hueOff val="15924694"/>
              <a:satOff val="-16438"/>
              <a:lumOff val="-14903"/>
              <a:alphaOff val="0"/>
            </a:schemeClr>
          </a:solidFill>
          <a:prstDash val="solid"/>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1">
          <a:scrgbClr r="0" g="0" b="0"/>
        </a:lnRef>
        <a:fillRef idx="3">
          <a:scrgbClr r="0" g="0" b="0"/>
        </a:fillRef>
        <a:effectRef idx="3">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b="1" u="none" kern="1200" dirty="0">
              <a:effectLst>
                <a:outerShdw blurRad="38100" dist="38100" dir="2700000" algn="tl">
                  <a:srgbClr val="000000">
                    <a:alpha val="43137"/>
                  </a:srgbClr>
                </a:outerShdw>
              </a:effectLst>
            </a:rPr>
            <a:t>He did not mock his ignorance</a:t>
          </a:r>
          <a:endParaRPr lang="es-ES" sz="1800" u="none" kern="1200" dirty="0">
            <a:effectLst>
              <a:outerShdw blurRad="38100" dist="38100" dir="2700000" algn="tl">
                <a:srgbClr val="000000">
                  <a:alpha val="43137"/>
                </a:srgbClr>
              </a:outerShdw>
            </a:effectLst>
          </a:endParaRPr>
        </a:p>
      </dsp:txBody>
      <dsp:txXfrm>
        <a:off x="6155228" y="2438678"/>
        <a:ext cx="1152127" cy="819658"/>
      </dsp:txXfrm>
    </dsp:sp>
    <dsp:sp modelId="{BF98D779-93D0-4D4D-873A-E19124D33233}">
      <dsp:nvSpPr>
        <dsp:cNvPr id="0" name=""/>
        <dsp:cNvSpPr/>
      </dsp:nvSpPr>
      <dsp:spPr>
        <a:xfrm>
          <a:off x="7353635" y="2516893"/>
          <a:ext cx="572607" cy="572607"/>
        </a:xfrm>
        <a:prstGeom prst="ellipse">
          <a:avLst/>
        </a:prstGeom>
        <a:solidFill>
          <a:schemeClr val="accent2">
            <a:tint val="40000"/>
            <a:alpha val="90000"/>
            <a:hueOff val="16574482"/>
            <a:satOff val="-33546"/>
            <a:lumOff val="-3658"/>
            <a:alphaOff val="0"/>
          </a:schemeClr>
        </a:solidFill>
        <a:ln w="9525" cap="flat" cmpd="sng" algn="ctr">
          <a:solidFill>
            <a:schemeClr val="accent2">
              <a:tint val="40000"/>
              <a:alpha val="90000"/>
              <a:hueOff val="16574482"/>
              <a:satOff val="-33546"/>
              <a:lumOff val="-3658"/>
              <a:alphaOff val="0"/>
            </a:schemeClr>
          </a:solidFill>
          <a:prstDash val="solid"/>
        </a:ln>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angle"/>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3A576D-44E1-E4BE-90E8-7E48A0465C2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38AB250-A259-742F-2751-B3437C83F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2D86FEB-7687-A6C0-0775-A1645FC88EB4}"/>
              </a:ext>
            </a:extLst>
          </p:cNvPr>
          <p:cNvSpPr>
            <a:spLocks noGrp="1"/>
          </p:cNvSpPr>
          <p:nvPr>
            <p:ph type="dt" sz="half" idx="10"/>
          </p:nvPr>
        </p:nvSpPr>
        <p:spPr/>
        <p:txBody>
          <a:bodyPr/>
          <a:lstStyle/>
          <a:p>
            <a:fld id="{02CECD67-66B6-4983-A012-FA54421A071B}" type="datetimeFigureOut">
              <a:rPr lang="es-ES" smtClean="0"/>
              <a:t>26/11/2023</a:t>
            </a:fld>
            <a:endParaRPr lang="es-ES"/>
          </a:p>
        </p:txBody>
      </p:sp>
      <p:sp>
        <p:nvSpPr>
          <p:cNvPr id="5" name="Marcador de pie de página 4">
            <a:extLst>
              <a:ext uri="{FF2B5EF4-FFF2-40B4-BE49-F238E27FC236}">
                <a16:creationId xmlns:a16="http://schemas.microsoft.com/office/drawing/2014/main" id="{8C3D6367-B927-E47E-D77C-0F7CC67AAF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7439596-0F5E-AE25-F0DF-96B754254092}"/>
              </a:ext>
            </a:extLst>
          </p:cNvPr>
          <p:cNvSpPr>
            <a:spLocks noGrp="1"/>
          </p:cNvSpPr>
          <p:nvPr>
            <p:ph type="sldNum" sz="quarter" idx="12"/>
          </p:nvPr>
        </p:nvSpPr>
        <p:spPr/>
        <p:txBody>
          <a:bodyPr/>
          <a:lstStyle/>
          <a:p>
            <a:fld id="{D886C061-BB97-40B3-A0C7-43E19C62DBA3}" type="slidenum">
              <a:rPr lang="es-ES" smtClean="0"/>
              <a:t>‹Nº›</a:t>
            </a:fld>
            <a:endParaRPr lang="es-ES"/>
          </a:p>
        </p:txBody>
      </p:sp>
    </p:spTree>
    <p:extLst>
      <p:ext uri="{BB962C8B-B14F-4D97-AF65-F5344CB8AC3E}">
        <p14:creationId xmlns:p14="http://schemas.microsoft.com/office/powerpoint/2010/main" val="128025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8DEF83-26E9-2C35-CE80-F5784F5D9F3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524EB69-10E2-B5EE-0DE4-96D2C067B8C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ABC3EDA-14F1-C129-ECF0-290E3B655E26}"/>
              </a:ext>
            </a:extLst>
          </p:cNvPr>
          <p:cNvSpPr>
            <a:spLocks noGrp="1"/>
          </p:cNvSpPr>
          <p:nvPr>
            <p:ph type="dt" sz="half" idx="10"/>
          </p:nvPr>
        </p:nvSpPr>
        <p:spPr/>
        <p:txBody>
          <a:bodyPr/>
          <a:lstStyle/>
          <a:p>
            <a:fld id="{02CECD67-66B6-4983-A012-FA54421A071B}" type="datetimeFigureOut">
              <a:rPr lang="es-ES" smtClean="0"/>
              <a:t>26/11/2023</a:t>
            </a:fld>
            <a:endParaRPr lang="es-ES"/>
          </a:p>
        </p:txBody>
      </p:sp>
      <p:sp>
        <p:nvSpPr>
          <p:cNvPr id="5" name="Marcador de pie de página 4">
            <a:extLst>
              <a:ext uri="{FF2B5EF4-FFF2-40B4-BE49-F238E27FC236}">
                <a16:creationId xmlns:a16="http://schemas.microsoft.com/office/drawing/2014/main" id="{BA101F4A-F0FF-5F94-9ED7-040AB69B684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A6F884-49A9-44B9-49F2-DC73A581173C}"/>
              </a:ext>
            </a:extLst>
          </p:cNvPr>
          <p:cNvSpPr>
            <a:spLocks noGrp="1"/>
          </p:cNvSpPr>
          <p:nvPr>
            <p:ph type="sldNum" sz="quarter" idx="12"/>
          </p:nvPr>
        </p:nvSpPr>
        <p:spPr/>
        <p:txBody>
          <a:bodyPr/>
          <a:lstStyle/>
          <a:p>
            <a:fld id="{D886C061-BB97-40B3-A0C7-43E19C62DBA3}" type="slidenum">
              <a:rPr lang="es-ES" smtClean="0"/>
              <a:t>‹Nº›</a:t>
            </a:fld>
            <a:endParaRPr lang="es-ES"/>
          </a:p>
        </p:txBody>
      </p:sp>
    </p:spTree>
    <p:extLst>
      <p:ext uri="{BB962C8B-B14F-4D97-AF65-F5344CB8AC3E}">
        <p14:creationId xmlns:p14="http://schemas.microsoft.com/office/powerpoint/2010/main" val="19649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9359FE4-E7E3-AA51-B2A7-44811C641B5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0C31B21-4061-7DED-9C55-21A7ADACA29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D478536-0A87-F2EB-5411-65BE5D7524ED}"/>
              </a:ext>
            </a:extLst>
          </p:cNvPr>
          <p:cNvSpPr>
            <a:spLocks noGrp="1"/>
          </p:cNvSpPr>
          <p:nvPr>
            <p:ph type="dt" sz="half" idx="10"/>
          </p:nvPr>
        </p:nvSpPr>
        <p:spPr/>
        <p:txBody>
          <a:bodyPr/>
          <a:lstStyle/>
          <a:p>
            <a:fld id="{02CECD67-66B6-4983-A012-FA54421A071B}" type="datetimeFigureOut">
              <a:rPr lang="es-ES" smtClean="0"/>
              <a:t>26/11/2023</a:t>
            </a:fld>
            <a:endParaRPr lang="es-ES"/>
          </a:p>
        </p:txBody>
      </p:sp>
      <p:sp>
        <p:nvSpPr>
          <p:cNvPr id="5" name="Marcador de pie de página 4">
            <a:extLst>
              <a:ext uri="{FF2B5EF4-FFF2-40B4-BE49-F238E27FC236}">
                <a16:creationId xmlns:a16="http://schemas.microsoft.com/office/drawing/2014/main" id="{87C59C80-CE91-A3DC-5797-1478A5A832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3B7608-4FAD-74AF-3AD3-AE27CDC6BC24}"/>
              </a:ext>
            </a:extLst>
          </p:cNvPr>
          <p:cNvSpPr>
            <a:spLocks noGrp="1"/>
          </p:cNvSpPr>
          <p:nvPr>
            <p:ph type="sldNum" sz="quarter" idx="12"/>
          </p:nvPr>
        </p:nvSpPr>
        <p:spPr/>
        <p:txBody>
          <a:bodyPr/>
          <a:lstStyle/>
          <a:p>
            <a:fld id="{D886C061-BB97-40B3-A0C7-43E19C62DBA3}" type="slidenum">
              <a:rPr lang="es-ES" smtClean="0"/>
              <a:t>‹Nº›</a:t>
            </a:fld>
            <a:endParaRPr lang="es-ES"/>
          </a:p>
        </p:txBody>
      </p:sp>
    </p:spTree>
    <p:extLst>
      <p:ext uri="{BB962C8B-B14F-4D97-AF65-F5344CB8AC3E}">
        <p14:creationId xmlns:p14="http://schemas.microsoft.com/office/powerpoint/2010/main" val="210199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74B7E-B184-8A17-8112-78E5D686DB5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5569C89-C074-A722-B85E-75B254E65E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3E209B7-705C-51A2-6357-8F4DA964F8D5}"/>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5" name="Marcador de pie de página 4">
            <a:extLst>
              <a:ext uri="{FF2B5EF4-FFF2-40B4-BE49-F238E27FC236}">
                <a16:creationId xmlns:a16="http://schemas.microsoft.com/office/drawing/2014/main" id="{3367E300-571D-09FF-FEC1-4E7005CBB9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51A5635-3CF2-54B3-9EAD-335BAE308B84}"/>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239755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7DDEAC-0914-037A-79C2-94D216AC054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3BFCEC-BE17-CD98-34E5-1E8FC07C06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DD18D5-25CC-FBF6-8126-2273A7276B88}"/>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5" name="Marcador de pie de página 4">
            <a:extLst>
              <a:ext uri="{FF2B5EF4-FFF2-40B4-BE49-F238E27FC236}">
                <a16:creationId xmlns:a16="http://schemas.microsoft.com/office/drawing/2014/main" id="{FB25209B-8EBF-F6D4-D189-922329C261C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3291322-5D69-D98C-54C1-2D50A1D6F745}"/>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74576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572316-7347-9CFD-E4A6-AE0D0AFD8B4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7BBDB5-07E5-C120-7E4D-FFACE59B56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BCD9E69-B16C-5468-8E22-A6327122CDC1}"/>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5" name="Marcador de pie de página 4">
            <a:extLst>
              <a:ext uri="{FF2B5EF4-FFF2-40B4-BE49-F238E27FC236}">
                <a16:creationId xmlns:a16="http://schemas.microsoft.com/office/drawing/2014/main" id="{46150F65-E753-1DB6-12E4-44D9F4D62A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C572FF3-9C03-7DAB-CC24-75B0E59EA711}"/>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90651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06B5B-2D94-0DF2-688D-C8953FC85E4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DDBC67-7C88-76EA-995F-0155E75233F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00648E5-A645-CA00-F960-276D7BABABF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12747BA-E068-AC20-8E36-C475A22647DE}"/>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6" name="Marcador de pie de página 5">
            <a:extLst>
              <a:ext uri="{FF2B5EF4-FFF2-40B4-BE49-F238E27FC236}">
                <a16:creationId xmlns:a16="http://schemas.microsoft.com/office/drawing/2014/main" id="{5D9900D2-F503-025F-76AC-4A439C635E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489D114-7C93-7F34-BF41-A3FB1FB851A6}"/>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164827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7AFB7-0617-0BFB-EFFF-ADC7C9760EF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44E962-E83A-DE67-AECB-892609A04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8AA3A1E-2B77-778A-DB16-A01746FA14F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8D0D4A2-68BB-86D1-6FEE-DC7F362418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E9555F-2DD5-9CA4-3904-6D715D58B0D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0CE7578-4BC4-1B0F-1839-5AF8BC23E576}"/>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8" name="Marcador de pie de página 7">
            <a:extLst>
              <a:ext uri="{FF2B5EF4-FFF2-40B4-BE49-F238E27FC236}">
                <a16:creationId xmlns:a16="http://schemas.microsoft.com/office/drawing/2014/main" id="{1EA23556-34A2-87B3-E651-DB23DD16B0A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ED7E062-1B8E-B1B2-B604-ADB60AA7A540}"/>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151141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606BF8-DA38-E1CB-7025-88CF95C9E04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D3DFE30-DBD1-EA94-0B98-888845FAF5FE}"/>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4" name="Marcador de pie de página 3">
            <a:extLst>
              <a:ext uri="{FF2B5EF4-FFF2-40B4-BE49-F238E27FC236}">
                <a16:creationId xmlns:a16="http://schemas.microsoft.com/office/drawing/2014/main" id="{422CD81A-830F-115C-9538-D23E26A0262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83488D8-6B2A-6ACA-DB1A-37F4E8AB842A}"/>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416578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B1380F4-EB0D-06B3-16D4-42D382C98D85}"/>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3" name="Marcador de pie de página 2">
            <a:extLst>
              <a:ext uri="{FF2B5EF4-FFF2-40B4-BE49-F238E27FC236}">
                <a16:creationId xmlns:a16="http://schemas.microsoft.com/office/drawing/2014/main" id="{D17C8C73-01EF-5D61-3418-B4035BA6B8B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A56A64-C68C-4B47-7D09-B85B5C6B25AE}"/>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1074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2A6AA4-CBFD-A04C-C24F-9D2EC21E0D5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FE33F45-3354-ED7C-12F2-04871D19D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D7BCE4C-332C-E937-A986-BD798715F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13C7E3-7252-BA47-A163-82CAF4CA1334}"/>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6" name="Marcador de pie de página 5">
            <a:extLst>
              <a:ext uri="{FF2B5EF4-FFF2-40B4-BE49-F238E27FC236}">
                <a16:creationId xmlns:a16="http://schemas.microsoft.com/office/drawing/2014/main" id="{E4A781CC-813A-5009-12EB-389E8582112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D57288-8FC1-67D5-85EA-001CE5277EFD}"/>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4794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501198-D03F-6399-2C0E-FC0F59C7815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8265F9-A4E2-DCBC-000D-1E9A492A1CC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170833A-7082-7AB6-EFFA-F63E7C0A6F64}"/>
              </a:ext>
            </a:extLst>
          </p:cNvPr>
          <p:cNvSpPr>
            <a:spLocks noGrp="1"/>
          </p:cNvSpPr>
          <p:nvPr>
            <p:ph type="dt" sz="half" idx="10"/>
          </p:nvPr>
        </p:nvSpPr>
        <p:spPr/>
        <p:txBody>
          <a:bodyPr/>
          <a:lstStyle/>
          <a:p>
            <a:fld id="{02CECD67-66B6-4983-A012-FA54421A071B}" type="datetimeFigureOut">
              <a:rPr lang="es-ES" smtClean="0"/>
              <a:t>26/11/2023</a:t>
            </a:fld>
            <a:endParaRPr lang="es-ES"/>
          </a:p>
        </p:txBody>
      </p:sp>
      <p:sp>
        <p:nvSpPr>
          <p:cNvPr id="5" name="Marcador de pie de página 4">
            <a:extLst>
              <a:ext uri="{FF2B5EF4-FFF2-40B4-BE49-F238E27FC236}">
                <a16:creationId xmlns:a16="http://schemas.microsoft.com/office/drawing/2014/main" id="{58FCA359-1B29-10C0-F297-A85CAFA3E9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F1DE883-16EB-43E3-7858-BFFF076BC582}"/>
              </a:ext>
            </a:extLst>
          </p:cNvPr>
          <p:cNvSpPr>
            <a:spLocks noGrp="1"/>
          </p:cNvSpPr>
          <p:nvPr>
            <p:ph type="sldNum" sz="quarter" idx="12"/>
          </p:nvPr>
        </p:nvSpPr>
        <p:spPr/>
        <p:txBody>
          <a:bodyPr/>
          <a:lstStyle/>
          <a:p>
            <a:fld id="{D886C061-BB97-40B3-A0C7-43E19C62DBA3}" type="slidenum">
              <a:rPr lang="es-ES" smtClean="0"/>
              <a:t>‹Nº›</a:t>
            </a:fld>
            <a:endParaRPr lang="es-ES"/>
          </a:p>
        </p:txBody>
      </p:sp>
    </p:spTree>
    <p:extLst>
      <p:ext uri="{BB962C8B-B14F-4D97-AF65-F5344CB8AC3E}">
        <p14:creationId xmlns:p14="http://schemas.microsoft.com/office/powerpoint/2010/main" val="384001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DC48D0-2944-AD1D-61D0-ADE8D619CE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C2DA16D-680E-8D2F-92EE-22EF34146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D232500-C7BF-FD53-BEA0-CAF49471F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B510196-46AA-CA01-DE1C-E9971FAABAC9}"/>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6" name="Marcador de pie de página 5">
            <a:extLst>
              <a:ext uri="{FF2B5EF4-FFF2-40B4-BE49-F238E27FC236}">
                <a16:creationId xmlns:a16="http://schemas.microsoft.com/office/drawing/2014/main" id="{63DDB716-C188-63FB-68F4-B391845952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8033FC-4053-4DC8-7FEE-611E2764C884}"/>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302857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CAEE3C-B130-3295-B345-44BA47BACB5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1CB951-AD06-D03A-CE4C-9D29B4F2C33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25663B-B86A-82DF-F8BD-E99219CE7CF4}"/>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5" name="Marcador de pie de página 4">
            <a:extLst>
              <a:ext uri="{FF2B5EF4-FFF2-40B4-BE49-F238E27FC236}">
                <a16:creationId xmlns:a16="http://schemas.microsoft.com/office/drawing/2014/main" id="{7BAE7864-C418-E6F6-C240-C2E5C807D33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A0F17E4-A92A-FE0C-7B6C-10E2A7B9E9D3}"/>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349895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77CAC7A-27F0-D8D8-32FD-2716181F32D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27F4045-251A-5EE6-AF5C-16E528BA2AF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97076F-EE26-8BCC-3F26-C181639B0B86}"/>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5" name="Marcador de pie de página 4">
            <a:extLst>
              <a:ext uri="{FF2B5EF4-FFF2-40B4-BE49-F238E27FC236}">
                <a16:creationId xmlns:a16="http://schemas.microsoft.com/office/drawing/2014/main" id="{BA66FF21-91BB-A37A-1648-A1F7FEB6923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80A03F-B3FF-708C-5BFE-0C7A060520C5}"/>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240855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4A4A23-57F7-2F8C-4BC1-FBEDB654DBD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8A08159-12B5-DED9-45A2-FDF5FD0511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784F17D-9FB6-00A0-6448-2E781EDA8EF8}"/>
              </a:ext>
            </a:extLst>
          </p:cNvPr>
          <p:cNvSpPr>
            <a:spLocks noGrp="1"/>
          </p:cNvSpPr>
          <p:nvPr>
            <p:ph type="dt" sz="half" idx="10"/>
          </p:nvPr>
        </p:nvSpPr>
        <p:spPr/>
        <p:txBody>
          <a:bodyPr/>
          <a:lstStyle/>
          <a:p>
            <a:fld id="{02CECD67-66B6-4983-A012-FA54421A071B}" type="datetimeFigureOut">
              <a:rPr lang="es-ES" smtClean="0"/>
              <a:t>26/11/2023</a:t>
            </a:fld>
            <a:endParaRPr lang="es-ES"/>
          </a:p>
        </p:txBody>
      </p:sp>
      <p:sp>
        <p:nvSpPr>
          <p:cNvPr id="5" name="Marcador de pie de página 4">
            <a:extLst>
              <a:ext uri="{FF2B5EF4-FFF2-40B4-BE49-F238E27FC236}">
                <a16:creationId xmlns:a16="http://schemas.microsoft.com/office/drawing/2014/main" id="{3153BAAF-3DB5-6972-5420-3CAA5D441E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7FB287E-4EBB-EB17-4055-7BF627B97685}"/>
              </a:ext>
            </a:extLst>
          </p:cNvPr>
          <p:cNvSpPr>
            <a:spLocks noGrp="1"/>
          </p:cNvSpPr>
          <p:nvPr>
            <p:ph type="sldNum" sz="quarter" idx="12"/>
          </p:nvPr>
        </p:nvSpPr>
        <p:spPr/>
        <p:txBody>
          <a:bodyPr/>
          <a:lstStyle/>
          <a:p>
            <a:fld id="{D886C061-BB97-40B3-A0C7-43E19C62DBA3}" type="slidenum">
              <a:rPr lang="es-ES" smtClean="0"/>
              <a:t>‹Nº›</a:t>
            </a:fld>
            <a:endParaRPr lang="es-ES"/>
          </a:p>
        </p:txBody>
      </p:sp>
    </p:spTree>
    <p:extLst>
      <p:ext uri="{BB962C8B-B14F-4D97-AF65-F5344CB8AC3E}">
        <p14:creationId xmlns:p14="http://schemas.microsoft.com/office/powerpoint/2010/main" val="223215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83D352-4011-DE93-8F22-9D4E2C5064C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72D56A-CB0B-5784-114D-BDD6397721D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8B4DB21-2878-4BFE-9A56-22A96A6C399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2BDDE3A-666E-1D37-DD2B-1E2488DA703F}"/>
              </a:ext>
            </a:extLst>
          </p:cNvPr>
          <p:cNvSpPr>
            <a:spLocks noGrp="1"/>
          </p:cNvSpPr>
          <p:nvPr>
            <p:ph type="dt" sz="half" idx="10"/>
          </p:nvPr>
        </p:nvSpPr>
        <p:spPr/>
        <p:txBody>
          <a:bodyPr/>
          <a:lstStyle/>
          <a:p>
            <a:fld id="{02CECD67-66B6-4983-A012-FA54421A071B}" type="datetimeFigureOut">
              <a:rPr lang="es-ES" smtClean="0"/>
              <a:t>26/11/2023</a:t>
            </a:fld>
            <a:endParaRPr lang="es-ES"/>
          </a:p>
        </p:txBody>
      </p:sp>
      <p:sp>
        <p:nvSpPr>
          <p:cNvPr id="6" name="Marcador de pie de página 5">
            <a:extLst>
              <a:ext uri="{FF2B5EF4-FFF2-40B4-BE49-F238E27FC236}">
                <a16:creationId xmlns:a16="http://schemas.microsoft.com/office/drawing/2014/main" id="{1123C7FD-D628-D469-64AF-D6330148D8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22F4ED2-BB98-B56F-3606-FD3876CECDFB}"/>
              </a:ext>
            </a:extLst>
          </p:cNvPr>
          <p:cNvSpPr>
            <a:spLocks noGrp="1"/>
          </p:cNvSpPr>
          <p:nvPr>
            <p:ph type="sldNum" sz="quarter" idx="12"/>
          </p:nvPr>
        </p:nvSpPr>
        <p:spPr/>
        <p:txBody>
          <a:bodyPr/>
          <a:lstStyle/>
          <a:p>
            <a:fld id="{D886C061-BB97-40B3-A0C7-43E19C62DBA3}" type="slidenum">
              <a:rPr lang="es-ES" smtClean="0"/>
              <a:t>‹Nº›</a:t>
            </a:fld>
            <a:endParaRPr lang="es-ES"/>
          </a:p>
        </p:txBody>
      </p:sp>
    </p:spTree>
    <p:extLst>
      <p:ext uri="{BB962C8B-B14F-4D97-AF65-F5344CB8AC3E}">
        <p14:creationId xmlns:p14="http://schemas.microsoft.com/office/powerpoint/2010/main" val="379075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C46EA3-63A2-3FAC-5973-7BCC0904B42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893BE09-2A93-78E2-6610-09F1E331D5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86EE421-4BCE-4F07-3032-08D63941947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3CC0FD7-7135-2C69-DFB8-710F8D26FD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3178B28-5F7E-4B16-720E-C01D1ED2F25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711469D-D1CB-4D26-2795-1BA51A7ED688}"/>
              </a:ext>
            </a:extLst>
          </p:cNvPr>
          <p:cNvSpPr>
            <a:spLocks noGrp="1"/>
          </p:cNvSpPr>
          <p:nvPr>
            <p:ph type="dt" sz="half" idx="10"/>
          </p:nvPr>
        </p:nvSpPr>
        <p:spPr/>
        <p:txBody>
          <a:bodyPr/>
          <a:lstStyle/>
          <a:p>
            <a:fld id="{02CECD67-66B6-4983-A012-FA54421A071B}" type="datetimeFigureOut">
              <a:rPr lang="es-ES" smtClean="0"/>
              <a:t>26/11/2023</a:t>
            </a:fld>
            <a:endParaRPr lang="es-ES"/>
          </a:p>
        </p:txBody>
      </p:sp>
      <p:sp>
        <p:nvSpPr>
          <p:cNvPr id="8" name="Marcador de pie de página 7">
            <a:extLst>
              <a:ext uri="{FF2B5EF4-FFF2-40B4-BE49-F238E27FC236}">
                <a16:creationId xmlns:a16="http://schemas.microsoft.com/office/drawing/2014/main" id="{B441291D-C708-3BD4-1A33-551EAB5BAA4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B08C845-8953-550F-0C63-EB74057ABEC1}"/>
              </a:ext>
            </a:extLst>
          </p:cNvPr>
          <p:cNvSpPr>
            <a:spLocks noGrp="1"/>
          </p:cNvSpPr>
          <p:nvPr>
            <p:ph type="sldNum" sz="quarter" idx="12"/>
          </p:nvPr>
        </p:nvSpPr>
        <p:spPr/>
        <p:txBody>
          <a:bodyPr/>
          <a:lstStyle/>
          <a:p>
            <a:fld id="{D886C061-BB97-40B3-A0C7-43E19C62DBA3}" type="slidenum">
              <a:rPr lang="es-ES" smtClean="0"/>
              <a:t>‹Nº›</a:t>
            </a:fld>
            <a:endParaRPr lang="es-ES"/>
          </a:p>
        </p:txBody>
      </p:sp>
    </p:spTree>
    <p:extLst>
      <p:ext uri="{BB962C8B-B14F-4D97-AF65-F5344CB8AC3E}">
        <p14:creationId xmlns:p14="http://schemas.microsoft.com/office/powerpoint/2010/main" val="361928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279B4E-D75E-E0EA-9E68-62D66ADB9B5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D8D7EFA-B6EF-D16B-4108-F917C1FF644E}"/>
              </a:ext>
            </a:extLst>
          </p:cNvPr>
          <p:cNvSpPr>
            <a:spLocks noGrp="1"/>
          </p:cNvSpPr>
          <p:nvPr>
            <p:ph type="dt" sz="half" idx="10"/>
          </p:nvPr>
        </p:nvSpPr>
        <p:spPr/>
        <p:txBody>
          <a:bodyPr/>
          <a:lstStyle/>
          <a:p>
            <a:fld id="{02CECD67-66B6-4983-A012-FA54421A071B}" type="datetimeFigureOut">
              <a:rPr lang="es-ES" smtClean="0"/>
              <a:t>26/11/2023</a:t>
            </a:fld>
            <a:endParaRPr lang="es-ES"/>
          </a:p>
        </p:txBody>
      </p:sp>
      <p:sp>
        <p:nvSpPr>
          <p:cNvPr id="4" name="Marcador de pie de página 3">
            <a:extLst>
              <a:ext uri="{FF2B5EF4-FFF2-40B4-BE49-F238E27FC236}">
                <a16:creationId xmlns:a16="http://schemas.microsoft.com/office/drawing/2014/main" id="{7F0A8609-6554-5046-1105-ADFC785BFB7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AC47A50-61C1-9A7D-3112-8453974AA823}"/>
              </a:ext>
            </a:extLst>
          </p:cNvPr>
          <p:cNvSpPr>
            <a:spLocks noGrp="1"/>
          </p:cNvSpPr>
          <p:nvPr>
            <p:ph type="sldNum" sz="quarter" idx="12"/>
          </p:nvPr>
        </p:nvSpPr>
        <p:spPr/>
        <p:txBody>
          <a:bodyPr/>
          <a:lstStyle/>
          <a:p>
            <a:fld id="{D886C061-BB97-40B3-A0C7-43E19C62DBA3}" type="slidenum">
              <a:rPr lang="es-ES" smtClean="0"/>
              <a:t>‹Nº›</a:t>
            </a:fld>
            <a:endParaRPr lang="es-ES"/>
          </a:p>
        </p:txBody>
      </p:sp>
    </p:spTree>
    <p:extLst>
      <p:ext uri="{BB962C8B-B14F-4D97-AF65-F5344CB8AC3E}">
        <p14:creationId xmlns:p14="http://schemas.microsoft.com/office/powerpoint/2010/main" val="356970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E0D5BBC-E737-CDE8-B3D6-32D2889163BB}"/>
              </a:ext>
            </a:extLst>
          </p:cNvPr>
          <p:cNvSpPr>
            <a:spLocks noGrp="1"/>
          </p:cNvSpPr>
          <p:nvPr>
            <p:ph type="dt" sz="half" idx="10"/>
          </p:nvPr>
        </p:nvSpPr>
        <p:spPr/>
        <p:txBody>
          <a:bodyPr/>
          <a:lstStyle/>
          <a:p>
            <a:fld id="{02CECD67-66B6-4983-A012-FA54421A071B}" type="datetimeFigureOut">
              <a:rPr lang="es-ES" smtClean="0"/>
              <a:t>26/11/2023</a:t>
            </a:fld>
            <a:endParaRPr lang="es-ES"/>
          </a:p>
        </p:txBody>
      </p:sp>
      <p:sp>
        <p:nvSpPr>
          <p:cNvPr id="3" name="Marcador de pie de página 2">
            <a:extLst>
              <a:ext uri="{FF2B5EF4-FFF2-40B4-BE49-F238E27FC236}">
                <a16:creationId xmlns:a16="http://schemas.microsoft.com/office/drawing/2014/main" id="{11F23475-0177-A529-4653-8CE4AE07C67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9C32BE7-07AE-5745-CD89-32FB06CD7588}"/>
              </a:ext>
            </a:extLst>
          </p:cNvPr>
          <p:cNvSpPr>
            <a:spLocks noGrp="1"/>
          </p:cNvSpPr>
          <p:nvPr>
            <p:ph type="sldNum" sz="quarter" idx="12"/>
          </p:nvPr>
        </p:nvSpPr>
        <p:spPr/>
        <p:txBody>
          <a:bodyPr/>
          <a:lstStyle/>
          <a:p>
            <a:fld id="{D886C061-BB97-40B3-A0C7-43E19C62DBA3}" type="slidenum">
              <a:rPr lang="es-ES" smtClean="0"/>
              <a:t>‹Nº›</a:t>
            </a:fld>
            <a:endParaRPr lang="es-ES"/>
          </a:p>
        </p:txBody>
      </p:sp>
    </p:spTree>
    <p:extLst>
      <p:ext uri="{BB962C8B-B14F-4D97-AF65-F5344CB8AC3E}">
        <p14:creationId xmlns:p14="http://schemas.microsoft.com/office/powerpoint/2010/main" val="16037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1EB39C-CEF5-22AC-B64F-04C5D1AEDA1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0E7E6C8-58AF-7D67-BFCD-5CFDCF374A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78C8FBE-96FC-849C-E460-B7A60C64D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40A2E48-C610-5E02-63BC-04D372261866}"/>
              </a:ext>
            </a:extLst>
          </p:cNvPr>
          <p:cNvSpPr>
            <a:spLocks noGrp="1"/>
          </p:cNvSpPr>
          <p:nvPr>
            <p:ph type="dt" sz="half" idx="10"/>
          </p:nvPr>
        </p:nvSpPr>
        <p:spPr/>
        <p:txBody>
          <a:bodyPr/>
          <a:lstStyle/>
          <a:p>
            <a:fld id="{02CECD67-66B6-4983-A012-FA54421A071B}" type="datetimeFigureOut">
              <a:rPr lang="es-ES" smtClean="0"/>
              <a:t>26/11/2023</a:t>
            </a:fld>
            <a:endParaRPr lang="es-ES"/>
          </a:p>
        </p:txBody>
      </p:sp>
      <p:sp>
        <p:nvSpPr>
          <p:cNvPr id="6" name="Marcador de pie de página 5">
            <a:extLst>
              <a:ext uri="{FF2B5EF4-FFF2-40B4-BE49-F238E27FC236}">
                <a16:creationId xmlns:a16="http://schemas.microsoft.com/office/drawing/2014/main" id="{D4A67526-4698-8B8E-C492-1206ADE2A30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C1AEEE0-6D6F-B3C3-180E-84BC2DBDAC21}"/>
              </a:ext>
            </a:extLst>
          </p:cNvPr>
          <p:cNvSpPr>
            <a:spLocks noGrp="1"/>
          </p:cNvSpPr>
          <p:nvPr>
            <p:ph type="sldNum" sz="quarter" idx="12"/>
          </p:nvPr>
        </p:nvSpPr>
        <p:spPr/>
        <p:txBody>
          <a:bodyPr/>
          <a:lstStyle/>
          <a:p>
            <a:fld id="{D886C061-BB97-40B3-A0C7-43E19C62DBA3}" type="slidenum">
              <a:rPr lang="es-ES" smtClean="0"/>
              <a:t>‹Nº›</a:t>
            </a:fld>
            <a:endParaRPr lang="es-ES"/>
          </a:p>
        </p:txBody>
      </p:sp>
    </p:spTree>
    <p:extLst>
      <p:ext uri="{BB962C8B-B14F-4D97-AF65-F5344CB8AC3E}">
        <p14:creationId xmlns:p14="http://schemas.microsoft.com/office/powerpoint/2010/main" val="10083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6F469E-218F-9623-6F71-40C2F240966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3602C24-1F10-401E-1B38-E5C3AD1ACD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D66F2A9-7143-0C4E-DEA4-AF44DA5814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DAF7E60-09FC-9577-8AF4-6763C570070D}"/>
              </a:ext>
            </a:extLst>
          </p:cNvPr>
          <p:cNvSpPr>
            <a:spLocks noGrp="1"/>
          </p:cNvSpPr>
          <p:nvPr>
            <p:ph type="dt" sz="half" idx="10"/>
          </p:nvPr>
        </p:nvSpPr>
        <p:spPr/>
        <p:txBody>
          <a:bodyPr/>
          <a:lstStyle/>
          <a:p>
            <a:fld id="{02CECD67-66B6-4983-A012-FA54421A071B}" type="datetimeFigureOut">
              <a:rPr lang="es-ES" smtClean="0"/>
              <a:t>26/11/2023</a:t>
            </a:fld>
            <a:endParaRPr lang="es-ES"/>
          </a:p>
        </p:txBody>
      </p:sp>
      <p:sp>
        <p:nvSpPr>
          <p:cNvPr id="6" name="Marcador de pie de página 5">
            <a:extLst>
              <a:ext uri="{FF2B5EF4-FFF2-40B4-BE49-F238E27FC236}">
                <a16:creationId xmlns:a16="http://schemas.microsoft.com/office/drawing/2014/main" id="{BA0AF0D8-5779-575D-2205-EB5C7FEA5F2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01EDAA-51D4-386B-143B-0DB694941FB7}"/>
              </a:ext>
            </a:extLst>
          </p:cNvPr>
          <p:cNvSpPr>
            <a:spLocks noGrp="1"/>
          </p:cNvSpPr>
          <p:nvPr>
            <p:ph type="sldNum" sz="quarter" idx="12"/>
          </p:nvPr>
        </p:nvSpPr>
        <p:spPr/>
        <p:txBody>
          <a:bodyPr/>
          <a:lstStyle/>
          <a:p>
            <a:fld id="{D886C061-BB97-40B3-A0C7-43E19C62DBA3}" type="slidenum">
              <a:rPr lang="es-ES" smtClean="0"/>
              <a:t>‹Nº›</a:t>
            </a:fld>
            <a:endParaRPr lang="es-ES"/>
          </a:p>
        </p:txBody>
      </p:sp>
    </p:spTree>
    <p:extLst>
      <p:ext uri="{BB962C8B-B14F-4D97-AF65-F5344CB8AC3E}">
        <p14:creationId xmlns:p14="http://schemas.microsoft.com/office/powerpoint/2010/main" val="1446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1C6D496-FCE2-4530-D856-20606BB32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AE02BB3-B747-2706-4CE7-81FE518788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9908E23-F643-C603-CAB6-6ED43DE710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ECD67-66B6-4983-A012-FA54421A071B}" type="datetimeFigureOut">
              <a:rPr lang="es-ES" smtClean="0"/>
              <a:t>26/11/2023</a:t>
            </a:fld>
            <a:endParaRPr lang="es-ES"/>
          </a:p>
        </p:txBody>
      </p:sp>
      <p:sp>
        <p:nvSpPr>
          <p:cNvPr id="5" name="Marcador de pie de página 4">
            <a:extLst>
              <a:ext uri="{FF2B5EF4-FFF2-40B4-BE49-F238E27FC236}">
                <a16:creationId xmlns:a16="http://schemas.microsoft.com/office/drawing/2014/main" id="{9C4E7F80-BC18-D2F0-4A52-503447D25C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A6459A9-7423-9C9D-1F92-0408CF9355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6C061-BB97-40B3-A0C7-43E19C62DBA3}" type="slidenum">
              <a:rPr lang="es-ES" smtClean="0"/>
              <a:t>‹Nº›</a:t>
            </a:fld>
            <a:endParaRPr lang="es-ES"/>
          </a:p>
        </p:txBody>
      </p:sp>
    </p:spTree>
    <p:extLst>
      <p:ext uri="{BB962C8B-B14F-4D97-AF65-F5344CB8AC3E}">
        <p14:creationId xmlns:p14="http://schemas.microsoft.com/office/powerpoint/2010/main" val="859033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BC87487-7288-B810-06D3-7C6F690A8B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0B9E1C6-025D-2B8F-765C-9F2B823D3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8EC17C1-AB7B-868B-D704-8D346B498A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BD6FB-265D-4B1A-A69C-FC83469BF37A}" type="datetimeFigureOut">
              <a:rPr lang="es-ES" smtClean="0"/>
              <a:t>26/11/2023</a:t>
            </a:fld>
            <a:endParaRPr lang="es-ES"/>
          </a:p>
        </p:txBody>
      </p:sp>
      <p:sp>
        <p:nvSpPr>
          <p:cNvPr id="5" name="Marcador de pie de página 4">
            <a:extLst>
              <a:ext uri="{FF2B5EF4-FFF2-40B4-BE49-F238E27FC236}">
                <a16:creationId xmlns:a16="http://schemas.microsoft.com/office/drawing/2014/main" id="{27FB422D-60B4-61C2-894B-A4F3BA062E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C3CB2EF-8371-D3D2-5B03-E96EB66400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91CE7F-0C58-4940-9C19-2857A5749B68}" type="slidenum">
              <a:rPr lang="es-ES" smtClean="0"/>
              <a:t>‹Nº›</a:t>
            </a:fld>
            <a:endParaRPr lang="es-ES"/>
          </a:p>
        </p:txBody>
      </p:sp>
    </p:spTree>
    <p:extLst>
      <p:ext uri="{BB962C8B-B14F-4D97-AF65-F5344CB8AC3E}">
        <p14:creationId xmlns:p14="http://schemas.microsoft.com/office/powerpoint/2010/main" val="1763523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8.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D51796E-DF38-D214-D71F-0460A66EF418}"/>
              </a:ext>
            </a:extLst>
          </p:cNvPr>
          <p:cNvSpPr txBox="1"/>
          <p:nvPr/>
        </p:nvSpPr>
        <p:spPr>
          <a:xfrm>
            <a:off x="0" y="95250"/>
            <a:ext cx="12192000" cy="646331"/>
          </a:xfrm>
          <a:prstGeom prst="rect">
            <a:avLst/>
          </a:prstGeom>
          <a:solidFill>
            <a:schemeClr val="bg1"/>
          </a:solidFill>
        </p:spPr>
        <p:txBody>
          <a:bodyPr wrap="square" rtlCol="0">
            <a:spAutoFit/>
          </a:bodyPr>
          <a:lstStyle/>
          <a:p>
            <a:pPr algn="ctr"/>
            <a:r>
              <a:rPr lang="en-US"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MISSION TO THE UNREACHED: PART 1</a:t>
            </a:r>
            <a:endParaRPr lang="es-ES"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38E4A1C3-2F10-B5A2-6E95-04911DD64E24}"/>
              </a:ext>
            </a:extLst>
          </p:cNvPr>
          <p:cNvSpPr txBox="1"/>
          <p:nvPr/>
        </p:nvSpPr>
        <p:spPr>
          <a:xfrm>
            <a:off x="0" y="6005463"/>
            <a:ext cx="1647825" cy="830997"/>
          </a:xfrm>
          <a:prstGeom prst="rect">
            <a:avLst/>
          </a:prstGeom>
          <a:noFill/>
        </p:spPr>
        <p:txBody>
          <a:bodyPr wrap="square" rtlCol="0">
            <a:spAutoFit/>
          </a:bodyPr>
          <a:lstStyle/>
          <a:p>
            <a:r>
              <a:rPr lang="da-DK" sz="1600" b="1" dirty="0">
                <a:solidFill>
                  <a:schemeClr val="accent2">
                    <a:lumMod val="40000"/>
                    <a:lumOff val="60000"/>
                  </a:schemeClr>
                </a:solidFill>
                <a:effectLst>
                  <a:outerShdw blurRad="38100" dist="38100" dir="2700000" algn="tl">
                    <a:srgbClr val="000000">
                      <a:alpha val="43137"/>
                    </a:srgbClr>
                  </a:outerShdw>
                </a:effectLst>
              </a:rPr>
              <a:t>Lesson 10 for December 9, 2023</a:t>
            </a:r>
            <a:endParaRPr lang="es-ES" sz="1600" b="1" dirty="0">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302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5CD83D-546C-D6A2-4FA4-DD978D7BA6A2}"/>
              </a:ext>
            </a:extLst>
          </p:cNvPr>
          <p:cNvSpPr txBox="1"/>
          <p:nvPr/>
        </p:nvSpPr>
        <p:spPr>
          <a:xfrm>
            <a:off x="0" y="-66675"/>
            <a:ext cx="12191999" cy="923330"/>
          </a:xfrm>
          <a:prstGeom prst="rect">
            <a:avLst/>
          </a:prstGeom>
          <a:noFill/>
        </p:spPr>
        <p:txBody>
          <a:bodyPr wrap="square">
            <a:spAutoFit/>
          </a:bodyPr>
          <a:lstStyle/>
          <a:p>
            <a:pPr algn="ctr"/>
            <a:r>
              <a:rPr lang="es-ES" sz="5400" b="1" spc="300" dirty="0">
                <a:ln w="0"/>
                <a:solidFill>
                  <a:schemeClr val="bg1"/>
                </a:solidFill>
                <a:effectLst>
                  <a:innerShdw blurRad="63500" dist="50800" dir="13500000">
                    <a:srgbClr val="000000">
                      <a:alpha val="50000"/>
                    </a:srgbClr>
                  </a:innerShdw>
                </a:effectLst>
              </a:rPr>
              <a:t>PRESENT CHRIST</a:t>
            </a:r>
          </a:p>
        </p:txBody>
      </p:sp>
      <p:sp>
        <p:nvSpPr>
          <p:cNvPr id="4" name="CuadroTexto 3">
            <a:extLst>
              <a:ext uri="{FF2B5EF4-FFF2-40B4-BE49-F238E27FC236}">
                <a16:creationId xmlns:a16="http://schemas.microsoft.com/office/drawing/2014/main" id="{1DECA75B-E5E4-FCB1-E3BC-BD952A394B2D}"/>
              </a:ext>
            </a:extLst>
          </p:cNvPr>
          <p:cNvSpPr txBox="1"/>
          <p:nvPr/>
        </p:nvSpPr>
        <p:spPr>
          <a:xfrm>
            <a:off x="869575" y="663405"/>
            <a:ext cx="10452847" cy="646331"/>
          </a:xfrm>
          <a:prstGeom prst="rect">
            <a:avLst/>
          </a:prstGeom>
          <a:noFill/>
        </p:spPr>
        <p:txBody>
          <a:bodyPr wrap="square">
            <a:spAutoFit/>
          </a:bodyPr>
          <a:lstStyle/>
          <a:p>
            <a:pPr algn="ct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For he has set a day when he will judge the world with justice by the man he has appointed. He has given proof of this to everyone by raising him from the dead</a:t>
            </a: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(Acts 17:31)</a:t>
            </a:r>
            <a:endPar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9517A78D-5726-A3A6-B604-1C13301AC44B}"/>
              </a:ext>
            </a:extLst>
          </p:cNvPr>
          <p:cNvSpPr txBox="1"/>
          <p:nvPr/>
        </p:nvSpPr>
        <p:spPr>
          <a:xfrm>
            <a:off x="162308" y="1432846"/>
            <a:ext cx="7524367" cy="1323439"/>
          </a:xfrm>
          <a:prstGeom prst="rect">
            <a:avLst/>
          </a:prstGeom>
          <a:noFill/>
        </p:spPr>
        <p:txBody>
          <a:bodyPr wrap="square" rtlCol="0">
            <a:spAutoFit/>
          </a:bodyPr>
          <a:lstStyle/>
          <a:p>
            <a:pPr>
              <a:spcBef>
                <a:spcPts val="600"/>
              </a:spcBef>
            </a:pPr>
            <a:r>
              <a:rPr lang="en-US" sz="2000" b="1" dirty="0"/>
              <a:t>Sooner or later, the time comes to move from common ground to new teachings. After all, we achieve nothing by always talking about common ground. The Holy Spirit will show us the moment and the way in which we should openly present Jesus</a:t>
            </a:r>
            <a:r>
              <a:rPr lang="es-ES" sz="2000" b="1" dirty="0"/>
              <a:t>.</a:t>
            </a:r>
          </a:p>
        </p:txBody>
      </p:sp>
      <p:pic>
        <p:nvPicPr>
          <p:cNvPr id="2" name="Imagen 1">
            <a:extLst>
              <a:ext uri="{FF2B5EF4-FFF2-40B4-BE49-F238E27FC236}">
                <a16:creationId xmlns:a16="http://schemas.microsoft.com/office/drawing/2014/main" id="{AE1FFFDD-9F1D-0B24-1449-0140728A0C4A}"/>
              </a:ext>
            </a:extLst>
          </p:cNvPr>
          <p:cNvPicPr>
            <a:picLocks noChangeAspect="1"/>
          </p:cNvPicPr>
          <p:nvPr/>
        </p:nvPicPr>
        <p:blipFill>
          <a:blip r:embed="rId3"/>
          <a:stretch>
            <a:fillRect/>
          </a:stretch>
        </p:blipFill>
        <p:spPr>
          <a:xfrm>
            <a:off x="7871557" y="1469785"/>
            <a:ext cx="4129560" cy="3091982"/>
          </a:xfrm>
          <a:prstGeom prst="roundRect">
            <a:avLst>
              <a:gd name="adj" fmla="val 773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2">
                <a:lumMod val="40000"/>
                <a:lumOff val="60000"/>
              </a:schemeClr>
            </a:contourClr>
          </a:sp3d>
        </p:spPr>
      </p:pic>
      <p:pic>
        <p:nvPicPr>
          <p:cNvPr id="7" name="Imagen 6" descr="Imagen que contiene persona, edificio, hombre, parado&#10;&#10;Descripción generada automáticamente">
            <a:extLst>
              <a:ext uri="{FF2B5EF4-FFF2-40B4-BE49-F238E27FC236}">
                <a16:creationId xmlns:a16="http://schemas.microsoft.com/office/drawing/2014/main" id="{AC36898F-4AB1-D5D3-1BBA-0B43C05605C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8684" y="3100643"/>
            <a:ext cx="1513915" cy="2227369"/>
          </a:xfrm>
          <a:prstGeom prst="round2DiagRect">
            <a:avLst>
              <a:gd name="adj1" fmla="val 16667"/>
              <a:gd name="adj2" fmla="val 0"/>
            </a:avLst>
          </a:prstGeom>
          <a:ln w="38100" cap="sq">
            <a:solidFill>
              <a:schemeClr val="accent5">
                <a:lumMod val="75000"/>
              </a:schemeClr>
            </a:solidFill>
            <a:miter lim="800000"/>
          </a:ln>
          <a:effectLst>
            <a:outerShdw blurRad="254000" algn="tl" rotWithShape="0">
              <a:srgbClr val="000000">
                <a:alpha val="43000"/>
              </a:srgbClr>
            </a:outerShdw>
          </a:effectLst>
        </p:spPr>
      </p:pic>
      <p:pic>
        <p:nvPicPr>
          <p:cNvPr id="9" name="Imagen 8" descr="Un grupo de personas haciendo gestos con la mano&#10;&#10;Descripción generada automáticamente con confianza baja">
            <a:extLst>
              <a:ext uri="{FF2B5EF4-FFF2-40B4-BE49-F238E27FC236}">
                <a16:creationId xmlns:a16="http://schemas.microsoft.com/office/drawing/2014/main" id="{20B1398C-6C38-BA71-7BA5-CB06BB11AF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80707" y="2905125"/>
            <a:ext cx="2859660" cy="3728371"/>
          </a:xfrm>
          <a:prstGeom prst="roundRect">
            <a:avLst>
              <a:gd name="adj" fmla="val 66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uadroTexto 10">
            <a:extLst>
              <a:ext uri="{FF2B5EF4-FFF2-40B4-BE49-F238E27FC236}">
                <a16:creationId xmlns:a16="http://schemas.microsoft.com/office/drawing/2014/main" id="{C9CE6A1B-E3C2-699C-CD7C-4C6A098ABECA}"/>
              </a:ext>
            </a:extLst>
          </p:cNvPr>
          <p:cNvSpPr txBox="1"/>
          <p:nvPr/>
        </p:nvSpPr>
        <p:spPr>
          <a:xfrm>
            <a:off x="1826639" y="3129963"/>
            <a:ext cx="3054069" cy="1938992"/>
          </a:xfrm>
          <a:prstGeom prst="rect">
            <a:avLst/>
          </a:prstGeom>
          <a:noFill/>
        </p:spPr>
        <p:txBody>
          <a:bodyPr wrap="square">
            <a:spAutoFit/>
          </a:bodyPr>
          <a:lstStyle/>
          <a:p>
            <a:pPr>
              <a:spcBef>
                <a:spcPts val="600"/>
              </a:spcBef>
            </a:pPr>
            <a:r>
              <a:rPr lang="en-US" sz="2000" b="1" dirty="0"/>
              <a:t>In his speech at the Areopagus he spoke at length before introducing Jesus (surely, Luke only gives us the summary of the speech</a:t>
            </a:r>
            <a:r>
              <a:rPr lang="es-ES" sz="2000" b="1" dirty="0"/>
              <a:t>).</a:t>
            </a:r>
          </a:p>
        </p:txBody>
      </p:sp>
      <p:sp>
        <p:nvSpPr>
          <p:cNvPr id="13" name="CuadroTexto 12">
            <a:extLst>
              <a:ext uri="{FF2B5EF4-FFF2-40B4-BE49-F238E27FC236}">
                <a16:creationId xmlns:a16="http://schemas.microsoft.com/office/drawing/2014/main" id="{BB5077C9-3A3B-0E9C-F26D-8FEA61B9322E}"/>
              </a:ext>
            </a:extLst>
          </p:cNvPr>
          <p:cNvSpPr txBox="1"/>
          <p:nvPr/>
        </p:nvSpPr>
        <p:spPr>
          <a:xfrm>
            <a:off x="162308" y="5427935"/>
            <a:ext cx="4699349" cy="1323439"/>
          </a:xfrm>
          <a:prstGeom prst="rect">
            <a:avLst/>
          </a:prstGeom>
          <a:noFill/>
        </p:spPr>
        <p:txBody>
          <a:bodyPr wrap="square">
            <a:spAutoFit/>
          </a:bodyPr>
          <a:lstStyle/>
          <a:p>
            <a:pPr>
              <a:spcBef>
                <a:spcPts val="600"/>
              </a:spcBef>
            </a:pPr>
            <a:r>
              <a:rPr lang="en-US" sz="2000" b="1" dirty="0"/>
              <a:t>When the time came, some laughed, others preferred to continue talking at another time. A few were immediately convinced. </a:t>
            </a:r>
            <a:r>
              <a:rPr lang="es-ES" sz="2000" b="1" dirty="0"/>
              <a:t>(Acts 17:34).</a:t>
            </a:r>
          </a:p>
        </p:txBody>
      </p:sp>
      <p:sp>
        <p:nvSpPr>
          <p:cNvPr id="15" name="CuadroTexto 14">
            <a:extLst>
              <a:ext uri="{FF2B5EF4-FFF2-40B4-BE49-F238E27FC236}">
                <a16:creationId xmlns:a16="http://schemas.microsoft.com/office/drawing/2014/main" id="{6FC5902D-357A-CF9B-0204-4C2193D5B1E2}"/>
              </a:ext>
            </a:extLst>
          </p:cNvPr>
          <p:cNvSpPr txBox="1"/>
          <p:nvPr/>
        </p:nvSpPr>
        <p:spPr>
          <a:xfrm>
            <a:off x="7900132" y="4719650"/>
            <a:ext cx="4129560" cy="1938992"/>
          </a:xfrm>
          <a:prstGeom prst="rect">
            <a:avLst/>
          </a:prstGeom>
          <a:noFill/>
        </p:spPr>
        <p:txBody>
          <a:bodyPr wrap="square">
            <a:spAutoFit/>
          </a:bodyPr>
          <a:lstStyle/>
          <a:p>
            <a:pPr>
              <a:spcBef>
                <a:spcPts val="600"/>
              </a:spcBef>
            </a:pPr>
            <a:r>
              <a:rPr lang="en-US" sz="2000" b="1" dirty="0"/>
              <a:t>Everyone heard the same thing, but not everyone reacted the same way. Our responsibility is to present Jesus in the most appropriate way. The result will depend on the heart of each listener</a:t>
            </a:r>
            <a:r>
              <a:rPr lang="es-ES" sz="2000" b="1" dirty="0"/>
              <a:t>.</a:t>
            </a:r>
          </a:p>
        </p:txBody>
      </p:sp>
    </p:spTree>
    <p:extLst>
      <p:ext uri="{BB962C8B-B14F-4D97-AF65-F5344CB8AC3E}">
        <p14:creationId xmlns:p14="http://schemas.microsoft.com/office/powerpoint/2010/main" val="227203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90">
                                          <p:stCondLst>
                                            <p:cond delay="0"/>
                                          </p:stCondLst>
                                        </p:cTn>
                                        <p:tgtEl>
                                          <p:spTgt spid="4"/>
                                        </p:tgtEl>
                                      </p:cBhvr>
                                    </p:animEffect>
                                    <p:anim calcmode="lin" valueType="num">
                                      <p:cBhvr>
                                        <p:cTn id="17"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2" dur="13">
                                          <p:stCondLst>
                                            <p:cond delay="325"/>
                                          </p:stCondLst>
                                        </p:cTn>
                                        <p:tgtEl>
                                          <p:spTgt spid="4"/>
                                        </p:tgtEl>
                                      </p:cBhvr>
                                      <p:to x="100000" y="60000"/>
                                    </p:animScale>
                                    <p:animScale>
                                      <p:cBhvr>
                                        <p:cTn id="23" dur="83" decel="50000">
                                          <p:stCondLst>
                                            <p:cond delay="338"/>
                                          </p:stCondLst>
                                        </p:cTn>
                                        <p:tgtEl>
                                          <p:spTgt spid="4"/>
                                        </p:tgtEl>
                                      </p:cBhvr>
                                      <p:to x="100000" y="100000"/>
                                    </p:animScale>
                                    <p:animScale>
                                      <p:cBhvr>
                                        <p:cTn id="24" dur="13">
                                          <p:stCondLst>
                                            <p:cond delay="656"/>
                                          </p:stCondLst>
                                        </p:cTn>
                                        <p:tgtEl>
                                          <p:spTgt spid="4"/>
                                        </p:tgtEl>
                                      </p:cBhvr>
                                      <p:to x="100000" y="80000"/>
                                    </p:animScale>
                                    <p:animScale>
                                      <p:cBhvr>
                                        <p:cTn id="25" dur="83" decel="50000">
                                          <p:stCondLst>
                                            <p:cond delay="669"/>
                                          </p:stCondLst>
                                        </p:cTn>
                                        <p:tgtEl>
                                          <p:spTgt spid="4"/>
                                        </p:tgtEl>
                                      </p:cBhvr>
                                      <p:to x="100000" y="100000"/>
                                    </p:animScale>
                                    <p:animScale>
                                      <p:cBhvr>
                                        <p:cTn id="26" dur="13">
                                          <p:stCondLst>
                                            <p:cond delay="821"/>
                                          </p:stCondLst>
                                        </p:cTn>
                                        <p:tgtEl>
                                          <p:spTgt spid="4"/>
                                        </p:tgtEl>
                                      </p:cBhvr>
                                      <p:to x="100000" y="90000"/>
                                    </p:animScale>
                                    <p:animScale>
                                      <p:cBhvr>
                                        <p:cTn id="27" dur="83" decel="50000">
                                          <p:stCondLst>
                                            <p:cond delay="834"/>
                                          </p:stCondLst>
                                        </p:cTn>
                                        <p:tgtEl>
                                          <p:spTgt spid="4"/>
                                        </p:tgtEl>
                                      </p:cBhvr>
                                      <p:to x="100000" y="100000"/>
                                    </p:animScale>
                                    <p:animScale>
                                      <p:cBhvr>
                                        <p:cTn id="28" dur="13">
                                          <p:stCondLst>
                                            <p:cond delay="904"/>
                                          </p:stCondLst>
                                        </p:cTn>
                                        <p:tgtEl>
                                          <p:spTgt spid="4"/>
                                        </p:tgtEl>
                                      </p:cBhvr>
                                      <p:to x="100000" y="95000"/>
                                    </p:animScale>
                                    <p:animScale>
                                      <p:cBhvr>
                                        <p:cTn id="29" dur="83" decel="50000">
                                          <p:stCondLst>
                                            <p:cond delay="917"/>
                                          </p:stCondLst>
                                        </p:cTn>
                                        <p:tgtEl>
                                          <p:spTgt spid="4"/>
                                        </p:tgtEl>
                                      </p:cBhvr>
                                      <p:to x="100000" y="100000"/>
                                    </p:animScale>
                                  </p:child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strVal val="#ppt_w+.3"/>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Effect transition="in" filter="fade">
                                      <p:cBhvr>
                                        <p:cTn id="35" dur="10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900" decel="100000" fill="hold"/>
                                        <p:tgtEl>
                                          <p:spTgt spid="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900" decel="100000" fill="hold"/>
                                        <p:tgtEl>
                                          <p:spTgt spid="11"/>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7"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900" decel="100000" fill="hold"/>
                                        <p:tgtEl>
                                          <p:spTgt spid="13"/>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63" presetID="37"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900" decel="100000" fill="hold"/>
                                        <p:tgtEl>
                                          <p:spTgt spid="9"/>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5" presetClass="entr" presetSubtype="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1000" fill="hold"/>
                                        <p:tgtEl>
                                          <p:spTgt spid="15"/>
                                        </p:tgtEl>
                                        <p:attrNameLst>
                                          <p:attrName>ppt_w</p:attrName>
                                        </p:attrNameLst>
                                      </p:cBhvr>
                                      <p:tavLst>
                                        <p:tav tm="0">
                                          <p:val>
                                            <p:fltVal val="0"/>
                                          </p:val>
                                        </p:tav>
                                        <p:tav tm="100000">
                                          <p:val>
                                            <p:strVal val="#ppt_w"/>
                                          </p:val>
                                        </p:tav>
                                      </p:tavLst>
                                    </p:anim>
                                    <p:anim calcmode="lin" valueType="num">
                                      <p:cBhvr>
                                        <p:cTn id="74" dur="1000" fill="hold"/>
                                        <p:tgtEl>
                                          <p:spTgt spid="15"/>
                                        </p:tgtEl>
                                        <p:attrNameLst>
                                          <p:attrName>ppt_h</p:attrName>
                                        </p:attrNameLst>
                                      </p:cBhvr>
                                      <p:tavLst>
                                        <p:tav tm="0">
                                          <p:val>
                                            <p:fltVal val="0"/>
                                          </p:val>
                                        </p:tav>
                                        <p:tav tm="100000">
                                          <p:val>
                                            <p:strVal val="#ppt_h"/>
                                          </p:val>
                                        </p:tav>
                                      </p:tavLst>
                                    </p:anim>
                                    <p:anim calcmode="lin" valueType="num">
                                      <p:cBhvr>
                                        <p:cTn id="75"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1"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D8DA612-76DA-11AA-5B64-D820E6F70521}"/>
              </a:ext>
            </a:extLst>
          </p:cNvPr>
          <p:cNvSpPr txBox="1"/>
          <p:nvPr/>
        </p:nvSpPr>
        <p:spPr>
          <a:xfrm>
            <a:off x="753974" y="1640679"/>
            <a:ext cx="10809375" cy="4909036"/>
          </a:xfrm>
          <a:prstGeom prst="rect">
            <a:avLst/>
          </a:prstGeom>
          <a:noFill/>
        </p:spPr>
        <p:txBody>
          <a:bodyPr wrap="square">
            <a:spAutoFit/>
          </a:bodyPr>
          <a:lstStyle/>
          <a:p>
            <a:pPr>
              <a:spcBef>
                <a:spcPts val="600"/>
              </a:spcBef>
            </a:pPr>
            <a:r>
              <a:rPr lang="es-ES" sz="2800" b="1" dirty="0">
                <a:latin typeface="Constantia" panose="02030602050306030303" pitchFamily="18" charset="0"/>
              </a:rPr>
              <a:t>“</a:t>
            </a:r>
            <a:r>
              <a:rPr lang="en-US" sz="2800" b="1" dirty="0">
                <a:latin typeface="Constantia" panose="02030602050306030303" pitchFamily="18" charset="0"/>
              </a:rPr>
              <a:t>New methods must be introduced. God's people must awake to the necessities of the time in which they are living. God has men whom He will call into His service, —men who will not carry forward the work in the lifeless way in which it has been carried forward in the past.......</a:t>
            </a:r>
          </a:p>
          <a:p>
            <a:pPr>
              <a:spcBef>
                <a:spcPts val="600"/>
              </a:spcBef>
            </a:pPr>
            <a:r>
              <a:rPr lang="en-US" sz="2800" b="1" dirty="0">
                <a:latin typeface="Constantia" panose="02030602050306030303" pitchFamily="18" charset="0"/>
              </a:rPr>
              <a:t>In our large cities the message is to go forth as a lamp that burneth. God will raise up laborers for this work, and His angels will go before them. Let no one hinder these men of God's appointment. Forbid them not. God has given them their work. Let the message be given with so much power that the hearers shall be convinced</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9720569D-F8C4-4203-BE90-31F07C115821}"/>
              </a:ext>
            </a:extLst>
          </p:cNvPr>
          <p:cNvSpPr txBox="1"/>
          <p:nvPr/>
        </p:nvSpPr>
        <p:spPr>
          <a:xfrm>
            <a:off x="361950" y="530599"/>
            <a:ext cx="11487150" cy="400110"/>
          </a:xfrm>
          <a:prstGeom prst="rect">
            <a:avLst/>
          </a:prstGeom>
          <a:noFill/>
        </p:spPr>
        <p:txBody>
          <a:bodyPr wrap="square" rtlCol="0">
            <a:spAutoFit/>
          </a:bodyPr>
          <a:lstStyle/>
          <a:p>
            <a:pPr algn="ctr"/>
            <a:r>
              <a:rPr lang="es-ES" sz="2000" b="1" dirty="0"/>
              <a:t>Ellen G. White (Evangelism, p. 70)</a:t>
            </a:r>
          </a:p>
        </p:txBody>
      </p:sp>
    </p:spTree>
    <p:extLst>
      <p:ext uri="{BB962C8B-B14F-4D97-AF65-F5344CB8AC3E}">
        <p14:creationId xmlns:p14="http://schemas.microsoft.com/office/powerpoint/2010/main" val="282700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Forma&#10;&#10;Descripción generada automáticamente">
            <a:extLst>
              <a:ext uri="{FF2B5EF4-FFF2-40B4-BE49-F238E27FC236}">
                <a16:creationId xmlns:a16="http://schemas.microsoft.com/office/drawing/2014/main" id="{89165EF4-5337-A2C5-50AE-53553FDDE3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flipH="1">
            <a:off x="-1" y="3429000"/>
            <a:ext cx="12191999" cy="3429000"/>
          </a:xfrm>
          <a:prstGeom prst="rect">
            <a:avLst/>
          </a:prstGeom>
        </p:spPr>
      </p:pic>
      <p:pic>
        <p:nvPicPr>
          <p:cNvPr id="7" name="Imagen 6" descr="Forma, Rectángulo&#10;&#10;Descripción generada automáticamente">
            <a:extLst>
              <a:ext uri="{FF2B5EF4-FFF2-40B4-BE49-F238E27FC236}">
                <a16:creationId xmlns:a16="http://schemas.microsoft.com/office/drawing/2014/main" id="{0D0F2BF2-F602-3DCC-32F8-DC6DCB2AA4A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3429000"/>
          </a:xfrm>
          <a:prstGeom prst="rect">
            <a:avLst/>
          </a:prstGeom>
        </p:spPr>
      </p:pic>
      <p:sp>
        <p:nvSpPr>
          <p:cNvPr id="2" name="CuadroTexto 1">
            <a:extLst>
              <a:ext uri="{FF2B5EF4-FFF2-40B4-BE49-F238E27FC236}">
                <a16:creationId xmlns:a16="http://schemas.microsoft.com/office/drawing/2014/main" id="{482C16D6-0D6F-3A0B-399E-A423C4B6FBAE}"/>
              </a:ext>
            </a:extLst>
          </p:cNvPr>
          <p:cNvSpPr txBox="1"/>
          <p:nvPr/>
        </p:nvSpPr>
        <p:spPr>
          <a:xfrm>
            <a:off x="3057832" y="146301"/>
            <a:ext cx="8776657" cy="995209"/>
          </a:xfrm>
          <a:prstGeom prst="rect">
            <a:avLst/>
          </a:prstGeom>
          <a:noFill/>
        </p:spPr>
        <p:txBody>
          <a:bodyPr wrap="square" rtlCol="0">
            <a:spAutoFit/>
          </a:bodyPr>
          <a:lstStyle/>
          <a:p>
            <a:pPr lvl="0" algn="ctr" defTabSz="609585">
              <a:defRPr/>
            </a:pPr>
            <a:r>
              <a:rPr lang="es-ES" sz="5867" b="1" dirty="0">
                <a:ln w="0"/>
                <a:solidFill>
                  <a:srgbClr val="CC00CC">
                    <a:lumMod val="50000"/>
                  </a:srgbClr>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WEEKLY CHALLENGE</a:t>
            </a:r>
            <a:endParaRPr kumimoji="0" lang="es-ES" sz="5867" b="1" i="0" u="none" strike="noStrike" kern="1200" cap="none" spc="0" normalizeH="0" baseline="0" noProof="0" dirty="0">
              <a:ln w="0"/>
              <a:solidFill>
                <a:srgbClr val="CC00CC">
                  <a:lumMod val="50000"/>
                </a:srgbClr>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3" name="CuadroTexto 2">
            <a:extLst>
              <a:ext uri="{FF2B5EF4-FFF2-40B4-BE49-F238E27FC236}">
                <a16:creationId xmlns:a16="http://schemas.microsoft.com/office/drawing/2014/main" id="{B63CF8FF-F34A-C647-9DEC-0F2744052064}"/>
              </a:ext>
            </a:extLst>
          </p:cNvPr>
          <p:cNvSpPr txBox="1"/>
          <p:nvPr/>
        </p:nvSpPr>
        <p:spPr>
          <a:xfrm>
            <a:off x="372600" y="3545829"/>
            <a:ext cx="9361336" cy="995209"/>
          </a:xfrm>
          <a:prstGeom prst="rect">
            <a:avLst/>
          </a:prstGeom>
          <a:noFill/>
        </p:spPr>
        <p:txBody>
          <a:bodyPr wrap="square" rtlCol="0">
            <a:spAutoFit/>
          </a:bodyPr>
          <a:lstStyle>
            <a:defPPr>
              <a:defRPr lang="en-US"/>
            </a:defPPr>
            <a:lvl1pPr algn="ctr">
              <a:defRPr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pPr lvl="0" defTabSz="609585">
              <a:defRPr/>
            </a:pPr>
            <a:r>
              <a:rPr lang="es-ES" sz="5867" dirty="0">
                <a:solidFill>
                  <a:srgbClr val="0E625E"/>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ADVANCED CHALLENGE</a:t>
            </a:r>
            <a:endParaRPr kumimoji="0" lang="es-ES" sz="5867" b="1" i="0" u="none" strike="noStrike" kern="1200" cap="none" spc="0" normalizeH="0" baseline="0" noProof="0" dirty="0">
              <a:ln w="0"/>
              <a:solidFill>
                <a:srgbClr val="0E625E"/>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4" name="CuadroTexto 3">
            <a:extLst>
              <a:ext uri="{FF2B5EF4-FFF2-40B4-BE49-F238E27FC236}">
                <a16:creationId xmlns:a16="http://schemas.microsoft.com/office/drawing/2014/main" id="{01D1B634-A315-5202-0AC1-4DE5E4DB611D}"/>
              </a:ext>
            </a:extLst>
          </p:cNvPr>
          <p:cNvSpPr txBox="1"/>
          <p:nvPr/>
        </p:nvSpPr>
        <p:spPr>
          <a:xfrm>
            <a:off x="4048059" y="1158722"/>
            <a:ext cx="6796201" cy="1384995"/>
          </a:xfrm>
          <a:prstGeom prst="rect">
            <a:avLst/>
          </a:prstGeom>
          <a:noFill/>
        </p:spPr>
        <p:txBody>
          <a:bodyPr wrap="square" rtlCol="0">
            <a:spAutoFit/>
          </a:bodyPr>
          <a:lstStyle/>
          <a:p>
            <a:pPr lvl="0" algn="ctr" defTabSz="609585">
              <a:spcBef>
                <a:spcPts val="800"/>
              </a:spcBef>
              <a:defRPr/>
            </a:pPr>
            <a:r>
              <a:rPr lang="en-US" sz="2800" b="1" dirty="0">
                <a:solidFill>
                  <a:prstClr val="black"/>
                </a:solidFill>
                <a:latin typeface="Comic Sans MS" panose="030F0702030302020204" pitchFamily="66" charset="0"/>
                <a:cs typeface="Calibri" panose="020F0502020204030204" pitchFamily="34" charset="0"/>
              </a:rPr>
              <a:t>Prayerfully ask God to specifically guide you in how best to witness to someone you know</a:t>
            </a:r>
            <a:endParaRPr kumimoji="0" lang="es-E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Calibri" panose="020F0502020204030204" pitchFamily="34" charset="0"/>
            </a:endParaRPr>
          </a:p>
        </p:txBody>
      </p:sp>
      <p:sp>
        <p:nvSpPr>
          <p:cNvPr id="5" name="CuadroTexto 4">
            <a:extLst>
              <a:ext uri="{FF2B5EF4-FFF2-40B4-BE49-F238E27FC236}">
                <a16:creationId xmlns:a16="http://schemas.microsoft.com/office/drawing/2014/main" id="{31A3BD76-4DBE-546B-00B0-64160E588448}"/>
              </a:ext>
            </a:extLst>
          </p:cNvPr>
          <p:cNvSpPr txBox="1"/>
          <p:nvPr/>
        </p:nvSpPr>
        <p:spPr>
          <a:xfrm>
            <a:off x="695036" y="4570510"/>
            <a:ext cx="8716463" cy="1815882"/>
          </a:xfrm>
          <a:prstGeom prst="rect">
            <a:avLst/>
          </a:prstGeom>
          <a:noFill/>
        </p:spPr>
        <p:txBody>
          <a:bodyPr wrap="square" rtlCol="0">
            <a:spAutoFit/>
          </a:bodyPr>
          <a:lstStyle/>
          <a:p>
            <a:pPr lvl="0" algn="ctr" defTabSz="609585">
              <a:spcBef>
                <a:spcPts val="800"/>
              </a:spcBef>
              <a:defRPr/>
            </a:pPr>
            <a:r>
              <a:rPr lang="en-US" sz="2800" b="1">
                <a:solidFill>
                  <a:prstClr val="black"/>
                </a:solidFill>
                <a:latin typeface="Comic Sans MS" panose="030F0702030302020204" pitchFamily="66" charset="0"/>
              </a:rPr>
              <a:t>Explore social networks as a possible “Areopagus”, so that you can present the gospel to non-believers with the clarity and discretion of Paul</a:t>
            </a:r>
            <a:endParaRPr kumimoji="0" lang="es-E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13" name="Imagen 12" descr="Mujer hablando por teléfono&#10;&#10;Descripción generada automáticamente">
            <a:extLst>
              <a:ext uri="{FF2B5EF4-FFF2-40B4-BE49-F238E27FC236}">
                <a16:creationId xmlns:a16="http://schemas.microsoft.com/office/drawing/2014/main" id="{88D4C628-A9A9-7A73-B092-157E9DBE777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3396" y="941025"/>
            <a:ext cx="2732088" cy="2224031"/>
          </a:xfrm>
          <a:prstGeom prst="rect">
            <a:avLst/>
          </a:prstGeom>
          <a:ln>
            <a:noFill/>
          </a:ln>
          <a:effectLst>
            <a:softEdge rad="112500"/>
          </a:effectLst>
        </p:spPr>
      </p:pic>
      <p:pic>
        <p:nvPicPr>
          <p:cNvPr id="15" name="Imagen 14" descr="Mano de una persona&#10;&#10;Descripción generada automáticamente con confianza media">
            <a:extLst>
              <a:ext uri="{FF2B5EF4-FFF2-40B4-BE49-F238E27FC236}">
                <a16:creationId xmlns:a16="http://schemas.microsoft.com/office/drawing/2014/main" id="{FDB5F0D5-63BB-4E44-CEEC-92B683B39C6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130"/>
          <a:stretch/>
        </p:blipFill>
        <p:spPr>
          <a:xfrm>
            <a:off x="9615947" y="4286865"/>
            <a:ext cx="2030855" cy="2381724"/>
          </a:xfrm>
          <a:prstGeom prst="rect">
            <a:avLst/>
          </a:prstGeom>
          <a:ln>
            <a:noFill/>
          </a:ln>
          <a:effectLst>
            <a:softEdge rad="112500"/>
          </a:effectLst>
        </p:spPr>
      </p:pic>
    </p:spTree>
    <p:extLst>
      <p:ext uri="{BB962C8B-B14F-4D97-AF65-F5344CB8AC3E}">
        <p14:creationId xmlns:p14="http://schemas.microsoft.com/office/powerpoint/2010/main" val="220175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800" decel="100000"/>
                                        <p:tgtEl>
                                          <p:spTgt spid="3"/>
                                        </p:tgtEl>
                                      </p:cBhvr>
                                    </p:animEffect>
                                    <p:anim calcmode="lin" valueType="num">
                                      <p:cBhvr>
                                        <p:cTn id="30" dur="800" decel="100000" fill="hold"/>
                                        <p:tgtEl>
                                          <p:spTgt spid="3"/>
                                        </p:tgtEl>
                                        <p:attrNameLst>
                                          <p:attrName>style.rotation</p:attrName>
                                        </p:attrNameLst>
                                      </p:cBhvr>
                                      <p:tavLst>
                                        <p:tav tm="0">
                                          <p:val>
                                            <p:fltVal val="-90"/>
                                          </p:val>
                                        </p:tav>
                                        <p:tav tm="100000">
                                          <p:val>
                                            <p:fltVal val="0"/>
                                          </p:val>
                                        </p:tav>
                                      </p:tavLst>
                                    </p:anim>
                                    <p:anim calcmode="lin" valueType="num">
                                      <p:cBhvr>
                                        <p:cTn id="31" dur="800" decel="100000" fill="hold"/>
                                        <p:tgtEl>
                                          <p:spTgt spid="3"/>
                                        </p:tgtEl>
                                        <p:attrNameLst>
                                          <p:attrName>ppt_x</p:attrName>
                                        </p:attrNameLst>
                                      </p:cBhvr>
                                      <p:tavLst>
                                        <p:tav tm="0">
                                          <p:val>
                                            <p:strVal val="#ppt_x+0.4"/>
                                          </p:val>
                                        </p:tav>
                                        <p:tav tm="100000">
                                          <p:val>
                                            <p:strVal val="#ppt_x-0.05"/>
                                          </p:val>
                                        </p:tav>
                                      </p:tavLst>
                                    </p:anim>
                                    <p:anim calcmode="lin" valueType="num">
                                      <p:cBhvr>
                                        <p:cTn id="32" dur="800" decel="100000" fill="hold"/>
                                        <p:tgtEl>
                                          <p:spTgt spid="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53"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rgbClr val="1D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 y="0"/>
            <a:ext cx="5738190"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D328A0EB-074D-F559-8C6F-C4A9EF6F1D60}"/>
              </a:ext>
            </a:extLst>
          </p:cNvPr>
          <p:cNvSpPr txBox="1"/>
          <p:nvPr/>
        </p:nvSpPr>
        <p:spPr>
          <a:xfrm>
            <a:off x="5828489" y="124397"/>
            <a:ext cx="6273212" cy="6453562"/>
          </a:xfrm>
          <a:prstGeom prst="rect">
            <a:avLst/>
          </a:prstGeom>
          <a:noFill/>
        </p:spPr>
        <p:txBody>
          <a:bodyPr wrap="square">
            <a:spAutoFit/>
          </a:bodyPr>
          <a:lstStyle>
            <a:defPPr>
              <a:defRPr lang="es-ES"/>
            </a:defPPr>
            <a:lvl1pPr algn="ctr">
              <a:defRPr sz="3600" b="1">
                <a:solidFill>
                  <a:srgbClr val="32528C"/>
                </a:solidFill>
                <a:latin typeface="Comic Sans MS" panose="030F0702030302020204" pitchFamily="66" charset="0"/>
              </a:defRPr>
            </a:lvl1pPr>
            <a:lvl2pPr>
              <a:defRPr/>
            </a:lvl2pPr>
            <a:lvl3pPr>
              <a:defRPr/>
            </a:lvl3pPr>
            <a:lvl4pPr>
              <a:defRPr/>
            </a:lvl4pPr>
            <a:lvl5pPr>
              <a:defRPr/>
            </a:lvl5pPr>
            <a:lvl6pPr>
              <a:defRPr/>
            </a:lvl6pPr>
            <a:lvl7pPr>
              <a:defRPr/>
            </a:lvl7pPr>
            <a:lvl8pPr>
              <a:defRPr/>
            </a:lvl8pPr>
            <a:lvl9pPr>
              <a:defRPr/>
            </a:lvl9pPr>
          </a:lstStyle>
          <a:p>
            <a:pPr lvl="0">
              <a:lnSpc>
                <a:spcPct val="150000"/>
              </a:lnSpc>
              <a:defRPr/>
            </a:pPr>
            <a:r>
              <a:rPr kumimoji="0" lang="es-ES" sz="4000" b="1" i="0" u="none" strike="noStrike" kern="1200" cap="none" spc="50" normalizeH="0" baseline="0" noProof="0" dirty="0">
                <a:ln w="0"/>
                <a:solidFill>
                  <a:prstClr val="white"/>
                </a:solidFill>
                <a:effectLst>
                  <a:innerShdw blurRad="63500" dist="50800" dir="13500000">
                    <a:srgbClr val="000000">
                      <a:alpha val="50000"/>
                    </a:srgbClr>
                  </a:innerShdw>
                </a:effectLst>
                <a:uLnTx/>
                <a:uFillTx/>
                <a:latin typeface="Comic Sans MS" panose="030F0702030302020204" pitchFamily="66" charset="0"/>
                <a:ea typeface="+mn-ea"/>
                <a:cs typeface="+mn-cs"/>
              </a:rPr>
              <a:t>“</a:t>
            </a:r>
            <a:r>
              <a:rPr lang="en-US" sz="4000" spc="50" dirty="0">
                <a:ln w="0"/>
                <a:solidFill>
                  <a:prstClr val="white"/>
                </a:solidFill>
                <a:effectLst>
                  <a:innerShdw blurRad="63500" dist="50800" dir="13500000">
                    <a:srgbClr val="000000">
                      <a:alpha val="50000"/>
                    </a:srgbClr>
                  </a:innerShdw>
                </a:effectLst>
              </a:rPr>
              <a:t>The God who made the world and everything in it is the Lord of heaven and earth and does not live in temples built by human hands</a:t>
            </a:r>
            <a:r>
              <a:rPr kumimoji="0" lang="es-ES" sz="4000" b="1" i="0" u="none" strike="noStrike" kern="1200" cap="none" spc="50" normalizeH="0" baseline="0" noProof="0" dirty="0">
                <a:ln w="0"/>
                <a:solidFill>
                  <a:prstClr val="white"/>
                </a:solidFill>
                <a:effectLst>
                  <a:innerShdw blurRad="63500" dist="50800" dir="13500000">
                    <a:srgbClr val="000000">
                      <a:alpha val="50000"/>
                    </a:srgbClr>
                  </a:innerShdw>
                </a:effectLst>
                <a:uLnTx/>
                <a:uFillTx/>
                <a:latin typeface="Comic Sans MS" panose="030F0702030302020204" pitchFamily="66" charset="0"/>
                <a:ea typeface="+mn-ea"/>
                <a:cs typeface="+mn-cs"/>
              </a:rPr>
              <a:t>” </a:t>
            </a:r>
            <a:r>
              <a:rPr lang="es-ES" sz="2800" spc="50" dirty="0">
                <a:ln w="0"/>
                <a:solidFill>
                  <a:prstClr val="white"/>
                </a:solidFill>
                <a:effectLst>
                  <a:innerShdw blurRad="63500" dist="50800" dir="13500000">
                    <a:srgbClr val="000000">
                      <a:alpha val="50000"/>
                    </a:srgbClr>
                  </a:innerShdw>
                </a:effectLst>
              </a:rPr>
              <a:t>(Acts </a:t>
            </a:r>
            <a:r>
              <a:rPr kumimoji="0" lang="es-ES" sz="2800" b="1" i="0" u="none" strike="noStrike" kern="1200" cap="none" spc="50" normalizeH="0" baseline="0" noProof="0" dirty="0">
                <a:ln w="0"/>
                <a:solidFill>
                  <a:prstClr val="white"/>
                </a:solidFill>
                <a:effectLst>
                  <a:innerShdw blurRad="63500" dist="50800" dir="13500000">
                    <a:srgbClr val="000000">
                      <a:alpha val="50000"/>
                    </a:srgbClr>
                  </a:innerShdw>
                </a:effectLst>
                <a:uLnTx/>
                <a:uFillTx/>
                <a:latin typeface="Comic Sans MS" panose="030F0702030302020204" pitchFamily="66" charset="0"/>
                <a:ea typeface="+mn-ea"/>
                <a:cs typeface="+mn-cs"/>
              </a:rPr>
              <a:t>17:24)</a:t>
            </a:r>
            <a:endParaRPr kumimoji="0" lang="es-ES" sz="4000" b="1" i="0" u="none" strike="noStrike" kern="1200" cap="none" spc="50" normalizeH="0" baseline="0" noProof="0" dirty="0">
              <a:ln w="0"/>
              <a:solidFill>
                <a:prstClr val="white"/>
              </a:solidFill>
              <a:effectLst>
                <a:innerShdw blurRad="63500" dist="50800" dir="13500000">
                  <a:srgbClr val="000000">
                    <a:alpha val="50000"/>
                  </a:srgbClr>
                </a:inn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2733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1D8476F-A28B-F7CF-BA89-4A789FA800DC}"/>
              </a:ext>
            </a:extLst>
          </p:cNvPr>
          <p:cNvSpPr txBox="1"/>
          <p:nvPr/>
        </p:nvSpPr>
        <p:spPr>
          <a:xfrm>
            <a:off x="6096000" y="3874977"/>
            <a:ext cx="5540189" cy="2862322"/>
          </a:xfrm>
          <a:prstGeom prst="rect">
            <a:avLst/>
          </a:prstGeom>
          <a:noFill/>
        </p:spPr>
        <p:txBody>
          <a:bodyPr wrap="square" rtlCol="0">
            <a:spAutoFit/>
            <a:scene3d>
              <a:camera prst="orthographicFront"/>
              <a:lightRig rig="threePt" dir="t"/>
            </a:scene3d>
            <a:sp3d extrusionH="57150">
              <a:bevelT w="38100" h="38100"/>
            </a:sp3d>
          </a:bodyPr>
          <a:lstStyle/>
          <a:p>
            <a:pPr defTabSz="538163">
              <a:spcBef>
                <a:spcPts val="600"/>
              </a:spcBef>
            </a:pPr>
            <a:r>
              <a:rPr lang="en-US" sz="2000" b="1" dirty="0">
                <a:solidFill>
                  <a:srgbClr val="6E09A2"/>
                </a:solidFill>
              </a:rPr>
              <a:t>New fields for the mission</a:t>
            </a:r>
            <a:r>
              <a:rPr lang="es-ES" sz="2000" b="1" dirty="0">
                <a:solidFill>
                  <a:srgbClr val="6E09A2"/>
                </a:solidFill>
              </a:rPr>
              <a:t>:</a:t>
            </a:r>
          </a:p>
          <a:p>
            <a:pPr defTabSz="538163">
              <a:spcBef>
                <a:spcPts val="600"/>
              </a:spcBef>
            </a:pPr>
            <a:r>
              <a:rPr lang="es-ES" sz="2000" b="1" dirty="0"/>
              <a:t>	</a:t>
            </a:r>
            <a:r>
              <a:rPr lang="en-US" sz="2000" b="1" dirty="0"/>
              <a:t>New ways of thinking. Acts 17:1-16</a:t>
            </a:r>
            <a:r>
              <a:rPr lang="es-ES" sz="2000" b="1" dirty="0"/>
              <a:t>.</a:t>
            </a:r>
          </a:p>
          <a:p>
            <a:pPr defTabSz="538163">
              <a:spcBef>
                <a:spcPts val="600"/>
              </a:spcBef>
            </a:pPr>
            <a:r>
              <a:rPr lang="es-ES" sz="2000" b="1" dirty="0"/>
              <a:t>	</a:t>
            </a:r>
            <a:r>
              <a:rPr lang="en-US" sz="2000" b="1" dirty="0"/>
              <a:t>New ways of preaching. Acts 17:17-21</a:t>
            </a:r>
            <a:r>
              <a:rPr lang="es-ES" sz="2000" b="1" dirty="0"/>
              <a:t>.</a:t>
            </a:r>
          </a:p>
          <a:p>
            <a:pPr defTabSz="538163">
              <a:spcBef>
                <a:spcPts val="1800"/>
              </a:spcBef>
            </a:pPr>
            <a:r>
              <a:rPr lang="es-ES" sz="2000" b="1" dirty="0">
                <a:solidFill>
                  <a:srgbClr val="D3041B"/>
                </a:solidFill>
              </a:rPr>
              <a:t>How to evangelize non-</a:t>
            </a:r>
            <a:r>
              <a:rPr lang="es-ES" sz="2000" b="1" dirty="0" err="1">
                <a:solidFill>
                  <a:srgbClr val="D3041B"/>
                </a:solidFill>
              </a:rPr>
              <a:t>Christians</a:t>
            </a:r>
            <a:r>
              <a:rPr lang="es-ES" sz="2000" b="1" dirty="0">
                <a:solidFill>
                  <a:srgbClr val="D3041B"/>
                </a:solidFill>
              </a:rPr>
              <a:t>:</a:t>
            </a:r>
          </a:p>
          <a:p>
            <a:pPr defTabSz="538163">
              <a:spcBef>
                <a:spcPts val="600"/>
              </a:spcBef>
            </a:pPr>
            <a:r>
              <a:rPr lang="es-ES" sz="2000" b="1" dirty="0"/>
              <a:t>	</a:t>
            </a:r>
            <a:r>
              <a:rPr lang="en-US" sz="2000" b="1" dirty="0"/>
              <a:t>Find common ground. Acts 17:22-23</a:t>
            </a:r>
            <a:r>
              <a:rPr lang="es-ES" sz="2000" b="1" dirty="0"/>
              <a:t>.</a:t>
            </a:r>
          </a:p>
          <a:p>
            <a:pPr defTabSz="538163">
              <a:spcBef>
                <a:spcPts val="600"/>
              </a:spcBef>
            </a:pPr>
            <a:r>
              <a:rPr lang="es-ES" sz="2000" b="1" dirty="0"/>
              <a:t>	</a:t>
            </a:r>
            <a:r>
              <a:rPr lang="en-US" sz="2000" b="1" dirty="0"/>
              <a:t>Adapt our speech. Acts 17:24-27</a:t>
            </a:r>
            <a:r>
              <a:rPr lang="es-ES" sz="2000" b="1" dirty="0"/>
              <a:t>.</a:t>
            </a:r>
          </a:p>
          <a:p>
            <a:pPr defTabSz="538163">
              <a:spcBef>
                <a:spcPts val="600"/>
              </a:spcBef>
            </a:pPr>
            <a:r>
              <a:rPr lang="es-ES" sz="2000" b="1" dirty="0"/>
              <a:t>	Present Christ. Acts 17:28-34.</a:t>
            </a:r>
          </a:p>
        </p:txBody>
      </p:sp>
      <p:sp>
        <p:nvSpPr>
          <p:cNvPr id="3" name="CuadroTexto 2">
            <a:extLst>
              <a:ext uri="{FF2B5EF4-FFF2-40B4-BE49-F238E27FC236}">
                <a16:creationId xmlns:a16="http://schemas.microsoft.com/office/drawing/2014/main" id="{4CF3BA34-8346-ECDD-2489-F8A4BAC494F2}"/>
              </a:ext>
            </a:extLst>
          </p:cNvPr>
          <p:cNvSpPr txBox="1"/>
          <p:nvPr/>
        </p:nvSpPr>
        <p:spPr>
          <a:xfrm>
            <a:off x="412375" y="139751"/>
            <a:ext cx="7369549" cy="1015663"/>
          </a:xfrm>
          <a:prstGeom prst="rect">
            <a:avLst/>
          </a:prstGeom>
          <a:noFill/>
        </p:spPr>
        <p:txBody>
          <a:bodyPr wrap="square" rtlCol="0">
            <a:spAutoFit/>
          </a:bodyPr>
          <a:lstStyle/>
          <a:p>
            <a:pPr>
              <a:spcBef>
                <a:spcPts val="600"/>
              </a:spcBef>
            </a:pPr>
            <a:r>
              <a:rPr lang="en-US" sz="2000" b="1" dirty="0"/>
              <a:t>Upon entering a synagogue, Paul preached in a very different way than the one he used when he contacted pagans who knew nothing about Judaism</a:t>
            </a:r>
            <a:r>
              <a:rPr lang="es-ES" sz="2000" b="1" dirty="0"/>
              <a:t>.</a:t>
            </a:r>
          </a:p>
        </p:txBody>
      </p:sp>
      <p:pic>
        <p:nvPicPr>
          <p:cNvPr id="4" name="Imagen 3" descr="Imagen que contiene tabla, llenado, mujer, viejo&#10;&#10;Descripción generada automáticamente">
            <a:extLst>
              <a:ext uri="{FF2B5EF4-FFF2-40B4-BE49-F238E27FC236}">
                <a16:creationId xmlns:a16="http://schemas.microsoft.com/office/drawing/2014/main" id="{683DA609-C7F3-85F4-FC7C-6E2A8737B4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26" b="-296"/>
          <a:stretch/>
        </p:blipFill>
        <p:spPr>
          <a:xfrm>
            <a:off x="7946568" y="136427"/>
            <a:ext cx="4075102" cy="3631764"/>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5" name="Imagen 4" descr="Imagen que contiene mujer, gente, grupo, hombre&#10;&#10;Descripción generada automáticamente">
            <a:extLst>
              <a:ext uri="{FF2B5EF4-FFF2-40B4-BE49-F238E27FC236}">
                <a16:creationId xmlns:a16="http://schemas.microsoft.com/office/drawing/2014/main" id="{BF7166E2-7258-F0A4-49DB-F806010340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7731" y="3530175"/>
            <a:ext cx="4733844" cy="3143569"/>
          </a:xfrm>
          <a:prstGeom prst="roundRect">
            <a:avLst>
              <a:gd name="adj" fmla="val 4167"/>
            </a:avLst>
          </a:prstGeom>
          <a:solidFill>
            <a:srgbClr val="FFFFFF"/>
          </a:solidFill>
          <a:ln w="76200" cap="sq">
            <a:solidFill>
              <a:schemeClr val="accent5">
                <a:lumMod val="5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descr="Icono&#10;&#10;Descripción generada automáticamente">
            <a:extLst>
              <a:ext uri="{FF2B5EF4-FFF2-40B4-BE49-F238E27FC236}">
                <a16:creationId xmlns:a16="http://schemas.microsoft.com/office/drawing/2014/main" id="{88177AA9-C000-FBAE-F9A6-1859C364688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0337288">
            <a:off x="6194799" y="4396704"/>
            <a:ext cx="431315" cy="166597"/>
          </a:xfrm>
          <a:prstGeom prst="rect">
            <a:avLst/>
          </a:prstGeom>
        </p:spPr>
      </p:pic>
      <p:pic>
        <p:nvPicPr>
          <p:cNvPr id="8" name="Imagen 7" descr="Icono&#10;&#10;Descripción generada automáticamente">
            <a:extLst>
              <a:ext uri="{FF2B5EF4-FFF2-40B4-BE49-F238E27FC236}">
                <a16:creationId xmlns:a16="http://schemas.microsoft.com/office/drawing/2014/main" id="{CAEDC2AB-CE4D-56A1-C96E-2BE7C0C7D81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0337288">
            <a:off x="6190815" y="6064361"/>
            <a:ext cx="431315" cy="166597"/>
          </a:xfrm>
          <a:prstGeom prst="rect">
            <a:avLst/>
          </a:prstGeom>
        </p:spPr>
      </p:pic>
      <p:pic>
        <p:nvPicPr>
          <p:cNvPr id="13" name="Imagen 12" descr="Icono&#10;&#10;Descripción generada automáticamente con confianza media">
            <a:extLst>
              <a:ext uri="{FF2B5EF4-FFF2-40B4-BE49-F238E27FC236}">
                <a16:creationId xmlns:a16="http://schemas.microsoft.com/office/drawing/2014/main" id="{CE0AB276-DA92-7F5F-2677-E793244D237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0337288">
            <a:off x="6194799" y="5692966"/>
            <a:ext cx="431315" cy="166597"/>
          </a:xfrm>
          <a:prstGeom prst="rect">
            <a:avLst/>
          </a:prstGeom>
        </p:spPr>
      </p:pic>
      <p:pic>
        <p:nvPicPr>
          <p:cNvPr id="14" name="Imagen 13" descr="Imagen que contiene Forma&#10;&#10;Descripción generada automáticamente">
            <a:extLst>
              <a:ext uri="{FF2B5EF4-FFF2-40B4-BE49-F238E27FC236}">
                <a16:creationId xmlns:a16="http://schemas.microsoft.com/office/drawing/2014/main" id="{0972C7D8-B04E-7079-94E3-DB792261744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0337288">
            <a:off x="6194799" y="4753083"/>
            <a:ext cx="431315" cy="166597"/>
          </a:xfrm>
          <a:prstGeom prst="rect">
            <a:avLst/>
          </a:prstGeom>
        </p:spPr>
      </p:pic>
      <p:pic>
        <p:nvPicPr>
          <p:cNvPr id="15" name="Imagen 14" descr="Un dibujo de una persona con un paraguas morado&#10;&#10;Descripción generada automáticamente con confianza media">
            <a:extLst>
              <a:ext uri="{FF2B5EF4-FFF2-40B4-BE49-F238E27FC236}">
                <a16:creationId xmlns:a16="http://schemas.microsoft.com/office/drawing/2014/main" id="{5A1A5E0B-41B6-8156-9D53-CA48776F6AA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20337288">
            <a:off x="6190815" y="6451189"/>
            <a:ext cx="431315" cy="166597"/>
          </a:xfrm>
          <a:prstGeom prst="rect">
            <a:avLst/>
          </a:prstGeom>
        </p:spPr>
      </p:pic>
      <p:pic>
        <p:nvPicPr>
          <p:cNvPr id="16" name="Imagen 15" descr="Forma&#10;&#10;Descripción generada automáticamente">
            <a:extLst>
              <a:ext uri="{FF2B5EF4-FFF2-40B4-BE49-F238E27FC236}">
                <a16:creationId xmlns:a16="http://schemas.microsoft.com/office/drawing/2014/main" id="{BAF63B7E-D808-01F9-0791-CFE3EC5663D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764178" y="5212772"/>
            <a:ext cx="331822" cy="333655"/>
          </a:xfrm>
          <a:prstGeom prst="rect">
            <a:avLst/>
          </a:prstGeom>
        </p:spPr>
      </p:pic>
      <p:pic>
        <p:nvPicPr>
          <p:cNvPr id="17" name="Imagen 16" descr="Forma&#10;&#10;Descripción generada automáticamente">
            <a:extLst>
              <a:ext uri="{FF2B5EF4-FFF2-40B4-BE49-F238E27FC236}">
                <a16:creationId xmlns:a16="http://schemas.microsoft.com/office/drawing/2014/main" id="{61EB7683-A646-7208-3623-86B455B45C7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764178" y="3903552"/>
            <a:ext cx="331822" cy="333655"/>
          </a:xfrm>
          <a:prstGeom prst="rect">
            <a:avLst/>
          </a:prstGeom>
        </p:spPr>
      </p:pic>
      <p:sp>
        <p:nvSpPr>
          <p:cNvPr id="9" name="CuadroTexto 8">
            <a:extLst>
              <a:ext uri="{FF2B5EF4-FFF2-40B4-BE49-F238E27FC236}">
                <a16:creationId xmlns:a16="http://schemas.microsoft.com/office/drawing/2014/main" id="{5EFD56BF-1713-CC0C-C500-3F2479FC2FEA}"/>
              </a:ext>
            </a:extLst>
          </p:cNvPr>
          <p:cNvSpPr txBox="1"/>
          <p:nvPr/>
        </p:nvSpPr>
        <p:spPr>
          <a:xfrm>
            <a:off x="412374" y="2466887"/>
            <a:ext cx="7369549" cy="1015663"/>
          </a:xfrm>
          <a:prstGeom prst="rect">
            <a:avLst/>
          </a:prstGeom>
          <a:noFill/>
        </p:spPr>
        <p:txBody>
          <a:bodyPr wrap="square">
            <a:spAutoFit/>
          </a:bodyPr>
          <a:lstStyle/>
          <a:p>
            <a:pPr>
              <a:spcBef>
                <a:spcPts val="600"/>
              </a:spcBef>
            </a:pPr>
            <a:r>
              <a:rPr lang="en-US" sz="2000" b="1" dirty="0"/>
              <a:t>However, reaching out to those who know nothing about Jesus, or who reject Christianity entirely, is more complex. How to reach them</a:t>
            </a:r>
            <a:r>
              <a:rPr lang="es-ES" sz="2000" b="1" dirty="0"/>
              <a:t>?</a:t>
            </a:r>
          </a:p>
        </p:txBody>
      </p:sp>
      <p:sp>
        <p:nvSpPr>
          <p:cNvPr id="11" name="CuadroTexto 10">
            <a:extLst>
              <a:ext uri="{FF2B5EF4-FFF2-40B4-BE49-F238E27FC236}">
                <a16:creationId xmlns:a16="http://schemas.microsoft.com/office/drawing/2014/main" id="{72D78FD4-460C-40C6-A5E0-9654445DA893}"/>
              </a:ext>
            </a:extLst>
          </p:cNvPr>
          <p:cNvSpPr txBox="1"/>
          <p:nvPr/>
        </p:nvSpPr>
        <p:spPr>
          <a:xfrm>
            <a:off x="412374" y="1159669"/>
            <a:ext cx="7369548" cy="1323439"/>
          </a:xfrm>
          <a:prstGeom prst="rect">
            <a:avLst/>
          </a:prstGeom>
          <a:noFill/>
        </p:spPr>
        <p:txBody>
          <a:bodyPr wrap="square">
            <a:spAutoFit/>
          </a:bodyPr>
          <a:lstStyle/>
          <a:p>
            <a:pPr>
              <a:spcBef>
                <a:spcPts val="600"/>
              </a:spcBef>
            </a:pPr>
            <a:r>
              <a:rPr lang="en-US" sz="2000" b="1" dirty="0"/>
              <a:t>Presenting the message of salvation to those who already know Jesus (even if they have some doctrinal misconceptions) is relatively easy. We use similar concepts; a common vocabulary; we share Bible reading; etc</a:t>
            </a:r>
            <a:endParaRPr lang="es-ES" sz="2000" b="1" dirty="0"/>
          </a:p>
        </p:txBody>
      </p:sp>
    </p:spTree>
    <p:extLst>
      <p:ext uri="{BB962C8B-B14F-4D97-AF65-F5344CB8AC3E}">
        <p14:creationId xmlns:p14="http://schemas.microsoft.com/office/powerpoint/2010/main" val="223274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wipe(left)">
                                      <p:cBhvr>
                                        <p:cTn id="41" dur="500"/>
                                        <p:tgtEl>
                                          <p:spTgt spid="2">
                                            <p:txEl>
                                              <p:pRg st="0" end="0"/>
                                            </p:txEl>
                                          </p:spTgt>
                                        </p:tgtEl>
                                      </p:cBhvr>
                                    </p:animEffect>
                                  </p:childTnLst>
                                </p:cTn>
                              </p:par>
                            </p:childTnLst>
                          </p:cTn>
                        </p:par>
                        <p:par>
                          <p:cTn id="42" fill="hold">
                            <p:stCondLst>
                              <p:cond delay="1000"/>
                            </p:stCondLst>
                            <p:childTnLst>
                              <p:par>
                                <p:cTn id="43" presetID="17" presetClass="entr" presetSubtype="8"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ppt_x</p:attrName>
                                        </p:attrNameLst>
                                      </p:cBhvr>
                                      <p:tavLst>
                                        <p:tav tm="0">
                                          <p:val>
                                            <p:strVal val="#ppt_x-#ppt_w/2"/>
                                          </p:val>
                                        </p:tav>
                                        <p:tav tm="100000">
                                          <p:val>
                                            <p:strVal val="#ppt_x"/>
                                          </p:val>
                                        </p:tav>
                                      </p:tavLst>
                                    </p:anim>
                                    <p:anim calcmode="lin" valueType="num">
                                      <p:cBhvr>
                                        <p:cTn id="46" dur="500" fill="hold"/>
                                        <p:tgtEl>
                                          <p:spTgt spid="7"/>
                                        </p:tgtEl>
                                        <p:attrNameLst>
                                          <p:attrName>ppt_y</p:attrName>
                                        </p:attrNameLst>
                                      </p:cBhvr>
                                      <p:tavLst>
                                        <p:tav tm="0">
                                          <p:val>
                                            <p:strVal val="#ppt_y"/>
                                          </p:val>
                                        </p:tav>
                                        <p:tav tm="100000">
                                          <p:val>
                                            <p:strVal val="#ppt_y"/>
                                          </p:val>
                                        </p:tav>
                                      </p:tavLst>
                                    </p:anim>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strVal val="#ppt_h"/>
                                          </p:val>
                                        </p:tav>
                                        <p:tav tm="100000">
                                          <p:val>
                                            <p:strVal val="#ppt_h"/>
                                          </p:val>
                                        </p:tav>
                                      </p:tavLst>
                                    </p:anim>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2">
                                            <p:txEl>
                                              <p:pRg st="1" end="1"/>
                                            </p:txEl>
                                          </p:spTgt>
                                        </p:tgtEl>
                                        <p:attrNameLst>
                                          <p:attrName>style.visibility</p:attrName>
                                        </p:attrNameLst>
                                      </p:cBhvr>
                                      <p:to>
                                        <p:strVal val="visible"/>
                                      </p:to>
                                    </p:set>
                                    <p:animEffect transition="in" filter="wipe(left)">
                                      <p:cBhvr>
                                        <p:cTn id="52" dur="500"/>
                                        <p:tgtEl>
                                          <p:spTgt spid="2">
                                            <p:txEl>
                                              <p:pRg st="1" end="1"/>
                                            </p:txEl>
                                          </p:spTgt>
                                        </p:tgtEl>
                                      </p:cBhvr>
                                    </p:animEffect>
                                  </p:childTnLst>
                                </p:cTn>
                              </p:par>
                            </p:childTnLst>
                          </p:cTn>
                        </p:par>
                        <p:par>
                          <p:cTn id="53" fill="hold">
                            <p:stCondLst>
                              <p:cond delay="2000"/>
                            </p:stCondLst>
                            <p:childTnLst>
                              <p:par>
                                <p:cTn id="54" presetID="17" presetClass="entr" presetSubtype="8"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ppt_x</p:attrName>
                                        </p:attrNameLst>
                                      </p:cBhvr>
                                      <p:tavLst>
                                        <p:tav tm="0">
                                          <p:val>
                                            <p:strVal val="#ppt_x-#ppt_w/2"/>
                                          </p:val>
                                        </p:tav>
                                        <p:tav tm="100000">
                                          <p:val>
                                            <p:strVal val="#ppt_x"/>
                                          </p:val>
                                        </p:tav>
                                      </p:tavLst>
                                    </p:anim>
                                    <p:anim calcmode="lin" valueType="num">
                                      <p:cBhvr>
                                        <p:cTn id="57" dur="500" fill="hold"/>
                                        <p:tgtEl>
                                          <p:spTgt spid="14"/>
                                        </p:tgtEl>
                                        <p:attrNameLst>
                                          <p:attrName>ppt_y</p:attrName>
                                        </p:attrNameLst>
                                      </p:cBhvr>
                                      <p:tavLst>
                                        <p:tav tm="0">
                                          <p:val>
                                            <p:strVal val="#ppt_y"/>
                                          </p:val>
                                        </p:tav>
                                        <p:tav tm="100000">
                                          <p:val>
                                            <p:strVal val="#ppt_y"/>
                                          </p:val>
                                        </p:tav>
                                      </p:tavLst>
                                    </p:anim>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strVal val="#ppt_h"/>
                                          </p:val>
                                        </p:tav>
                                        <p:tav tm="100000">
                                          <p:val>
                                            <p:strVal val="#ppt_h"/>
                                          </p:val>
                                        </p:tav>
                                      </p:tavLst>
                                    </p:anim>
                                  </p:childTnLst>
                                </p:cTn>
                              </p:par>
                            </p:childTnLst>
                          </p:cTn>
                        </p:par>
                        <p:par>
                          <p:cTn id="60" fill="hold">
                            <p:stCondLst>
                              <p:cond delay="2500"/>
                            </p:stCondLst>
                            <p:childTnLst>
                              <p:par>
                                <p:cTn id="61" presetID="22" presetClass="entr" presetSubtype="8" fill="hold" grpId="0" nodeType="afterEffect">
                                  <p:stCondLst>
                                    <p:cond delay="0"/>
                                  </p:stCondLst>
                                  <p:childTnLst>
                                    <p:set>
                                      <p:cBhvr>
                                        <p:cTn id="62" dur="1" fill="hold">
                                          <p:stCondLst>
                                            <p:cond delay="0"/>
                                          </p:stCondLst>
                                        </p:cTn>
                                        <p:tgtEl>
                                          <p:spTgt spid="2">
                                            <p:txEl>
                                              <p:pRg st="2" end="2"/>
                                            </p:txEl>
                                          </p:spTgt>
                                        </p:tgtEl>
                                        <p:attrNameLst>
                                          <p:attrName>style.visibility</p:attrName>
                                        </p:attrNameLst>
                                      </p:cBhvr>
                                      <p:to>
                                        <p:strVal val="visible"/>
                                      </p:to>
                                    </p:set>
                                    <p:animEffect transition="in" filter="wipe(left)">
                                      <p:cBhvr>
                                        <p:cTn id="63" dur="500"/>
                                        <p:tgtEl>
                                          <p:spTgt spid="2">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p:cTn id="68" dur="500" fill="hold"/>
                                        <p:tgtEl>
                                          <p:spTgt spid="16"/>
                                        </p:tgtEl>
                                        <p:attrNameLst>
                                          <p:attrName>ppt_w</p:attrName>
                                        </p:attrNameLst>
                                      </p:cBhvr>
                                      <p:tavLst>
                                        <p:tav tm="0">
                                          <p:val>
                                            <p:fltVal val="0"/>
                                          </p:val>
                                        </p:tav>
                                        <p:tav tm="100000">
                                          <p:val>
                                            <p:strVal val="#ppt_w"/>
                                          </p:val>
                                        </p:tav>
                                      </p:tavLst>
                                    </p:anim>
                                    <p:anim calcmode="lin" valueType="num">
                                      <p:cBhvr>
                                        <p:cTn id="69" dur="500" fill="hold"/>
                                        <p:tgtEl>
                                          <p:spTgt spid="16"/>
                                        </p:tgtEl>
                                        <p:attrNameLst>
                                          <p:attrName>ppt_h</p:attrName>
                                        </p:attrNameLst>
                                      </p:cBhvr>
                                      <p:tavLst>
                                        <p:tav tm="0">
                                          <p:val>
                                            <p:fltVal val="0"/>
                                          </p:val>
                                        </p:tav>
                                        <p:tav tm="100000">
                                          <p:val>
                                            <p:strVal val="#ppt_h"/>
                                          </p:val>
                                        </p:tav>
                                      </p:tavLst>
                                    </p:anim>
                                    <p:animEffect transition="in" filter="fade">
                                      <p:cBhvr>
                                        <p:cTn id="70" dur="500"/>
                                        <p:tgtEl>
                                          <p:spTgt spid="16"/>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left)">
                                      <p:cBhvr>
                                        <p:cTn id="74" dur="500"/>
                                        <p:tgtEl>
                                          <p:spTgt spid="2">
                                            <p:txEl>
                                              <p:pRg st="3" end="3"/>
                                            </p:txEl>
                                          </p:spTgt>
                                        </p:tgtEl>
                                      </p:cBhvr>
                                    </p:animEffect>
                                  </p:childTnLst>
                                </p:cTn>
                              </p:par>
                            </p:childTnLst>
                          </p:cTn>
                        </p:par>
                        <p:par>
                          <p:cTn id="75" fill="hold">
                            <p:stCondLst>
                              <p:cond delay="1000"/>
                            </p:stCondLst>
                            <p:childTnLst>
                              <p:par>
                                <p:cTn id="76" presetID="17" presetClass="entr" presetSubtype="8" fill="hold" nodeType="after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500" fill="hold"/>
                                        <p:tgtEl>
                                          <p:spTgt spid="13"/>
                                        </p:tgtEl>
                                        <p:attrNameLst>
                                          <p:attrName>ppt_x</p:attrName>
                                        </p:attrNameLst>
                                      </p:cBhvr>
                                      <p:tavLst>
                                        <p:tav tm="0">
                                          <p:val>
                                            <p:strVal val="#ppt_x-#ppt_w/2"/>
                                          </p:val>
                                        </p:tav>
                                        <p:tav tm="100000">
                                          <p:val>
                                            <p:strVal val="#ppt_x"/>
                                          </p:val>
                                        </p:tav>
                                      </p:tavLst>
                                    </p:anim>
                                    <p:anim calcmode="lin" valueType="num">
                                      <p:cBhvr>
                                        <p:cTn id="79" dur="500" fill="hold"/>
                                        <p:tgtEl>
                                          <p:spTgt spid="13"/>
                                        </p:tgtEl>
                                        <p:attrNameLst>
                                          <p:attrName>ppt_y</p:attrName>
                                        </p:attrNameLst>
                                      </p:cBhvr>
                                      <p:tavLst>
                                        <p:tav tm="0">
                                          <p:val>
                                            <p:strVal val="#ppt_y"/>
                                          </p:val>
                                        </p:tav>
                                        <p:tav tm="100000">
                                          <p:val>
                                            <p:strVal val="#ppt_y"/>
                                          </p:val>
                                        </p:tav>
                                      </p:tavLst>
                                    </p:anim>
                                    <p:anim calcmode="lin" valueType="num">
                                      <p:cBhvr>
                                        <p:cTn id="80" dur="500" fill="hold"/>
                                        <p:tgtEl>
                                          <p:spTgt spid="13"/>
                                        </p:tgtEl>
                                        <p:attrNameLst>
                                          <p:attrName>ppt_w</p:attrName>
                                        </p:attrNameLst>
                                      </p:cBhvr>
                                      <p:tavLst>
                                        <p:tav tm="0">
                                          <p:val>
                                            <p:fltVal val="0"/>
                                          </p:val>
                                        </p:tav>
                                        <p:tav tm="100000">
                                          <p:val>
                                            <p:strVal val="#ppt_w"/>
                                          </p:val>
                                        </p:tav>
                                      </p:tavLst>
                                    </p:anim>
                                    <p:anim calcmode="lin" valueType="num">
                                      <p:cBhvr>
                                        <p:cTn id="81" dur="500" fill="hold"/>
                                        <p:tgtEl>
                                          <p:spTgt spid="13"/>
                                        </p:tgtEl>
                                        <p:attrNameLst>
                                          <p:attrName>ppt_h</p:attrName>
                                        </p:attrNameLst>
                                      </p:cBhvr>
                                      <p:tavLst>
                                        <p:tav tm="0">
                                          <p:val>
                                            <p:strVal val="#ppt_h"/>
                                          </p:val>
                                        </p:tav>
                                        <p:tav tm="100000">
                                          <p:val>
                                            <p:strVal val="#ppt_h"/>
                                          </p:val>
                                        </p:tav>
                                      </p:tavLst>
                                    </p:anim>
                                  </p:childTnLst>
                                </p:cTn>
                              </p:par>
                            </p:childTnLst>
                          </p:cTn>
                        </p:par>
                        <p:par>
                          <p:cTn id="82" fill="hold">
                            <p:stCondLst>
                              <p:cond delay="1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par>
                          <p:cTn id="86" fill="hold">
                            <p:stCondLst>
                              <p:cond delay="2000"/>
                            </p:stCondLst>
                            <p:childTnLst>
                              <p:par>
                                <p:cTn id="87" presetID="17" presetClass="entr" presetSubtype="8" fill="hold" nodeType="after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p:cTn id="89" dur="500" fill="hold"/>
                                        <p:tgtEl>
                                          <p:spTgt spid="8"/>
                                        </p:tgtEl>
                                        <p:attrNameLst>
                                          <p:attrName>ppt_x</p:attrName>
                                        </p:attrNameLst>
                                      </p:cBhvr>
                                      <p:tavLst>
                                        <p:tav tm="0">
                                          <p:val>
                                            <p:strVal val="#ppt_x-#ppt_w/2"/>
                                          </p:val>
                                        </p:tav>
                                        <p:tav tm="100000">
                                          <p:val>
                                            <p:strVal val="#ppt_x"/>
                                          </p:val>
                                        </p:tav>
                                      </p:tavLst>
                                    </p:anim>
                                    <p:anim calcmode="lin" valueType="num">
                                      <p:cBhvr>
                                        <p:cTn id="90" dur="500" fill="hold"/>
                                        <p:tgtEl>
                                          <p:spTgt spid="8"/>
                                        </p:tgtEl>
                                        <p:attrNameLst>
                                          <p:attrName>ppt_y</p:attrName>
                                        </p:attrNameLst>
                                      </p:cBhvr>
                                      <p:tavLst>
                                        <p:tav tm="0">
                                          <p:val>
                                            <p:strVal val="#ppt_y"/>
                                          </p:val>
                                        </p:tav>
                                        <p:tav tm="100000">
                                          <p:val>
                                            <p:strVal val="#ppt_y"/>
                                          </p:val>
                                        </p:tav>
                                      </p:tavLst>
                                    </p:anim>
                                    <p:anim calcmode="lin" valueType="num">
                                      <p:cBhvr>
                                        <p:cTn id="91" dur="500" fill="hold"/>
                                        <p:tgtEl>
                                          <p:spTgt spid="8"/>
                                        </p:tgtEl>
                                        <p:attrNameLst>
                                          <p:attrName>ppt_w</p:attrName>
                                        </p:attrNameLst>
                                      </p:cBhvr>
                                      <p:tavLst>
                                        <p:tav tm="0">
                                          <p:val>
                                            <p:fltVal val="0"/>
                                          </p:val>
                                        </p:tav>
                                        <p:tav tm="100000">
                                          <p:val>
                                            <p:strVal val="#ppt_w"/>
                                          </p:val>
                                        </p:tav>
                                      </p:tavLst>
                                    </p:anim>
                                    <p:anim calcmode="lin" valueType="num">
                                      <p:cBhvr>
                                        <p:cTn id="92" dur="500" fill="hold"/>
                                        <p:tgtEl>
                                          <p:spTgt spid="8"/>
                                        </p:tgtEl>
                                        <p:attrNameLst>
                                          <p:attrName>ppt_h</p:attrName>
                                        </p:attrNameLst>
                                      </p:cBhvr>
                                      <p:tavLst>
                                        <p:tav tm="0">
                                          <p:val>
                                            <p:strVal val="#ppt_h"/>
                                          </p:val>
                                        </p:tav>
                                        <p:tav tm="100000">
                                          <p:val>
                                            <p:strVal val="#ppt_h"/>
                                          </p:val>
                                        </p:tav>
                                      </p:tavLst>
                                    </p:anim>
                                  </p:childTnLst>
                                </p:cTn>
                              </p:par>
                            </p:childTnLst>
                          </p:cTn>
                        </p:par>
                        <p:par>
                          <p:cTn id="93" fill="hold">
                            <p:stCondLst>
                              <p:cond delay="2500"/>
                            </p:stCondLst>
                            <p:childTnLst>
                              <p:par>
                                <p:cTn id="94" presetID="22" presetClass="entr" presetSubtype="8" fill="hold" grpId="0" nodeType="afterEffect">
                                  <p:stCondLst>
                                    <p:cond delay="0"/>
                                  </p:stCondLst>
                                  <p:childTnLst>
                                    <p:set>
                                      <p:cBhvr>
                                        <p:cTn id="95" dur="1" fill="hold">
                                          <p:stCondLst>
                                            <p:cond delay="0"/>
                                          </p:stCondLst>
                                        </p:cTn>
                                        <p:tgtEl>
                                          <p:spTgt spid="2">
                                            <p:txEl>
                                              <p:pRg st="5" end="5"/>
                                            </p:txEl>
                                          </p:spTgt>
                                        </p:tgtEl>
                                        <p:attrNameLst>
                                          <p:attrName>style.visibility</p:attrName>
                                        </p:attrNameLst>
                                      </p:cBhvr>
                                      <p:to>
                                        <p:strVal val="visible"/>
                                      </p:to>
                                    </p:set>
                                    <p:animEffect transition="in" filter="wipe(left)">
                                      <p:cBhvr>
                                        <p:cTn id="96" dur="500"/>
                                        <p:tgtEl>
                                          <p:spTgt spid="2">
                                            <p:txEl>
                                              <p:pRg st="5" end="5"/>
                                            </p:txEl>
                                          </p:spTgt>
                                        </p:tgtEl>
                                      </p:cBhvr>
                                    </p:animEffect>
                                  </p:childTnLst>
                                </p:cTn>
                              </p:par>
                            </p:childTnLst>
                          </p:cTn>
                        </p:par>
                        <p:par>
                          <p:cTn id="97" fill="hold">
                            <p:stCondLst>
                              <p:cond delay="3000"/>
                            </p:stCondLst>
                            <p:childTnLst>
                              <p:par>
                                <p:cTn id="98" presetID="17" presetClass="entr" presetSubtype="8" fill="hold" nodeType="afterEffect">
                                  <p:stCondLst>
                                    <p:cond delay="0"/>
                                  </p:stCondLst>
                                  <p:childTnLst>
                                    <p:set>
                                      <p:cBhvr>
                                        <p:cTn id="99" dur="1" fill="hold">
                                          <p:stCondLst>
                                            <p:cond delay="0"/>
                                          </p:stCondLst>
                                        </p:cTn>
                                        <p:tgtEl>
                                          <p:spTgt spid="15"/>
                                        </p:tgtEl>
                                        <p:attrNameLst>
                                          <p:attrName>style.visibility</p:attrName>
                                        </p:attrNameLst>
                                      </p:cBhvr>
                                      <p:to>
                                        <p:strVal val="visible"/>
                                      </p:to>
                                    </p:set>
                                    <p:anim calcmode="lin" valueType="num">
                                      <p:cBhvr>
                                        <p:cTn id="100" dur="500" fill="hold"/>
                                        <p:tgtEl>
                                          <p:spTgt spid="15"/>
                                        </p:tgtEl>
                                        <p:attrNameLst>
                                          <p:attrName>ppt_x</p:attrName>
                                        </p:attrNameLst>
                                      </p:cBhvr>
                                      <p:tavLst>
                                        <p:tav tm="0">
                                          <p:val>
                                            <p:strVal val="#ppt_x-#ppt_w/2"/>
                                          </p:val>
                                        </p:tav>
                                        <p:tav tm="100000">
                                          <p:val>
                                            <p:strVal val="#ppt_x"/>
                                          </p:val>
                                        </p:tav>
                                      </p:tavLst>
                                    </p:anim>
                                    <p:anim calcmode="lin" valueType="num">
                                      <p:cBhvr>
                                        <p:cTn id="101" dur="500" fill="hold"/>
                                        <p:tgtEl>
                                          <p:spTgt spid="15"/>
                                        </p:tgtEl>
                                        <p:attrNameLst>
                                          <p:attrName>ppt_y</p:attrName>
                                        </p:attrNameLst>
                                      </p:cBhvr>
                                      <p:tavLst>
                                        <p:tav tm="0">
                                          <p:val>
                                            <p:strVal val="#ppt_y"/>
                                          </p:val>
                                        </p:tav>
                                        <p:tav tm="100000">
                                          <p:val>
                                            <p:strVal val="#ppt_y"/>
                                          </p:val>
                                        </p:tav>
                                      </p:tavLst>
                                    </p:anim>
                                    <p:anim calcmode="lin" valueType="num">
                                      <p:cBhvr>
                                        <p:cTn id="102" dur="500" fill="hold"/>
                                        <p:tgtEl>
                                          <p:spTgt spid="15"/>
                                        </p:tgtEl>
                                        <p:attrNameLst>
                                          <p:attrName>ppt_w</p:attrName>
                                        </p:attrNameLst>
                                      </p:cBhvr>
                                      <p:tavLst>
                                        <p:tav tm="0">
                                          <p:val>
                                            <p:fltVal val="0"/>
                                          </p:val>
                                        </p:tav>
                                        <p:tav tm="100000">
                                          <p:val>
                                            <p:strVal val="#ppt_w"/>
                                          </p:val>
                                        </p:tav>
                                      </p:tavLst>
                                    </p:anim>
                                    <p:anim calcmode="lin" valueType="num">
                                      <p:cBhvr>
                                        <p:cTn id="103" dur="500" fill="hold"/>
                                        <p:tgtEl>
                                          <p:spTgt spid="15"/>
                                        </p:tgtEl>
                                        <p:attrNameLst>
                                          <p:attrName>ppt_h</p:attrName>
                                        </p:attrNameLst>
                                      </p:cBhvr>
                                      <p:tavLst>
                                        <p:tav tm="0">
                                          <p:val>
                                            <p:strVal val="#ppt_h"/>
                                          </p:val>
                                        </p:tav>
                                        <p:tav tm="100000">
                                          <p:val>
                                            <p:strVal val="#ppt_h"/>
                                          </p:val>
                                        </p:tav>
                                      </p:tavLst>
                                    </p:anim>
                                  </p:childTnLst>
                                </p:cTn>
                              </p:par>
                            </p:childTnLst>
                          </p:cTn>
                        </p:par>
                        <p:par>
                          <p:cTn id="104" fill="hold">
                            <p:stCondLst>
                              <p:cond delay="3500"/>
                            </p:stCondLst>
                            <p:childTnLst>
                              <p:par>
                                <p:cTn id="105" presetID="22" presetClass="entr" presetSubtype="8" fill="hold" grpId="0" nodeType="afterEffect">
                                  <p:stCondLst>
                                    <p:cond delay="0"/>
                                  </p:stCondLst>
                                  <p:childTnLst>
                                    <p:set>
                                      <p:cBhvr>
                                        <p:cTn id="106" dur="1" fill="hold">
                                          <p:stCondLst>
                                            <p:cond delay="0"/>
                                          </p:stCondLst>
                                        </p:cTn>
                                        <p:tgtEl>
                                          <p:spTgt spid="2">
                                            <p:txEl>
                                              <p:pRg st="6" end="6"/>
                                            </p:txEl>
                                          </p:spTgt>
                                        </p:tgtEl>
                                        <p:attrNameLst>
                                          <p:attrName>style.visibility</p:attrName>
                                        </p:attrNameLst>
                                      </p:cBhvr>
                                      <p:to>
                                        <p:strVal val="visible"/>
                                      </p:to>
                                    </p:set>
                                    <p:animEffect transition="in" filter="wipe(left)">
                                      <p:cBhvr>
                                        <p:cTn id="10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543243-B4D8-DF13-A639-4EEC6B366A1D}"/>
              </a:ext>
            </a:extLst>
          </p:cNvPr>
          <p:cNvSpPr txBox="1"/>
          <p:nvPr/>
        </p:nvSpPr>
        <p:spPr>
          <a:xfrm>
            <a:off x="0" y="3429000"/>
            <a:ext cx="12192000" cy="1015663"/>
          </a:xfrm>
          <a:prstGeom prst="rect">
            <a:avLst/>
          </a:prstGeom>
          <a:noFill/>
        </p:spPr>
        <p:txBody>
          <a:bodyPr wrap="square">
            <a:spAutoFit/>
            <a:scene3d>
              <a:camera prst="orthographicFront"/>
              <a:lightRig rig="threePt" dir="t"/>
            </a:scene3d>
            <a:sp3d extrusionH="57150">
              <a:bevelT w="38100" h="38100"/>
            </a:sp3d>
          </a:bodyPr>
          <a:lstStyle/>
          <a:p>
            <a:pPr algn="ctr"/>
            <a:r>
              <a:rPr lang="es-ES" sz="6000" b="1" dirty="0">
                <a:ln w="0"/>
                <a:gradFill>
                  <a:gsLst>
                    <a:gs pos="0">
                      <a:schemeClr val="accent1">
                        <a:lumMod val="50000"/>
                      </a:schemeClr>
                    </a:gs>
                    <a:gs pos="50000">
                      <a:schemeClr val="accent1"/>
                    </a:gs>
                    <a:gs pos="100000">
                      <a:schemeClr val="accent1">
                        <a:lumMod val="60000"/>
                        <a:lumOff val="40000"/>
                      </a:schemeClr>
                    </a:gs>
                  </a:gsLst>
                  <a:lin ang="5400000"/>
                </a:gradFill>
                <a:effectLst>
                  <a:reflection blurRad="6350" stA="53000" endA="300" endPos="35500" dir="5400000" sy="-90000" algn="bl" rotWithShape="0"/>
                </a:effectLst>
              </a:rPr>
              <a:t>NEW FIELDS FOR MISSION</a:t>
            </a:r>
          </a:p>
        </p:txBody>
      </p:sp>
    </p:spTree>
    <p:extLst>
      <p:ext uri="{BB962C8B-B14F-4D97-AF65-F5344CB8AC3E}">
        <p14:creationId xmlns:p14="http://schemas.microsoft.com/office/powerpoint/2010/main" val="2887618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Imagen 13" descr="Imagen que contiene hombre, vino, parado, tabla&#10;&#10;Descripción generada automáticamente">
            <a:extLst>
              <a:ext uri="{FF2B5EF4-FFF2-40B4-BE49-F238E27FC236}">
                <a16:creationId xmlns:a16="http://schemas.microsoft.com/office/drawing/2014/main" id="{DE937637-0230-451D-C660-6DF17E1E04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499" y="287432"/>
            <a:ext cx="3460270" cy="2674843"/>
          </a:xfrm>
          <a:prstGeom prst="rect">
            <a:avLst/>
          </a:prstGeom>
          <a:ln w="38100">
            <a:solidFill>
              <a:schemeClr val="bg2">
                <a:lumMod val="40000"/>
                <a:lumOff val="60000"/>
              </a:schemeClr>
            </a:solidFill>
          </a:ln>
          <a:effectLst>
            <a:reflection blurRad="6350" stA="52000" endA="300" endPos="2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FC0234F4-DE26-4121-400A-E68F83C9CC29}"/>
              </a:ext>
            </a:extLst>
          </p:cNvPr>
          <p:cNvSpPr txBox="1"/>
          <p:nvPr/>
        </p:nvSpPr>
        <p:spPr>
          <a:xfrm>
            <a:off x="3228975" y="0"/>
            <a:ext cx="7477676"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NEW WAYS OF THINKING</a:t>
            </a:r>
          </a:p>
        </p:txBody>
      </p:sp>
      <p:sp>
        <p:nvSpPr>
          <p:cNvPr id="5" name="CuadroTexto 4">
            <a:extLst>
              <a:ext uri="{FF2B5EF4-FFF2-40B4-BE49-F238E27FC236}">
                <a16:creationId xmlns:a16="http://schemas.microsoft.com/office/drawing/2014/main" id="{443AC05C-B520-68FA-2997-B20C019F6B53}"/>
              </a:ext>
            </a:extLst>
          </p:cNvPr>
          <p:cNvSpPr txBox="1"/>
          <p:nvPr/>
        </p:nvSpPr>
        <p:spPr>
          <a:xfrm>
            <a:off x="3289205" y="708138"/>
            <a:ext cx="7357216" cy="646331"/>
          </a:xfrm>
          <a:prstGeom prst="rect">
            <a:avLst/>
          </a:prstGeom>
          <a:noFill/>
        </p:spPr>
        <p:txBody>
          <a:bodyPr wrap="square">
            <a:spAutoFit/>
          </a:bodyPr>
          <a:lstStyle/>
          <a:p>
            <a:pPr algn="ctr"/>
            <a:r>
              <a:rPr lang="es-ES"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While Paul was waiting for them in Athens, he was greatly distressed to see that the city was full of idols</a:t>
            </a:r>
            <a:r>
              <a:rPr lang="es-ES"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(Acts 17:16 </a:t>
            </a:r>
            <a:r>
              <a:rPr lang="es-ES" sz="1100"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B9640816-6CAA-ACAD-6687-46837C17034F}"/>
              </a:ext>
            </a:extLst>
          </p:cNvPr>
          <p:cNvSpPr txBox="1"/>
          <p:nvPr/>
        </p:nvSpPr>
        <p:spPr>
          <a:xfrm>
            <a:off x="3519194" y="1419012"/>
            <a:ext cx="7082681" cy="1015663"/>
          </a:xfrm>
          <a:prstGeom prst="rect">
            <a:avLst/>
          </a:prstGeom>
          <a:noFill/>
        </p:spPr>
        <p:txBody>
          <a:bodyPr wrap="square" rtlCol="0">
            <a:spAutoFit/>
          </a:bodyPr>
          <a:lstStyle/>
          <a:p>
            <a:pPr>
              <a:spcBef>
                <a:spcPts val="600"/>
              </a:spcBef>
            </a:pPr>
            <a:r>
              <a:rPr lang="en-US" sz="2000" b="1" dirty="0"/>
              <a:t>Paul used to come into contact with the Jews to introduce them to Jesus based on what they already knew about the Messiah (Acts 17:1-2, 10</a:t>
            </a:r>
            <a:r>
              <a:rPr lang="es-ES" sz="2000" b="1" dirty="0"/>
              <a:t>).</a:t>
            </a:r>
          </a:p>
        </p:txBody>
      </p:sp>
      <p:pic>
        <p:nvPicPr>
          <p:cNvPr id="8" name="Imagen 7" descr="Un grupo de personas caminando en la calle al lado de una iglesia&#10;&#10;Descripción generada automáticamente con confianza baja">
            <a:extLst>
              <a:ext uri="{FF2B5EF4-FFF2-40B4-BE49-F238E27FC236}">
                <a16:creationId xmlns:a16="http://schemas.microsoft.com/office/drawing/2014/main" id="{3A6FB8D8-2263-C0D5-6DE8-D5ECC96AF0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776" y="3464342"/>
            <a:ext cx="2514599" cy="3307302"/>
          </a:xfrm>
          <a:prstGeom prst="snip2DiagRect">
            <a:avLst/>
          </a:prstGeom>
          <a:solidFill>
            <a:srgbClr val="FFFFFF">
              <a:shade val="85000"/>
            </a:srgbClr>
          </a:solidFill>
          <a:ln w="57150"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lugar&#10;&#10;Descripción generada automáticamente">
            <a:extLst>
              <a:ext uri="{FF2B5EF4-FFF2-40B4-BE49-F238E27FC236}">
                <a16:creationId xmlns:a16="http://schemas.microsoft.com/office/drawing/2014/main" id="{28FBFF0C-BF70-6D0F-9AB3-0FE718BDD3D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9648825" y="3516055"/>
            <a:ext cx="2428282" cy="3160780"/>
          </a:xfrm>
          <a:prstGeom prst="snip2DiagRect">
            <a:avLst/>
          </a:prstGeom>
          <a:solidFill>
            <a:srgbClr val="FFFFFF">
              <a:shade val="85000"/>
            </a:srgbClr>
          </a:solidFill>
          <a:ln w="57150"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Imagen que contiene persona, exterior, hombre, parado&#10;&#10;Descripción generada automáticamente">
            <a:extLst>
              <a:ext uri="{FF2B5EF4-FFF2-40B4-BE49-F238E27FC236}">
                <a16:creationId xmlns:a16="http://schemas.microsoft.com/office/drawing/2014/main" id="{CF8742D6-3A8D-148B-88F6-6E483AEE874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706651" y="181165"/>
            <a:ext cx="1380573" cy="3093720"/>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sp>
        <p:nvSpPr>
          <p:cNvPr id="18" name="CuadroTexto 17">
            <a:extLst>
              <a:ext uri="{FF2B5EF4-FFF2-40B4-BE49-F238E27FC236}">
                <a16:creationId xmlns:a16="http://schemas.microsoft.com/office/drawing/2014/main" id="{924B5406-130F-B0F4-72A3-440B0A600653}"/>
              </a:ext>
            </a:extLst>
          </p:cNvPr>
          <p:cNvSpPr txBox="1"/>
          <p:nvPr/>
        </p:nvSpPr>
        <p:spPr>
          <a:xfrm>
            <a:off x="2804799" y="3742725"/>
            <a:ext cx="6739249" cy="1015663"/>
          </a:xfrm>
          <a:prstGeom prst="rect">
            <a:avLst/>
          </a:prstGeom>
          <a:noFill/>
        </p:spPr>
        <p:txBody>
          <a:bodyPr wrap="square">
            <a:spAutoFit/>
          </a:bodyPr>
          <a:lstStyle/>
          <a:p>
            <a:pPr>
              <a:spcBef>
                <a:spcPts val="600"/>
              </a:spcBef>
            </a:pPr>
            <a:r>
              <a:rPr lang="en-US" sz="2000" b="1" dirty="0"/>
              <a:t>His intense desire was that they too would be saved, but how could he teach them the path of truth? How to bring them to Jesus</a:t>
            </a:r>
            <a:r>
              <a:rPr lang="es-ES" sz="2000" b="1" dirty="0"/>
              <a:t>?</a:t>
            </a:r>
          </a:p>
        </p:txBody>
      </p:sp>
      <p:sp>
        <p:nvSpPr>
          <p:cNvPr id="4" name="CuadroTexto 3">
            <a:extLst>
              <a:ext uri="{FF2B5EF4-FFF2-40B4-BE49-F238E27FC236}">
                <a16:creationId xmlns:a16="http://schemas.microsoft.com/office/drawing/2014/main" id="{7CBF325A-DCFA-30CB-903B-6136ED5BFF13}"/>
              </a:ext>
            </a:extLst>
          </p:cNvPr>
          <p:cNvSpPr txBox="1"/>
          <p:nvPr/>
        </p:nvSpPr>
        <p:spPr>
          <a:xfrm>
            <a:off x="3519194" y="2434675"/>
            <a:ext cx="7082680" cy="1323439"/>
          </a:xfrm>
          <a:prstGeom prst="rect">
            <a:avLst/>
          </a:prstGeom>
          <a:noFill/>
        </p:spPr>
        <p:txBody>
          <a:bodyPr wrap="square">
            <a:spAutoFit/>
          </a:bodyPr>
          <a:lstStyle/>
          <a:p>
            <a:pPr>
              <a:spcBef>
                <a:spcPts val="600"/>
              </a:spcBef>
            </a:pPr>
            <a:r>
              <a:rPr lang="en-US" sz="2000" b="1" dirty="0"/>
              <a:t>In Athens, he encountered a challenge: how to reach people who knew nothing about the true God. Studious people, with philosophical thinking, and accustomed to worshiping hundreds of gods</a:t>
            </a:r>
            <a:r>
              <a:rPr lang="es-ES" sz="2000" b="1" dirty="0"/>
              <a:t>.</a:t>
            </a:r>
          </a:p>
        </p:txBody>
      </p:sp>
      <p:sp>
        <p:nvSpPr>
          <p:cNvPr id="9" name="CuadroTexto 8">
            <a:extLst>
              <a:ext uri="{FF2B5EF4-FFF2-40B4-BE49-F238E27FC236}">
                <a16:creationId xmlns:a16="http://schemas.microsoft.com/office/drawing/2014/main" id="{40F1DB9C-516D-67A9-A4EF-1CAFD5A26904}"/>
              </a:ext>
            </a:extLst>
          </p:cNvPr>
          <p:cNvSpPr txBox="1"/>
          <p:nvPr/>
        </p:nvSpPr>
        <p:spPr>
          <a:xfrm>
            <a:off x="2804799" y="5758661"/>
            <a:ext cx="6739248" cy="1015663"/>
          </a:xfrm>
          <a:prstGeom prst="rect">
            <a:avLst/>
          </a:prstGeom>
          <a:noFill/>
        </p:spPr>
        <p:txBody>
          <a:bodyPr wrap="square">
            <a:spAutoFit/>
          </a:bodyPr>
          <a:lstStyle/>
          <a:p>
            <a:pPr>
              <a:spcBef>
                <a:spcPts val="600"/>
              </a:spcBef>
            </a:pPr>
            <a:r>
              <a:rPr lang="en-US" sz="2000" b="1" dirty="0"/>
              <a:t>He had to adapt to a new way of thinking. If he spoke to the Jews in the synagogues like a rabbi, he would speak to the pagans in the city squares like a philosopher</a:t>
            </a:r>
            <a:r>
              <a:rPr lang="es-ES" sz="2000" b="1" dirty="0"/>
              <a:t>.</a:t>
            </a:r>
          </a:p>
        </p:txBody>
      </p:sp>
      <p:sp>
        <p:nvSpPr>
          <p:cNvPr id="11" name="CuadroTexto 10">
            <a:extLst>
              <a:ext uri="{FF2B5EF4-FFF2-40B4-BE49-F238E27FC236}">
                <a16:creationId xmlns:a16="http://schemas.microsoft.com/office/drawing/2014/main" id="{0F5FCF1A-E602-94CF-C72B-E63387251C89}"/>
              </a:ext>
            </a:extLst>
          </p:cNvPr>
          <p:cNvSpPr txBox="1"/>
          <p:nvPr/>
        </p:nvSpPr>
        <p:spPr>
          <a:xfrm>
            <a:off x="2804799" y="4750693"/>
            <a:ext cx="6739248" cy="1015663"/>
          </a:xfrm>
          <a:prstGeom prst="rect">
            <a:avLst/>
          </a:prstGeom>
          <a:noFill/>
        </p:spPr>
        <p:txBody>
          <a:bodyPr wrap="square">
            <a:spAutoFit/>
          </a:bodyPr>
          <a:lstStyle/>
          <a:p>
            <a:pPr>
              <a:spcBef>
                <a:spcPts val="600"/>
              </a:spcBef>
            </a:pPr>
            <a:r>
              <a:rPr lang="en-US" sz="2000" b="1" dirty="0"/>
              <a:t>Radically different strategies were needed. Inspired by the Holy Spirit, Paul decided to reach the pagans using his own methods</a:t>
            </a:r>
            <a:r>
              <a:rPr lang="es-ES" sz="2000" b="1" dirty="0"/>
              <a:t>.</a:t>
            </a:r>
          </a:p>
        </p:txBody>
      </p:sp>
    </p:spTree>
    <p:extLst>
      <p:ext uri="{BB962C8B-B14F-4D97-AF65-F5344CB8AC3E}">
        <p14:creationId xmlns:p14="http://schemas.microsoft.com/office/powerpoint/2010/main" val="397935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strips(upRight)">
                                      <p:cBhvr>
                                        <p:cTn id="42" dur="500"/>
                                        <p:tgtEl>
                                          <p:spTgt spid="8"/>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strips(downLeft)">
                                      <p:cBhvr>
                                        <p:cTn id="56" dur="500"/>
                                        <p:tgtEl>
                                          <p:spTgt spid="12"/>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4"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AF4ECFA-7D93-C4A2-8303-5FC5AD36379B}"/>
              </a:ext>
            </a:extLst>
          </p:cNvPr>
          <p:cNvSpPr txBox="1"/>
          <p:nvPr/>
        </p:nvSpPr>
        <p:spPr>
          <a:xfrm>
            <a:off x="0" y="0"/>
            <a:ext cx="12191999" cy="769441"/>
          </a:xfrm>
          <a:prstGeom prst="rect">
            <a:avLst/>
          </a:prstGeom>
          <a:noFill/>
        </p:spPr>
        <p:txBody>
          <a:bodyPr wrap="square">
            <a:spAutoFit/>
            <a:scene3d>
              <a:camera prst="orthographicFront"/>
              <a:lightRig rig="flat" dir="t"/>
            </a:scene3d>
            <a:sp3d extrusionH="57150" contourW="31750">
              <a:bevelT h="25400" prst="softRound"/>
              <a:contourClr>
                <a:srgbClr val="883202"/>
              </a:contourClr>
            </a:sp3d>
          </a:bodyPr>
          <a:lstStyle/>
          <a:p>
            <a:pPr algn="ctr"/>
            <a:r>
              <a:rPr lang="es-ES" sz="4400" b="1" spc="300" dirty="0">
                <a:ln w="9525">
                  <a:noFill/>
                  <a:prstDash val="solid"/>
                </a:ln>
                <a:solidFill>
                  <a:srgbClr val="FDA691"/>
                </a:solidFill>
                <a:effectLst>
                  <a:outerShdw blurRad="12700" dist="25400" dir="2700000" algn="tl" rotWithShape="0">
                    <a:srgbClr val="883202"/>
                  </a:outerShdw>
                </a:effectLst>
              </a:rPr>
              <a:t>NEW WAYS OF PREACHING</a:t>
            </a:r>
          </a:p>
        </p:txBody>
      </p:sp>
      <p:sp>
        <p:nvSpPr>
          <p:cNvPr id="4" name="CuadroTexto 3">
            <a:extLst>
              <a:ext uri="{FF2B5EF4-FFF2-40B4-BE49-F238E27FC236}">
                <a16:creationId xmlns:a16="http://schemas.microsoft.com/office/drawing/2014/main" id="{AAD2592A-A3E0-A278-75E6-21DF2AC00FCE}"/>
              </a:ext>
            </a:extLst>
          </p:cNvPr>
          <p:cNvSpPr txBox="1"/>
          <p:nvPr/>
        </p:nvSpPr>
        <p:spPr>
          <a:xfrm>
            <a:off x="0" y="697131"/>
            <a:ext cx="12191999" cy="369332"/>
          </a:xfrm>
          <a:prstGeom prst="rect">
            <a:avLst/>
          </a:prstGeom>
          <a:solidFill>
            <a:srgbClr val="356B8C"/>
          </a:solidFill>
        </p:spPr>
        <p:txBody>
          <a:bodyPr wrap="square">
            <a:spAutoFit/>
          </a:bodyPr>
          <a:lstStyle/>
          <a:p>
            <a:pPr algn="ctr"/>
            <a:r>
              <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You are bringing some strange ideas to our ears, and we would like to know what they mean</a:t>
            </a:r>
            <a:r>
              <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(Acts 17:20)</a:t>
            </a:r>
          </a:p>
        </p:txBody>
      </p:sp>
      <p:sp>
        <p:nvSpPr>
          <p:cNvPr id="5" name="CuadroTexto 4">
            <a:extLst>
              <a:ext uri="{FF2B5EF4-FFF2-40B4-BE49-F238E27FC236}">
                <a16:creationId xmlns:a16="http://schemas.microsoft.com/office/drawing/2014/main" id="{AFFA3EAC-0B6C-4584-1C37-C2FE8194C738}"/>
              </a:ext>
            </a:extLst>
          </p:cNvPr>
          <p:cNvSpPr txBox="1"/>
          <p:nvPr/>
        </p:nvSpPr>
        <p:spPr>
          <a:xfrm>
            <a:off x="3445807" y="1049218"/>
            <a:ext cx="8557936" cy="707886"/>
          </a:xfrm>
          <a:prstGeom prst="rect">
            <a:avLst/>
          </a:prstGeom>
          <a:noFill/>
        </p:spPr>
        <p:txBody>
          <a:bodyPr wrap="square" rtlCol="0">
            <a:spAutoFit/>
          </a:bodyPr>
          <a:lstStyle/>
          <a:p>
            <a:pPr>
              <a:spcBef>
                <a:spcPts val="600"/>
              </a:spcBef>
            </a:pPr>
            <a:r>
              <a:rPr lang="en-US" sz="2000" b="1" dirty="0"/>
              <a:t>After some time preaching in the square, the Athenians were surprised by the ideas that Paul presented</a:t>
            </a:r>
            <a:r>
              <a:rPr lang="es-ES" sz="2000" b="1" dirty="0"/>
              <a:t>.</a:t>
            </a:r>
          </a:p>
        </p:txBody>
      </p:sp>
      <p:pic>
        <p:nvPicPr>
          <p:cNvPr id="2" name="Imagen 1">
            <a:extLst>
              <a:ext uri="{FF2B5EF4-FFF2-40B4-BE49-F238E27FC236}">
                <a16:creationId xmlns:a16="http://schemas.microsoft.com/office/drawing/2014/main" id="{344FE31A-2540-E985-399D-6110A5A566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8256" y="1173043"/>
            <a:ext cx="3088343" cy="360850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Imagen 5" descr="Un grupo de personas disfrazadas&#10;&#10;Descripción generada automáticamente con confianza media">
            <a:extLst>
              <a:ext uri="{FF2B5EF4-FFF2-40B4-BE49-F238E27FC236}">
                <a16:creationId xmlns:a16="http://schemas.microsoft.com/office/drawing/2014/main" id="{F2A74F6B-0A81-3D17-B992-2984E1760C8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24750" y="2610923"/>
            <a:ext cx="4478993" cy="346422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8" name="CuadroTexto 7">
            <a:extLst>
              <a:ext uri="{FF2B5EF4-FFF2-40B4-BE49-F238E27FC236}">
                <a16:creationId xmlns:a16="http://schemas.microsoft.com/office/drawing/2014/main" id="{564D5A40-88C3-B1B7-300C-D8C10B97E96F}"/>
              </a:ext>
            </a:extLst>
          </p:cNvPr>
          <p:cNvSpPr txBox="1"/>
          <p:nvPr/>
        </p:nvSpPr>
        <p:spPr>
          <a:xfrm>
            <a:off x="3445807" y="2684562"/>
            <a:ext cx="4078943" cy="1938992"/>
          </a:xfrm>
          <a:prstGeom prst="rect">
            <a:avLst/>
          </a:prstGeom>
          <a:noFill/>
        </p:spPr>
        <p:txBody>
          <a:bodyPr wrap="square">
            <a:spAutoFit/>
          </a:bodyPr>
          <a:lstStyle/>
          <a:p>
            <a:pPr>
              <a:spcBef>
                <a:spcPts val="600"/>
              </a:spcBef>
            </a:pPr>
            <a:r>
              <a:rPr lang="en-US" sz="2000" b="1" dirty="0"/>
              <a:t>What he said about God had nothing to do with the way their capricious and vain gods acted. Accustomed to debating philosophical thoughts, they saw the coherence of their reasoning</a:t>
            </a:r>
            <a:r>
              <a:rPr lang="es-ES" sz="2000" b="1" dirty="0"/>
              <a:t>.</a:t>
            </a:r>
          </a:p>
        </p:txBody>
      </p:sp>
      <p:sp>
        <p:nvSpPr>
          <p:cNvPr id="10" name="CuadroTexto 9">
            <a:extLst>
              <a:ext uri="{FF2B5EF4-FFF2-40B4-BE49-F238E27FC236}">
                <a16:creationId xmlns:a16="http://schemas.microsoft.com/office/drawing/2014/main" id="{D98DA59E-C57C-FDC1-D359-E5CD1F405293}"/>
              </a:ext>
            </a:extLst>
          </p:cNvPr>
          <p:cNvSpPr txBox="1"/>
          <p:nvPr/>
        </p:nvSpPr>
        <p:spPr>
          <a:xfrm>
            <a:off x="150153" y="4831673"/>
            <a:ext cx="7298395" cy="1323439"/>
          </a:xfrm>
          <a:prstGeom prst="rect">
            <a:avLst/>
          </a:prstGeom>
          <a:noFill/>
        </p:spPr>
        <p:txBody>
          <a:bodyPr wrap="square">
            <a:spAutoFit/>
          </a:bodyPr>
          <a:lstStyle/>
          <a:p>
            <a:pPr>
              <a:spcBef>
                <a:spcPts val="600"/>
              </a:spcBef>
            </a:pPr>
            <a:r>
              <a:rPr lang="en-US" sz="2000" b="1" dirty="0"/>
              <a:t>Paul had become familiar with Greek thought and culture. He had read the classical authors and walked the streets of Athens, carefully observing everything he saw, and getting to know the way of thinking and acting of its inhabitants</a:t>
            </a:r>
            <a:r>
              <a:rPr lang="es-ES" sz="2000" b="1" dirty="0"/>
              <a:t>.</a:t>
            </a:r>
          </a:p>
        </p:txBody>
      </p:sp>
      <p:sp>
        <p:nvSpPr>
          <p:cNvPr id="12" name="CuadroTexto 11">
            <a:extLst>
              <a:ext uri="{FF2B5EF4-FFF2-40B4-BE49-F238E27FC236}">
                <a16:creationId xmlns:a16="http://schemas.microsoft.com/office/drawing/2014/main" id="{D12A8238-8E92-1C3B-924E-F9510E11D9ED}"/>
              </a:ext>
            </a:extLst>
          </p:cNvPr>
          <p:cNvSpPr txBox="1"/>
          <p:nvPr/>
        </p:nvSpPr>
        <p:spPr>
          <a:xfrm>
            <a:off x="150153" y="6109139"/>
            <a:ext cx="12041845" cy="707886"/>
          </a:xfrm>
          <a:prstGeom prst="rect">
            <a:avLst/>
          </a:prstGeom>
          <a:noFill/>
        </p:spPr>
        <p:txBody>
          <a:bodyPr wrap="square">
            <a:spAutoFit/>
          </a:bodyPr>
          <a:lstStyle/>
          <a:p>
            <a:pPr>
              <a:spcBef>
                <a:spcPts val="600"/>
              </a:spcBef>
            </a:pPr>
            <a:r>
              <a:rPr lang="en-US" sz="2000" b="1" dirty="0"/>
              <a:t>The Holy Spirit was preparing him for a new way of preaching to people who were not used to hearing about  the one true God</a:t>
            </a:r>
            <a:r>
              <a:rPr lang="es-ES" sz="2000" b="1" dirty="0"/>
              <a:t>.</a:t>
            </a:r>
          </a:p>
        </p:txBody>
      </p:sp>
      <p:sp>
        <p:nvSpPr>
          <p:cNvPr id="9" name="CuadroTexto 8">
            <a:extLst>
              <a:ext uri="{FF2B5EF4-FFF2-40B4-BE49-F238E27FC236}">
                <a16:creationId xmlns:a16="http://schemas.microsoft.com/office/drawing/2014/main" id="{D4D52FC1-C6AC-4D2B-6B56-9FE19C74E8E9}"/>
              </a:ext>
            </a:extLst>
          </p:cNvPr>
          <p:cNvSpPr txBox="1"/>
          <p:nvPr/>
        </p:nvSpPr>
        <p:spPr>
          <a:xfrm>
            <a:off x="3445806" y="1757104"/>
            <a:ext cx="8557935" cy="707886"/>
          </a:xfrm>
          <a:prstGeom prst="rect">
            <a:avLst/>
          </a:prstGeom>
          <a:noFill/>
        </p:spPr>
        <p:txBody>
          <a:bodyPr wrap="square">
            <a:spAutoFit/>
          </a:bodyPr>
          <a:lstStyle/>
          <a:p>
            <a:pPr>
              <a:spcBef>
                <a:spcPts val="600"/>
              </a:spcBef>
            </a:pPr>
            <a:r>
              <a:rPr lang="en-US" sz="2000" b="1" dirty="0"/>
              <a:t>Avid seekers of new teachings, the Athenians wanted to understand more clearly what Paul was preaching: “new gods,” “new teaching,” “strange things</a:t>
            </a:r>
            <a:r>
              <a:rPr lang="es-ES" sz="2000" b="1" dirty="0"/>
              <a:t>”.</a:t>
            </a:r>
          </a:p>
        </p:txBody>
      </p:sp>
    </p:spTree>
    <p:extLst>
      <p:ext uri="{BB962C8B-B14F-4D97-AF65-F5344CB8AC3E}">
        <p14:creationId xmlns:p14="http://schemas.microsoft.com/office/powerpoint/2010/main" val="171822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2)">
                                      <p:cBhvr>
                                        <p:cTn id="21" dur="750"/>
                                        <p:tgtEl>
                                          <p:spTgt spid="2"/>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900" decel="100000" fill="hold"/>
                                        <p:tgtEl>
                                          <p:spTgt spid="8"/>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10" grpId="0"/>
      <p:bldP spid="12"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543243-B4D8-DF13-A639-4EEC6B366A1D}"/>
              </a:ext>
            </a:extLst>
          </p:cNvPr>
          <p:cNvSpPr txBox="1"/>
          <p:nvPr/>
        </p:nvSpPr>
        <p:spPr>
          <a:xfrm>
            <a:off x="0" y="3086100"/>
            <a:ext cx="12192000" cy="1938992"/>
          </a:xfrm>
          <a:prstGeom prst="rect">
            <a:avLst/>
          </a:prstGeom>
          <a:noFill/>
        </p:spPr>
        <p:txBody>
          <a:bodyPr wrap="square">
            <a:spAutoFit/>
            <a:scene3d>
              <a:camera prst="orthographicFront"/>
              <a:lightRig rig="threePt" dir="t"/>
            </a:scene3d>
            <a:sp3d extrusionH="57150">
              <a:bevelT w="38100" h="38100"/>
            </a:sp3d>
          </a:bodyPr>
          <a:lstStyle/>
          <a:p>
            <a:pPr algn="ctr"/>
            <a:r>
              <a:rPr lang="es-ES" sz="6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HOW TO EVANGELIZE                      NON-CHRISTIANS</a:t>
            </a:r>
          </a:p>
        </p:txBody>
      </p:sp>
    </p:spTree>
    <p:extLst>
      <p:ext uri="{BB962C8B-B14F-4D97-AF65-F5344CB8AC3E}">
        <p14:creationId xmlns:p14="http://schemas.microsoft.com/office/powerpoint/2010/main" val="29352262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b="-1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DC4F3B-5E74-E3D5-9BFB-BA7CD75D9541}"/>
              </a:ext>
            </a:extLst>
          </p:cNvPr>
          <p:cNvSpPr txBox="1"/>
          <p:nvPr/>
        </p:nvSpPr>
        <p:spPr>
          <a:xfrm>
            <a:off x="0" y="-38100"/>
            <a:ext cx="12192000" cy="769441"/>
          </a:xfrm>
          <a:prstGeom prst="rect">
            <a:avLst/>
          </a:prstGeom>
          <a:noFill/>
        </p:spPr>
        <p:txBody>
          <a:bodyPr wrap="square">
            <a:spAutoFit/>
            <a:scene3d>
              <a:camera prst="orthographicFront"/>
              <a:lightRig rig="sunset" dir="t"/>
            </a:scene3d>
            <a:sp3d extrusionH="57150" contourW="12700" prstMaterial="matte">
              <a:bevelT w="63500" h="12700" prst="angle"/>
              <a:contourClr>
                <a:schemeClr val="accent1">
                  <a:lumMod val="40000"/>
                  <a:lumOff val="60000"/>
                </a:schemeClr>
              </a:contourClr>
            </a:sp3d>
          </a:bodyPr>
          <a:lstStyle/>
          <a:p>
            <a:pPr algn="ctr"/>
            <a:r>
              <a:rPr lang="es-ES" sz="4400" b="1" spc="300" dirty="0">
                <a:ln/>
                <a:solidFill>
                  <a:srgbClr val="B75633"/>
                </a:solidFill>
                <a:effectLst>
                  <a:outerShdw blurRad="38100" dist="38100" dir="2700000" algn="tl">
                    <a:srgbClr val="000000">
                      <a:alpha val="73000"/>
                    </a:srgbClr>
                  </a:outerShdw>
                </a:effectLst>
              </a:rPr>
              <a:t>FIND COMMON POINTS</a:t>
            </a:r>
          </a:p>
        </p:txBody>
      </p:sp>
      <p:sp>
        <p:nvSpPr>
          <p:cNvPr id="4" name="CuadroTexto 3">
            <a:extLst>
              <a:ext uri="{FF2B5EF4-FFF2-40B4-BE49-F238E27FC236}">
                <a16:creationId xmlns:a16="http://schemas.microsoft.com/office/drawing/2014/main" id="{339AA480-F107-E610-34E8-1CF0C3021E5E}"/>
              </a:ext>
            </a:extLst>
          </p:cNvPr>
          <p:cNvSpPr txBox="1"/>
          <p:nvPr/>
        </p:nvSpPr>
        <p:spPr>
          <a:xfrm>
            <a:off x="0" y="577979"/>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1600" b="1" dirty="0">
                <a:solidFill>
                  <a:schemeClr val="accent4">
                    <a:lumMod val="50000"/>
                  </a:schemeClr>
                </a:solidFill>
                <a:latin typeface="Comic Sans MS" panose="030F0702030302020204" pitchFamily="66" charset="0"/>
              </a:rPr>
              <a:t>“</a:t>
            </a:r>
            <a:r>
              <a:rPr lang="en-US" sz="1600" b="1" dirty="0">
                <a:solidFill>
                  <a:schemeClr val="accent4">
                    <a:lumMod val="50000"/>
                  </a:schemeClr>
                </a:solidFill>
                <a:latin typeface="Comic Sans MS" panose="030F0702030302020204" pitchFamily="66" charset="0"/>
              </a:rPr>
              <a:t>For as I walked around and looked carefully at your objects of worship, I even found an altar with this inscription: to an unknown god. So you are ignorant of the very thing you worship—and this is what I am going to proclaim to you</a:t>
            </a:r>
            <a:r>
              <a:rPr lang="es-ES" sz="1600" b="1" dirty="0">
                <a:solidFill>
                  <a:schemeClr val="accent4">
                    <a:lumMod val="50000"/>
                  </a:schemeClr>
                </a:solidFill>
                <a:latin typeface="Comic Sans MS" panose="030F0702030302020204" pitchFamily="66" charset="0"/>
              </a:rPr>
              <a:t>” </a:t>
            </a:r>
            <a:r>
              <a:rPr lang="es-ES" sz="1200" b="1" dirty="0">
                <a:solidFill>
                  <a:schemeClr val="accent4">
                    <a:lumMod val="50000"/>
                  </a:schemeClr>
                </a:solidFill>
                <a:latin typeface="Comic Sans MS" panose="030F0702030302020204" pitchFamily="66" charset="0"/>
              </a:rPr>
              <a:t>(Acts 17:23)</a:t>
            </a:r>
          </a:p>
        </p:txBody>
      </p:sp>
      <p:sp>
        <p:nvSpPr>
          <p:cNvPr id="5" name="CuadroTexto 4">
            <a:extLst>
              <a:ext uri="{FF2B5EF4-FFF2-40B4-BE49-F238E27FC236}">
                <a16:creationId xmlns:a16="http://schemas.microsoft.com/office/drawing/2014/main" id="{F57D8723-20FE-400A-A5D4-4A926430E79E}"/>
              </a:ext>
            </a:extLst>
          </p:cNvPr>
          <p:cNvSpPr txBox="1"/>
          <p:nvPr/>
        </p:nvSpPr>
        <p:spPr>
          <a:xfrm>
            <a:off x="119340" y="1389858"/>
            <a:ext cx="7948335" cy="707886"/>
          </a:xfrm>
          <a:prstGeom prst="rect">
            <a:avLst/>
          </a:prstGeom>
          <a:noFill/>
        </p:spPr>
        <p:txBody>
          <a:bodyPr wrap="square" rtlCol="0">
            <a:spAutoFit/>
          </a:bodyPr>
          <a:lstStyle/>
          <a:p>
            <a:pPr>
              <a:spcBef>
                <a:spcPts val="600"/>
              </a:spcBef>
            </a:pPr>
            <a:r>
              <a:rPr lang="en-US" sz="2000" b="1" dirty="0"/>
              <a:t>In his dissertation at the Areopagus, what was Paul's way of dealing with the pagans</a:t>
            </a:r>
            <a:r>
              <a:rPr lang="es-ES" sz="2000" b="1" dirty="0"/>
              <a:t>? Acts 17:22-23.</a:t>
            </a:r>
          </a:p>
        </p:txBody>
      </p:sp>
      <p:graphicFrame>
        <p:nvGraphicFramePr>
          <p:cNvPr id="8" name="Diagrama 7">
            <a:extLst>
              <a:ext uri="{FF2B5EF4-FFF2-40B4-BE49-F238E27FC236}">
                <a16:creationId xmlns:a16="http://schemas.microsoft.com/office/drawing/2014/main" id="{CA60D21F-87FA-B375-3C27-308B056E93C7}"/>
              </a:ext>
            </a:extLst>
          </p:cNvPr>
          <p:cNvGraphicFramePr/>
          <p:nvPr>
            <p:extLst>
              <p:ext uri="{D42A27DB-BD31-4B8C-83A1-F6EECF244321}">
                <p14:modId xmlns:p14="http://schemas.microsoft.com/office/powerpoint/2010/main" val="3511199650"/>
              </p:ext>
            </p:extLst>
          </p:nvPr>
        </p:nvGraphicFramePr>
        <p:xfrm>
          <a:off x="138391" y="2135844"/>
          <a:ext cx="7929284" cy="3319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58A9F5D4-9434-6275-18AD-1B09852BA1D7}"/>
              </a:ext>
            </a:extLst>
          </p:cNvPr>
          <p:cNvSpPr txBox="1"/>
          <p:nvPr/>
        </p:nvSpPr>
        <p:spPr>
          <a:xfrm>
            <a:off x="92445" y="5457266"/>
            <a:ext cx="8128189" cy="1323439"/>
          </a:xfrm>
          <a:prstGeom prst="rect">
            <a:avLst/>
          </a:prstGeom>
          <a:noFill/>
        </p:spPr>
        <p:txBody>
          <a:bodyPr wrap="square" rtlCol="0">
            <a:spAutoFit/>
          </a:bodyPr>
          <a:lstStyle/>
          <a:p>
            <a:pPr>
              <a:spcBef>
                <a:spcPts val="600"/>
              </a:spcBef>
            </a:pPr>
            <a:r>
              <a:rPr lang="en-US" sz="2000" b="1" dirty="0"/>
              <a:t>Preaching to people with beliefs radically different from ours is a challenge that we must face with the utmost tact. With all due respect, we must look for points in which our interlocutors can be praised and even admired; and those that are common with our way of thinking or acting</a:t>
            </a:r>
            <a:r>
              <a:rPr lang="es-ES" sz="2000" b="1" dirty="0"/>
              <a:t>.</a:t>
            </a:r>
          </a:p>
        </p:txBody>
      </p:sp>
      <p:pic>
        <p:nvPicPr>
          <p:cNvPr id="2" name="Imagen 1">
            <a:extLst>
              <a:ext uri="{FF2B5EF4-FFF2-40B4-BE49-F238E27FC236}">
                <a16:creationId xmlns:a16="http://schemas.microsoft.com/office/drawing/2014/main" id="{E0DF1FA4-9B2F-A288-6436-54AAE5C6A97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181975" y="1219933"/>
            <a:ext cx="3933824" cy="5533292"/>
          </a:xfrm>
          <a:prstGeom prst="rect">
            <a:avLst/>
          </a:prstGeom>
          <a:effectLst>
            <a:innerShdw blurRad="114300">
              <a:prstClr val="black"/>
            </a:innerShdw>
          </a:effectLst>
        </p:spPr>
      </p:pic>
    </p:spTree>
    <p:extLst>
      <p:ext uri="{BB962C8B-B14F-4D97-AF65-F5344CB8AC3E}">
        <p14:creationId xmlns:p14="http://schemas.microsoft.com/office/powerpoint/2010/main" val="62338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750"/>
                                        <p:tgtEl>
                                          <p:spTgt spid="2"/>
                                        </p:tgtEl>
                                      </p:cBhvr>
                                    </p:animEffect>
                                  </p:childTnLst>
                                </p:cTn>
                              </p:par>
                            </p:childTnLst>
                          </p:cTn>
                        </p:par>
                        <p:par>
                          <p:cTn id="17" fill="hold">
                            <p:stCondLst>
                              <p:cond delay="1750"/>
                            </p:stCondLst>
                            <p:childTnLst>
                              <p:par>
                                <p:cTn id="18" presetID="47"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8">
                                            <p:graphicEl>
                                              <a:dgm id="{4616D872-07F4-4DB0-B4C7-16670226BC3F}"/>
                                            </p:graphicEl>
                                          </p:spTgt>
                                        </p:tgtEl>
                                        <p:attrNameLst>
                                          <p:attrName>style.visibility</p:attrName>
                                        </p:attrNameLst>
                                      </p:cBhvr>
                                      <p:to>
                                        <p:strVal val="visible"/>
                                      </p:to>
                                    </p:set>
                                    <p:animEffect transition="in" filter="wedge">
                                      <p:cBhvr>
                                        <p:cTn id="32" dur="500"/>
                                        <p:tgtEl>
                                          <p:spTgt spid="8">
                                            <p:graphicEl>
                                              <a:dgm id="{4616D872-07F4-4DB0-B4C7-16670226BC3F}"/>
                                            </p:graphicEl>
                                          </p:spTgt>
                                        </p:tgtEl>
                                      </p:cBhvr>
                                    </p:animEffect>
                                  </p:childTnLst>
                                </p:cTn>
                              </p:par>
                              <p:par>
                                <p:cTn id="33" presetID="20" presetClass="entr" presetSubtype="0" fill="hold" grpId="0" nodeType="withEffect">
                                  <p:stCondLst>
                                    <p:cond delay="0"/>
                                  </p:stCondLst>
                                  <p:childTnLst>
                                    <p:set>
                                      <p:cBhvr>
                                        <p:cTn id="34" dur="1" fill="hold">
                                          <p:stCondLst>
                                            <p:cond delay="0"/>
                                          </p:stCondLst>
                                        </p:cTn>
                                        <p:tgtEl>
                                          <p:spTgt spid="8">
                                            <p:graphicEl>
                                              <a:dgm id="{357C89EB-410D-42F2-A731-76DB36AE3FF0}"/>
                                            </p:graphicEl>
                                          </p:spTgt>
                                        </p:tgtEl>
                                        <p:attrNameLst>
                                          <p:attrName>style.visibility</p:attrName>
                                        </p:attrNameLst>
                                      </p:cBhvr>
                                      <p:to>
                                        <p:strVal val="visible"/>
                                      </p:to>
                                    </p:set>
                                    <p:animEffect transition="in" filter="wedge">
                                      <p:cBhvr>
                                        <p:cTn id="35" dur="500"/>
                                        <p:tgtEl>
                                          <p:spTgt spid="8">
                                            <p:graphicEl>
                                              <a:dgm id="{357C89EB-410D-42F2-A731-76DB36AE3FF0}"/>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7" presetClass="entr" presetSubtype="4" fill="hold" grpId="0" nodeType="clickEffect">
                                  <p:stCondLst>
                                    <p:cond delay="0"/>
                                  </p:stCondLst>
                                  <p:childTnLst>
                                    <p:set>
                                      <p:cBhvr>
                                        <p:cTn id="39" dur="1" fill="hold">
                                          <p:stCondLst>
                                            <p:cond delay="0"/>
                                          </p:stCondLst>
                                        </p:cTn>
                                        <p:tgtEl>
                                          <p:spTgt spid="8">
                                            <p:graphicEl>
                                              <a:dgm id="{5EDDD551-5650-49A9-9D4C-87A3B601921F}"/>
                                            </p:graphicEl>
                                          </p:spTgt>
                                        </p:tgtEl>
                                        <p:attrNameLst>
                                          <p:attrName>style.visibility</p:attrName>
                                        </p:attrNameLst>
                                      </p:cBhvr>
                                      <p:to>
                                        <p:strVal val="visible"/>
                                      </p:to>
                                    </p:set>
                                    <p:anim calcmode="lin" valueType="num">
                                      <p:cBhvr>
                                        <p:cTn id="40" dur="500" fill="hold"/>
                                        <p:tgtEl>
                                          <p:spTgt spid="8">
                                            <p:graphicEl>
                                              <a:dgm id="{5EDDD551-5650-49A9-9D4C-87A3B601921F}"/>
                                            </p:graphicEl>
                                          </p:spTgt>
                                        </p:tgtEl>
                                        <p:attrNameLst>
                                          <p:attrName>ppt_x</p:attrName>
                                        </p:attrNameLst>
                                      </p:cBhvr>
                                      <p:tavLst>
                                        <p:tav tm="0">
                                          <p:val>
                                            <p:strVal val="#ppt_x"/>
                                          </p:val>
                                        </p:tav>
                                        <p:tav tm="100000">
                                          <p:val>
                                            <p:strVal val="#ppt_x"/>
                                          </p:val>
                                        </p:tav>
                                      </p:tavLst>
                                    </p:anim>
                                    <p:anim calcmode="lin" valueType="num">
                                      <p:cBhvr>
                                        <p:cTn id="41" dur="500" fill="hold"/>
                                        <p:tgtEl>
                                          <p:spTgt spid="8">
                                            <p:graphicEl>
                                              <a:dgm id="{5EDDD551-5650-49A9-9D4C-87A3B601921F}"/>
                                            </p:graphicEl>
                                          </p:spTgt>
                                        </p:tgtEl>
                                        <p:attrNameLst>
                                          <p:attrName>ppt_y</p:attrName>
                                        </p:attrNameLst>
                                      </p:cBhvr>
                                      <p:tavLst>
                                        <p:tav tm="0">
                                          <p:val>
                                            <p:strVal val="#ppt_y+#ppt_h/2"/>
                                          </p:val>
                                        </p:tav>
                                        <p:tav tm="100000">
                                          <p:val>
                                            <p:strVal val="#ppt_y"/>
                                          </p:val>
                                        </p:tav>
                                      </p:tavLst>
                                    </p:anim>
                                    <p:anim calcmode="lin" valueType="num">
                                      <p:cBhvr>
                                        <p:cTn id="42" dur="500" fill="hold"/>
                                        <p:tgtEl>
                                          <p:spTgt spid="8">
                                            <p:graphicEl>
                                              <a:dgm id="{5EDDD551-5650-49A9-9D4C-87A3B601921F}"/>
                                            </p:graphicEl>
                                          </p:spTgt>
                                        </p:tgtEl>
                                        <p:attrNameLst>
                                          <p:attrName>ppt_w</p:attrName>
                                        </p:attrNameLst>
                                      </p:cBhvr>
                                      <p:tavLst>
                                        <p:tav tm="0">
                                          <p:val>
                                            <p:strVal val="#ppt_w"/>
                                          </p:val>
                                        </p:tav>
                                        <p:tav tm="100000">
                                          <p:val>
                                            <p:strVal val="#ppt_w"/>
                                          </p:val>
                                        </p:tav>
                                      </p:tavLst>
                                    </p:anim>
                                    <p:anim calcmode="lin" valueType="num">
                                      <p:cBhvr>
                                        <p:cTn id="43" dur="500" fill="hold"/>
                                        <p:tgtEl>
                                          <p:spTgt spid="8">
                                            <p:graphicEl>
                                              <a:dgm id="{5EDDD551-5650-49A9-9D4C-87A3B601921F}"/>
                                            </p:graphicEl>
                                          </p:spTgt>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0" presetClass="entr" presetSubtype="0" fill="hold" grpId="0" nodeType="clickEffect">
                                  <p:stCondLst>
                                    <p:cond delay="0"/>
                                  </p:stCondLst>
                                  <p:childTnLst>
                                    <p:set>
                                      <p:cBhvr>
                                        <p:cTn id="47" dur="1" fill="hold">
                                          <p:stCondLst>
                                            <p:cond delay="0"/>
                                          </p:stCondLst>
                                        </p:cTn>
                                        <p:tgtEl>
                                          <p:spTgt spid="8">
                                            <p:graphicEl>
                                              <a:dgm id="{EA783EE4-150B-4DB6-AC05-E733A32DCDCD}"/>
                                            </p:graphicEl>
                                          </p:spTgt>
                                        </p:tgtEl>
                                        <p:attrNameLst>
                                          <p:attrName>style.visibility</p:attrName>
                                        </p:attrNameLst>
                                      </p:cBhvr>
                                      <p:to>
                                        <p:strVal val="visible"/>
                                      </p:to>
                                    </p:set>
                                    <p:animEffect transition="in" filter="wedge">
                                      <p:cBhvr>
                                        <p:cTn id="48" dur="500"/>
                                        <p:tgtEl>
                                          <p:spTgt spid="8">
                                            <p:graphicEl>
                                              <a:dgm id="{EA783EE4-150B-4DB6-AC05-E733A32DCDCD}"/>
                                            </p:graphicEl>
                                          </p:spTgt>
                                        </p:tgtEl>
                                      </p:cBhvr>
                                    </p:animEffect>
                                  </p:childTnLst>
                                </p:cTn>
                              </p:par>
                              <p:par>
                                <p:cTn id="49" presetID="20" presetClass="entr" presetSubtype="0" fill="hold" grpId="0" nodeType="withEffect">
                                  <p:stCondLst>
                                    <p:cond delay="0"/>
                                  </p:stCondLst>
                                  <p:childTnLst>
                                    <p:set>
                                      <p:cBhvr>
                                        <p:cTn id="50" dur="1" fill="hold">
                                          <p:stCondLst>
                                            <p:cond delay="0"/>
                                          </p:stCondLst>
                                        </p:cTn>
                                        <p:tgtEl>
                                          <p:spTgt spid="8">
                                            <p:graphicEl>
                                              <a:dgm id="{F4B8E811-BEFF-4635-A10F-0F59437F1812}"/>
                                            </p:graphicEl>
                                          </p:spTgt>
                                        </p:tgtEl>
                                        <p:attrNameLst>
                                          <p:attrName>style.visibility</p:attrName>
                                        </p:attrNameLst>
                                      </p:cBhvr>
                                      <p:to>
                                        <p:strVal val="visible"/>
                                      </p:to>
                                    </p:set>
                                    <p:animEffect transition="in" filter="wedge">
                                      <p:cBhvr>
                                        <p:cTn id="51" dur="500"/>
                                        <p:tgtEl>
                                          <p:spTgt spid="8">
                                            <p:graphicEl>
                                              <a:dgm id="{F4B8E811-BEFF-4635-A10F-0F59437F1812}"/>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7" presetClass="entr" presetSubtype="4" fill="hold" grpId="0" nodeType="clickEffect">
                                  <p:stCondLst>
                                    <p:cond delay="0"/>
                                  </p:stCondLst>
                                  <p:childTnLst>
                                    <p:set>
                                      <p:cBhvr>
                                        <p:cTn id="55" dur="1" fill="hold">
                                          <p:stCondLst>
                                            <p:cond delay="0"/>
                                          </p:stCondLst>
                                        </p:cTn>
                                        <p:tgtEl>
                                          <p:spTgt spid="8">
                                            <p:graphicEl>
                                              <a:dgm id="{82AB1FD2-D748-44D6-9F3E-E982DFD15A4A}"/>
                                            </p:graphicEl>
                                          </p:spTgt>
                                        </p:tgtEl>
                                        <p:attrNameLst>
                                          <p:attrName>style.visibility</p:attrName>
                                        </p:attrNameLst>
                                      </p:cBhvr>
                                      <p:to>
                                        <p:strVal val="visible"/>
                                      </p:to>
                                    </p:set>
                                    <p:anim calcmode="lin" valueType="num">
                                      <p:cBhvr>
                                        <p:cTn id="56" dur="500" fill="hold"/>
                                        <p:tgtEl>
                                          <p:spTgt spid="8">
                                            <p:graphicEl>
                                              <a:dgm id="{82AB1FD2-D748-44D6-9F3E-E982DFD15A4A}"/>
                                            </p:graphicEl>
                                          </p:spTgt>
                                        </p:tgtEl>
                                        <p:attrNameLst>
                                          <p:attrName>ppt_x</p:attrName>
                                        </p:attrNameLst>
                                      </p:cBhvr>
                                      <p:tavLst>
                                        <p:tav tm="0">
                                          <p:val>
                                            <p:strVal val="#ppt_x"/>
                                          </p:val>
                                        </p:tav>
                                        <p:tav tm="100000">
                                          <p:val>
                                            <p:strVal val="#ppt_x"/>
                                          </p:val>
                                        </p:tav>
                                      </p:tavLst>
                                    </p:anim>
                                    <p:anim calcmode="lin" valueType="num">
                                      <p:cBhvr>
                                        <p:cTn id="57" dur="500" fill="hold"/>
                                        <p:tgtEl>
                                          <p:spTgt spid="8">
                                            <p:graphicEl>
                                              <a:dgm id="{82AB1FD2-D748-44D6-9F3E-E982DFD15A4A}"/>
                                            </p:graphicEl>
                                          </p:spTgt>
                                        </p:tgtEl>
                                        <p:attrNameLst>
                                          <p:attrName>ppt_y</p:attrName>
                                        </p:attrNameLst>
                                      </p:cBhvr>
                                      <p:tavLst>
                                        <p:tav tm="0">
                                          <p:val>
                                            <p:strVal val="#ppt_y+#ppt_h/2"/>
                                          </p:val>
                                        </p:tav>
                                        <p:tav tm="100000">
                                          <p:val>
                                            <p:strVal val="#ppt_y"/>
                                          </p:val>
                                        </p:tav>
                                      </p:tavLst>
                                    </p:anim>
                                    <p:anim calcmode="lin" valueType="num">
                                      <p:cBhvr>
                                        <p:cTn id="58" dur="500" fill="hold"/>
                                        <p:tgtEl>
                                          <p:spTgt spid="8">
                                            <p:graphicEl>
                                              <a:dgm id="{82AB1FD2-D748-44D6-9F3E-E982DFD15A4A}"/>
                                            </p:graphicEl>
                                          </p:spTgt>
                                        </p:tgtEl>
                                        <p:attrNameLst>
                                          <p:attrName>ppt_w</p:attrName>
                                        </p:attrNameLst>
                                      </p:cBhvr>
                                      <p:tavLst>
                                        <p:tav tm="0">
                                          <p:val>
                                            <p:strVal val="#ppt_w"/>
                                          </p:val>
                                        </p:tav>
                                        <p:tav tm="100000">
                                          <p:val>
                                            <p:strVal val="#ppt_w"/>
                                          </p:val>
                                        </p:tav>
                                      </p:tavLst>
                                    </p:anim>
                                    <p:anim calcmode="lin" valueType="num">
                                      <p:cBhvr>
                                        <p:cTn id="59" dur="500" fill="hold"/>
                                        <p:tgtEl>
                                          <p:spTgt spid="8">
                                            <p:graphicEl>
                                              <a:dgm id="{82AB1FD2-D748-44D6-9F3E-E982DFD15A4A}"/>
                                            </p:graphicEl>
                                          </p:spTgt>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0" presetClass="entr" presetSubtype="0" fill="hold" grpId="0" nodeType="clickEffect">
                                  <p:stCondLst>
                                    <p:cond delay="0"/>
                                  </p:stCondLst>
                                  <p:childTnLst>
                                    <p:set>
                                      <p:cBhvr>
                                        <p:cTn id="63" dur="1" fill="hold">
                                          <p:stCondLst>
                                            <p:cond delay="0"/>
                                          </p:stCondLst>
                                        </p:cTn>
                                        <p:tgtEl>
                                          <p:spTgt spid="8">
                                            <p:graphicEl>
                                              <a:dgm id="{F4B4FD2E-C0DD-4E44-ACD4-B24F7338B77B}"/>
                                            </p:graphicEl>
                                          </p:spTgt>
                                        </p:tgtEl>
                                        <p:attrNameLst>
                                          <p:attrName>style.visibility</p:attrName>
                                        </p:attrNameLst>
                                      </p:cBhvr>
                                      <p:to>
                                        <p:strVal val="visible"/>
                                      </p:to>
                                    </p:set>
                                    <p:animEffect transition="in" filter="wedge">
                                      <p:cBhvr>
                                        <p:cTn id="64" dur="500"/>
                                        <p:tgtEl>
                                          <p:spTgt spid="8">
                                            <p:graphicEl>
                                              <a:dgm id="{F4B4FD2E-C0DD-4E44-ACD4-B24F7338B77B}"/>
                                            </p:graphicEl>
                                          </p:spTgt>
                                        </p:tgtEl>
                                      </p:cBhvr>
                                    </p:animEffect>
                                  </p:childTnLst>
                                </p:cTn>
                              </p:par>
                              <p:par>
                                <p:cTn id="65" presetID="20" presetClass="entr" presetSubtype="0" fill="hold" grpId="0" nodeType="withEffect">
                                  <p:stCondLst>
                                    <p:cond delay="0"/>
                                  </p:stCondLst>
                                  <p:childTnLst>
                                    <p:set>
                                      <p:cBhvr>
                                        <p:cTn id="66" dur="1" fill="hold">
                                          <p:stCondLst>
                                            <p:cond delay="0"/>
                                          </p:stCondLst>
                                        </p:cTn>
                                        <p:tgtEl>
                                          <p:spTgt spid="8">
                                            <p:graphicEl>
                                              <a:dgm id="{87BCFA10-9904-454A-B597-7BF446E54D19}"/>
                                            </p:graphicEl>
                                          </p:spTgt>
                                        </p:tgtEl>
                                        <p:attrNameLst>
                                          <p:attrName>style.visibility</p:attrName>
                                        </p:attrNameLst>
                                      </p:cBhvr>
                                      <p:to>
                                        <p:strVal val="visible"/>
                                      </p:to>
                                    </p:set>
                                    <p:animEffect transition="in" filter="wedge">
                                      <p:cBhvr>
                                        <p:cTn id="67" dur="500"/>
                                        <p:tgtEl>
                                          <p:spTgt spid="8">
                                            <p:graphicEl>
                                              <a:dgm id="{87BCFA10-9904-454A-B597-7BF446E54D19}"/>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7" presetClass="entr" presetSubtype="4" fill="hold" grpId="0" nodeType="clickEffect">
                                  <p:stCondLst>
                                    <p:cond delay="0"/>
                                  </p:stCondLst>
                                  <p:childTnLst>
                                    <p:set>
                                      <p:cBhvr>
                                        <p:cTn id="71" dur="1" fill="hold">
                                          <p:stCondLst>
                                            <p:cond delay="0"/>
                                          </p:stCondLst>
                                        </p:cTn>
                                        <p:tgtEl>
                                          <p:spTgt spid="8">
                                            <p:graphicEl>
                                              <a:dgm id="{C32940E2-1F3F-4CF2-9647-9C557A6A8F95}"/>
                                            </p:graphicEl>
                                          </p:spTgt>
                                        </p:tgtEl>
                                        <p:attrNameLst>
                                          <p:attrName>style.visibility</p:attrName>
                                        </p:attrNameLst>
                                      </p:cBhvr>
                                      <p:to>
                                        <p:strVal val="visible"/>
                                      </p:to>
                                    </p:set>
                                    <p:anim calcmode="lin" valueType="num">
                                      <p:cBhvr>
                                        <p:cTn id="72" dur="500" fill="hold"/>
                                        <p:tgtEl>
                                          <p:spTgt spid="8">
                                            <p:graphicEl>
                                              <a:dgm id="{C32940E2-1F3F-4CF2-9647-9C557A6A8F95}"/>
                                            </p:graphicEl>
                                          </p:spTgt>
                                        </p:tgtEl>
                                        <p:attrNameLst>
                                          <p:attrName>ppt_x</p:attrName>
                                        </p:attrNameLst>
                                      </p:cBhvr>
                                      <p:tavLst>
                                        <p:tav tm="0">
                                          <p:val>
                                            <p:strVal val="#ppt_x"/>
                                          </p:val>
                                        </p:tav>
                                        <p:tav tm="100000">
                                          <p:val>
                                            <p:strVal val="#ppt_x"/>
                                          </p:val>
                                        </p:tav>
                                      </p:tavLst>
                                    </p:anim>
                                    <p:anim calcmode="lin" valueType="num">
                                      <p:cBhvr>
                                        <p:cTn id="73" dur="500" fill="hold"/>
                                        <p:tgtEl>
                                          <p:spTgt spid="8">
                                            <p:graphicEl>
                                              <a:dgm id="{C32940E2-1F3F-4CF2-9647-9C557A6A8F95}"/>
                                            </p:graphicEl>
                                          </p:spTgt>
                                        </p:tgtEl>
                                        <p:attrNameLst>
                                          <p:attrName>ppt_y</p:attrName>
                                        </p:attrNameLst>
                                      </p:cBhvr>
                                      <p:tavLst>
                                        <p:tav tm="0">
                                          <p:val>
                                            <p:strVal val="#ppt_y+#ppt_h/2"/>
                                          </p:val>
                                        </p:tav>
                                        <p:tav tm="100000">
                                          <p:val>
                                            <p:strVal val="#ppt_y"/>
                                          </p:val>
                                        </p:tav>
                                      </p:tavLst>
                                    </p:anim>
                                    <p:anim calcmode="lin" valueType="num">
                                      <p:cBhvr>
                                        <p:cTn id="74" dur="500" fill="hold"/>
                                        <p:tgtEl>
                                          <p:spTgt spid="8">
                                            <p:graphicEl>
                                              <a:dgm id="{C32940E2-1F3F-4CF2-9647-9C557A6A8F95}"/>
                                            </p:graphicEl>
                                          </p:spTgt>
                                        </p:tgtEl>
                                        <p:attrNameLst>
                                          <p:attrName>ppt_w</p:attrName>
                                        </p:attrNameLst>
                                      </p:cBhvr>
                                      <p:tavLst>
                                        <p:tav tm="0">
                                          <p:val>
                                            <p:strVal val="#ppt_w"/>
                                          </p:val>
                                        </p:tav>
                                        <p:tav tm="100000">
                                          <p:val>
                                            <p:strVal val="#ppt_w"/>
                                          </p:val>
                                        </p:tav>
                                      </p:tavLst>
                                    </p:anim>
                                    <p:anim calcmode="lin" valueType="num">
                                      <p:cBhvr>
                                        <p:cTn id="75" dur="500" fill="hold"/>
                                        <p:tgtEl>
                                          <p:spTgt spid="8">
                                            <p:graphicEl>
                                              <a:dgm id="{C32940E2-1F3F-4CF2-9647-9C557A6A8F95}"/>
                                            </p:graphicEl>
                                          </p:spTgt>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20" presetClass="entr" presetSubtype="0" fill="hold" grpId="0" nodeType="clickEffect">
                                  <p:stCondLst>
                                    <p:cond delay="0"/>
                                  </p:stCondLst>
                                  <p:childTnLst>
                                    <p:set>
                                      <p:cBhvr>
                                        <p:cTn id="79" dur="1" fill="hold">
                                          <p:stCondLst>
                                            <p:cond delay="0"/>
                                          </p:stCondLst>
                                        </p:cTn>
                                        <p:tgtEl>
                                          <p:spTgt spid="8">
                                            <p:graphicEl>
                                              <a:dgm id="{BF98D779-93D0-4D4D-873A-E19124D33233}"/>
                                            </p:graphicEl>
                                          </p:spTgt>
                                        </p:tgtEl>
                                        <p:attrNameLst>
                                          <p:attrName>style.visibility</p:attrName>
                                        </p:attrNameLst>
                                      </p:cBhvr>
                                      <p:to>
                                        <p:strVal val="visible"/>
                                      </p:to>
                                    </p:set>
                                    <p:animEffect transition="in" filter="wedge">
                                      <p:cBhvr>
                                        <p:cTn id="80" dur="500"/>
                                        <p:tgtEl>
                                          <p:spTgt spid="8">
                                            <p:graphicEl>
                                              <a:dgm id="{BF98D779-93D0-4D4D-873A-E19124D33233}"/>
                                            </p:graphicEl>
                                          </p:spTgt>
                                        </p:tgtEl>
                                      </p:cBhvr>
                                    </p:animEffect>
                                  </p:childTnLst>
                                </p:cTn>
                              </p:par>
                              <p:par>
                                <p:cTn id="81" presetID="20" presetClass="entr" presetSubtype="0" fill="hold" grpId="0" nodeType="withEffect">
                                  <p:stCondLst>
                                    <p:cond delay="0"/>
                                  </p:stCondLst>
                                  <p:childTnLst>
                                    <p:set>
                                      <p:cBhvr>
                                        <p:cTn id="82" dur="1" fill="hold">
                                          <p:stCondLst>
                                            <p:cond delay="0"/>
                                          </p:stCondLst>
                                        </p:cTn>
                                        <p:tgtEl>
                                          <p:spTgt spid="8">
                                            <p:graphicEl>
                                              <a:dgm id="{D1496FEB-5A8A-4D8C-9170-34CA21DE4795}"/>
                                            </p:graphicEl>
                                          </p:spTgt>
                                        </p:tgtEl>
                                        <p:attrNameLst>
                                          <p:attrName>style.visibility</p:attrName>
                                        </p:attrNameLst>
                                      </p:cBhvr>
                                      <p:to>
                                        <p:strVal val="visible"/>
                                      </p:to>
                                    </p:set>
                                    <p:animEffect transition="in" filter="wedge">
                                      <p:cBhvr>
                                        <p:cTn id="83" dur="500"/>
                                        <p:tgtEl>
                                          <p:spTgt spid="8">
                                            <p:graphicEl>
                                              <a:dgm id="{D1496FEB-5A8A-4D8C-9170-34CA21DE4795}"/>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17" presetClass="entr" presetSubtype="4" fill="hold" grpId="0" nodeType="clickEffect">
                                  <p:stCondLst>
                                    <p:cond delay="0"/>
                                  </p:stCondLst>
                                  <p:childTnLst>
                                    <p:set>
                                      <p:cBhvr>
                                        <p:cTn id="87" dur="1" fill="hold">
                                          <p:stCondLst>
                                            <p:cond delay="0"/>
                                          </p:stCondLst>
                                        </p:cTn>
                                        <p:tgtEl>
                                          <p:spTgt spid="8">
                                            <p:graphicEl>
                                              <a:dgm id="{5B9C1009-F8B8-4D66-B933-4C6648E80CC8}"/>
                                            </p:graphicEl>
                                          </p:spTgt>
                                        </p:tgtEl>
                                        <p:attrNameLst>
                                          <p:attrName>style.visibility</p:attrName>
                                        </p:attrNameLst>
                                      </p:cBhvr>
                                      <p:to>
                                        <p:strVal val="visible"/>
                                      </p:to>
                                    </p:set>
                                    <p:anim calcmode="lin" valueType="num">
                                      <p:cBhvr>
                                        <p:cTn id="88" dur="500" fill="hold"/>
                                        <p:tgtEl>
                                          <p:spTgt spid="8">
                                            <p:graphicEl>
                                              <a:dgm id="{5B9C1009-F8B8-4D66-B933-4C6648E80CC8}"/>
                                            </p:graphicEl>
                                          </p:spTgt>
                                        </p:tgtEl>
                                        <p:attrNameLst>
                                          <p:attrName>ppt_x</p:attrName>
                                        </p:attrNameLst>
                                      </p:cBhvr>
                                      <p:tavLst>
                                        <p:tav tm="0">
                                          <p:val>
                                            <p:strVal val="#ppt_x"/>
                                          </p:val>
                                        </p:tav>
                                        <p:tav tm="100000">
                                          <p:val>
                                            <p:strVal val="#ppt_x"/>
                                          </p:val>
                                        </p:tav>
                                      </p:tavLst>
                                    </p:anim>
                                    <p:anim calcmode="lin" valueType="num">
                                      <p:cBhvr>
                                        <p:cTn id="89" dur="500" fill="hold"/>
                                        <p:tgtEl>
                                          <p:spTgt spid="8">
                                            <p:graphicEl>
                                              <a:dgm id="{5B9C1009-F8B8-4D66-B933-4C6648E80CC8}"/>
                                            </p:graphicEl>
                                          </p:spTgt>
                                        </p:tgtEl>
                                        <p:attrNameLst>
                                          <p:attrName>ppt_y</p:attrName>
                                        </p:attrNameLst>
                                      </p:cBhvr>
                                      <p:tavLst>
                                        <p:tav tm="0">
                                          <p:val>
                                            <p:strVal val="#ppt_y+#ppt_h/2"/>
                                          </p:val>
                                        </p:tav>
                                        <p:tav tm="100000">
                                          <p:val>
                                            <p:strVal val="#ppt_y"/>
                                          </p:val>
                                        </p:tav>
                                      </p:tavLst>
                                    </p:anim>
                                    <p:anim calcmode="lin" valueType="num">
                                      <p:cBhvr>
                                        <p:cTn id="90" dur="500" fill="hold"/>
                                        <p:tgtEl>
                                          <p:spTgt spid="8">
                                            <p:graphicEl>
                                              <a:dgm id="{5B9C1009-F8B8-4D66-B933-4C6648E80CC8}"/>
                                            </p:graphicEl>
                                          </p:spTgt>
                                        </p:tgtEl>
                                        <p:attrNameLst>
                                          <p:attrName>ppt_w</p:attrName>
                                        </p:attrNameLst>
                                      </p:cBhvr>
                                      <p:tavLst>
                                        <p:tav tm="0">
                                          <p:val>
                                            <p:strVal val="#ppt_w"/>
                                          </p:val>
                                        </p:tav>
                                        <p:tav tm="100000">
                                          <p:val>
                                            <p:strVal val="#ppt_w"/>
                                          </p:val>
                                        </p:tav>
                                      </p:tavLst>
                                    </p:anim>
                                    <p:anim calcmode="lin" valueType="num">
                                      <p:cBhvr>
                                        <p:cTn id="91" dur="500" fill="hold"/>
                                        <p:tgtEl>
                                          <p:spTgt spid="8">
                                            <p:graphicEl>
                                              <a:dgm id="{5B9C1009-F8B8-4D66-B933-4C6648E80CC8}"/>
                                            </p:graphicEl>
                                          </p:spTgt>
                                        </p:tgtEl>
                                        <p:attrNameLst>
                                          <p:attrName>ppt_h</p:attrName>
                                        </p:attrNameLst>
                                      </p:cBhvr>
                                      <p:tavLst>
                                        <p:tav tm="0">
                                          <p:val>
                                            <p:fltVal val="0"/>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wipe(left)">
                                      <p:cBhvr>
                                        <p:cTn id="9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8" grpId="0" uiExpand="1">
        <p:bldSub>
          <a:bldDgm bld="one"/>
        </p:bldSub>
      </p:bldGraphic>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D710B3F-4CAE-5B39-1330-82FE5B15E724}"/>
              </a:ext>
            </a:extLst>
          </p:cNvPr>
          <p:cNvSpPr txBox="1"/>
          <p:nvPr/>
        </p:nvSpPr>
        <p:spPr>
          <a:xfrm>
            <a:off x="0" y="-76200"/>
            <a:ext cx="12192000"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ADAPT OUR SPEECH</a:t>
            </a:r>
          </a:p>
        </p:txBody>
      </p:sp>
      <p:sp>
        <p:nvSpPr>
          <p:cNvPr id="4" name="CuadroTexto 3">
            <a:extLst>
              <a:ext uri="{FF2B5EF4-FFF2-40B4-BE49-F238E27FC236}">
                <a16:creationId xmlns:a16="http://schemas.microsoft.com/office/drawing/2014/main" id="{FD966F97-AABC-4553-7684-CADC8F2258B1}"/>
              </a:ext>
            </a:extLst>
          </p:cNvPr>
          <p:cNvSpPr txBox="1"/>
          <p:nvPr/>
        </p:nvSpPr>
        <p:spPr>
          <a:xfrm>
            <a:off x="1062317" y="560311"/>
            <a:ext cx="1006736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75000"/>
                  </a:schemeClr>
                </a:solidFill>
                <a:latin typeface="Comic Sans MS" panose="030F0702030302020204" pitchFamily="66" charset="0"/>
              </a:rPr>
              <a:t>“</a:t>
            </a:r>
            <a:r>
              <a:rPr lang="en-US" b="1" dirty="0">
                <a:solidFill>
                  <a:schemeClr val="accent6">
                    <a:lumMod val="75000"/>
                  </a:schemeClr>
                </a:solidFill>
                <a:latin typeface="Comic Sans MS" panose="030F0702030302020204" pitchFamily="66" charset="0"/>
              </a:rPr>
              <a:t>The God who made the world and everything in it is the Lord of heaven and earth and does not live in temples built by human hands</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(Acts 17:24)</a:t>
            </a:r>
          </a:p>
        </p:txBody>
      </p:sp>
      <p:sp>
        <p:nvSpPr>
          <p:cNvPr id="5" name="CuadroTexto 4">
            <a:extLst>
              <a:ext uri="{FF2B5EF4-FFF2-40B4-BE49-F238E27FC236}">
                <a16:creationId xmlns:a16="http://schemas.microsoft.com/office/drawing/2014/main" id="{353B6E42-5585-9DE9-D51E-AFA59AA438EB}"/>
              </a:ext>
            </a:extLst>
          </p:cNvPr>
          <p:cNvSpPr txBox="1"/>
          <p:nvPr/>
        </p:nvSpPr>
        <p:spPr>
          <a:xfrm>
            <a:off x="4391024" y="1459354"/>
            <a:ext cx="7800975" cy="707886"/>
          </a:xfrm>
          <a:prstGeom prst="rect">
            <a:avLst/>
          </a:prstGeom>
          <a:noFill/>
        </p:spPr>
        <p:txBody>
          <a:bodyPr wrap="square" rtlCol="0">
            <a:spAutoFit/>
          </a:bodyPr>
          <a:lstStyle/>
          <a:p>
            <a:pPr>
              <a:spcBef>
                <a:spcPts val="600"/>
              </a:spcBef>
            </a:pPr>
            <a:r>
              <a:rPr lang="en-US" sz="2000" b="1" dirty="0"/>
              <a:t>To reach non-Christian people we must adapt our speech. We will have to use unconventional methods, starting from common points</a:t>
            </a:r>
            <a:r>
              <a:rPr lang="es-ES" sz="2000" b="1" dirty="0"/>
              <a:t>.</a:t>
            </a:r>
          </a:p>
        </p:txBody>
      </p:sp>
      <p:pic>
        <p:nvPicPr>
          <p:cNvPr id="2" name="Imagen 1">
            <a:extLst>
              <a:ext uri="{FF2B5EF4-FFF2-40B4-BE49-F238E27FC236}">
                <a16:creationId xmlns:a16="http://schemas.microsoft.com/office/drawing/2014/main" id="{1402CD9B-8896-92E1-0FE0-A00970E938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2353" y="1405953"/>
            <a:ext cx="4021560" cy="2435838"/>
          </a:xfrm>
          <a:prstGeom prst="rect">
            <a:avLst/>
          </a:prstGeom>
          <a:solidFill>
            <a:srgbClr val="FFFFFF">
              <a:shade val="85000"/>
            </a:srgbClr>
          </a:solidFill>
          <a:ln w="88900" cap="sq">
            <a:solidFill>
              <a:srgbClr val="6676FB"/>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a:extLst>
              <a:ext uri="{FF2B5EF4-FFF2-40B4-BE49-F238E27FC236}">
                <a16:creationId xmlns:a16="http://schemas.microsoft.com/office/drawing/2014/main" id="{E82926C7-A70E-941C-CC5A-D3302E415D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29450" y="3547027"/>
            <a:ext cx="4990197" cy="3115326"/>
          </a:xfrm>
          <a:prstGeom prst="rect">
            <a:avLst/>
          </a:prstGeom>
          <a:ln w="88900" cap="sq" cmpd="thickThin">
            <a:solidFill>
              <a:schemeClr val="accent4">
                <a:lumMod val="75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CB15FC23-408F-96E2-F8CA-E7D3A1EFC81C}"/>
              </a:ext>
            </a:extLst>
          </p:cNvPr>
          <p:cNvSpPr txBox="1"/>
          <p:nvPr/>
        </p:nvSpPr>
        <p:spPr>
          <a:xfrm>
            <a:off x="115203" y="3896654"/>
            <a:ext cx="6857097" cy="1323439"/>
          </a:xfrm>
          <a:prstGeom prst="rect">
            <a:avLst/>
          </a:prstGeom>
          <a:noFill/>
        </p:spPr>
        <p:txBody>
          <a:bodyPr wrap="square">
            <a:spAutoFit/>
          </a:bodyPr>
          <a:lstStyle/>
          <a:p>
            <a:pPr>
              <a:spcBef>
                <a:spcPts val="600"/>
              </a:spcBef>
            </a:pPr>
            <a:r>
              <a:rPr lang="en-US" sz="2000" b="1" dirty="0"/>
              <a:t>These are not the speeches we expect to hear in a traditional church, or speaking with Christians of other denominations. We must speak to others about what they know, not what only we know</a:t>
            </a:r>
            <a:r>
              <a:rPr lang="es-ES" sz="2000" b="1" dirty="0"/>
              <a:t>.</a:t>
            </a:r>
          </a:p>
        </p:txBody>
      </p:sp>
      <p:sp>
        <p:nvSpPr>
          <p:cNvPr id="9" name="CuadroTexto 8">
            <a:extLst>
              <a:ext uri="{FF2B5EF4-FFF2-40B4-BE49-F238E27FC236}">
                <a16:creationId xmlns:a16="http://schemas.microsoft.com/office/drawing/2014/main" id="{87F7F6D4-7D28-9AF1-D0B4-8611BE2146B2}"/>
              </a:ext>
            </a:extLst>
          </p:cNvPr>
          <p:cNvSpPr txBox="1"/>
          <p:nvPr/>
        </p:nvSpPr>
        <p:spPr>
          <a:xfrm>
            <a:off x="4391024" y="2389292"/>
            <a:ext cx="7800976" cy="1015663"/>
          </a:xfrm>
          <a:prstGeom prst="rect">
            <a:avLst/>
          </a:prstGeom>
          <a:noFill/>
        </p:spPr>
        <p:txBody>
          <a:bodyPr wrap="square">
            <a:spAutoFit/>
          </a:bodyPr>
          <a:lstStyle/>
          <a:p>
            <a:pPr>
              <a:spcBef>
                <a:spcPts val="600"/>
              </a:spcBef>
            </a:pPr>
            <a:r>
              <a:rPr lang="en-US" sz="2000" b="1" dirty="0"/>
              <a:t>Evangelize by doing “hangouts” with a group of bikers? Talk about Jesus based on a movie? Accept that my listeners worship a multitude of gods and talk to them about one of them to get to Jesus</a:t>
            </a:r>
            <a:r>
              <a:rPr lang="es-ES" sz="2000" b="1" dirty="0"/>
              <a:t>?</a:t>
            </a:r>
          </a:p>
        </p:txBody>
      </p:sp>
      <p:sp>
        <p:nvSpPr>
          <p:cNvPr id="11" name="CuadroTexto 10">
            <a:extLst>
              <a:ext uri="{FF2B5EF4-FFF2-40B4-BE49-F238E27FC236}">
                <a16:creationId xmlns:a16="http://schemas.microsoft.com/office/drawing/2014/main" id="{1812926E-D533-B542-D494-FA14DB2F0196}"/>
              </a:ext>
            </a:extLst>
          </p:cNvPr>
          <p:cNvSpPr txBox="1"/>
          <p:nvPr/>
        </p:nvSpPr>
        <p:spPr>
          <a:xfrm>
            <a:off x="115202" y="6165503"/>
            <a:ext cx="6857097" cy="707886"/>
          </a:xfrm>
          <a:prstGeom prst="rect">
            <a:avLst/>
          </a:prstGeom>
          <a:noFill/>
        </p:spPr>
        <p:txBody>
          <a:bodyPr wrap="square">
            <a:spAutoFit/>
          </a:bodyPr>
          <a:lstStyle/>
          <a:p>
            <a:pPr>
              <a:spcBef>
                <a:spcPts val="600"/>
              </a:spcBef>
            </a:pPr>
            <a:r>
              <a:rPr lang="en-US" sz="2000" b="1" dirty="0"/>
              <a:t>Once he had their attention, he made a call to which they could now respond: seek God!</a:t>
            </a:r>
            <a:r>
              <a:rPr lang="es-ES" sz="2000" b="1" dirty="0"/>
              <a:t> (Acts 17:27).</a:t>
            </a:r>
          </a:p>
        </p:txBody>
      </p:sp>
      <p:sp>
        <p:nvSpPr>
          <p:cNvPr id="13" name="CuadroTexto 12">
            <a:extLst>
              <a:ext uri="{FF2B5EF4-FFF2-40B4-BE49-F238E27FC236}">
                <a16:creationId xmlns:a16="http://schemas.microsoft.com/office/drawing/2014/main" id="{F22F483E-FE1F-5808-E0D0-F92E20D0117C}"/>
              </a:ext>
            </a:extLst>
          </p:cNvPr>
          <p:cNvSpPr txBox="1"/>
          <p:nvPr/>
        </p:nvSpPr>
        <p:spPr>
          <a:xfrm>
            <a:off x="115201" y="5184967"/>
            <a:ext cx="6857096" cy="1015663"/>
          </a:xfrm>
          <a:prstGeom prst="rect">
            <a:avLst/>
          </a:prstGeom>
          <a:noFill/>
        </p:spPr>
        <p:txBody>
          <a:bodyPr wrap="square">
            <a:spAutoFit/>
          </a:bodyPr>
          <a:lstStyle/>
          <a:p>
            <a:pPr>
              <a:spcBef>
                <a:spcPts val="600"/>
              </a:spcBef>
            </a:pPr>
            <a:r>
              <a:rPr lang="en-US" sz="2000" b="1" dirty="0"/>
              <a:t>Creation is the common point that Paul used. He presented the Creator God, and even used references to Greek poets to reinforce his thinking</a:t>
            </a:r>
            <a:r>
              <a:rPr lang="es-ES" sz="2000" b="1" dirty="0"/>
              <a:t>.</a:t>
            </a:r>
          </a:p>
        </p:txBody>
      </p:sp>
    </p:spTree>
    <p:extLst>
      <p:ext uri="{BB962C8B-B14F-4D97-AF65-F5344CB8AC3E}">
        <p14:creationId xmlns:p14="http://schemas.microsoft.com/office/powerpoint/2010/main" val="417253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par>
                          <p:cTn id="25" fill="hold">
                            <p:stCondLst>
                              <p:cond delay="2500"/>
                            </p:stCondLst>
                            <p:childTnLst>
                              <p:par>
                                <p:cTn id="26" presetID="32" presetClass="emph" presetSubtype="0" fill="hold" grpId="1" nodeType="afterEffect">
                                  <p:stCondLst>
                                    <p:cond delay="0"/>
                                  </p:stCondLst>
                                  <p:childTnLst>
                                    <p:animRot by="120000">
                                      <p:cBhvr>
                                        <p:cTn id="27" dur="100" fill="hold">
                                          <p:stCondLst>
                                            <p:cond delay="0"/>
                                          </p:stCondLst>
                                        </p:cTn>
                                        <p:tgtEl>
                                          <p:spTgt spid="4"/>
                                        </p:tgtEl>
                                        <p:attrNameLst>
                                          <p:attrName>r</p:attrName>
                                        </p:attrNameLst>
                                      </p:cBhvr>
                                    </p:animRot>
                                    <p:animRot by="-240000">
                                      <p:cBhvr>
                                        <p:cTn id="28" dur="200" fill="hold">
                                          <p:stCondLst>
                                            <p:cond delay="200"/>
                                          </p:stCondLst>
                                        </p:cTn>
                                        <p:tgtEl>
                                          <p:spTgt spid="4"/>
                                        </p:tgtEl>
                                        <p:attrNameLst>
                                          <p:attrName>r</p:attrName>
                                        </p:attrNameLst>
                                      </p:cBhvr>
                                    </p:animRot>
                                    <p:animRot by="240000">
                                      <p:cBhvr>
                                        <p:cTn id="29" dur="200" fill="hold">
                                          <p:stCondLst>
                                            <p:cond delay="400"/>
                                          </p:stCondLst>
                                        </p:cTn>
                                        <p:tgtEl>
                                          <p:spTgt spid="4"/>
                                        </p:tgtEl>
                                        <p:attrNameLst>
                                          <p:attrName>r</p:attrName>
                                        </p:attrNameLst>
                                      </p:cBhvr>
                                    </p:animRot>
                                    <p:animRot by="-240000">
                                      <p:cBhvr>
                                        <p:cTn id="30" dur="200" fill="hold">
                                          <p:stCondLst>
                                            <p:cond delay="600"/>
                                          </p:stCondLst>
                                        </p:cTn>
                                        <p:tgtEl>
                                          <p:spTgt spid="4"/>
                                        </p:tgtEl>
                                        <p:attrNameLst>
                                          <p:attrName>r</p:attrName>
                                        </p:attrNameLst>
                                      </p:cBhvr>
                                    </p:animRot>
                                    <p:animRot by="120000">
                                      <p:cBhvr>
                                        <p:cTn id="31" dur="200" fill="hold">
                                          <p:stCondLst>
                                            <p:cond delay="800"/>
                                          </p:stCondLst>
                                        </p:cTn>
                                        <p:tgtEl>
                                          <p:spTgt spid="4"/>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1+#ppt_w/2"/>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8" grpId="0"/>
      <p:bldP spid="9" grpId="0"/>
      <p:bldP spid="11" grpId="0"/>
      <p:bldP spid="13"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Microsu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TotalTime>
  <Words>1354</Words>
  <Application>Microsoft Office PowerPoint</Application>
  <PresentationFormat>Panorámica</PresentationFormat>
  <Paragraphs>61</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Calibri Light</vt:lpstr>
      <vt:lpstr>Comic Sans MS</vt:lpstr>
      <vt:lpstr>Constantia</vt:lpstr>
      <vt:lpstr>Calibri</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80</cp:revision>
  <dcterms:created xsi:type="dcterms:W3CDTF">2023-11-21T16:59:21Z</dcterms:created>
  <dcterms:modified xsi:type="dcterms:W3CDTF">2023-11-26T17:40:47Z</dcterms:modified>
</cp:coreProperties>
</file>