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301" r:id="rId4"/>
    <p:sldId id="304" r:id="rId5"/>
    <p:sldId id="257" r:id="rId6"/>
    <p:sldId id="258" r:id="rId7"/>
    <p:sldId id="259" r:id="rId8"/>
    <p:sldId id="260" r:id="rId9"/>
    <p:sldId id="261" r:id="rId10"/>
    <p:sldId id="302" r:id="rId11"/>
    <p:sldId id="303" r:id="rId12"/>
    <p:sldId id="289"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92"/>
    <a:srgbClr val="2F4C00"/>
    <a:srgbClr val="3E6400"/>
    <a:srgbClr val="578A00"/>
    <a:srgbClr val="00D09E"/>
    <a:srgbClr val="00B88C"/>
    <a:srgbClr val="953BB0"/>
    <a:srgbClr val="00F600"/>
    <a:srgbClr val="9E9A00"/>
    <a:srgbClr val="0079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9" d="100"/>
          <a:sy n="99"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4" Type="http://schemas.openxmlformats.org/officeDocument/2006/relationships/image" Target="../media/image3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EF325-1540-4DF9-A9A6-C29ACF9551FB}" type="doc">
      <dgm:prSet loTypeId="urn:microsoft.com/office/officeart/2008/layout/BubblePictureList" loCatId="picture" qsTypeId="urn:microsoft.com/office/officeart/2005/8/quickstyle/3d1" qsCatId="3D" csTypeId="urn:microsoft.com/office/officeart/2005/8/colors/colorful5" csCatId="colorful" phldr="1"/>
      <dgm:spPr/>
      <dgm:t>
        <a:bodyPr/>
        <a:lstStyle/>
        <a:p>
          <a:endParaRPr lang="es-ES"/>
        </a:p>
      </dgm:t>
    </dgm:pt>
    <dgm:pt modelId="{A99A71E5-91C5-4524-8638-C787401C6AF0}">
      <dgm:prSet phldrT="[Texto]" custT="1"/>
      <dgm:spPr/>
      <dgm:t>
        <a:bodyPr/>
        <a:lstStyle/>
        <a:p>
          <a:r>
            <a:rPr lang="es-ES" sz="2000" b="1" dirty="0"/>
            <a:t>A </a:t>
          </a:r>
          <a:r>
            <a:rPr lang="es-ES" sz="2000" b="1" dirty="0" err="1"/>
            <a:t>blind</a:t>
          </a:r>
          <a:r>
            <a:rPr lang="es-ES" sz="2000" b="1" dirty="0"/>
            <a:t> </a:t>
          </a:r>
          <a:r>
            <a:rPr lang="es-ES" sz="2000" b="1" dirty="0" err="1"/>
            <a:t>beggar</a:t>
          </a:r>
          <a:r>
            <a:rPr lang="es-ES" sz="2000" b="1" dirty="0"/>
            <a:t>   (Mark 10:46, 52)</a:t>
          </a:r>
        </a:p>
      </dgm:t>
    </dgm:pt>
    <dgm:pt modelId="{0B5313A5-46FD-446F-9D42-9294DEEB57D5}" type="parTrans" cxnId="{A8F47823-386F-4024-8DE1-044ABED8514F}">
      <dgm:prSet/>
      <dgm:spPr/>
      <dgm:t>
        <a:bodyPr/>
        <a:lstStyle/>
        <a:p>
          <a:endParaRPr lang="es-ES" sz="2000" b="1"/>
        </a:p>
      </dgm:t>
    </dgm:pt>
    <dgm:pt modelId="{2F07695E-6C23-454F-9B92-ED45D69C8C10}" type="sibTrans" cxnId="{A8F47823-386F-4024-8DE1-044ABED8514F}">
      <dgm:prSet/>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2000" b="1"/>
        </a:p>
      </dgm:t>
    </dgm:pt>
    <dgm:pt modelId="{D0BEE212-771C-4BFD-917A-C54B2CD17FB6}">
      <dgm:prSet custT="1"/>
      <dgm:spPr/>
      <dgm:t>
        <a:bodyPr/>
        <a:lstStyle/>
        <a:p>
          <a:r>
            <a:rPr lang="es-ES" sz="2000" b="1" dirty="0"/>
            <a:t>A </a:t>
          </a:r>
          <a:r>
            <a:rPr lang="es-ES" sz="2000" b="1" dirty="0" err="1"/>
            <a:t>leper</a:t>
          </a:r>
          <a:br>
            <a:rPr lang="es-ES" sz="2000" b="1" dirty="0"/>
          </a:br>
          <a:r>
            <a:rPr lang="es-ES" sz="2000" b="1" dirty="0"/>
            <a:t>(Mt. 8:2-3)</a:t>
          </a:r>
        </a:p>
      </dgm:t>
    </dgm:pt>
    <dgm:pt modelId="{E764E330-28B7-4D72-8095-D43D0FBCF05D}" type="parTrans" cxnId="{E2983004-5D7F-4207-BEAA-36DA598093F8}">
      <dgm:prSet/>
      <dgm:spPr/>
      <dgm:t>
        <a:bodyPr/>
        <a:lstStyle/>
        <a:p>
          <a:endParaRPr lang="es-ES"/>
        </a:p>
      </dgm:t>
    </dgm:pt>
    <dgm:pt modelId="{93C316BF-4C92-48E6-9197-671B915B13E4}" type="sibTrans" cxnId="{E2983004-5D7F-4207-BEAA-36DA598093F8}">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a:p>
      </dgm:t>
    </dgm:pt>
    <dgm:pt modelId="{11CAD5B0-53D2-4706-9C57-0EB240E6DAFC}">
      <dgm:prSet custT="1"/>
      <dgm:spPr/>
      <dgm:t>
        <a:bodyPr/>
        <a:lstStyle/>
        <a:p>
          <a:r>
            <a:rPr lang="es-ES" sz="2000" b="1" dirty="0"/>
            <a:t>A pagan soldier  </a:t>
          </a:r>
          <a:r>
            <a:rPr lang="it-IT" sz="2000" b="1" dirty="0"/>
            <a:t>(Mt. 8:5, 13)</a:t>
          </a:r>
          <a:endParaRPr lang="es-ES" sz="2000" b="1" dirty="0"/>
        </a:p>
      </dgm:t>
    </dgm:pt>
    <dgm:pt modelId="{448E1D38-0199-453B-871C-5B2DCF5B53D2}" type="parTrans" cxnId="{F29556BB-9BB2-4CF9-AFC0-156E7346E13E}">
      <dgm:prSet/>
      <dgm:spPr/>
      <dgm:t>
        <a:bodyPr/>
        <a:lstStyle/>
        <a:p>
          <a:endParaRPr lang="es-ES"/>
        </a:p>
      </dgm:t>
    </dgm:pt>
    <dgm:pt modelId="{15C7A7C5-DEFF-4D44-9ACE-61328D566128}" type="sibTrans" cxnId="{F29556BB-9BB2-4CF9-AFC0-156E7346E13E}">
      <dgm:prSet/>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a:p>
      </dgm:t>
    </dgm:pt>
    <dgm:pt modelId="{F166E33C-AE95-4555-803A-3AADC77222E6}">
      <dgm:prSet custT="1"/>
      <dgm:spPr/>
      <dgm:t>
        <a:bodyPr/>
        <a:lstStyle/>
        <a:p>
          <a:r>
            <a:rPr lang="es-ES" sz="2000" b="1" dirty="0"/>
            <a:t>A foreigner </a:t>
          </a:r>
          <a:r>
            <a:rPr lang="es-ES" sz="2000" b="1" dirty="0" err="1"/>
            <a:t>woman</a:t>
          </a:r>
          <a:br>
            <a:rPr lang="es-ES" sz="2000" b="1" dirty="0"/>
          </a:br>
          <a:r>
            <a:rPr lang="es-ES" sz="2000" b="1" dirty="0"/>
            <a:t>(Mt. 15:22, 28)</a:t>
          </a:r>
        </a:p>
      </dgm:t>
    </dgm:pt>
    <dgm:pt modelId="{3F669056-0C84-4493-A562-BA9EF955A8A5}" type="parTrans" cxnId="{C20D34F7-6C16-45D8-B070-955056D2F6EC}">
      <dgm:prSet/>
      <dgm:spPr/>
      <dgm:t>
        <a:bodyPr/>
        <a:lstStyle/>
        <a:p>
          <a:endParaRPr lang="es-ES"/>
        </a:p>
      </dgm:t>
    </dgm:pt>
    <dgm:pt modelId="{8C3227CD-8F1D-4AAE-B7CA-D0D97F686B10}" type="sibTrans" cxnId="{C20D34F7-6C16-45D8-B070-955056D2F6EC}">
      <dgm:prSet/>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t>
        <a:bodyPr/>
        <a:lstStyle/>
        <a:p>
          <a:endParaRPr lang="es-ES"/>
        </a:p>
      </dgm:t>
    </dgm:pt>
    <dgm:pt modelId="{A1430A1C-0732-4B68-87DB-D03FD6132423}" type="pres">
      <dgm:prSet presAssocID="{1E0EF325-1540-4DF9-A9A6-C29ACF9551FB}" presName="Name0" presStyleCnt="0">
        <dgm:presLayoutVars>
          <dgm:chMax val="8"/>
          <dgm:chPref val="8"/>
          <dgm:dir val="rev"/>
        </dgm:presLayoutVars>
      </dgm:prSet>
      <dgm:spPr/>
    </dgm:pt>
    <dgm:pt modelId="{2A384A24-17BA-47BE-B2FE-8B8E33527CFC}" type="pres">
      <dgm:prSet presAssocID="{A99A71E5-91C5-4524-8638-C787401C6AF0}" presName="parent_text_1" presStyleLbl="revTx" presStyleIdx="0" presStyleCnt="4">
        <dgm:presLayoutVars>
          <dgm:chMax val="0"/>
          <dgm:chPref val="0"/>
          <dgm:bulletEnabled val="1"/>
        </dgm:presLayoutVars>
      </dgm:prSet>
      <dgm:spPr/>
    </dgm:pt>
    <dgm:pt modelId="{A20842F1-BE7F-4625-ACDA-EA880034BB32}" type="pres">
      <dgm:prSet presAssocID="{A99A71E5-91C5-4524-8638-C787401C6AF0}" presName="image_accent_1" presStyleCnt="0"/>
      <dgm:spPr/>
    </dgm:pt>
    <dgm:pt modelId="{8320B071-E598-46DC-865A-82AAD18321B6}" type="pres">
      <dgm:prSet presAssocID="{A99A71E5-91C5-4524-8638-C787401C6AF0}" presName="imageAccentRepeatNode" presStyleLbl="alignNode1" presStyleIdx="0" presStyleCnt="8"/>
      <dgm:spPr/>
    </dgm:pt>
    <dgm:pt modelId="{3E24E8F9-3734-4EDD-9714-682BC21E5079}" type="pres">
      <dgm:prSet presAssocID="{A99A71E5-91C5-4524-8638-C787401C6AF0}" presName="accent_1" presStyleLbl="alignNode1" presStyleIdx="1" presStyleCnt="8" custLinFactNeighborX="6042" custLinFactNeighborY="1610"/>
      <dgm:spPr/>
    </dgm:pt>
    <dgm:pt modelId="{5AFD3182-6B92-40C5-9FB5-88604A1CF258}" type="pres">
      <dgm:prSet presAssocID="{2F07695E-6C23-454F-9B92-ED45D69C8C10}" presName="image_1" presStyleCnt="0"/>
      <dgm:spPr/>
    </dgm:pt>
    <dgm:pt modelId="{909782CB-08A7-4122-BD5A-372FFFE327F9}" type="pres">
      <dgm:prSet presAssocID="{2F07695E-6C23-454F-9B92-ED45D69C8C10}" presName="imageRepeatNode" presStyleLbl="fgImgPlace1" presStyleIdx="0" presStyleCnt="4"/>
      <dgm:spPr/>
    </dgm:pt>
    <dgm:pt modelId="{0077D512-CB18-4401-862A-B65E6E0F6260}" type="pres">
      <dgm:prSet presAssocID="{D0BEE212-771C-4BFD-917A-C54B2CD17FB6}" presName="parent_text_2" presStyleLbl="revTx" presStyleIdx="1" presStyleCnt="4">
        <dgm:presLayoutVars>
          <dgm:chMax val="0"/>
          <dgm:chPref val="0"/>
          <dgm:bulletEnabled val="1"/>
        </dgm:presLayoutVars>
      </dgm:prSet>
      <dgm:spPr/>
    </dgm:pt>
    <dgm:pt modelId="{9EC21E78-8CCF-4195-9B16-0A4EF4BD788B}" type="pres">
      <dgm:prSet presAssocID="{D0BEE212-771C-4BFD-917A-C54B2CD17FB6}" presName="image_accent_2" presStyleCnt="0"/>
      <dgm:spPr/>
    </dgm:pt>
    <dgm:pt modelId="{3CA0BED4-12DE-4901-B040-3E76415F6461}" type="pres">
      <dgm:prSet presAssocID="{D0BEE212-771C-4BFD-917A-C54B2CD17FB6}" presName="imageAccentRepeatNode" presStyleLbl="alignNode1" presStyleIdx="2" presStyleCnt="8"/>
      <dgm:spPr/>
    </dgm:pt>
    <dgm:pt modelId="{3A2C6A2F-2E6D-4710-9341-BEF9358A7B8D}" type="pres">
      <dgm:prSet presAssocID="{93C316BF-4C92-48E6-9197-671B915B13E4}" presName="image_2" presStyleCnt="0"/>
      <dgm:spPr/>
    </dgm:pt>
    <dgm:pt modelId="{7336AB10-FBFD-404D-B09A-CD5FBACC1E4E}" type="pres">
      <dgm:prSet presAssocID="{93C316BF-4C92-48E6-9197-671B915B13E4}" presName="imageRepeatNode" presStyleLbl="fgImgPlace1" presStyleIdx="1" presStyleCnt="4"/>
      <dgm:spPr/>
    </dgm:pt>
    <dgm:pt modelId="{4C143BBA-86C5-45DB-8104-01BB87D856FA}" type="pres">
      <dgm:prSet presAssocID="{11CAD5B0-53D2-4706-9C57-0EB240E6DAFC}" presName="image_accent_3" presStyleCnt="0"/>
      <dgm:spPr/>
    </dgm:pt>
    <dgm:pt modelId="{CA036867-08E9-4B9C-890F-7129B6663879}" type="pres">
      <dgm:prSet presAssocID="{11CAD5B0-53D2-4706-9C57-0EB240E6DAFC}" presName="imageAccentRepeatNode" presStyleLbl="alignNode1" presStyleIdx="3" presStyleCnt="8"/>
      <dgm:spPr/>
    </dgm:pt>
    <dgm:pt modelId="{0E9A3E88-F807-47B7-A9F8-7D536DE6D786}" type="pres">
      <dgm:prSet presAssocID="{11CAD5B0-53D2-4706-9C57-0EB240E6DAFC}" presName="parent_text_3" presStyleLbl="revTx" presStyleIdx="2" presStyleCnt="4">
        <dgm:presLayoutVars>
          <dgm:chMax val="0"/>
          <dgm:chPref val="0"/>
          <dgm:bulletEnabled val="1"/>
        </dgm:presLayoutVars>
      </dgm:prSet>
      <dgm:spPr/>
    </dgm:pt>
    <dgm:pt modelId="{7655F1D6-D51D-47A4-9A49-DC8AAACFEC58}" type="pres">
      <dgm:prSet presAssocID="{11CAD5B0-53D2-4706-9C57-0EB240E6DAFC}" presName="accent_2" presStyleLbl="alignNode1" presStyleIdx="4" presStyleCnt="8"/>
      <dgm:spPr/>
    </dgm:pt>
    <dgm:pt modelId="{975D5A14-4B45-498C-9DE2-998E6DB69F38}" type="pres">
      <dgm:prSet presAssocID="{11CAD5B0-53D2-4706-9C57-0EB240E6DAFC}" presName="accent_3" presStyleLbl="alignNode1" presStyleIdx="5" presStyleCnt="8"/>
      <dgm:spPr/>
    </dgm:pt>
    <dgm:pt modelId="{B2C9B324-9D3B-45FE-8B4B-FE9DECEB32FC}" type="pres">
      <dgm:prSet presAssocID="{15C7A7C5-DEFF-4D44-9ACE-61328D566128}" presName="image_3" presStyleCnt="0"/>
      <dgm:spPr/>
    </dgm:pt>
    <dgm:pt modelId="{9A4D2D1F-3A10-47C8-AA01-817230B4548F}" type="pres">
      <dgm:prSet presAssocID="{15C7A7C5-DEFF-4D44-9ACE-61328D566128}" presName="imageRepeatNode" presStyleLbl="fgImgPlace1" presStyleIdx="2" presStyleCnt="4"/>
      <dgm:spPr/>
    </dgm:pt>
    <dgm:pt modelId="{71645155-56DA-4316-AB72-61282338E041}" type="pres">
      <dgm:prSet presAssocID="{F166E33C-AE95-4555-803A-3AADC77222E6}" presName="image_accent_4" presStyleCnt="0"/>
      <dgm:spPr/>
    </dgm:pt>
    <dgm:pt modelId="{B7651DDF-D551-4C0D-B879-C4C549CE5437}" type="pres">
      <dgm:prSet presAssocID="{F166E33C-AE95-4555-803A-3AADC77222E6}" presName="imageAccentRepeatNode" presStyleLbl="alignNode1" presStyleIdx="6" presStyleCnt="8"/>
      <dgm:spPr/>
    </dgm:pt>
    <dgm:pt modelId="{9AA7A450-52F2-4747-A8C0-ED52BCBEAE23}" type="pres">
      <dgm:prSet presAssocID="{F166E33C-AE95-4555-803A-3AADC77222E6}" presName="parent_text_4" presStyleLbl="revTx" presStyleIdx="3" presStyleCnt="4">
        <dgm:presLayoutVars>
          <dgm:chMax val="0"/>
          <dgm:chPref val="0"/>
          <dgm:bulletEnabled val="1"/>
        </dgm:presLayoutVars>
      </dgm:prSet>
      <dgm:spPr/>
    </dgm:pt>
    <dgm:pt modelId="{60EF96E6-AC48-44B4-8008-35E40EEE92FD}" type="pres">
      <dgm:prSet presAssocID="{F166E33C-AE95-4555-803A-3AADC77222E6}" presName="accent_4" presStyleLbl="alignNode1" presStyleIdx="7" presStyleCnt="8"/>
      <dgm:spPr/>
    </dgm:pt>
    <dgm:pt modelId="{C320FE36-1CC4-4F49-8A60-AC0C968AB5F6}" type="pres">
      <dgm:prSet presAssocID="{8C3227CD-8F1D-4AAE-B7CA-D0D97F686B10}" presName="image_4" presStyleCnt="0"/>
      <dgm:spPr/>
    </dgm:pt>
    <dgm:pt modelId="{657EE14B-3D9E-4EB4-B6EF-E33BA70ED226}" type="pres">
      <dgm:prSet presAssocID="{8C3227CD-8F1D-4AAE-B7CA-D0D97F686B10}" presName="imageRepeatNode" presStyleLbl="fgImgPlace1" presStyleIdx="3" presStyleCnt="4"/>
      <dgm:spPr/>
    </dgm:pt>
  </dgm:ptLst>
  <dgm:cxnLst>
    <dgm:cxn modelId="{E2983004-5D7F-4207-BEAA-36DA598093F8}" srcId="{1E0EF325-1540-4DF9-A9A6-C29ACF9551FB}" destId="{D0BEE212-771C-4BFD-917A-C54B2CD17FB6}" srcOrd="1" destOrd="0" parTransId="{E764E330-28B7-4D72-8095-D43D0FBCF05D}" sibTransId="{93C316BF-4C92-48E6-9197-671B915B13E4}"/>
    <dgm:cxn modelId="{A8F47823-386F-4024-8DE1-044ABED8514F}" srcId="{1E0EF325-1540-4DF9-A9A6-C29ACF9551FB}" destId="{A99A71E5-91C5-4524-8638-C787401C6AF0}" srcOrd="0" destOrd="0" parTransId="{0B5313A5-46FD-446F-9D42-9294DEEB57D5}" sibTransId="{2F07695E-6C23-454F-9B92-ED45D69C8C10}"/>
    <dgm:cxn modelId="{ABEF065C-1C81-40BB-A3E5-E8449E6E6222}" type="presOf" srcId="{2F07695E-6C23-454F-9B92-ED45D69C8C10}" destId="{909782CB-08A7-4122-BD5A-372FFFE327F9}" srcOrd="0" destOrd="0" presId="urn:microsoft.com/office/officeart/2008/layout/BubblePictureList"/>
    <dgm:cxn modelId="{4D0DC866-BEAE-4C3E-B87A-FB01A5B62578}" type="presOf" srcId="{A99A71E5-91C5-4524-8638-C787401C6AF0}" destId="{2A384A24-17BA-47BE-B2FE-8B8E33527CFC}" srcOrd="0" destOrd="0" presId="urn:microsoft.com/office/officeart/2008/layout/BubblePictureList"/>
    <dgm:cxn modelId="{2308896E-3080-4DA7-93B5-3625B6C2AC73}" type="presOf" srcId="{8C3227CD-8F1D-4AAE-B7CA-D0D97F686B10}" destId="{657EE14B-3D9E-4EB4-B6EF-E33BA70ED226}" srcOrd="0" destOrd="0" presId="urn:microsoft.com/office/officeart/2008/layout/BubblePictureList"/>
    <dgm:cxn modelId="{0B2C0E51-BC84-4526-A312-420A68FF28F8}" type="presOf" srcId="{D0BEE212-771C-4BFD-917A-C54B2CD17FB6}" destId="{0077D512-CB18-4401-862A-B65E6E0F6260}" srcOrd="0" destOrd="0" presId="urn:microsoft.com/office/officeart/2008/layout/BubblePictureList"/>
    <dgm:cxn modelId="{5732A39B-9615-4742-A423-D995FDA65482}" type="presOf" srcId="{93C316BF-4C92-48E6-9197-671B915B13E4}" destId="{7336AB10-FBFD-404D-B09A-CD5FBACC1E4E}" srcOrd="0" destOrd="0" presId="urn:microsoft.com/office/officeart/2008/layout/BubblePictureList"/>
    <dgm:cxn modelId="{FBA570A9-4D45-4762-9F50-0A48F581DAE8}" type="presOf" srcId="{F166E33C-AE95-4555-803A-3AADC77222E6}" destId="{9AA7A450-52F2-4747-A8C0-ED52BCBEAE23}" srcOrd="0" destOrd="0" presId="urn:microsoft.com/office/officeart/2008/layout/BubblePictureList"/>
    <dgm:cxn modelId="{F29556BB-9BB2-4CF9-AFC0-156E7346E13E}" srcId="{1E0EF325-1540-4DF9-A9A6-C29ACF9551FB}" destId="{11CAD5B0-53D2-4706-9C57-0EB240E6DAFC}" srcOrd="2" destOrd="0" parTransId="{448E1D38-0199-453B-871C-5B2DCF5B53D2}" sibTransId="{15C7A7C5-DEFF-4D44-9ACE-61328D566128}"/>
    <dgm:cxn modelId="{3FF478E4-B92E-4BF5-99E7-94479382337D}" type="presOf" srcId="{11CAD5B0-53D2-4706-9C57-0EB240E6DAFC}" destId="{0E9A3E88-F807-47B7-A9F8-7D536DE6D786}" srcOrd="0" destOrd="0" presId="urn:microsoft.com/office/officeart/2008/layout/BubblePictureList"/>
    <dgm:cxn modelId="{02EEE0E9-4410-49D3-BB00-1E3ABF84E1FC}" type="presOf" srcId="{1E0EF325-1540-4DF9-A9A6-C29ACF9551FB}" destId="{A1430A1C-0732-4B68-87DB-D03FD6132423}" srcOrd="0" destOrd="0" presId="urn:microsoft.com/office/officeart/2008/layout/BubblePictureList"/>
    <dgm:cxn modelId="{68BF34EB-D509-469A-80BF-8FB982DEE439}" type="presOf" srcId="{15C7A7C5-DEFF-4D44-9ACE-61328D566128}" destId="{9A4D2D1F-3A10-47C8-AA01-817230B4548F}" srcOrd="0" destOrd="0" presId="urn:microsoft.com/office/officeart/2008/layout/BubblePictureList"/>
    <dgm:cxn modelId="{C20D34F7-6C16-45D8-B070-955056D2F6EC}" srcId="{1E0EF325-1540-4DF9-A9A6-C29ACF9551FB}" destId="{F166E33C-AE95-4555-803A-3AADC77222E6}" srcOrd="3" destOrd="0" parTransId="{3F669056-0C84-4493-A562-BA9EF955A8A5}" sibTransId="{8C3227CD-8F1D-4AAE-B7CA-D0D97F686B10}"/>
    <dgm:cxn modelId="{E6E9E9D1-5BDB-4DDC-815B-CE4594A1B34B}" type="presParOf" srcId="{A1430A1C-0732-4B68-87DB-D03FD6132423}" destId="{2A384A24-17BA-47BE-B2FE-8B8E33527CFC}" srcOrd="0" destOrd="0" presId="urn:microsoft.com/office/officeart/2008/layout/BubblePictureList"/>
    <dgm:cxn modelId="{7065D886-C092-4F1F-A1CC-92A4E7888E30}" type="presParOf" srcId="{A1430A1C-0732-4B68-87DB-D03FD6132423}" destId="{A20842F1-BE7F-4625-ACDA-EA880034BB32}" srcOrd="1" destOrd="0" presId="urn:microsoft.com/office/officeart/2008/layout/BubblePictureList"/>
    <dgm:cxn modelId="{0F5F6179-743D-4441-86BF-4D1A9A42221F}" type="presParOf" srcId="{A20842F1-BE7F-4625-ACDA-EA880034BB32}" destId="{8320B071-E598-46DC-865A-82AAD18321B6}" srcOrd="0" destOrd="0" presId="urn:microsoft.com/office/officeart/2008/layout/BubblePictureList"/>
    <dgm:cxn modelId="{2D742754-2845-4D18-842E-E84B87C58161}" type="presParOf" srcId="{A1430A1C-0732-4B68-87DB-D03FD6132423}" destId="{3E24E8F9-3734-4EDD-9714-682BC21E5079}" srcOrd="2" destOrd="0" presId="urn:microsoft.com/office/officeart/2008/layout/BubblePictureList"/>
    <dgm:cxn modelId="{DD708DA9-98D4-44C3-828E-D3AF31075DB7}" type="presParOf" srcId="{A1430A1C-0732-4B68-87DB-D03FD6132423}" destId="{5AFD3182-6B92-40C5-9FB5-88604A1CF258}" srcOrd="3" destOrd="0" presId="urn:microsoft.com/office/officeart/2008/layout/BubblePictureList"/>
    <dgm:cxn modelId="{E478A11A-8A2B-4D93-B90B-559721429E73}" type="presParOf" srcId="{5AFD3182-6B92-40C5-9FB5-88604A1CF258}" destId="{909782CB-08A7-4122-BD5A-372FFFE327F9}" srcOrd="0" destOrd="0" presId="urn:microsoft.com/office/officeart/2008/layout/BubblePictureList"/>
    <dgm:cxn modelId="{EC6C6F85-84A6-46CC-BA9B-25518BE4C423}" type="presParOf" srcId="{A1430A1C-0732-4B68-87DB-D03FD6132423}" destId="{0077D512-CB18-4401-862A-B65E6E0F6260}" srcOrd="4" destOrd="0" presId="urn:microsoft.com/office/officeart/2008/layout/BubblePictureList"/>
    <dgm:cxn modelId="{FB2C25DB-4964-4400-9B0D-4D9603B68A10}" type="presParOf" srcId="{A1430A1C-0732-4B68-87DB-D03FD6132423}" destId="{9EC21E78-8CCF-4195-9B16-0A4EF4BD788B}" srcOrd="5" destOrd="0" presId="urn:microsoft.com/office/officeart/2008/layout/BubblePictureList"/>
    <dgm:cxn modelId="{0A0CC421-BA4F-4DAF-85ED-7DCF7894D88D}" type="presParOf" srcId="{9EC21E78-8CCF-4195-9B16-0A4EF4BD788B}" destId="{3CA0BED4-12DE-4901-B040-3E76415F6461}" srcOrd="0" destOrd="0" presId="urn:microsoft.com/office/officeart/2008/layout/BubblePictureList"/>
    <dgm:cxn modelId="{3C45F7C1-8ADB-4BBE-B164-283C59DB1A09}" type="presParOf" srcId="{A1430A1C-0732-4B68-87DB-D03FD6132423}" destId="{3A2C6A2F-2E6D-4710-9341-BEF9358A7B8D}" srcOrd="6" destOrd="0" presId="urn:microsoft.com/office/officeart/2008/layout/BubblePictureList"/>
    <dgm:cxn modelId="{14B19A35-55FE-4360-8539-61CDF3983EFC}" type="presParOf" srcId="{3A2C6A2F-2E6D-4710-9341-BEF9358A7B8D}" destId="{7336AB10-FBFD-404D-B09A-CD5FBACC1E4E}" srcOrd="0" destOrd="0" presId="urn:microsoft.com/office/officeart/2008/layout/BubblePictureList"/>
    <dgm:cxn modelId="{B1E86AE6-9547-46CC-8D34-DEA254FF227F}" type="presParOf" srcId="{A1430A1C-0732-4B68-87DB-D03FD6132423}" destId="{4C143BBA-86C5-45DB-8104-01BB87D856FA}" srcOrd="7" destOrd="0" presId="urn:microsoft.com/office/officeart/2008/layout/BubblePictureList"/>
    <dgm:cxn modelId="{8861F7B3-1BC5-4F3E-BAC7-79A77AFE99E5}" type="presParOf" srcId="{4C143BBA-86C5-45DB-8104-01BB87D856FA}" destId="{CA036867-08E9-4B9C-890F-7129B6663879}" srcOrd="0" destOrd="0" presId="urn:microsoft.com/office/officeart/2008/layout/BubblePictureList"/>
    <dgm:cxn modelId="{0B03C27B-6951-4B25-AA0A-2033888BAB77}" type="presParOf" srcId="{A1430A1C-0732-4B68-87DB-D03FD6132423}" destId="{0E9A3E88-F807-47B7-A9F8-7D536DE6D786}" srcOrd="8" destOrd="0" presId="urn:microsoft.com/office/officeart/2008/layout/BubblePictureList"/>
    <dgm:cxn modelId="{C54C30AA-4E6F-4D58-BE77-42E8F8AE270C}" type="presParOf" srcId="{A1430A1C-0732-4B68-87DB-D03FD6132423}" destId="{7655F1D6-D51D-47A4-9A49-DC8AAACFEC58}" srcOrd="9" destOrd="0" presId="urn:microsoft.com/office/officeart/2008/layout/BubblePictureList"/>
    <dgm:cxn modelId="{00CE2149-8691-4EB0-9D5F-3795F52DE2B9}" type="presParOf" srcId="{A1430A1C-0732-4B68-87DB-D03FD6132423}" destId="{975D5A14-4B45-498C-9DE2-998E6DB69F38}" srcOrd="10" destOrd="0" presId="urn:microsoft.com/office/officeart/2008/layout/BubblePictureList"/>
    <dgm:cxn modelId="{9E8C6927-2ED0-4367-8D8E-A7D62A23DBCF}" type="presParOf" srcId="{A1430A1C-0732-4B68-87DB-D03FD6132423}" destId="{B2C9B324-9D3B-45FE-8B4B-FE9DECEB32FC}" srcOrd="11" destOrd="0" presId="urn:microsoft.com/office/officeart/2008/layout/BubblePictureList"/>
    <dgm:cxn modelId="{19485A9F-8173-48AB-B2F6-A146D1AB1462}" type="presParOf" srcId="{B2C9B324-9D3B-45FE-8B4B-FE9DECEB32FC}" destId="{9A4D2D1F-3A10-47C8-AA01-817230B4548F}" srcOrd="0" destOrd="0" presId="urn:microsoft.com/office/officeart/2008/layout/BubblePictureList"/>
    <dgm:cxn modelId="{5EF7909C-240C-4030-942F-2E73E1011C98}" type="presParOf" srcId="{A1430A1C-0732-4B68-87DB-D03FD6132423}" destId="{71645155-56DA-4316-AB72-61282338E041}" srcOrd="12" destOrd="0" presId="urn:microsoft.com/office/officeart/2008/layout/BubblePictureList"/>
    <dgm:cxn modelId="{14C5133C-661B-48F2-A065-00168B5FB49E}" type="presParOf" srcId="{71645155-56DA-4316-AB72-61282338E041}" destId="{B7651DDF-D551-4C0D-B879-C4C549CE5437}" srcOrd="0" destOrd="0" presId="urn:microsoft.com/office/officeart/2008/layout/BubblePictureList"/>
    <dgm:cxn modelId="{535736D0-B1B3-442B-80A3-9AFD5AF95754}" type="presParOf" srcId="{A1430A1C-0732-4B68-87DB-D03FD6132423}" destId="{9AA7A450-52F2-4747-A8C0-ED52BCBEAE23}" srcOrd="13" destOrd="0" presId="urn:microsoft.com/office/officeart/2008/layout/BubblePictureList"/>
    <dgm:cxn modelId="{7239EAE3-4463-497F-9B46-C7CA440ED879}" type="presParOf" srcId="{A1430A1C-0732-4B68-87DB-D03FD6132423}" destId="{60EF96E6-AC48-44B4-8008-35E40EEE92FD}" srcOrd="14" destOrd="0" presId="urn:microsoft.com/office/officeart/2008/layout/BubblePictureList"/>
    <dgm:cxn modelId="{CFFD88B9-F732-4FC9-885F-4038AF667982}" type="presParOf" srcId="{A1430A1C-0732-4B68-87DB-D03FD6132423}" destId="{C320FE36-1CC4-4F49-8A60-AC0C968AB5F6}" srcOrd="15" destOrd="0" presId="urn:microsoft.com/office/officeart/2008/layout/BubblePictureList"/>
    <dgm:cxn modelId="{82A3AAF4-B588-488D-8776-2EF20B1E7A5D}" type="presParOf" srcId="{C320FE36-1CC4-4F49-8A60-AC0C968AB5F6}" destId="{657EE14B-3D9E-4EB4-B6EF-E33BA70ED226}"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EF325-1540-4DF9-A9A6-C29ACF9551FB}" type="doc">
      <dgm:prSet loTypeId="urn:microsoft.com/office/officeart/2008/layout/BubblePictureList" loCatId="picture" qsTypeId="urn:microsoft.com/office/officeart/2005/8/quickstyle/3d1" qsCatId="3D" csTypeId="urn:microsoft.com/office/officeart/2005/8/colors/colorful1" csCatId="colorful" phldr="1"/>
      <dgm:spPr/>
      <dgm:t>
        <a:bodyPr/>
        <a:lstStyle/>
        <a:p>
          <a:endParaRPr lang="es-ES"/>
        </a:p>
      </dgm:t>
    </dgm:pt>
    <dgm:pt modelId="{A99A71E5-91C5-4524-8638-C787401C6AF0}">
      <dgm:prSet phldrT="[Texto]" custT="1"/>
      <dgm:spPr/>
      <dgm:t>
        <a:bodyPr/>
        <a:lstStyle/>
        <a:p>
          <a:r>
            <a:rPr lang="es-ES" sz="2000" b="1" dirty="0" err="1"/>
            <a:t>His</a:t>
          </a:r>
          <a:r>
            <a:rPr lang="es-ES" sz="2000" b="1" dirty="0"/>
            <a:t> </a:t>
          </a:r>
          <a:r>
            <a:rPr lang="es-ES" sz="2000" b="1" dirty="0" err="1"/>
            <a:t>hometown</a:t>
          </a:r>
          <a:r>
            <a:rPr lang="es-ES" sz="2000" b="1" dirty="0"/>
            <a:t>    (Mark 6:1, 5-6)</a:t>
          </a:r>
        </a:p>
      </dgm:t>
    </dgm:pt>
    <dgm:pt modelId="{0B5313A5-46FD-446F-9D42-9294DEEB57D5}" type="parTrans" cxnId="{A8F47823-386F-4024-8DE1-044ABED8514F}">
      <dgm:prSet/>
      <dgm:spPr/>
      <dgm:t>
        <a:bodyPr/>
        <a:lstStyle/>
        <a:p>
          <a:endParaRPr lang="es-ES" sz="2000" b="1"/>
        </a:p>
      </dgm:t>
    </dgm:pt>
    <dgm:pt modelId="{2F07695E-6C23-454F-9B92-ED45D69C8C10}" type="sibTrans" cxnId="{A8F47823-386F-4024-8DE1-044ABED8514F}">
      <dgm:prSet/>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2000" b="1"/>
        </a:p>
      </dgm:t>
    </dgm:pt>
    <dgm:pt modelId="{D3AB35C3-3DA5-4726-90FC-146C41D23AA3}">
      <dgm:prSet phldrT="[Texto]" custT="1"/>
      <dgm:spPr/>
      <dgm:t>
        <a:bodyPr/>
        <a:lstStyle/>
        <a:p>
          <a:r>
            <a:rPr lang="es-ES" sz="2000" b="1" dirty="0" err="1"/>
            <a:t>Cities</a:t>
          </a:r>
          <a:r>
            <a:rPr lang="es-ES" sz="2000" b="1" dirty="0"/>
            <a:t> </a:t>
          </a:r>
          <a:r>
            <a:rPr lang="es-ES" sz="2000" b="1" dirty="0" err="1"/>
            <a:t>where</a:t>
          </a:r>
          <a:r>
            <a:rPr lang="es-ES" sz="2000" b="1" dirty="0"/>
            <a:t> he </a:t>
          </a:r>
          <a:r>
            <a:rPr lang="es-ES" sz="2000" b="1" dirty="0" err="1"/>
            <a:t>preached</a:t>
          </a:r>
          <a:br>
            <a:rPr lang="es-ES" sz="2000" b="1" dirty="0"/>
          </a:br>
          <a:r>
            <a:rPr lang="es-ES" sz="2000" b="1" dirty="0"/>
            <a:t>(Mt. 11:21-23)</a:t>
          </a:r>
        </a:p>
      </dgm:t>
    </dgm:pt>
    <dgm:pt modelId="{C025FA89-CDF0-4A3F-BC9A-12BA5062B56C}" type="parTrans" cxnId="{543E76E8-B1F7-4DAF-9840-E1728925DF07}">
      <dgm:prSet/>
      <dgm:spPr/>
      <dgm:t>
        <a:bodyPr/>
        <a:lstStyle/>
        <a:p>
          <a:endParaRPr lang="es-ES" sz="2000" b="1"/>
        </a:p>
      </dgm:t>
    </dgm:pt>
    <dgm:pt modelId="{F8ACA7C2-AEFE-4843-8134-38192BBF2872}" type="sibTrans" cxnId="{543E76E8-B1F7-4DAF-9840-E1728925DF07}">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2000" b="1"/>
        </a:p>
      </dgm:t>
    </dgm:pt>
    <dgm:pt modelId="{80F79A2E-01B7-4D95-A2A1-34B77E5D69A4}">
      <dgm:prSet phldrT="[Texto]" custT="1"/>
      <dgm:spPr/>
      <dgm:t>
        <a:bodyPr/>
        <a:lstStyle/>
        <a:p>
          <a:r>
            <a:rPr lang="es-ES" sz="2000" b="1" dirty="0" err="1"/>
            <a:t>His</a:t>
          </a:r>
          <a:r>
            <a:rPr lang="es-ES" sz="2000" b="1" dirty="0"/>
            <a:t> </a:t>
          </a:r>
          <a:r>
            <a:rPr lang="es-ES" sz="2000" b="1" dirty="0" err="1"/>
            <a:t>listeners</a:t>
          </a:r>
          <a:br>
            <a:rPr lang="es-ES" sz="2000" b="1" dirty="0"/>
          </a:br>
          <a:r>
            <a:rPr lang="es-ES" sz="2000" b="1" dirty="0"/>
            <a:t>(Mt. 6:30)</a:t>
          </a:r>
        </a:p>
      </dgm:t>
    </dgm:pt>
    <dgm:pt modelId="{4780234C-42B1-451B-AF64-91FB3AB6DAD5}" type="parTrans" cxnId="{1C2D2EB6-6FE9-4942-B40A-DF4CE74BE1F6}">
      <dgm:prSet/>
      <dgm:spPr/>
      <dgm:t>
        <a:bodyPr/>
        <a:lstStyle/>
        <a:p>
          <a:endParaRPr lang="es-ES" sz="2000" b="1"/>
        </a:p>
      </dgm:t>
    </dgm:pt>
    <dgm:pt modelId="{F39FC4B8-945B-4038-A071-28DE004C137F}" type="sibTrans" cxnId="{1C2D2EB6-6FE9-4942-B40A-DF4CE74BE1F6}">
      <dgm:prSet/>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2000" b="1"/>
        </a:p>
      </dgm:t>
    </dgm:pt>
    <dgm:pt modelId="{1CB7AB9E-1BEE-4244-9A2E-B3749728722C}">
      <dgm:prSet phldrT="[Texto]" custT="1"/>
      <dgm:spPr/>
      <dgm:t>
        <a:bodyPr/>
        <a:lstStyle/>
        <a:p>
          <a:r>
            <a:rPr lang="es-ES" sz="2000" b="1" dirty="0" err="1"/>
            <a:t>His</a:t>
          </a:r>
          <a:r>
            <a:rPr lang="es-ES" sz="2000" b="1" dirty="0"/>
            <a:t> </a:t>
          </a:r>
          <a:r>
            <a:rPr lang="es-ES" sz="2000" b="1" dirty="0" err="1"/>
            <a:t>apostles</a:t>
          </a:r>
          <a:br>
            <a:rPr lang="es-ES" sz="2000" b="1" dirty="0"/>
          </a:br>
          <a:r>
            <a:rPr lang="es-ES" sz="2000" b="1" dirty="0"/>
            <a:t>(Mt. 8:26)</a:t>
          </a:r>
        </a:p>
      </dgm:t>
    </dgm:pt>
    <dgm:pt modelId="{253DCE94-4A1C-4227-B21A-A21B9A9447CA}" type="parTrans" cxnId="{39099F34-B3C1-41FE-9E95-F274BB1F256D}">
      <dgm:prSet/>
      <dgm:spPr/>
      <dgm:t>
        <a:bodyPr/>
        <a:lstStyle/>
        <a:p>
          <a:endParaRPr lang="es-ES" sz="2000" b="1"/>
        </a:p>
      </dgm:t>
    </dgm:pt>
    <dgm:pt modelId="{42C79CE1-273B-4C0C-8724-DB9AECB09D21}" type="sibTrans" cxnId="{39099F34-B3C1-41FE-9E95-F274BB1F256D}">
      <dgm:prSet/>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t>
        <a:bodyPr/>
        <a:lstStyle/>
        <a:p>
          <a:endParaRPr lang="es-ES" sz="2000" b="1"/>
        </a:p>
      </dgm:t>
    </dgm:pt>
    <dgm:pt modelId="{A1430A1C-0732-4B68-87DB-D03FD6132423}" type="pres">
      <dgm:prSet presAssocID="{1E0EF325-1540-4DF9-A9A6-C29ACF9551FB}" presName="Name0" presStyleCnt="0">
        <dgm:presLayoutVars>
          <dgm:chMax val="8"/>
          <dgm:chPref val="8"/>
          <dgm:dir/>
        </dgm:presLayoutVars>
      </dgm:prSet>
      <dgm:spPr/>
    </dgm:pt>
    <dgm:pt modelId="{2A384A24-17BA-47BE-B2FE-8B8E33527CFC}" type="pres">
      <dgm:prSet presAssocID="{A99A71E5-91C5-4524-8638-C787401C6AF0}" presName="parent_text_1" presStyleLbl="revTx" presStyleIdx="0" presStyleCnt="4">
        <dgm:presLayoutVars>
          <dgm:chMax val="0"/>
          <dgm:chPref val="0"/>
          <dgm:bulletEnabled val="1"/>
        </dgm:presLayoutVars>
      </dgm:prSet>
      <dgm:spPr/>
    </dgm:pt>
    <dgm:pt modelId="{A20842F1-BE7F-4625-ACDA-EA880034BB32}" type="pres">
      <dgm:prSet presAssocID="{A99A71E5-91C5-4524-8638-C787401C6AF0}" presName="image_accent_1" presStyleCnt="0"/>
      <dgm:spPr/>
    </dgm:pt>
    <dgm:pt modelId="{8320B071-E598-46DC-865A-82AAD18321B6}" type="pres">
      <dgm:prSet presAssocID="{A99A71E5-91C5-4524-8638-C787401C6AF0}" presName="imageAccentRepeatNode" presStyleLbl="alignNode1" presStyleIdx="0" presStyleCnt="8"/>
      <dgm:spPr/>
    </dgm:pt>
    <dgm:pt modelId="{3E24E8F9-3734-4EDD-9714-682BC21E5079}" type="pres">
      <dgm:prSet presAssocID="{A99A71E5-91C5-4524-8638-C787401C6AF0}" presName="accent_1" presStyleLbl="alignNode1" presStyleIdx="1" presStyleCnt="8" custLinFactNeighborX="-13366" custLinFactNeighborY="25628"/>
      <dgm:spPr/>
    </dgm:pt>
    <dgm:pt modelId="{5AFD3182-6B92-40C5-9FB5-88604A1CF258}" type="pres">
      <dgm:prSet presAssocID="{2F07695E-6C23-454F-9B92-ED45D69C8C10}" presName="image_1" presStyleCnt="0"/>
      <dgm:spPr/>
    </dgm:pt>
    <dgm:pt modelId="{909782CB-08A7-4122-BD5A-372FFFE327F9}" type="pres">
      <dgm:prSet presAssocID="{2F07695E-6C23-454F-9B92-ED45D69C8C10}" presName="imageRepeatNode" presStyleLbl="fgImgPlace1" presStyleIdx="0" presStyleCnt="4"/>
      <dgm:spPr/>
    </dgm:pt>
    <dgm:pt modelId="{2CD84FA2-777B-4C30-BF8F-3973AC1DF4F0}" type="pres">
      <dgm:prSet presAssocID="{D3AB35C3-3DA5-4726-90FC-146C41D23AA3}" presName="parent_text_2" presStyleLbl="revTx" presStyleIdx="1" presStyleCnt="4">
        <dgm:presLayoutVars>
          <dgm:chMax val="0"/>
          <dgm:chPref val="0"/>
          <dgm:bulletEnabled val="1"/>
        </dgm:presLayoutVars>
      </dgm:prSet>
      <dgm:spPr/>
    </dgm:pt>
    <dgm:pt modelId="{6D9F43F2-679E-4824-8C2E-37D41F9D75C0}" type="pres">
      <dgm:prSet presAssocID="{D3AB35C3-3DA5-4726-90FC-146C41D23AA3}" presName="image_accent_2" presStyleCnt="0"/>
      <dgm:spPr/>
    </dgm:pt>
    <dgm:pt modelId="{882B8448-CF44-4D57-A6E4-1A5C3259D369}" type="pres">
      <dgm:prSet presAssocID="{D3AB35C3-3DA5-4726-90FC-146C41D23AA3}" presName="imageAccentRepeatNode" presStyleLbl="alignNode1" presStyleIdx="2" presStyleCnt="8"/>
      <dgm:spPr/>
    </dgm:pt>
    <dgm:pt modelId="{41899CC1-5A3E-470A-B9C5-36BC1092DB8F}" type="pres">
      <dgm:prSet presAssocID="{F8ACA7C2-AEFE-4843-8134-38192BBF2872}" presName="image_2" presStyleCnt="0"/>
      <dgm:spPr/>
    </dgm:pt>
    <dgm:pt modelId="{085E064F-B046-48FE-9E75-F057C6930768}" type="pres">
      <dgm:prSet presAssocID="{F8ACA7C2-AEFE-4843-8134-38192BBF2872}" presName="imageRepeatNode" presStyleLbl="fgImgPlace1" presStyleIdx="1" presStyleCnt="4"/>
      <dgm:spPr/>
    </dgm:pt>
    <dgm:pt modelId="{FACAC607-8608-4AF6-989B-48F0F0C0C04D}" type="pres">
      <dgm:prSet presAssocID="{80F79A2E-01B7-4D95-A2A1-34B77E5D69A4}" presName="image_accent_3" presStyleCnt="0"/>
      <dgm:spPr/>
    </dgm:pt>
    <dgm:pt modelId="{C551483B-63F7-44F9-9393-21DB097E5712}" type="pres">
      <dgm:prSet presAssocID="{80F79A2E-01B7-4D95-A2A1-34B77E5D69A4}" presName="imageAccentRepeatNode" presStyleLbl="alignNode1" presStyleIdx="3" presStyleCnt="8"/>
      <dgm:spPr/>
    </dgm:pt>
    <dgm:pt modelId="{0EBD29D6-0DEC-445C-9B68-46D53EDF0C6F}" type="pres">
      <dgm:prSet presAssocID="{80F79A2E-01B7-4D95-A2A1-34B77E5D69A4}" presName="parent_text_3" presStyleLbl="revTx" presStyleIdx="2" presStyleCnt="4">
        <dgm:presLayoutVars>
          <dgm:chMax val="0"/>
          <dgm:chPref val="0"/>
          <dgm:bulletEnabled val="1"/>
        </dgm:presLayoutVars>
      </dgm:prSet>
      <dgm:spPr/>
    </dgm:pt>
    <dgm:pt modelId="{9268E258-433D-482A-BD3A-A7425EC09DAE}" type="pres">
      <dgm:prSet presAssocID="{80F79A2E-01B7-4D95-A2A1-34B77E5D69A4}" presName="accent_2" presStyleLbl="alignNode1" presStyleIdx="4" presStyleCnt="8" custLinFactNeighborX="51190" custLinFactNeighborY="-18520"/>
      <dgm:spPr/>
    </dgm:pt>
    <dgm:pt modelId="{B8705F3A-12CC-42B2-BF10-560BF2EC8628}" type="pres">
      <dgm:prSet presAssocID="{80F79A2E-01B7-4D95-A2A1-34B77E5D69A4}" presName="accent_3" presStyleLbl="alignNode1" presStyleIdx="5" presStyleCnt="8" custLinFactNeighborX="94330" custLinFactNeighborY="13002"/>
      <dgm:spPr/>
    </dgm:pt>
    <dgm:pt modelId="{56E6373F-42E4-40F3-9EE2-80E7BBCF369D}" type="pres">
      <dgm:prSet presAssocID="{F39FC4B8-945B-4038-A071-28DE004C137F}" presName="image_3" presStyleCnt="0"/>
      <dgm:spPr/>
    </dgm:pt>
    <dgm:pt modelId="{620EE27B-6E68-420A-A516-6DA551A2A5DF}" type="pres">
      <dgm:prSet presAssocID="{F39FC4B8-945B-4038-A071-28DE004C137F}" presName="imageRepeatNode" presStyleLbl="fgImgPlace1" presStyleIdx="2" presStyleCnt="4"/>
      <dgm:spPr/>
    </dgm:pt>
    <dgm:pt modelId="{855A493A-CA10-440F-AC1A-9580C4437E14}" type="pres">
      <dgm:prSet presAssocID="{1CB7AB9E-1BEE-4244-9A2E-B3749728722C}" presName="image_accent_4" presStyleCnt="0"/>
      <dgm:spPr/>
    </dgm:pt>
    <dgm:pt modelId="{C20A1226-AEB5-419B-A37B-81C11CB932C3}" type="pres">
      <dgm:prSet presAssocID="{1CB7AB9E-1BEE-4244-9A2E-B3749728722C}" presName="imageAccentRepeatNode" presStyleLbl="alignNode1" presStyleIdx="6" presStyleCnt="8" custScaleX="149602" custScaleY="149602" custLinFactNeighborX="-14066" custLinFactNeighborY="-8815"/>
      <dgm:spPr/>
    </dgm:pt>
    <dgm:pt modelId="{371035D7-50B5-4DA5-9976-B7F6CE6AA141}" type="pres">
      <dgm:prSet presAssocID="{1CB7AB9E-1BEE-4244-9A2E-B3749728722C}" presName="parent_text_4" presStyleLbl="revTx" presStyleIdx="3" presStyleCnt="4">
        <dgm:presLayoutVars>
          <dgm:chMax val="0"/>
          <dgm:chPref val="0"/>
          <dgm:bulletEnabled val="1"/>
        </dgm:presLayoutVars>
      </dgm:prSet>
      <dgm:spPr/>
    </dgm:pt>
    <dgm:pt modelId="{1A911219-21A7-400B-B6DF-4BAEF44A4176}" type="pres">
      <dgm:prSet presAssocID="{1CB7AB9E-1BEE-4244-9A2E-B3749728722C}" presName="accent_4" presStyleLbl="alignNode1" presStyleIdx="7" presStyleCnt="8" custLinFactNeighborX="-87587" custLinFactNeighborY="68658"/>
      <dgm:spPr/>
    </dgm:pt>
    <dgm:pt modelId="{4633B85F-9E29-4137-B9CB-CE7F2CBF3807}" type="pres">
      <dgm:prSet presAssocID="{42C79CE1-273B-4C0C-8724-DB9AECB09D21}" presName="image_4" presStyleCnt="0"/>
      <dgm:spPr/>
    </dgm:pt>
    <dgm:pt modelId="{4124AA46-2333-449A-B6F7-E3CDA1B7ED21}" type="pres">
      <dgm:prSet presAssocID="{42C79CE1-273B-4C0C-8724-DB9AECB09D21}" presName="imageRepeatNode" presStyleLbl="fgImgPlace1" presStyleIdx="3" presStyleCnt="4" custScaleX="149602" custScaleY="149602" custLinFactNeighborX="-15934" custLinFactNeighborY="-9989"/>
      <dgm:spPr/>
    </dgm:pt>
  </dgm:ptLst>
  <dgm:cxnLst>
    <dgm:cxn modelId="{A551AE1F-E953-491C-B869-3AACD90F49DA}" type="presOf" srcId="{F39FC4B8-945B-4038-A071-28DE004C137F}" destId="{620EE27B-6E68-420A-A516-6DA551A2A5DF}" srcOrd="0" destOrd="0" presId="urn:microsoft.com/office/officeart/2008/layout/BubblePictureList"/>
    <dgm:cxn modelId="{A8F47823-386F-4024-8DE1-044ABED8514F}" srcId="{1E0EF325-1540-4DF9-A9A6-C29ACF9551FB}" destId="{A99A71E5-91C5-4524-8638-C787401C6AF0}" srcOrd="0" destOrd="0" parTransId="{0B5313A5-46FD-446F-9D42-9294DEEB57D5}" sibTransId="{2F07695E-6C23-454F-9B92-ED45D69C8C10}"/>
    <dgm:cxn modelId="{D1CB8734-6BD3-4CEE-AB60-DBF5F45F84A3}" type="presOf" srcId="{1CB7AB9E-1BEE-4244-9A2E-B3749728722C}" destId="{371035D7-50B5-4DA5-9976-B7F6CE6AA141}" srcOrd="0" destOrd="0" presId="urn:microsoft.com/office/officeart/2008/layout/BubblePictureList"/>
    <dgm:cxn modelId="{39099F34-B3C1-41FE-9E95-F274BB1F256D}" srcId="{1E0EF325-1540-4DF9-A9A6-C29ACF9551FB}" destId="{1CB7AB9E-1BEE-4244-9A2E-B3749728722C}" srcOrd="3" destOrd="0" parTransId="{253DCE94-4A1C-4227-B21A-A21B9A9447CA}" sibTransId="{42C79CE1-273B-4C0C-8724-DB9AECB09D21}"/>
    <dgm:cxn modelId="{ABEF065C-1C81-40BB-A3E5-E8449E6E6222}" type="presOf" srcId="{2F07695E-6C23-454F-9B92-ED45D69C8C10}" destId="{909782CB-08A7-4122-BD5A-372FFFE327F9}" srcOrd="0" destOrd="0" presId="urn:microsoft.com/office/officeart/2008/layout/BubblePictureList"/>
    <dgm:cxn modelId="{4D0DC866-BEAE-4C3E-B87A-FB01A5B62578}" type="presOf" srcId="{A99A71E5-91C5-4524-8638-C787401C6AF0}" destId="{2A384A24-17BA-47BE-B2FE-8B8E33527CFC}" srcOrd="0" destOrd="0" presId="urn:microsoft.com/office/officeart/2008/layout/BubblePictureList"/>
    <dgm:cxn modelId="{48EB2680-7AD6-4FB9-9FEC-67EB2BE758AE}" type="presOf" srcId="{D3AB35C3-3DA5-4726-90FC-146C41D23AA3}" destId="{2CD84FA2-777B-4C30-BF8F-3973AC1DF4F0}" srcOrd="0" destOrd="0" presId="urn:microsoft.com/office/officeart/2008/layout/BubblePictureList"/>
    <dgm:cxn modelId="{A3D02E82-8925-4457-A49E-A58DFBB60765}" type="presOf" srcId="{80F79A2E-01B7-4D95-A2A1-34B77E5D69A4}" destId="{0EBD29D6-0DEC-445C-9B68-46D53EDF0C6F}" srcOrd="0" destOrd="0" presId="urn:microsoft.com/office/officeart/2008/layout/BubblePictureList"/>
    <dgm:cxn modelId="{1C2D2EB6-6FE9-4942-B40A-DF4CE74BE1F6}" srcId="{1E0EF325-1540-4DF9-A9A6-C29ACF9551FB}" destId="{80F79A2E-01B7-4D95-A2A1-34B77E5D69A4}" srcOrd="2" destOrd="0" parTransId="{4780234C-42B1-451B-AF64-91FB3AB6DAD5}" sibTransId="{F39FC4B8-945B-4038-A071-28DE004C137F}"/>
    <dgm:cxn modelId="{8EC71ADD-E492-456F-9277-9F8E6782B00F}" type="presOf" srcId="{42C79CE1-273B-4C0C-8724-DB9AECB09D21}" destId="{4124AA46-2333-449A-B6F7-E3CDA1B7ED21}" srcOrd="0" destOrd="0" presId="urn:microsoft.com/office/officeart/2008/layout/BubblePictureList"/>
    <dgm:cxn modelId="{543E76E8-B1F7-4DAF-9840-E1728925DF07}" srcId="{1E0EF325-1540-4DF9-A9A6-C29ACF9551FB}" destId="{D3AB35C3-3DA5-4726-90FC-146C41D23AA3}" srcOrd="1" destOrd="0" parTransId="{C025FA89-CDF0-4A3F-BC9A-12BA5062B56C}" sibTransId="{F8ACA7C2-AEFE-4843-8134-38192BBF2872}"/>
    <dgm:cxn modelId="{02EEE0E9-4410-49D3-BB00-1E3ABF84E1FC}" type="presOf" srcId="{1E0EF325-1540-4DF9-A9A6-C29ACF9551FB}" destId="{A1430A1C-0732-4B68-87DB-D03FD6132423}" srcOrd="0" destOrd="0" presId="urn:microsoft.com/office/officeart/2008/layout/BubblePictureList"/>
    <dgm:cxn modelId="{DA297AF6-3C53-4A13-98FA-A64075C00674}" type="presOf" srcId="{F8ACA7C2-AEFE-4843-8134-38192BBF2872}" destId="{085E064F-B046-48FE-9E75-F057C6930768}" srcOrd="0" destOrd="0" presId="urn:microsoft.com/office/officeart/2008/layout/BubblePictureList"/>
    <dgm:cxn modelId="{E6E9E9D1-5BDB-4DDC-815B-CE4594A1B34B}" type="presParOf" srcId="{A1430A1C-0732-4B68-87DB-D03FD6132423}" destId="{2A384A24-17BA-47BE-B2FE-8B8E33527CFC}" srcOrd="0" destOrd="0" presId="urn:microsoft.com/office/officeart/2008/layout/BubblePictureList"/>
    <dgm:cxn modelId="{7065D886-C092-4F1F-A1CC-92A4E7888E30}" type="presParOf" srcId="{A1430A1C-0732-4B68-87DB-D03FD6132423}" destId="{A20842F1-BE7F-4625-ACDA-EA880034BB32}" srcOrd="1" destOrd="0" presId="urn:microsoft.com/office/officeart/2008/layout/BubblePictureList"/>
    <dgm:cxn modelId="{0F5F6179-743D-4441-86BF-4D1A9A42221F}" type="presParOf" srcId="{A20842F1-BE7F-4625-ACDA-EA880034BB32}" destId="{8320B071-E598-46DC-865A-82AAD18321B6}" srcOrd="0" destOrd="0" presId="urn:microsoft.com/office/officeart/2008/layout/BubblePictureList"/>
    <dgm:cxn modelId="{2D742754-2845-4D18-842E-E84B87C58161}" type="presParOf" srcId="{A1430A1C-0732-4B68-87DB-D03FD6132423}" destId="{3E24E8F9-3734-4EDD-9714-682BC21E5079}" srcOrd="2" destOrd="0" presId="urn:microsoft.com/office/officeart/2008/layout/BubblePictureList"/>
    <dgm:cxn modelId="{DD708DA9-98D4-44C3-828E-D3AF31075DB7}" type="presParOf" srcId="{A1430A1C-0732-4B68-87DB-D03FD6132423}" destId="{5AFD3182-6B92-40C5-9FB5-88604A1CF258}" srcOrd="3" destOrd="0" presId="urn:microsoft.com/office/officeart/2008/layout/BubblePictureList"/>
    <dgm:cxn modelId="{E478A11A-8A2B-4D93-B90B-559721429E73}" type="presParOf" srcId="{5AFD3182-6B92-40C5-9FB5-88604A1CF258}" destId="{909782CB-08A7-4122-BD5A-372FFFE327F9}" srcOrd="0" destOrd="0" presId="urn:microsoft.com/office/officeart/2008/layout/BubblePictureList"/>
    <dgm:cxn modelId="{A3F78BDD-16A2-4E96-A117-32AE11470EDD}" type="presParOf" srcId="{A1430A1C-0732-4B68-87DB-D03FD6132423}" destId="{2CD84FA2-777B-4C30-BF8F-3973AC1DF4F0}" srcOrd="4" destOrd="0" presId="urn:microsoft.com/office/officeart/2008/layout/BubblePictureList"/>
    <dgm:cxn modelId="{B057AE0B-7361-45A4-985D-345DE2495090}" type="presParOf" srcId="{A1430A1C-0732-4B68-87DB-D03FD6132423}" destId="{6D9F43F2-679E-4824-8C2E-37D41F9D75C0}" srcOrd="5" destOrd="0" presId="urn:microsoft.com/office/officeart/2008/layout/BubblePictureList"/>
    <dgm:cxn modelId="{02CBD743-02F7-436A-A86E-47C07C2E0144}" type="presParOf" srcId="{6D9F43F2-679E-4824-8C2E-37D41F9D75C0}" destId="{882B8448-CF44-4D57-A6E4-1A5C3259D369}" srcOrd="0" destOrd="0" presId="urn:microsoft.com/office/officeart/2008/layout/BubblePictureList"/>
    <dgm:cxn modelId="{0602E3F0-EB5A-47FF-A42E-B341690B9396}" type="presParOf" srcId="{A1430A1C-0732-4B68-87DB-D03FD6132423}" destId="{41899CC1-5A3E-470A-B9C5-36BC1092DB8F}" srcOrd="6" destOrd="0" presId="urn:microsoft.com/office/officeart/2008/layout/BubblePictureList"/>
    <dgm:cxn modelId="{1427E790-F9A0-4F53-9680-11E3D4005FDE}" type="presParOf" srcId="{41899CC1-5A3E-470A-B9C5-36BC1092DB8F}" destId="{085E064F-B046-48FE-9E75-F057C6930768}" srcOrd="0" destOrd="0" presId="urn:microsoft.com/office/officeart/2008/layout/BubblePictureList"/>
    <dgm:cxn modelId="{78ABB662-37A0-4190-9293-EDB8F9D1CBA8}" type="presParOf" srcId="{A1430A1C-0732-4B68-87DB-D03FD6132423}" destId="{FACAC607-8608-4AF6-989B-48F0F0C0C04D}" srcOrd="7" destOrd="0" presId="urn:microsoft.com/office/officeart/2008/layout/BubblePictureList"/>
    <dgm:cxn modelId="{0F96AA2B-6105-4125-9F9F-250A62AD8E02}" type="presParOf" srcId="{FACAC607-8608-4AF6-989B-48F0F0C0C04D}" destId="{C551483B-63F7-44F9-9393-21DB097E5712}" srcOrd="0" destOrd="0" presId="urn:microsoft.com/office/officeart/2008/layout/BubblePictureList"/>
    <dgm:cxn modelId="{E4A17E8C-5CA3-43C5-9B43-174C8B861EA8}" type="presParOf" srcId="{A1430A1C-0732-4B68-87DB-D03FD6132423}" destId="{0EBD29D6-0DEC-445C-9B68-46D53EDF0C6F}" srcOrd="8" destOrd="0" presId="urn:microsoft.com/office/officeart/2008/layout/BubblePictureList"/>
    <dgm:cxn modelId="{7870C8F7-4C3E-43E4-975F-E22D57CBB63F}" type="presParOf" srcId="{A1430A1C-0732-4B68-87DB-D03FD6132423}" destId="{9268E258-433D-482A-BD3A-A7425EC09DAE}" srcOrd="9" destOrd="0" presId="urn:microsoft.com/office/officeart/2008/layout/BubblePictureList"/>
    <dgm:cxn modelId="{B0EB83C3-985E-454C-BBAB-DD27AE211AFA}" type="presParOf" srcId="{A1430A1C-0732-4B68-87DB-D03FD6132423}" destId="{B8705F3A-12CC-42B2-BF10-560BF2EC8628}" srcOrd="10" destOrd="0" presId="urn:microsoft.com/office/officeart/2008/layout/BubblePictureList"/>
    <dgm:cxn modelId="{050B53C4-D5BD-4923-BFA3-4D0BE80D93B0}" type="presParOf" srcId="{A1430A1C-0732-4B68-87DB-D03FD6132423}" destId="{56E6373F-42E4-40F3-9EE2-80E7BBCF369D}" srcOrd="11" destOrd="0" presId="urn:microsoft.com/office/officeart/2008/layout/BubblePictureList"/>
    <dgm:cxn modelId="{03F67955-0751-4D70-8D19-5708C315E19E}" type="presParOf" srcId="{56E6373F-42E4-40F3-9EE2-80E7BBCF369D}" destId="{620EE27B-6E68-420A-A516-6DA551A2A5DF}" srcOrd="0" destOrd="0" presId="urn:microsoft.com/office/officeart/2008/layout/BubblePictureList"/>
    <dgm:cxn modelId="{FDF0E189-A827-4375-B5DA-435F80005DA3}" type="presParOf" srcId="{A1430A1C-0732-4B68-87DB-D03FD6132423}" destId="{855A493A-CA10-440F-AC1A-9580C4437E14}" srcOrd="12" destOrd="0" presId="urn:microsoft.com/office/officeart/2008/layout/BubblePictureList"/>
    <dgm:cxn modelId="{70AD369B-D183-42BD-87E0-043D50A51BAC}" type="presParOf" srcId="{855A493A-CA10-440F-AC1A-9580C4437E14}" destId="{C20A1226-AEB5-419B-A37B-81C11CB932C3}" srcOrd="0" destOrd="0" presId="urn:microsoft.com/office/officeart/2008/layout/BubblePictureList"/>
    <dgm:cxn modelId="{F7C825CD-AB3C-4482-801E-AA53D4884B66}" type="presParOf" srcId="{A1430A1C-0732-4B68-87DB-D03FD6132423}" destId="{371035D7-50B5-4DA5-9976-B7F6CE6AA141}" srcOrd="13" destOrd="0" presId="urn:microsoft.com/office/officeart/2008/layout/BubblePictureList"/>
    <dgm:cxn modelId="{64D6A008-0FAB-4E39-9B2B-E9DACD0F6E95}" type="presParOf" srcId="{A1430A1C-0732-4B68-87DB-D03FD6132423}" destId="{1A911219-21A7-400B-B6DF-4BAEF44A4176}" srcOrd="14" destOrd="0" presId="urn:microsoft.com/office/officeart/2008/layout/BubblePictureList"/>
    <dgm:cxn modelId="{D072818D-853D-4B57-AA5F-287141E1EEBF}" type="presParOf" srcId="{A1430A1C-0732-4B68-87DB-D03FD6132423}" destId="{4633B85F-9E29-4137-B9CB-CE7F2CBF3807}" srcOrd="15" destOrd="0" presId="urn:microsoft.com/office/officeart/2008/layout/BubblePictureList"/>
    <dgm:cxn modelId="{4986E4B5-19B8-4AE4-BCC0-6E7FA162272A}" type="presParOf" srcId="{4633B85F-9E29-4137-B9CB-CE7F2CBF3807}" destId="{4124AA46-2333-449A-B6F7-E3CDA1B7ED21}" srcOrd="0" destOrd="0" presId="urn:microsoft.com/office/officeart/2008/layout/Bubble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B071-E598-46DC-865A-82AAD18321B6}">
      <dsp:nvSpPr>
        <dsp:cNvPr id="0" name=""/>
        <dsp:cNvSpPr/>
      </dsp:nvSpPr>
      <dsp:spPr>
        <a:xfrm>
          <a:off x="3149414" y="2209169"/>
          <a:ext cx="1439697" cy="144008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E24E8F9-3734-4EDD-9714-682BC21E5079}">
      <dsp:nvSpPr>
        <dsp:cNvPr id="0" name=""/>
        <dsp:cNvSpPr/>
      </dsp:nvSpPr>
      <dsp:spPr>
        <a:xfrm>
          <a:off x="3270266" y="1155790"/>
          <a:ext cx="427579" cy="427343"/>
        </a:xfrm>
        <a:prstGeom prst="donut">
          <a:avLst>
            <a:gd name="adj" fmla="val 7460"/>
          </a:avLst>
        </a:prstGeom>
        <a:gradFill rotWithShape="0">
          <a:gsLst>
            <a:gs pos="0">
              <a:schemeClr val="accent5">
                <a:hueOff val="2812872"/>
                <a:satOff val="0"/>
                <a:lumOff val="4902"/>
                <a:alphaOff val="0"/>
                <a:satMod val="103000"/>
                <a:lumMod val="102000"/>
                <a:tint val="94000"/>
              </a:schemeClr>
            </a:gs>
            <a:gs pos="50000">
              <a:schemeClr val="accent5">
                <a:hueOff val="2812872"/>
                <a:satOff val="0"/>
                <a:lumOff val="4902"/>
                <a:alphaOff val="0"/>
                <a:satMod val="110000"/>
                <a:lumMod val="100000"/>
                <a:shade val="100000"/>
              </a:schemeClr>
            </a:gs>
            <a:gs pos="100000">
              <a:schemeClr val="accent5">
                <a:hueOff val="2812872"/>
                <a:satOff val="0"/>
                <a:lumOff val="4902"/>
                <a:alphaOff val="0"/>
                <a:lumMod val="99000"/>
                <a:satMod val="120000"/>
                <a:shade val="78000"/>
              </a:schemeClr>
            </a:gs>
          </a:gsLst>
          <a:lin ang="5400000" scaled="0"/>
        </a:gradFill>
        <a:ln w="6350" cap="flat" cmpd="sng" algn="ctr">
          <a:solidFill>
            <a:schemeClr val="accent5">
              <a:hueOff val="2812872"/>
              <a:satOff val="0"/>
              <a:lumOff val="490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09782CB-08A7-4122-BD5A-372FFFE327F9}">
      <dsp:nvSpPr>
        <dsp:cNvPr id="0" name=""/>
        <dsp:cNvSpPr/>
      </dsp:nvSpPr>
      <dsp:spPr>
        <a:xfrm>
          <a:off x="3204741" y="2264612"/>
          <a:ext cx="1329645" cy="132919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A0BED4-12DE-4901-B040-3E76415F6461}">
      <dsp:nvSpPr>
        <dsp:cNvPr id="0" name=""/>
        <dsp:cNvSpPr/>
      </dsp:nvSpPr>
      <dsp:spPr>
        <a:xfrm>
          <a:off x="2291850" y="2481344"/>
          <a:ext cx="753526" cy="753162"/>
        </a:xfrm>
        <a:prstGeom prst="ellipse">
          <a:avLst/>
        </a:prstGeom>
        <a:gradFill rotWithShape="0">
          <a:gsLst>
            <a:gs pos="0">
              <a:schemeClr val="accent5">
                <a:hueOff val="5625744"/>
                <a:satOff val="0"/>
                <a:lumOff val="9804"/>
                <a:alphaOff val="0"/>
                <a:satMod val="103000"/>
                <a:lumMod val="102000"/>
                <a:tint val="94000"/>
              </a:schemeClr>
            </a:gs>
            <a:gs pos="50000">
              <a:schemeClr val="accent5">
                <a:hueOff val="5625744"/>
                <a:satOff val="0"/>
                <a:lumOff val="9804"/>
                <a:alphaOff val="0"/>
                <a:satMod val="110000"/>
                <a:lumMod val="100000"/>
                <a:shade val="100000"/>
              </a:schemeClr>
            </a:gs>
            <a:gs pos="100000">
              <a:schemeClr val="accent5">
                <a:hueOff val="5625744"/>
                <a:satOff val="0"/>
                <a:lumOff val="9804"/>
                <a:alphaOff val="0"/>
                <a:lumMod val="99000"/>
                <a:satMod val="120000"/>
                <a:shade val="78000"/>
              </a:schemeClr>
            </a:gs>
          </a:gsLst>
          <a:lin ang="5400000" scaled="0"/>
        </a:gradFill>
        <a:ln w="6350" cap="flat" cmpd="sng" algn="ctr">
          <a:solidFill>
            <a:schemeClr val="accent5">
              <a:hueOff val="5625744"/>
              <a:satOff val="0"/>
              <a:lumOff val="980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336AB10-FBFD-404D-B09A-CD5FBACC1E4E}">
      <dsp:nvSpPr>
        <dsp:cNvPr id="0" name=""/>
        <dsp:cNvSpPr/>
      </dsp:nvSpPr>
      <dsp:spPr>
        <a:xfrm>
          <a:off x="2336351" y="2525626"/>
          <a:ext cx="664522" cy="664597"/>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A036867-08E9-4B9C-890F-7129B6663879}">
      <dsp:nvSpPr>
        <dsp:cNvPr id="0" name=""/>
        <dsp:cNvSpPr/>
      </dsp:nvSpPr>
      <dsp:spPr>
        <a:xfrm>
          <a:off x="2373637" y="1417844"/>
          <a:ext cx="965812" cy="965933"/>
        </a:xfrm>
        <a:prstGeom prst="ellipse">
          <a:avLst/>
        </a:prstGeom>
        <a:gradFill rotWithShape="0">
          <a:gsLst>
            <a:gs pos="0">
              <a:schemeClr val="accent5">
                <a:hueOff val="8438615"/>
                <a:satOff val="0"/>
                <a:lumOff val="14706"/>
                <a:alphaOff val="0"/>
                <a:satMod val="103000"/>
                <a:lumMod val="102000"/>
                <a:tint val="94000"/>
              </a:schemeClr>
            </a:gs>
            <a:gs pos="50000">
              <a:schemeClr val="accent5">
                <a:hueOff val="8438615"/>
                <a:satOff val="0"/>
                <a:lumOff val="14706"/>
                <a:alphaOff val="0"/>
                <a:satMod val="110000"/>
                <a:lumMod val="100000"/>
                <a:shade val="100000"/>
              </a:schemeClr>
            </a:gs>
            <a:gs pos="100000">
              <a:schemeClr val="accent5">
                <a:hueOff val="8438615"/>
                <a:satOff val="0"/>
                <a:lumOff val="14706"/>
                <a:alphaOff val="0"/>
                <a:lumMod val="99000"/>
                <a:satMod val="120000"/>
                <a:shade val="78000"/>
              </a:schemeClr>
            </a:gs>
          </a:gsLst>
          <a:lin ang="5400000" scaled="0"/>
        </a:gradFill>
        <a:ln w="6350" cap="flat" cmpd="sng" algn="ctr">
          <a:solidFill>
            <a:schemeClr val="accent5">
              <a:hueOff val="8438615"/>
              <a:satOff val="0"/>
              <a:lumOff val="1470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655F1D6-D51D-47A4-9A49-DC8AAACFEC58}">
      <dsp:nvSpPr>
        <dsp:cNvPr id="0" name=""/>
        <dsp:cNvSpPr/>
      </dsp:nvSpPr>
      <dsp:spPr>
        <a:xfrm>
          <a:off x="2481283" y="207457"/>
          <a:ext cx="316324" cy="316457"/>
        </a:xfrm>
        <a:prstGeom prst="donut">
          <a:avLst>
            <a:gd name="adj" fmla="val 7460"/>
          </a:avLst>
        </a:prstGeom>
        <a:gradFill rotWithShape="0">
          <a:gsLst>
            <a:gs pos="0">
              <a:schemeClr val="accent5">
                <a:hueOff val="11251488"/>
                <a:satOff val="0"/>
                <a:lumOff val="19608"/>
                <a:alphaOff val="0"/>
                <a:satMod val="103000"/>
                <a:lumMod val="102000"/>
                <a:tint val="94000"/>
              </a:schemeClr>
            </a:gs>
            <a:gs pos="50000">
              <a:schemeClr val="accent5">
                <a:hueOff val="11251488"/>
                <a:satOff val="0"/>
                <a:lumOff val="19608"/>
                <a:alphaOff val="0"/>
                <a:satMod val="110000"/>
                <a:lumMod val="100000"/>
                <a:shade val="100000"/>
              </a:schemeClr>
            </a:gs>
            <a:gs pos="100000">
              <a:schemeClr val="accent5">
                <a:hueOff val="11251488"/>
                <a:satOff val="0"/>
                <a:lumOff val="19608"/>
                <a:alphaOff val="0"/>
                <a:lumMod val="99000"/>
                <a:satMod val="120000"/>
                <a:shade val="78000"/>
              </a:schemeClr>
            </a:gs>
          </a:gsLst>
          <a:lin ang="5400000" scaled="0"/>
        </a:gradFill>
        <a:ln w="6350" cap="flat" cmpd="sng" algn="ctr">
          <a:solidFill>
            <a:schemeClr val="accent5">
              <a:hueOff val="11251488"/>
              <a:satOff val="0"/>
              <a:lumOff val="1960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75D5A14-4B45-498C-9DE2-998E6DB69F38}">
      <dsp:nvSpPr>
        <dsp:cNvPr id="0" name=""/>
        <dsp:cNvSpPr/>
      </dsp:nvSpPr>
      <dsp:spPr>
        <a:xfrm>
          <a:off x="2244341" y="49048"/>
          <a:ext cx="158162" cy="158408"/>
        </a:xfrm>
        <a:prstGeom prst="donut">
          <a:avLst>
            <a:gd name="adj" fmla="val 7460"/>
          </a:avLst>
        </a:prstGeom>
        <a:gradFill rotWithShape="0">
          <a:gsLst>
            <a:gs pos="0">
              <a:schemeClr val="accent5">
                <a:hueOff val="14064359"/>
                <a:satOff val="0"/>
                <a:lumOff val="24510"/>
                <a:alphaOff val="0"/>
                <a:satMod val="103000"/>
                <a:lumMod val="102000"/>
                <a:tint val="94000"/>
              </a:schemeClr>
            </a:gs>
            <a:gs pos="50000">
              <a:schemeClr val="accent5">
                <a:hueOff val="14064359"/>
                <a:satOff val="0"/>
                <a:lumOff val="24510"/>
                <a:alphaOff val="0"/>
                <a:satMod val="110000"/>
                <a:lumMod val="100000"/>
                <a:shade val="100000"/>
              </a:schemeClr>
            </a:gs>
            <a:gs pos="100000">
              <a:schemeClr val="accent5">
                <a:hueOff val="14064359"/>
                <a:satOff val="0"/>
                <a:lumOff val="24510"/>
                <a:alphaOff val="0"/>
                <a:lumMod val="99000"/>
                <a:satMod val="120000"/>
                <a:shade val="78000"/>
              </a:schemeClr>
            </a:gs>
          </a:gsLst>
          <a:lin ang="5400000" scaled="0"/>
        </a:gradFill>
        <a:ln w="6350" cap="flat" cmpd="sng" algn="ctr">
          <a:solidFill>
            <a:schemeClr val="accent5">
              <a:hueOff val="14064359"/>
              <a:satOff val="0"/>
              <a:lumOff val="2451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A4D2D1F-3A10-47C8-AA01-817230B4548F}">
      <dsp:nvSpPr>
        <dsp:cNvPr id="0" name=""/>
        <dsp:cNvSpPr/>
      </dsp:nvSpPr>
      <dsp:spPr>
        <a:xfrm>
          <a:off x="2424754" y="1468967"/>
          <a:ext cx="864179" cy="864048"/>
        </a:xfrm>
        <a:prstGeom prst="ellipse">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7651DDF-D551-4C0D-B879-C4C549CE5437}">
      <dsp:nvSpPr>
        <dsp:cNvPr id="0" name=""/>
        <dsp:cNvSpPr/>
      </dsp:nvSpPr>
      <dsp:spPr>
        <a:xfrm>
          <a:off x="2554652" y="558476"/>
          <a:ext cx="677151" cy="677197"/>
        </a:xfrm>
        <a:prstGeom prst="ellipse">
          <a:avLst/>
        </a:prstGeom>
        <a:gradFill rotWithShape="0">
          <a:gsLst>
            <a:gs pos="0">
              <a:schemeClr val="accent5">
                <a:hueOff val="16877230"/>
                <a:satOff val="0"/>
                <a:lumOff val="29412"/>
                <a:alphaOff val="0"/>
                <a:satMod val="103000"/>
                <a:lumMod val="102000"/>
                <a:tint val="94000"/>
              </a:schemeClr>
            </a:gs>
            <a:gs pos="50000">
              <a:schemeClr val="accent5">
                <a:hueOff val="16877230"/>
                <a:satOff val="0"/>
                <a:lumOff val="29412"/>
                <a:alphaOff val="0"/>
                <a:satMod val="110000"/>
                <a:lumMod val="100000"/>
                <a:shade val="100000"/>
              </a:schemeClr>
            </a:gs>
            <a:gs pos="100000">
              <a:schemeClr val="accent5">
                <a:hueOff val="16877230"/>
                <a:satOff val="0"/>
                <a:lumOff val="29412"/>
                <a:alphaOff val="0"/>
                <a:lumMod val="99000"/>
                <a:satMod val="120000"/>
                <a:shade val="78000"/>
              </a:schemeClr>
            </a:gs>
          </a:gsLst>
          <a:lin ang="5400000" scaled="0"/>
        </a:gradFill>
        <a:ln w="6350" cap="flat" cmpd="sng" algn="ctr">
          <a:solidFill>
            <a:schemeClr val="accent5">
              <a:hueOff val="16877230"/>
              <a:satOff val="0"/>
              <a:lumOff val="2941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0EF96E6-AC48-44B4-8008-35E40EEE92FD}">
      <dsp:nvSpPr>
        <dsp:cNvPr id="0" name=""/>
        <dsp:cNvSpPr/>
      </dsp:nvSpPr>
      <dsp:spPr>
        <a:xfrm>
          <a:off x="2006797" y="3213985"/>
          <a:ext cx="237544" cy="237253"/>
        </a:xfrm>
        <a:prstGeom prst="donut">
          <a:avLst>
            <a:gd name="adj" fmla="val 7460"/>
          </a:avLst>
        </a:prstGeom>
        <a:gradFill rotWithShape="0">
          <a:gsLst>
            <a:gs pos="0">
              <a:schemeClr val="accent5">
                <a:hueOff val="19690102"/>
                <a:satOff val="0"/>
                <a:lumOff val="34314"/>
                <a:alphaOff val="0"/>
                <a:satMod val="103000"/>
                <a:lumMod val="102000"/>
                <a:tint val="94000"/>
              </a:schemeClr>
            </a:gs>
            <a:gs pos="50000">
              <a:schemeClr val="accent5">
                <a:hueOff val="19690102"/>
                <a:satOff val="0"/>
                <a:lumOff val="34314"/>
                <a:alphaOff val="0"/>
                <a:satMod val="110000"/>
                <a:lumMod val="100000"/>
                <a:shade val="100000"/>
              </a:schemeClr>
            </a:gs>
            <a:gs pos="100000">
              <a:schemeClr val="accent5">
                <a:hueOff val="19690102"/>
                <a:satOff val="0"/>
                <a:lumOff val="34314"/>
                <a:alphaOff val="0"/>
                <a:lumMod val="99000"/>
                <a:satMod val="120000"/>
                <a:shade val="78000"/>
              </a:schemeClr>
            </a:gs>
          </a:gsLst>
          <a:lin ang="5400000" scaled="0"/>
        </a:gradFill>
        <a:ln w="6350" cap="flat" cmpd="sng" algn="ctr">
          <a:solidFill>
            <a:schemeClr val="accent5">
              <a:hueOff val="19690102"/>
              <a:satOff val="0"/>
              <a:lumOff val="3431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57EE14B-3D9E-4EB4-B6EF-E33BA70ED226}">
      <dsp:nvSpPr>
        <dsp:cNvPr id="0" name=""/>
        <dsp:cNvSpPr/>
      </dsp:nvSpPr>
      <dsp:spPr>
        <a:xfrm>
          <a:off x="2594342" y="598439"/>
          <a:ext cx="597769" cy="597633"/>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A384A24-17BA-47BE-B2FE-8B8E33527CFC}">
      <dsp:nvSpPr>
        <dsp:cNvPr id="0" name=""/>
        <dsp:cNvSpPr/>
      </dsp:nvSpPr>
      <dsp:spPr>
        <a:xfrm>
          <a:off x="3877081" y="1468967"/>
          <a:ext cx="2136694" cy="69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l" defTabSz="889000">
            <a:lnSpc>
              <a:spcPct val="90000"/>
            </a:lnSpc>
            <a:spcBef>
              <a:spcPct val="0"/>
            </a:spcBef>
            <a:spcAft>
              <a:spcPct val="35000"/>
            </a:spcAft>
            <a:buNone/>
          </a:pPr>
          <a:r>
            <a:rPr lang="es-ES" sz="2000" b="1" kern="1200" dirty="0"/>
            <a:t>A </a:t>
          </a:r>
          <a:r>
            <a:rPr lang="es-ES" sz="2000" b="1" kern="1200" dirty="0" err="1"/>
            <a:t>blind</a:t>
          </a:r>
          <a:r>
            <a:rPr lang="es-ES" sz="2000" b="1" kern="1200" dirty="0"/>
            <a:t> </a:t>
          </a:r>
          <a:r>
            <a:rPr lang="es-ES" sz="2000" b="1" kern="1200" dirty="0" err="1"/>
            <a:t>beggar</a:t>
          </a:r>
          <a:r>
            <a:rPr lang="es-ES" sz="2000" b="1" kern="1200" dirty="0"/>
            <a:t>   (Mark 10:46, 52)</a:t>
          </a:r>
        </a:p>
      </dsp:txBody>
      <dsp:txXfrm>
        <a:off x="3877081" y="1468967"/>
        <a:ext cx="2136694" cy="695198"/>
      </dsp:txXfrm>
    </dsp:sp>
    <dsp:sp modelId="{0077D512-CB18-4401-862A-B65E6E0F6260}">
      <dsp:nvSpPr>
        <dsp:cNvPr id="0" name=""/>
        <dsp:cNvSpPr/>
      </dsp:nvSpPr>
      <dsp:spPr>
        <a:xfrm>
          <a:off x="0" y="2525626"/>
          <a:ext cx="2136694" cy="664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s-ES" sz="2000" b="1" kern="1200" dirty="0"/>
            <a:t>A </a:t>
          </a:r>
          <a:r>
            <a:rPr lang="es-ES" sz="2000" b="1" kern="1200" dirty="0" err="1"/>
            <a:t>leper</a:t>
          </a:r>
          <a:br>
            <a:rPr lang="es-ES" sz="2000" b="1" kern="1200" dirty="0"/>
          </a:br>
          <a:r>
            <a:rPr lang="es-ES" sz="2000" b="1" kern="1200" dirty="0"/>
            <a:t>(Mt. 8:2-3)</a:t>
          </a:r>
        </a:p>
      </dsp:txBody>
      <dsp:txXfrm>
        <a:off x="0" y="2525626"/>
        <a:ext cx="2136694" cy="664597"/>
      </dsp:txXfrm>
    </dsp:sp>
    <dsp:sp modelId="{0E9A3E88-F807-47B7-A9F8-7D536DE6D786}">
      <dsp:nvSpPr>
        <dsp:cNvPr id="0" name=""/>
        <dsp:cNvSpPr/>
      </dsp:nvSpPr>
      <dsp:spPr>
        <a:xfrm>
          <a:off x="79381" y="1468967"/>
          <a:ext cx="2136694" cy="86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s-ES" sz="2000" b="1" kern="1200" dirty="0"/>
            <a:t>A pagan soldier  </a:t>
          </a:r>
          <a:r>
            <a:rPr lang="it-IT" sz="2000" b="1" kern="1200" dirty="0"/>
            <a:t>(Mt. 8:5, 13)</a:t>
          </a:r>
          <a:endParaRPr lang="es-ES" sz="2000" b="1" kern="1200" dirty="0"/>
        </a:p>
      </dsp:txBody>
      <dsp:txXfrm>
        <a:off x="79381" y="1468967"/>
        <a:ext cx="2136694" cy="864048"/>
      </dsp:txXfrm>
    </dsp:sp>
    <dsp:sp modelId="{9AA7A450-52F2-4747-A8C0-ED52BCBEAE23}">
      <dsp:nvSpPr>
        <dsp:cNvPr id="0" name=""/>
        <dsp:cNvSpPr/>
      </dsp:nvSpPr>
      <dsp:spPr>
        <a:xfrm>
          <a:off x="265808" y="598439"/>
          <a:ext cx="2136694" cy="59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s-ES" sz="2000" b="1" kern="1200" dirty="0"/>
            <a:t>A foreigner </a:t>
          </a:r>
          <a:r>
            <a:rPr lang="es-ES" sz="2000" b="1" kern="1200" dirty="0" err="1"/>
            <a:t>woman</a:t>
          </a:r>
          <a:br>
            <a:rPr lang="es-ES" sz="2000" b="1" kern="1200" dirty="0"/>
          </a:br>
          <a:r>
            <a:rPr lang="es-ES" sz="2000" b="1" kern="1200" dirty="0"/>
            <a:t>(Mt. 15:22, 28)</a:t>
          </a:r>
        </a:p>
      </dsp:txBody>
      <dsp:txXfrm>
        <a:off x="265808" y="598439"/>
        <a:ext cx="2136694" cy="597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B071-E598-46DC-865A-82AAD18321B6}">
      <dsp:nvSpPr>
        <dsp:cNvPr id="0" name=""/>
        <dsp:cNvSpPr/>
      </dsp:nvSpPr>
      <dsp:spPr>
        <a:xfrm>
          <a:off x="1424062" y="2209169"/>
          <a:ext cx="1439697" cy="144008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E24E8F9-3734-4EDD-9714-682BC21E5079}">
      <dsp:nvSpPr>
        <dsp:cNvPr id="0" name=""/>
        <dsp:cNvSpPr/>
      </dsp:nvSpPr>
      <dsp:spPr>
        <a:xfrm>
          <a:off x="2285215" y="1258429"/>
          <a:ext cx="427579" cy="427343"/>
        </a:xfrm>
        <a:prstGeom prst="donut">
          <a:avLst>
            <a:gd name="adj" fmla="val 746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09782CB-08A7-4122-BD5A-372FFFE327F9}">
      <dsp:nvSpPr>
        <dsp:cNvPr id="0" name=""/>
        <dsp:cNvSpPr/>
      </dsp:nvSpPr>
      <dsp:spPr>
        <a:xfrm>
          <a:off x="1479388" y="2264612"/>
          <a:ext cx="1329645" cy="132919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82B8448-CF44-4D57-A6E4-1A5C3259D369}">
      <dsp:nvSpPr>
        <dsp:cNvPr id="0" name=""/>
        <dsp:cNvSpPr/>
      </dsp:nvSpPr>
      <dsp:spPr>
        <a:xfrm>
          <a:off x="2968399" y="2481344"/>
          <a:ext cx="753526" cy="75316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5E064F-B046-48FE-9E75-F057C6930768}">
      <dsp:nvSpPr>
        <dsp:cNvPr id="0" name=""/>
        <dsp:cNvSpPr/>
      </dsp:nvSpPr>
      <dsp:spPr>
        <a:xfrm>
          <a:off x="3012901" y="2525626"/>
          <a:ext cx="664522" cy="664597"/>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51483B-63F7-44F9-9393-21DB097E5712}">
      <dsp:nvSpPr>
        <dsp:cNvPr id="0" name=""/>
        <dsp:cNvSpPr/>
      </dsp:nvSpPr>
      <dsp:spPr>
        <a:xfrm>
          <a:off x="2673724" y="1417844"/>
          <a:ext cx="965812" cy="96593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268E258-433D-482A-BD3A-A7425EC09DAE}">
      <dsp:nvSpPr>
        <dsp:cNvPr id="0" name=""/>
        <dsp:cNvSpPr/>
      </dsp:nvSpPr>
      <dsp:spPr>
        <a:xfrm>
          <a:off x="3377492" y="148849"/>
          <a:ext cx="316324" cy="316457"/>
        </a:xfrm>
        <a:prstGeom prst="donut">
          <a:avLst>
            <a:gd name="adj" fmla="val 746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8705F3A-12CC-42B2-BF10-560BF2EC8628}">
      <dsp:nvSpPr>
        <dsp:cNvPr id="0" name=""/>
        <dsp:cNvSpPr/>
      </dsp:nvSpPr>
      <dsp:spPr>
        <a:xfrm>
          <a:off x="3760466" y="69644"/>
          <a:ext cx="158162" cy="158408"/>
        </a:xfrm>
        <a:prstGeom prst="donut">
          <a:avLst>
            <a:gd name="adj" fmla="val 746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20EE27B-6E68-420A-A516-6DA551A2A5DF}">
      <dsp:nvSpPr>
        <dsp:cNvPr id="0" name=""/>
        <dsp:cNvSpPr/>
      </dsp:nvSpPr>
      <dsp:spPr>
        <a:xfrm>
          <a:off x="2724841" y="1468967"/>
          <a:ext cx="864179" cy="864048"/>
        </a:xfrm>
        <a:prstGeom prst="ellipse">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20A1226-AEB5-419B-A37B-81C11CB932C3}">
      <dsp:nvSpPr>
        <dsp:cNvPr id="0" name=""/>
        <dsp:cNvSpPr/>
      </dsp:nvSpPr>
      <dsp:spPr>
        <a:xfrm>
          <a:off x="2518784" y="330830"/>
          <a:ext cx="1013031" cy="101310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A911219-21A7-400B-B6DF-4BAEF44A4176}">
      <dsp:nvSpPr>
        <dsp:cNvPr id="0" name=""/>
        <dsp:cNvSpPr/>
      </dsp:nvSpPr>
      <dsp:spPr>
        <a:xfrm>
          <a:off x="3561377" y="3376878"/>
          <a:ext cx="237544" cy="237253"/>
        </a:xfrm>
        <a:prstGeom prst="donut">
          <a:avLst>
            <a:gd name="adj" fmla="val 746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124AA46-2333-449A-B6F7-E3CDA1B7ED21}">
      <dsp:nvSpPr>
        <dsp:cNvPr id="0" name=""/>
        <dsp:cNvSpPr/>
      </dsp:nvSpPr>
      <dsp:spPr>
        <a:xfrm>
          <a:off x="2578162" y="390522"/>
          <a:ext cx="894274" cy="894071"/>
        </a:xfrm>
        <a:prstGeom prst="ellipse">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A384A24-17BA-47BE-B2FE-8B8E33527CFC}">
      <dsp:nvSpPr>
        <dsp:cNvPr id="0" name=""/>
        <dsp:cNvSpPr/>
      </dsp:nvSpPr>
      <dsp:spPr>
        <a:xfrm>
          <a:off x="0" y="1468967"/>
          <a:ext cx="2136694" cy="695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r" defTabSz="889000">
            <a:lnSpc>
              <a:spcPct val="90000"/>
            </a:lnSpc>
            <a:spcBef>
              <a:spcPct val="0"/>
            </a:spcBef>
            <a:spcAft>
              <a:spcPct val="35000"/>
            </a:spcAft>
            <a:buNone/>
          </a:pPr>
          <a:r>
            <a:rPr lang="es-ES" sz="2000" b="1" kern="1200" dirty="0" err="1"/>
            <a:t>His</a:t>
          </a:r>
          <a:r>
            <a:rPr lang="es-ES" sz="2000" b="1" kern="1200" dirty="0"/>
            <a:t> </a:t>
          </a:r>
          <a:r>
            <a:rPr lang="es-ES" sz="2000" b="1" kern="1200" dirty="0" err="1"/>
            <a:t>hometown</a:t>
          </a:r>
          <a:r>
            <a:rPr lang="es-ES" sz="2000" b="1" kern="1200" dirty="0"/>
            <a:t>    (Mark 6:1, 5-6)</a:t>
          </a:r>
        </a:p>
      </dsp:txBody>
      <dsp:txXfrm>
        <a:off x="0" y="1468967"/>
        <a:ext cx="2136694" cy="695198"/>
      </dsp:txXfrm>
    </dsp:sp>
    <dsp:sp modelId="{2CD84FA2-777B-4C30-BF8F-3973AC1DF4F0}">
      <dsp:nvSpPr>
        <dsp:cNvPr id="0" name=""/>
        <dsp:cNvSpPr/>
      </dsp:nvSpPr>
      <dsp:spPr>
        <a:xfrm>
          <a:off x="3877081" y="2525626"/>
          <a:ext cx="2136694" cy="664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Cities</a:t>
          </a:r>
          <a:r>
            <a:rPr lang="es-ES" sz="2000" b="1" kern="1200" dirty="0"/>
            <a:t> </a:t>
          </a:r>
          <a:r>
            <a:rPr lang="es-ES" sz="2000" b="1" kern="1200" dirty="0" err="1"/>
            <a:t>where</a:t>
          </a:r>
          <a:r>
            <a:rPr lang="es-ES" sz="2000" b="1" kern="1200" dirty="0"/>
            <a:t> he </a:t>
          </a:r>
          <a:r>
            <a:rPr lang="es-ES" sz="2000" b="1" kern="1200" dirty="0" err="1"/>
            <a:t>preached</a:t>
          </a:r>
          <a:br>
            <a:rPr lang="es-ES" sz="2000" b="1" kern="1200" dirty="0"/>
          </a:br>
          <a:r>
            <a:rPr lang="es-ES" sz="2000" b="1" kern="1200" dirty="0"/>
            <a:t>(Mt. 11:21-23)</a:t>
          </a:r>
        </a:p>
      </dsp:txBody>
      <dsp:txXfrm>
        <a:off x="3877081" y="2525626"/>
        <a:ext cx="2136694" cy="664597"/>
      </dsp:txXfrm>
    </dsp:sp>
    <dsp:sp modelId="{0EBD29D6-0DEC-445C-9B68-46D53EDF0C6F}">
      <dsp:nvSpPr>
        <dsp:cNvPr id="0" name=""/>
        <dsp:cNvSpPr/>
      </dsp:nvSpPr>
      <dsp:spPr>
        <a:xfrm>
          <a:off x="3798300" y="1468967"/>
          <a:ext cx="2136694" cy="86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His</a:t>
          </a:r>
          <a:r>
            <a:rPr lang="es-ES" sz="2000" b="1" kern="1200" dirty="0"/>
            <a:t> </a:t>
          </a:r>
          <a:r>
            <a:rPr lang="es-ES" sz="2000" b="1" kern="1200" dirty="0" err="1"/>
            <a:t>listeners</a:t>
          </a:r>
          <a:br>
            <a:rPr lang="es-ES" sz="2000" b="1" kern="1200" dirty="0"/>
          </a:br>
          <a:r>
            <a:rPr lang="es-ES" sz="2000" b="1" kern="1200" dirty="0"/>
            <a:t>(Mt. 6:30)</a:t>
          </a:r>
        </a:p>
      </dsp:txBody>
      <dsp:txXfrm>
        <a:off x="3798300" y="1468967"/>
        <a:ext cx="2136694" cy="864048"/>
      </dsp:txXfrm>
    </dsp:sp>
    <dsp:sp modelId="{371035D7-50B5-4DA5-9976-B7F6CE6AA141}">
      <dsp:nvSpPr>
        <dsp:cNvPr id="0" name=""/>
        <dsp:cNvSpPr/>
      </dsp:nvSpPr>
      <dsp:spPr>
        <a:xfrm>
          <a:off x="3611272" y="598439"/>
          <a:ext cx="2136694" cy="597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s-ES" sz="2000" b="1" kern="1200" dirty="0" err="1"/>
            <a:t>His</a:t>
          </a:r>
          <a:r>
            <a:rPr lang="es-ES" sz="2000" b="1" kern="1200" dirty="0"/>
            <a:t> </a:t>
          </a:r>
          <a:r>
            <a:rPr lang="es-ES" sz="2000" b="1" kern="1200" dirty="0" err="1"/>
            <a:t>apostles</a:t>
          </a:r>
          <a:br>
            <a:rPr lang="es-ES" sz="2000" b="1" kern="1200" dirty="0"/>
          </a:br>
          <a:r>
            <a:rPr lang="es-ES" sz="2000" b="1" kern="1200" dirty="0"/>
            <a:t>(Mt. 8:26)</a:t>
          </a:r>
        </a:p>
      </dsp:txBody>
      <dsp:txXfrm>
        <a:off x="3611272" y="598439"/>
        <a:ext cx="2136694" cy="597633"/>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C3D378-E202-8CBF-E701-34190454D6D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4F908E-DCDA-C4FF-93FF-DD39A2F8D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D0C3956-C456-DCA2-A5EE-C3EB5A47AF5D}"/>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C00566CC-6C46-E277-F130-703A17D065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22F2C-996F-9FBE-2BA2-7BFB51BA999C}"/>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335192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D3D33-8080-232C-3548-7F2C521959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839CA5-C72E-2AD9-3224-4DD1074142E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FB5DB50-E242-38BF-374F-6C07203DEDB6}"/>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1ECC87E7-1582-2184-E46B-D2F5ABF477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5D5FBA-5245-DD49-4202-04D0D4D1FE2B}"/>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727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F382ED-C6BF-CB8C-BB0D-F1389AAC5B5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B0FDE3-50BF-28EF-4A26-733F83C8A2C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C52BA6-FFFE-9BF3-943A-5E0D1720807A}"/>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0D9C19F0-753E-0C3C-E1DB-2A99DCBCD1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B9ED05-9CC4-AFB1-8C53-B573115127C2}"/>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38705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74B7E-B184-8A17-8112-78E5D686DB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5569C89-C074-A722-B85E-75B254E65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3E209B7-705C-51A2-6357-8F4DA964F8D5}"/>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3367E300-571D-09FF-FEC1-4E7005CBB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1A5635-3CF2-54B3-9EAD-335BAE308B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86831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DDEAC-0914-037A-79C2-94D216AC05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3BFCEC-BE17-CD98-34E5-1E8FC07C06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18D5-25CC-FBF6-8126-2273A7276B88}"/>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FB25209B-8EBF-F6D4-D189-922329C26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291322-5D69-D98C-54C1-2D50A1D6F74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8246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2316-7347-9CFD-E4A6-AE0D0AFD8B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7BBDB5-07E5-C120-7E4D-FFACE59B5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CD9E69-B16C-5468-8E22-A6327122CDC1}"/>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46150F65-E753-1DB6-12E4-44D9F4D62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572FF3-9C03-7DAB-CC24-75B0E59EA711}"/>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1302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06B5B-2D94-0DF2-688D-C8953FC85E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DDBC67-7C88-76EA-995F-0155E75233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0648E5-A645-CA00-F960-276D7BABAB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2747BA-E068-AC20-8E36-C475A22647DE}"/>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6" name="Marcador de pie de página 5">
            <a:extLst>
              <a:ext uri="{FF2B5EF4-FFF2-40B4-BE49-F238E27FC236}">
                <a16:creationId xmlns:a16="http://schemas.microsoft.com/office/drawing/2014/main" id="{5D9900D2-F503-025F-76AC-4A439C635E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489D114-7C93-7F34-BF41-A3FB1FB851A6}"/>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51358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7AFB7-0617-0BFB-EFFF-ADC7C9760EF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44E962-E83A-DE67-AECB-892609A04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AA3A1E-2B77-778A-DB16-A01746FA14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8D0D4A2-68BB-86D1-6FEE-DC7F36241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E9555F-2DD5-9CA4-3904-6D715D58B0D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CE7578-4BC4-1B0F-1839-5AF8BC23E576}"/>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8" name="Marcador de pie de página 7">
            <a:extLst>
              <a:ext uri="{FF2B5EF4-FFF2-40B4-BE49-F238E27FC236}">
                <a16:creationId xmlns:a16="http://schemas.microsoft.com/office/drawing/2014/main" id="{1EA23556-34A2-87B3-E651-DB23DD16B0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D7E062-1B8E-B1B2-B604-ADB60AA7A540}"/>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07339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06BF8-DA38-E1CB-7025-88CF95C9E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3DFE30-DBD1-EA94-0B98-888845FAF5FE}"/>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4" name="Marcador de pie de página 3">
            <a:extLst>
              <a:ext uri="{FF2B5EF4-FFF2-40B4-BE49-F238E27FC236}">
                <a16:creationId xmlns:a16="http://schemas.microsoft.com/office/drawing/2014/main" id="{422CD81A-830F-115C-9538-D23E26A026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83488D8-6B2A-6ACA-DB1A-37F4E8AB842A}"/>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7702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1380F4-EB0D-06B3-16D4-42D382C98D85}"/>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3" name="Marcador de pie de página 2">
            <a:extLst>
              <a:ext uri="{FF2B5EF4-FFF2-40B4-BE49-F238E27FC236}">
                <a16:creationId xmlns:a16="http://schemas.microsoft.com/office/drawing/2014/main" id="{D17C8C73-01EF-5D61-3418-B4035BA6B8B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A56A64-C68C-4B47-7D09-B85B5C6B25AE}"/>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28896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A6AA4-CBFD-A04C-C24F-9D2EC21E0D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E33F45-3354-ED7C-12F2-04871D19D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D7BCE4C-332C-E937-A986-BD798715F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13C7E3-7252-BA47-A163-82CAF4CA1334}"/>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6" name="Marcador de pie de página 5">
            <a:extLst>
              <a:ext uri="{FF2B5EF4-FFF2-40B4-BE49-F238E27FC236}">
                <a16:creationId xmlns:a16="http://schemas.microsoft.com/office/drawing/2014/main" id="{E4A781CC-813A-5009-12EB-389E858211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57288-8FC1-67D5-85EA-001CE5277EFD}"/>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0782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8CF4B-2EFD-7917-93BC-44F221F57C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5CB2E39-1154-2147-4309-16E4C96BBD6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A76B7A-FE48-33F0-4539-850AE2F3F8AF}"/>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D7F70EF8-3A3B-E979-6095-7CC85D448E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F931E7-EABB-53B0-000E-04B3B1612CAB}"/>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7692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C48D0-2944-AD1D-61D0-ADE8D619C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C2DA16D-680E-8D2F-92EE-22EF34146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D232500-C7BF-FD53-BEA0-CAF49471F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510196-46AA-CA01-DE1C-E9971FAABAC9}"/>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6" name="Marcador de pie de página 5">
            <a:extLst>
              <a:ext uri="{FF2B5EF4-FFF2-40B4-BE49-F238E27FC236}">
                <a16:creationId xmlns:a16="http://schemas.microsoft.com/office/drawing/2014/main" id="{63DDB716-C188-63FB-68F4-B391845952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033FC-4053-4DC8-7FEE-611E2764C8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410241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AEE3C-B130-3295-B345-44BA47BACB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1CB951-AD06-D03A-CE4C-9D29B4F2C3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5663B-B86A-82DF-F8BD-E99219CE7CF4}"/>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7BAE7864-C418-E6F6-C240-C2E5C807D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0F17E4-A92A-FE0C-7B6C-10E2A7B9E9D3}"/>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08137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7CAC7A-27F0-D8D8-32FD-2716181F32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7F4045-251A-5EE6-AF5C-16E528BA2A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97076F-EE26-8BCC-3F26-C181639B0B86}"/>
              </a:ext>
            </a:extLst>
          </p:cNvPr>
          <p:cNvSpPr>
            <a:spLocks noGrp="1"/>
          </p:cNvSpPr>
          <p:nvPr>
            <p:ph type="dt" sz="half" idx="10"/>
          </p:nvPr>
        </p:nvSpPr>
        <p:spPr/>
        <p:txBody>
          <a:body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BA66FF21-91BB-A37A-1648-A1F7FEB69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0A03F-B3FF-708C-5BFE-0C7A060520C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01664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890883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95249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23738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929445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213419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358398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60371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12FBEC-0540-20E4-F131-85A99EF78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382216-2C0A-B108-54BC-687F05CF0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99B3F56-BC96-F87B-1F98-8185241587C0}"/>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271E4D62-739E-A13C-A169-358DB4DE4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C6D89-9845-F53E-1AB1-89158C43B25E}"/>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16555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64036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231613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861917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80821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61D9-DF87-C98C-EABE-37BB26EB799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035FC9-F876-CB4C-A5ED-CC0BC31D01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E54DFA-F569-4F40-E2A6-2326B5C1A5D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E6D750-4D1E-C554-7A5F-5B88AE9B0F06}"/>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6" name="Marcador de pie de página 5">
            <a:extLst>
              <a:ext uri="{FF2B5EF4-FFF2-40B4-BE49-F238E27FC236}">
                <a16:creationId xmlns:a16="http://schemas.microsoft.com/office/drawing/2014/main" id="{CD998651-C114-8924-12C3-C8396B27289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2653266-2CA5-70EE-6444-A19AEA84942D}"/>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251553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8EA167-1A2D-C89E-F219-AFFCBAED9F7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F0648F-D062-989B-36FA-3E2238484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5BCAEBD-F8B5-E7E1-FD9D-666C4972376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7CCA690-9799-98D1-56B0-533D2E1A8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92B34E3-A088-A760-40C3-D6CFE6C25BB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23F47C-95CB-D37E-D852-9A2A53F6BD42}"/>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8" name="Marcador de pie de página 7">
            <a:extLst>
              <a:ext uri="{FF2B5EF4-FFF2-40B4-BE49-F238E27FC236}">
                <a16:creationId xmlns:a16="http://schemas.microsoft.com/office/drawing/2014/main" id="{21F1AF53-27FE-997E-F6F0-2D0FA14FCD7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1A63AB3-76D4-C3F4-0940-0D968B65FA3A}"/>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41856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6F7D66-2D81-33BF-17D6-0FDAEF214E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84C0A23-74C1-7DB1-68F1-447C35E5577B}"/>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4" name="Marcador de pie de página 3">
            <a:extLst>
              <a:ext uri="{FF2B5EF4-FFF2-40B4-BE49-F238E27FC236}">
                <a16:creationId xmlns:a16="http://schemas.microsoft.com/office/drawing/2014/main" id="{1D6FDDA2-D7C5-3588-7E24-50A47680681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73E0AF1-59AA-D526-7EB6-70A543A1D3A8}"/>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11915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5DE7086-D503-D097-4C5F-BBB82FA33891}"/>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3" name="Marcador de pie de página 2">
            <a:extLst>
              <a:ext uri="{FF2B5EF4-FFF2-40B4-BE49-F238E27FC236}">
                <a16:creationId xmlns:a16="http://schemas.microsoft.com/office/drawing/2014/main" id="{D75BE071-7081-1EF2-F863-BF1E14F6BB7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908D685-8145-6BDC-0213-52F338E66647}"/>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34443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26D2E4-420A-4120-C555-DBA3392C8C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7566A5-3839-2E83-42F1-D326A09F36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B49905D-6C46-CCF1-4E54-5A49D4927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37E31D-C56B-D8F8-E415-42393815B5AB}"/>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6" name="Marcador de pie de página 5">
            <a:extLst>
              <a:ext uri="{FF2B5EF4-FFF2-40B4-BE49-F238E27FC236}">
                <a16:creationId xmlns:a16="http://schemas.microsoft.com/office/drawing/2014/main" id="{171EAD0E-B629-3223-4957-AAEE67D71D7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8E7824-E9FD-297E-D244-5D925E20DEFC}"/>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15648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B8841-6F73-46E6-37B4-81774DDEC98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459919-88F3-D998-6336-6F06AA08B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B4ED6F3-83C9-8DA1-8F60-D946E0A5B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ADC541-9D19-B366-D2B8-BA41FE97E9D8}"/>
              </a:ext>
            </a:extLst>
          </p:cNvPr>
          <p:cNvSpPr>
            <a:spLocks noGrp="1"/>
          </p:cNvSpPr>
          <p:nvPr>
            <p:ph type="dt" sz="half" idx="10"/>
          </p:nvPr>
        </p:nvSpPr>
        <p:spPr/>
        <p:txBody>
          <a:bodyPr/>
          <a:lstStyle/>
          <a:p>
            <a:fld id="{824BC1CB-769C-46FC-81FB-6A13AAA616D5}" type="datetimeFigureOut">
              <a:rPr lang="es-ES" smtClean="0"/>
              <a:t>04/12/2023</a:t>
            </a:fld>
            <a:endParaRPr lang="es-ES"/>
          </a:p>
        </p:txBody>
      </p:sp>
      <p:sp>
        <p:nvSpPr>
          <p:cNvPr id="6" name="Marcador de pie de página 5">
            <a:extLst>
              <a:ext uri="{FF2B5EF4-FFF2-40B4-BE49-F238E27FC236}">
                <a16:creationId xmlns:a16="http://schemas.microsoft.com/office/drawing/2014/main" id="{B553AE0F-61F8-1A05-8B62-A5C865A8A4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56D97F-8125-6CFA-E9C8-5CC90A59B7B3}"/>
              </a:ext>
            </a:extLst>
          </p:cNvPr>
          <p:cNvSpPr>
            <a:spLocks noGrp="1"/>
          </p:cNvSpPr>
          <p:nvPr>
            <p:ph type="sldNum" sz="quarter" idx="12"/>
          </p:nvPr>
        </p:nvSpPr>
        <p:spPr/>
        <p:txBody>
          <a:bodyPr/>
          <a:lstStyle/>
          <a:p>
            <a:fld id="{4CE35639-261B-4DB3-BAB0-0266AA080071}" type="slidenum">
              <a:rPr lang="es-ES" smtClean="0"/>
              <a:t>‹Nº›</a:t>
            </a:fld>
            <a:endParaRPr lang="es-ES"/>
          </a:p>
        </p:txBody>
      </p:sp>
    </p:spTree>
    <p:extLst>
      <p:ext uri="{BB962C8B-B14F-4D97-AF65-F5344CB8AC3E}">
        <p14:creationId xmlns:p14="http://schemas.microsoft.com/office/powerpoint/2010/main" val="36164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3E5D97D-1B9B-7284-9275-C22480802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8D8A0C-11DE-668F-93DC-44C19C36C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B2BFB5-FD93-E0F8-58A7-64513E51A8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BC1CB-769C-46FC-81FB-6A13AAA616D5}" type="datetimeFigureOut">
              <a:rPr lang="es-ES" smtClean="0"/>
              <a:t>04/12/2023</a:t>
            </a:fld>
            <a:endParaRPr lang="es-ES"/>
          </a:p>
        </p:txBody>
      </p:sp>
      <p:sp>
        <p:nvSpPr>
          <p:cNvPr id="5" name="Marcador de pie de página 4">
            <a:extLst>
              <a:ext uri="{FF2B5EF4-FFF2-40B4-BE49-F238E27FC236}">
                <a16:creationId xmlns:a16="http://schemas.microsoft.com/office/drawing/2014/main" id="{B2A99DCF-8001-7248-D4BA-E4CB0DF1E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314C579-5861-9778-BB90-A9919E1405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35639-261B-4DB3-BAB0-0266AA080071}" type="slidenum">
              <a:rPr lang="es-ES" smtClean="0"/>
              <a:t>‹Nº›</a:t>
            </a:fld>
            <a:endParaRPr lang="es-ES"/>
          </a:p>
        </p:txBody>
      </p:sp>
    </p:spTree>
    <p:extLst>
      <p:ext uri="{BB962C8B-B14F-4D97-AF65-F5344CB8AC3E}">
        <p14:creationId xmlns:p14="http://schemas.microsoft.com/office/powerpoint/2010/main" val="310957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C87487-7288-B810-06D3-7C6F690A8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0B9E1C6-025D-2B8F-765C-9F2B823D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EC17C1-AB7B-868B-D704-8D346B498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D6FB-265D-4B1A-A69C-FC83469BF37A}" type="datetimeFigureOut">
              <a:rPr lang="es-ES" smtClean="0"/>
              <a:t>04/12/2023</a:t>
            </a:fld>
            <a:endParaRPr lang="es-ES"/>
          </a:p>
        </p:txBody>
      </p:sp>
      <p:sp>
        <p:nvSpPr>
          <p:cNvPr id="5" name="Marcador de pie de página 4">
            <a:extLst>
              <a:ext uri="{FF2B5EF4-FFF2-40B4-BE49-F238E27FC236}">
                <a16:creationId xmlns:a16="http://schemas.microsoft.com/office/drawing/2014/main" id="{27FB422D-60B4-61C2-894B-A4F3BA062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C3CB2EF-8371-D3D2-5B03-E96EB6640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1CE7F-0C58-4940-9C19-2857A5749B68}" type="slidenum">
              <a:rPr lang="es-ES" smtClean="0"/>
              <a:t>‹Nº›</a:t>
            </a:fld>
            <a:endParaRPr lang="es-ES"/>
          </a:p>
        </p:txBody>
      </p:sp>
    </p:spTree>
    <p:extLst>
      <p:ext uri="{BB962C8B-B14F-4D97-AF65-F5344CB8AC3E}">
        <p14:creationId xmlns:p14="http://schemas.microsoft.com/office/powerpoint/2010/main" val="3093618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89AF3-E621-40E7-A387-C6F602C533B9}" type="datetimeFigureOut">
              <a:rPr lang="es-ES" smtClean="0"/>
              <a:t>04/12/2023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3236805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1.jpeg"/><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41.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1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5285232"/>
            <a:ext cx="12191998" cy="157126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 y="5267843"/>
            <a:ext cx="6204143" cy="1588657"/>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9269" y="5267842"/>
            <a:ext cx="12201266" cy="1588657"/>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6213410" y="5266342"/>
            <a:ext cx="5983224" cy="1590157"/>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4635" y="5283732"/>
            <a:ext cx="12194550" cy="1170680"/>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4834054">
            <a:off x="4892722" y="252848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n 8" descr="Un grupo de personas en medio de una ciudad&#10;&#10;Descripción generada automáticamente">
            <a:extLst>
              <a:ext uri="{FF2B5EF4-FFF2-40B4-BE49-F238E27FC236}">
                <a16:creationId xmlns:a16="http://schemas.microsoft.com/office/drawing/2014/main" id="{8B916DF9-0BC5-292D-6747-AED5F80BCE6D}"/>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20" y="654"/>
            <a:ext cx="8115280" cy="5412593"/>
          </a:xfrm>
          <a:prstGeom prst="rect">
            <a:avLst/>
          </a:prstGeom>
        </p:spPr>
      </p:pic>
      <p:pic>
        <p:nvPicPr>
          <p:cNvPr id="13" name="Imagen 12" descr="Un grupo de personas caminando en la calle junto a una persona&#10;&#10;Descripción generada automáticamente">
            <a:extLst>
              <a:ext uri="{FF2B5EF4-FFF2-40B4-BE49-F238E27FC236}">
                <a16:creationId xmlns:a16="http://schemas.microsoft.com/office/drawing/2014/main" id="{447D4FB6-E9CD-B225-7869-E06E3A62FC9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6208776" y="-6"/>
            <a:ext cx="5983224" cy="5412856"/>
          </a:xfrm>
          <a:prstGeom prst="rect">
            <a:avLst/>
          </a:prstGeom>
        </p:spPr>
      </p:pic>
      <p:cxnSp>
        <p:nvCxnSpPr>
          <p:cNvPr id="5" name="Conector recto 4">
            <a:extLst>
              <a:ext uri="{FF2B5EF4-FFF2-40B4-BE49-F238E27FC236}">
                <a16:creationId xmlns:a16="http://schemas.microsoft.com/office/drawing/2014/main" id="{54820EC4-CAE9-80B4-0B49-826C5C7D8AB0}"/>
              </a:ext>
            </a:extLst>
          </p:cNvPr>
          <p:cNvCxnSpPr>
            <a:cxnSpLocks/>
          </p:cNvCxnSpPr>
          <p:nvPr/>
        </p:nvCxnSpPr>
        <p:spPr>
          <a:xfrm>
            <a:off x="6204142" y="-6"/>
            <a:ext cx="4634" cy="5412856"/>
          </a:xfrm>
          <a:prstGeom prst="line">
            <a:avLst/>
          </a:prstGeom>
          <a:ln w="187325" cmpd="sng">
            <a:solidFill>
              <a:schemeClr val="accent4">
                <a:lumMod val="60000"/>
                <a:lumOff val="40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B6CD6CE9-DE68-800D-F571-16AC3BBBFB0D}"/>
              </a:ext>
            </a:extLst>
          </p:cNvPr>
          <p:cNvCxnSpPr>
            <a:cxnSpLocks noGrp="1" noRot="1" noMove="1" noResize="1" noEditPoints="1" noAdjustHandles="1" noChangeArrowheads="1" noChangeShapeType="1"/>
          </p:cNvCxnSpPr>
          <p:nvPr/>
        </p:nvCxnSpPr>
        <p:spPr>
          <a:xfrm flipH="1">
            <a:off x="-9269" y="5412850"/>
            <a:ext cx="12199184" cy="0"/>
          </a:xfrm>
          <a:prstGeom prst="line">
            <a:avLst/>
          </a:prstGeom>
          <a:ln w="120650" cmpd="sng">
            <a:solidFill>
              <a:schemeClr val="accent4">
                <a:lumMod val="60000"/>
                <a:lumOff val="40000"/>
              </a:schemeClr>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A9ED659-180B-1E68-B47A-00A086B148CD}"/>
              </a:ext>
            </a:extLst>
          </p:cNvPr>
          <p:cNvSpPr txBox="1"/>
          <p:nvPr/>
        </p:nvSpPr>
        <p:spPr>
          <a:xfrm>
            <a:off x="97055" y="5629454"/>
            <a:ext cx="11997891" cy="736468"/>
          </a:xfrm>
          <a:prstGeom prst="rect">
            <a:avLst/>
          </a:prstGeom>
          <a:noFill/>
        </p:spPr>
        <p:txBody>
          <a:bodyPr wrap="square" rtlCol="0">
            <a:prstTxWarp prst="textStop">
              <a:avLst>
                <a:gd name="adj" fmla="val 14286"/>
              </a:avLst>
            </a:prstTxWarp>
            <a:spAutoFit/>
            <a:scene3d>
              <a:camera prst="orthographicFront"/>
              <a:lightRig rig="sunrise" dir="t"/>
            </a:scene3d>
            <a:sp3d extrusionH="57150">
              <a:bevelT w="38100" h="38100" prst="relaxedInset"/>
            </a:sp3d>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MISSION TO THE UNREACHED: PART TWO</a:t>
            </a:r>
            <a:endPar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3" name="CuadroTexto 2">
            <a:extLst>
              <a:ext uri="{FF2B5EF4-FFF2-40B4-BE49-F238E27FC236}">
                <a16:creationId xmlns:a16="http://schemas.microsoft.com/office/drawing/2014/main" id="{4CE854BD-758E-1833-5A27-F0B9AC4A6B15}"/>
              </a:ext>
            </a:extLst>
          </p:cNvPr>
          <p:cNvSpPr txBox="1"/>
          <p:nvPr/>
        </p:nvSpPr>
        <p:spPr>
          <a:xfrm>
            <a:off x="9450497" y="6507448"/>
            <a:ext cx="2642583" cy="307777"/>
          </a:xfrm>
          <a:prstGeom prst="rect">
            <a:avLst/>
          </a:prstGeom>
          <a:noFill/>
        </p:spPr>
        <p:txBody>
          <a:bodyPr wrap="none" rtlCol="0">
            <a:spAutoFit/>
          </a:bodyPr>
          <a:lstStyle/>
          <a:p>
            <a:pPr algn="r"/>
            <a:r>
              <a:rPr lang="da-DK" sz="1400" b="1" dirty="0">
                <a:solidFill>
                  <a:srgbClr val="D7E0F1"/>
                </a:solidFill>
                <a:effectLst>
                  <a:outerShdw blurRad="38100" dist="38100" dir="2700000" algn="tl">
                    <a:srgbClr val="000000">
                      <a:alpha val="43137"/>
                    </a:srgbClr>
                  </a:outerShdw>
                </a:effectLst>
              </a:rPr>
              <a:t>Lesson 11 for December 16, 2023</a:t>
            </a:r>
            <a:endParaRPr lang="es-ES" sz="1400" b="1" dirty="0">
              <a:solidFill>
                <a:srgbClr val="D7E0F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52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048059" y="1158722"/>
            <a:ext cx="7232312" cy="1384995"/>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cs typeface="Calibri" panose="020F0502020204030204" pitchFamily="34" charset="0"/>
              </a:rPr>
              <a:t>Open your heart in prayer, asking for a greater portion of faith with which to share your love for those near and far</a:t>
            </a:r>
            <a:r>
              <a:rPr kumimoji="0" lang="es-ES" sz="2800" b="1" i="0" u="none" strike="noStrike" kern="1200" cap="none" spc="0" normalizeH="0" noProof="0" dirty="0">
                <a:ln>
                  <a:noFill/>
                </a:ln>
                <a:solidFill>
                  <a:prstClr val="black"/>
                </a:solidFill>
                <a:effectLst/>
                <a:uLnTx/>
                <a:uFillTx/>
                <a:latin typeface="Comic Sans MS" panose="030F0702030302020204" pitchFamily="66" charset="0"/>
                <a:ea typeface="+mn-ea"/>
                <a:cs typeface="Calibri" panose="020F0502020204030204" pitchFamily="34" charset="0"/>
              </a:rPr>
              <a:t>.</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695036" y="4570510"/>
            <a:ext cx="8716463" cy="1815882"/>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rPr>
              <a:t>How did you come to know Jesus and the precious message of the three angels? List three spiritual blessings you have experienced from Jesus in your personal life</a:t>
            </a:r>
            <a:r>
              <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2201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grupo de personas de pie sobre pasto&#10;&#10;Descripción generada automáticamente con confianza media">
            <a:extLst>
              <a:ext uri="{FF2B5EF4-FFF2-40B4-BE49-F238E27FC236}">
                <a16:creationId xmlns:a16="http://schemas.microsoft.com/office/drawing/2014/main" id="{F77DB46B-F2BF-3E8F-89C6-5EEA213566C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719"/>
          <a:stretch/>
        </p:blipFill>
        <p:spPr>
          <a:xfrm>
            <a:off x="0" y="0"/>
            <a:ext cx="12192000" cy="6858000"/>
          </a:xfrm>
          <a:prstGeom prst="rect">
            <a:avLst/>
          </a:prstGeom>
        </p:spPr>
      </p:pic>
      <p:pic>
        <p:nvPicPr>
          <p:cNvPr id="4" name="Imagen 3" descr="Un grupo de personas de pie sobre pasto&#10;&#10;Descripción generada automáticamente con confianza media">
            <a:extLst>
              <a:ext uri="{FF2B5EF4-FFF2-40B4-BE49-F238E27FC236}">
                <a16:creationId xmlns:a16="http://schemas.microsoft.com/office/drawing/2014/main" id="{1A4395D1-2B55-0F59-C9E0-DAF849F643FF}"/>
              </a:ext>
            </a:extLst>
          </p:cNvPr>
          <p:cNvPicPr>
            <a:picLocks noGrp="1" noRot="1" noChangeAspect="1" noMove="1" noResize="1" noEditPoints="1" noAdjustHandles="1" noChangeArrowheads="1" noChangeShapeType="1" noCrop="1"/>
          </p:cNvPicPr>
          <p:nvPr/>
        </p:nvPicPr>
        <p:blipFill rotWithShape="1">
          <a:blip r:embed="rId2">
            <a:lum bright="70000" contrast="-70000"/>
            <a:alphaModFix amt="32000"/>
            <a:extLst>
              <a:ext uri="{28A0092B-C50C-407E-A947-70E740481C1C}">
                <a14:useLocalDpi xmlns:a14="http://schemas.microsoft.com/office/drawing/2010/main" val="0"/>
              </a:ext>
            </a:extLst>
          </a:blip>
          <a:srcRect l="-478" t="13238" r="478" b="214"/>
          <a:stretch/>
        </p:blipFill>
        <p:spPr>
          <a:xfrm>
            <a:off x="5709921" y="2580640"/>
            <a:ext cx="6370320" cy="4185920"/>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accent4">
              <a:lumMod val="20000"/>
              <a:lumOff val="80000"/>
              <a:alpha val="82000"/>
            </a:schemeClr>
          </a:solidFill>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25C5521E-ED7F-B336-5BEF-1BAA43FAD74F}"/>
              </a:ext>
            </a:extLst>
          </p:cNvPr>
          <p:cNvSpPr txBox="1"/>
          <p:nvPr/>
        </p:nvSpPr>
        <p:spPr>
          <a:xfrm>
            <a:off x="6676913" y="3085479"/>
            <a:ext cx="4683760" cy="3416320"/>
          </a:xfrm>
          <a:prstGeom prst="rect">
            <a:avLst/>
          </a:prstGeom>
          <a:noFill/>
        </p:spPr>
        <p:txBody>
          <a:bodyPr wrap="square">
            <a:spAutoFit/>
            <a:scene3d>
              <a:camera prst="orthographicFront"/>
              <a:lightRig rig="threePt" dir="t"/>
            </a:scene3d>
            <a:sp3d extrusionH="57150">
              <a:bevelT w="82550" h="38100" prst="coolSlant"/>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rPr>
              <a:t>“</a:t>
            </a:r>
            <a:r>
              <a:rPr kumimoji="0" lang="en-US" sz="2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rPr>
              <a:t>Then Jesus answered and said to her, ‘O woman, great is your faith! Let it be to you as you desire.’ And her daughter was healed from that very hour</a:t>
            </a:r>
            <a:r>
              <a:rPr kumimoji="0" lang="es-ES" sz="2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rPr>
              <a:t>(Matthew 15:28, </a:t>
            </a:r>
            <a:r>
              <a:rPr kumimoji="0" lang="es-ES" sz="1400" b="1" i="0" u="none" strike="noStrike" kern="1200" cap="none" spc="0" normalizeH="0" baseline="0" noProof="0" dirty="0" err="1">
                <a:ln>
                  <a:noFill/>
                </a:ln>
                <a:solidFill>
                  <a:srgbClr val="A20000"/>
                </a:solidFill>
                <a:effectLst/>
                <a:uLnTx/>
                <a:uFillTx/>
                <a:latin typeface="Comic Sans MS" panose="030F0702030302020204" pitchFamily="66" charset="0"/>
                <a:ea typeface="+mn-ea"/>
                <a:cs typeface="+mn-cs"/>
              </a:rPr>
              <a:t>NKJV</a:t>
            </a:r>
            <a:r>
              <a:rPr kumimoji="0" lang="es-ES" sz="1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A2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03568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708DCB7-E81D-7FCD-2396-4E22AC2EB153}"/>
              </a:ext>
            </a:extLst>
          </p:cNvPr>
          <p:cNvSpPr txBox="1"/>
          <p:nvPr/>
        </p:nvSpPr>
        <p:spPr>
          <a:xfrm>
            <a:off x="8057359" y="3867240"/>
            <a:ext cx="3872753" cy="2862322"/>
          </a:xfrm>
          <a:prstGeom prst="rect">
            <a:avLst/>
          </a:prstGeom>
          <a:noFill/>
        </p:spPr>
        <p:txBody>
          <a:bodyPr wrap="square" rtlCol="0">
            <a:spAutoFit/>
          </a:bodyPr>
          <a:lstStyle/>
          <a:p>
            <a:pPr>
              <a:spcBef>
                <a:spcPts val="1800"/>
              </a:spcBef>
            </a:pPr>
            <a:r>
              <a:rPr lang="es-ES" sz="2400" b="1" dirty="0">
                <a:effectLst>
                  <a:outerShdw blurRad="50800" dist="38100" dir="2700000" algn="tl" rotWithShape="0">
                    <a:prstClr val="black">
                      <a:alpha val="40000"/>
                    </a:prstClr>
                  </a:outerShdw>
                </a:effectLst>
                <a:highlight>
                  <a:srgbClr val="E886CF"/>
                </a:highlight>
              </a:rPr>
              <a:t>Face challenges.</a:t>
            </a:r>
          </a:p>
          <a:p>
            <a:pPr>
              <a:spcBef>
                <a:spcPts val="1800"/>
              </a:spcBef>
            </a:pPr>
            <a:r>
              <a:rPr lang="es-ES" sz="2400" b="1" dirty="0">
                <a:effectLst>
                  <a:outerShdw blurRad="50800" dist="38100" dir="2700000" algn="tl" rotWithShape="0">
                    <a:prstClr val="black">
                      <a:alpha val="40000"/>
                    </a:prstClr>
                  </a:outerShdw>
                </a:effectLst>
                <a:highlight>
                  <a:srgbClr val="ABA8E8"/>
                </a:highlight>
              </a:rPr>
              <a:t>Search for the lost.</a:t>
            </a:r>
          </a:p>
          <a:p>
            <a:pPr>
              <a:spcBef>
                <a:spcPts val="1800"/>
              </a:spcBef>
            </a:pPr>
            <a:r>
              <a:rPr lang="es-ES" sz="2400" b="1" dirty="0">
                <a:effectLst>
                  <a:outerShdw blurRad="50800" dist="38100" dir="2700000" algn="tl" rotWithShape="0">
                    <a:prstClr val="black">
                      <a:alpha val="40000"/>
                    </a:prstClr>
                  </a:outerShdw>
                </a:effectLst>
                <a:highlight>
                  <a:srgbClr val="9BE886"/>
                </a:highlight>
              </a:rPr>
              <a:t>An inclusive work.</a:t>
            </a:r>
          </a:p>
          <a:p>
            <a:pPr>
              <a:spcBef>
                <a:spcPts val="1800"/>
              </a:spcBef>
            </a:pPr>
            <a:r>
              <a:rPr lang="es-ES" sz="2400" b="1" dirty="0">
                <a:effectLst>
                  <a:outerShdw blurRad="50800" dist="38100" dir="2700000" algn="tl" rotWithShape="0">
                    <a:prstClr val="black">
                      <a:alpha val="40000"/>
                    </a:prstClr>
                  </a:outerShdw>
                </a:effectLst>
                <a:highlight>
                  <a:srgbClr val="E7AB9F"/>
                </a:highlight>
              </a:rPr>
              <a:t>Save the lost.</a:t>
            </a:r>
          </a:p>
          <a:p>
            <a:pPr>
              <a:spcBef>
                <a:spcPts val="1800"/>
              </a:spcBef>
            </a:pPr>
            <a:r>
              <a:rPr lang="en-US" sz="2400" b="1" dirty="0">
                <a:effectLst>
                  <a:outerShdw blurRad="50800" dist="38100" dir="2700000" algn="tl" rotWithShape="0">
                    <a:prstClr val="black">
                      <a:alpha val="40000"/>
                    </a:prstClr>
                  </a:outerShdw>
                </a:effectLst>
                <a:highlight>
                  <a:srgbClr val="E6DD97"/>
                </a:highlight>
              </a:rPr>
              <a:t>Be a light among the people</a:t>
            </a:r>
            <a:r>
              <a:rPr lang="es-ES" sz="2400" b="1" dirty="0">
                <a:effectLst>
                  <a:outerShdw blurRad="50800" dist="38100" dir="2700000" algn="tl" rotWithShape="0">
                    <a:prstClr val="black">
                      <a:alpha val="40000"/>
                    </a:prstClr>
                  </a:outerShdw>
                </a:effectLst>
                <a:highlight>
                  <a:srgbClr val="E6DD97"/>
                </a:highlight>
              </a:rPr>
              <a:t>.</a:t>
            </a:r>
          </a:p>
        </p:txBody>
      </p:sp>
      <p:sp>
        <p:nvSpPr>
          <p:cNvPr id="3" name="CuadroTexto 2">
            <a:extLst>
              <a:ext uri="{FF2B5EF4-FFF2-40B4-BE49-F238E27FC236}">
                <a16:creationId xmlns:a16="http://schemas.microsoft.com/office/drawing/2014/main" id="{1FDFD578-BC3C-F6C9-6C2A-7AEF9C3E5592}"/>
              </a:ext>
            </a:extLst>
          </p:cNvPr>
          <p:cNvSpPr txBox="1"/>
          <p:nvPr/>
        </p:nvSpPr>
        <p:spPr>
          <a:xfrm>
            <a:off x="157113" y="121177"/>
            <a:ext cx="7649465" cy="1292662"/>
          </a:xfrm>
          <a:prstGeom prst="rect">
            <a:avLst/>
          </a:prstGeom>
          <a:noFill/>
        </p:spPr>
        <p:txBody>
          <a:bodyPr wrap="square" rtlCol="0">
            <a:spAutoFit/>
          </a:bodyPr>
          <a:lstStyle/>
          <a:p>
            <a:pPr>
              <a:spcBef>
                <a:spcPts val="600"/>
              </a:spcBef>
            </a:pPr>
            <a:r>
              <a:rPr lang="en-US" sz="1950" b="1" dirty="0">
                <a:solidFill>
                  <a:schemeClr val="bg1"/>
                </a:solidFill>
                <a:effectLst>
                  <a:glow rad="127000">
                    <a:srgbClr val="3C2513"/>
                  </a:glow>
                  <a:outerShdw blurRad="38100" dist="38100" dir="2700000" algn="tl">
                    <a:srgbClr val="000000">
                      <a:alpha val="43137"/>
                    </a:srgbClr>
                  </a:outerShdw>
                </a:effectLst>
              </a:rPr>
              <a:t>Jesus saw the crowds “as sheep without a shepherd” (Matthew 9:36). He felt compassion for them, and saw the need for someone to help them. “Pray ye therefore the Lord of the harvest, that he will send forth </a:t>
            </a:r>
            <a:r>
              <a:rPr lang="en-US" sz="1950" b="1" dirty="0" err="1">
                <a:solidFill>
                  <a:schemeClr val="bg1"/>
                </a:solidFill>
                <a:effectLst>
                  <a:glow rad="127000">
                    <a:srgbClr val="3C2513"/>
                  </a:glow>
                  <a:outerShdw blurRad="38100" dist="38100" dir="2700000" algn="tl">
                    <a:srgbClr val="000000">
                      <a:alpha val="43137"/>
                    </a:srgbClr>
                  </a:outerShdw>
                </a:effectLst>
              </a:rPr>
              <a:t>labourers</a:t>
            </a:r>
            <a:r>
              <a:rPr lang="en-US" sz="1950" b="1" dirty="0">
                <a:solidFill>
                  <a:schemeClr val="bg1"/>
                </a:solidFill>
                <a:effectLst>
                  <a:glow rad="127000">
                    <a:srgbClr val="3C2513"/>
                  </a:glow>
                  <a:outerShdw blurRad="38100" dist="38100" dir="2700000" algn="tl">
                    <a:srgbClr val="000000">
                      <a:alpha val="43137"/>
                    </a:srgbClr>
                  </a:outerShdw>
                </a:effectLst>
              </a:rPr>
              <a:t> into his harvest” (Matthew 9:38). You and I are those workers</a:t>
            </a:r>
            <a:r>
              <a:rPr lang="es-ES" sz="1950" b="1" dirty="0">
                <a:solidFill>
                  <a:schemeClr val="bg1"/>
                </a:solidFill>
                <a:effectLst>
                  <a:glow rad="127000">
                    <a:srgbClr val="3C2513"/>
                  </a:glow>
                  <a:outerShdw blurRad="38100" dist="38100" dir="2700000" algn="tl">
                    <a:srgbClr val="000000">
                      <a:alpha val="43137"/>
                    </a:srgbClr>
                  </a:outerShdw>
                </a:effectLst>
              </a:rPr>
              <a:t>.</a:t>
            </a:r>
          </a:p>
        </p:txBody>
      </p:sp>
      <p:pic>
        <p:nvPicPr>
          <p:cNvPr id="5" name="Imagen 4" descr="Imagen que contiene caballo&#10;&#10;Descripción generada automáticamente">
            <a:extLst>
              <a:ext uri="{FF2B5EF4-FFF2-40B4-BE49-F238E27FC236}">
                <a16:creationId xmlns:a16="http://schemas.microsoft.com/office/drawing/2014/main" id="{C58FB85D-D2E9-5DFF-A575-E3E0239CE7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7175" y="3867240"/>
            <a:ext cx="4086225" cy="2788797"/>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hombre con un sombrero&#10;&#10;Descripción generada automáticamente con confianza media">
            <a:extLst>
              <a:ext uri="{FF2B5EF4-FFF2-40B4-BE49-F238E27FC236}">
                <a16:creationId xmlns:a16="http://schemas.microsoft.com/office/drawing/2014/main" id="{81B7649A-F790-CB35-B789-CB74572D31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02872" y="3867240"/>
            <a:ext cx="2393228" cy="2788797"/>
          </a:xfrm>
          <a:prstGeom prst="rect">
            <a:avLst/>
          </a:prstGeom>
          <a:solidFill>
            <a:srgbClr val="FFFFFF">
              <a:shade val="85000"/>
            </a:srgbClr>
          </a:solidFill>
          <a:ln w="88900" cap="sq">
            <a:solidFill>
              <a:schemeClr val="accent3">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7A18B1ED-FC1B-D892-E323-96F22BAB44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12231" y="235477"/>
            <a:ext cx="4122656" cy="3091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Imagen 19" descr="Forma&#10;&#10;Descripción generada automáticamente">
            <a:extLst>
              <a:ext uri="{FF2B5EF4-FFF2-40B4-BE49-F238E27FC236}">
                <a16:creationId xmlns:a16="http://schemas.microsoft.com/office/drawing/2014/main" id="{78761558-00DC-FBA8-1D06-C2C60BC593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4182" y="5145858"/>
            <a:ext cx="587793" cy="303312"/>
          </a:xfrm>
          <a:prstGeom prst="rect">
            <a:avLst/>
          </a:prstGeom>
          <a:effectLst>
            <a:glow rad="63500">
              <a:srgbClr val="623F21"/>
            </a:glow>
          </a:effectLst>
        </p:spPr>
      </p:pic>
      <p:pic>
        <p:nvPicPr>
          <p:cNvPr id="25" name="Imagen 24" descr="Forma&#10;&#10;Descripción generada automáticamente">
            <a:extLst>
              <a:ext uri="{FF2B5EF4-FFF2-40B4-BE49-F238E27FC236}">
                <a16:creationId xmlns:a16="http://schemas.microsoft.com/office/drawing/2014/main" id="{BAB8C9B4-17D7-A66F-F9CF-D070230E04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04182" y="4553341"/>
            <a:ext cx="587793" cy="303312"/>
          </a:xfrm>
          <a:prstGeom prst="rect">
            <a:avLst/>
          </a:prstGeom>
          <a:effectLst>
            <a:glow rad="63500">
              <a:srgbClr val="623F21"/>
            </a:glow>
          </a:effectLst>
        </p:spPr>
      </p:pic>
      <p:pic>
        <p:nvPicPr>
          <p:cNvPr id="28" name="Imagen 27" descr="Imagen que contiene Forma&#10;&#10;Descripción generada automáticamente">
            <a:extLst>
              <a:ext uri="{FF2B5EF4-FFF2-40B4-BE49-F238E27FC236}">
                <a16:creationId xmlns:a16="http://schemas.microsoft.com/office/drawing/2014/main" id="{BBE36B8F-0017-F7CF-46B5-F1BA9DE96FC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04182" y="3960824"/>
            <a:ext cx="587793" cy="303312"/>
          </a:xfrm>
          <a:prstGeom prst="rect">
            <a:avLst/>
          </a:prstGeom>
          <a:effectLst>
            <a:glow rad="63500">
              <a:srgbClr val="623F21"/>
            </a:glow>
          </a:effectLst>
        </p:spPr>
      </p:pic>
      <p:pic>
        <p:nvPicPr>
          <p:cNvPr id="30" name="Imagen 29" descr="Forma&#10;&#10;Descripción generada automáticamente">
            <a:extLst>
              <a:ext uri="{FF2B5EF4-FFF2-40B4-BE49-F238E27FC236}">
                <a16:creationId xmlns:a16="http://schemas.microsoft.com/office/drawing/2014/main" id="{EDC889A6-DBCA-9C40-A647-1212DB5057B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04182" y="5738375"/>
            <a:ext cx="587793" cy="303312"/>
          </a:xfrm>
          <a:prstGeom prst="rect">
            <a:avLst/>
          </a:prstGeom>
          <a:effectLst>
            <a:glow rad="63500">
              <a:srgbClr val="623F21"/>
            </a:glow>
          </a:effectLst>
        </p:spPr>
      </p:pic>
      <p:pic>
        <p:nvPicPr>
          <p:cNvPr id="32" name="Imagen 31">
            <a:extLst>
              <a:ext uri="{FF2B5EF4-FFF2-40B4-BE49-F238E27FC236}">
                <a16:creationId xmlns:a16="http://schemas.microsoft.com/office/drawing/2014/main" id="{7E600E43-119F-926B-7DE0-42823D347BA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04182" y="6330892"/>
            <a:ext cx="587793" cy="303312"/>
          </a:xfrm>
          <a:prstGeom prst="rect">
            <a:avLst/>
          </a:prstGeom>
          <a:effectLst>
            <a:glow rad="63500">
              <a:srgbClr val="623F21"/>
            </a:glow>
          </a:effectLst>
        </p:spPr>
      </p:pic>
      <p:sp>
        <p:nvSpPr>
          <p:cNvPr id="6" name="CuadroTexto 5">
            <a:extLst>
              <a:ext uri="{FF2B5EF4-FFF2-40B4-BE49-F238E27FC236}">
                <a16:creationId xmlns:a16="http://schemas.microsoft.com/office/drawing/2014/main" id="{C3376A25-9AD7-A297-330F-564B9DA66817}"/>
              </a:ext>
            </a:extLst>
          </p:cNvPr>
          <p:cNvSpPr txBox="1"/>
          <p:nvPr/>
        </p:nvSpPr>
        <p:spPr>
          <a:xfrm>
            <a:off x="157113" y="2790114"/>
            <a:ext cx="7678040" cy="1015663"/>
          </a:xfrm>
          <a:prstGeom prst="rect">
            <a:avLst/>
          </a:prstGeom>
          <a:noFill/>
        </p:spPr>
        <p:txBody>
          <a:bodyPr wrap="square">
            <a:spAutoFit/>
          </a:bodyPr>
          <a:lstStyle/>
          <a:p>
            <a:pPr>
              <a:spcBef>
                <a:spcPts val="600"/>
              </a:spcBef>
            </a:pPr>
            <a:r>
              <a:rPr lang="en-US" sz="2000" b="1" dirty="0">
                <a:solidFill>
                  <a:schemeClr val="bg1"/>
                </a:solidFill>
                <a:effectLst>
                  <a:glow rad="127000">
                    <a:srgbClr val="3C2513"/>
                  </a:glow>
                  <a:outerShdw blurRad="38100" dist="38100" dir="2700000" algn="tl">
                    <a:srgbClr val="000000">
                      <a:alpha val="43137"/>
                    </a:srgbClr>
                  </a:outerShdw>
                </a:effectLst>
              </a:rPr>
              <a:t>We are called to be a light among the people. To do this we must love them, know them, know how they feel, what they think, what their aspirations and needs are</a:t>
            </a:r>
            <a:r>
              <a:rPr lang="es-ES" sz="2000" b="1" dirty="0">
                <a:solidFill>
                  <a:schemeClr val="bg1"/>
                </a:solidFill>
                <a:effectLst>
                  <a:glow rad="127000">
                    <a:srgbClr val="3C2513"/>
                  </a:glow>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4F787612-935F-4B3B-9CCD-DAFE04ADBD45}"/>
              </a:ext>
            </a:extLst>
          </p:cNvPr>
          <p:cNvSpPr txBox="1"/>
          <p:nvPr/>
        </p:nvSpPr>
        <p:spPr>
          <a:xfrm>
            <a:off x="157113" y="1440257"/>
            <a:ext cx="7678040" cy="1323439"/>
          </a:xfrm>
          <a:prstGeom prst="rect">
            <a:avLst/>
          </a:prstGeom>
          <a:noFill/>
        </p:spPr>
        <p:txBody>
          <a:bodyPr wrap="square">
            <a:spAutoFit/>
          </a:bodyPr>
          <a:lstStyle/>
          <a:p>
            <a:pPr>
              <a:spcBef>
                <a:spcPts val="600"/>
              </a:spcBef>
            </a:pPr>
            <a:r>
              <a:rPr lang="en-US" sz="2000" b="1" dirty="0">
                <a:solidFill>
                  <a:schemeClr val="bg1"/>
                </a:solidFill>
                <a:effectLst>
                  <a:glow rad="127000">
                    <a:srgbClr val="3C2513"/>
                  </a:glow>
                  <a:outerShdw blurRad="38100" dist="38100" dir="2700000" algn="tl">
                    <a:srgbClr val="000000">
                      <a:alpha val="43137"/>
                    </a:srgbClr>
                  </a:outerShdw>
                </a:effectLst>
              </a:rPr>
              <a:t>Our cities are full of people who don't know what Jesus has done for them. Many have distorted ideas about God, or reject Him outright. They don't know it, but they need us. They need someone to bring them to the feet of Jesus</a:t>
            </a:r>
            <a:r>
              <a:rPr lang="es-ES" sz="2000" b="1" dirty="0">
                <a:solidFill>
                  <a:schemeClr val="bg1"/>
                </a:solidFill>
                <a:effectLst>
                  <a:glow rad="127000">
                    <a:srgbClr val="3C2513"/>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6897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100000">
                                          <p:val>
                                            <p:strVal val="#ppt_x"/>
                                          </p:val>
                                        </p:tav>
                                      </p:tavLst>
                                    </p:anim>
                                    <p:anim calcmode="lin" valueType="num">
                                      <p:cBhvr>
                                        <p:cTn id="8" dur="500" fill="hold"/>
                                        <p:tgtEl>
                                          <p:spTgt spid="10"/>
                                        </p:tgtEl>
                                        <p:attrNameLst>
                                          <p:attrName>ppt_y</p:attrName>
                                        </p:attrNameLst>
                                      </p:cBhvr>
                                      <p:tavLst>
                                        <p:tav tm="0">
                                          <p:val>
                                            <p:strVal val="#ppt_y+#ppt_h/2"/>
                                          </p:val>
                                        </p:tav>
                                        <p:tav tm="100000">
                                          <p:val>
                                            <p:strVal val="#ppt_y"/>
                                          </p:val>
                                        </p:tav>
                                      </p:tavLst>
                                    </p:anim>
                                    <p:anim calcmode="lin" valueType="num">
                                      <p:cBhvr>
                                        <p:cTn id="9" dur="500" fill="hold"/>
                                        <p:tgtEl>
                                          <p:spTgt spid="10"/>
                                        </p:tgtEl>
                                        <p:attrNameLst>
                                          <p:attrName>ppt_w</p:attrName>
                                        </p:attrNameLst>
                                      </p:cBhvr>
                                      <p:tavLst>
                                        <p:tav tm="0">
                                          <p:val>
                                            <p:strVal val="#ppt_w"/>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145">
                                          <p:stCondLst>
                                            <p:cond delay="0"/>
                                          </p:stCondLst>
                                        </p:cTn>
                                        <p:tgtEl>
                                          <p:spTgt spid="28"/>
                                        </p:tgtEl>
                                      </p:cBhvr>
                                    </p:animEffect>
                                    <p:anim calcmode="lin" valueType="num">
                                      <p:cBhvr>
                                        <p:cTn id="4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47" dur="7">
                                          <p:stCondLst>
                                            <p:cond delay="162"/>
                                          </p:stCondLst>
                                        </p:cTn>
                                        <p:tgtEl>
                                          <p:spTgt spid="28"/>
                                        </p:tgtEl>
                                      </p:cBhvr>
                                      <p:to x="100000" y="60000"/>
                                    </p:animScale>
                                    <p:animScale>
                                      <p:cBhvr>
                                        <p:cTn id="48" dur="41" decel="50000">
                                          <p:stCondLst>
                                            <p:cond delay="169"/>
                                          </p:stCondLst>
                                        </p:cTn>
                                        <p:tgtEl>
                                          <p:spTgt spid="28"/>
                                        </p:tgtEl>
                                      </p:cBhvr>
                                      <p:to x="100000" y="100000"/>
                                    </p:animScale>
                                    <p:animScale>
                                      <p:cBhvr>
                                        <p:cTn id="49" dur="7">
                                          <p:stCondLst>
                                            <p:cond delay="328"/>
                                          </p:stCondLst>
                                        </p:cTn>
                                        <p:tgtEl>
                                          <p:spTgt spid="28"/>
                                        </p:tgtEl>
                                      </p:cBhvr>
                                      <p:to x="100000" y="80000"/>
                                    </p:animScale>
                                    <p:animScale>
                                      <p:cBhvr>
                                        <p:cTn id="50" dur="41" decel="50000">
                                          <p:stCondLst>
                                            <p:cond delay="335"/>
                                          </p:stCondLst>
                                        </p:cTn>
                                        <p:tgtEl>
                                          <p:spTgt spid="28"/>
                                        </p:tgtEl>
                                      </p:cBhvr>
                                      <p:to x="100000" y="100000"/>
                                    </p:animScale>
                                    <p:animScale>
                                      <p:cBhvr>
                                        <p:cTn id="51" dur="7">
                                          <p:stCondLst>
                                            <p:cond delay="410"/>
                                          </p:stCondLst>
                                        </p:cTn>
                                        <p:tgtEl>
                                          <p:spTgt spid="28"/>
                                        </p:tgtEl>
                                      </p:cBhvr>
                                      <p:to x="100000" y="90000"/>
                                    </p:animScale>
                                    <p:animScale>
                                      <p:cBhvr>
                                        <p:cTn id="52" dur="41" decel="50000">
                                          <p:stCondLst>
                                            <p:cond delay="417"/>
                                          </p:stCondLst>
                                        </p:cTn>
                                        <p:tgtEl>
                                          <p:spTgt spid="28"/>
                                        </p:tgtEl>
                                      </p:cBhvr>
                                      <p:to x="100000" y="100000"/>
                                    </p:animScale>
                                    <p:animScale>
                                      <p:cBhvr>
                                        <p:cTn id="53" dur="7">
                                          <p:stCondLst>
                                            <p:cond delay="452"/>
                                          </p:stCondLst>
                                        </p:cTn>
                                        <p:tgtEl>
                                          <p:spTgt spid="28"/>
                                        </p:tgtEl>
                                      </p:cBhvr>
                                      <p:to x="100000" y="95000"/>
                                    </p:animScale>
                                    <p:animScale>
                                      <p:cBhvr>
                                        <p:cTn id="54" dur="41" decel="50000">
                                          <p:stCondLst>
                                            <p:cond delay="459"/>
                                          </p:stCondLst>
                                        </p:cTn>
                                        <p:tgtEl>
                                          <p:spTgt spid="28"/>
                                        </p:tgtEl>
                                      </p:cBhvr>
                                      <p:to x="100000" y="100000"/>
                                    </p:animScale>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Effect transition="in" filter="wipe(left)">
                                      <p:cBhvr>
                                        <p:cTn id="58" dur="500"/>
                                        <p:tgtEl>
                                          <p:spTgt spid="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145">
                                          <p:stCondLst>
                                            <p:cond delay="0"/>
                                          </p:stCondLst>
                                        </p:cTn>
                                        <p:tgtEl>
                                          <p:spTgt spid="25"/>
                                        </p:tgtEl>
                                      </p:cBhvr>
                                    </p:animEffect>
                                    <p:anim calcmode="lin" valueType="num">
                                      <p:cBhvr>
                                        <p:cTn id="64"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69" dur="7">
                                          <p:stCondLst>
                                            <p:cond delay="162"/>
                                          </p:stCondLst>
                                        </p:cTn>
                                        <p:tgtEl>
                                          <p:spTgt spid="25"/>
                                        </p:tgtEl>
                                      </p:cBhvr>
                                      <p:to x="100000" y="60000"/>
                                    </p:animScale>
                                    <p:animScale>
                                      <p:cBhvr>
                                        <p:cTn id="70" dur="41" decel="50000">
                                          <p:stCondLst>
                                            <p:cond delay="169"/>
                                          </p:stCondLst>
                                        </p:cTn>
                                        <p:tgtEl>
                                          <p:spTgt spid="25"/>
                                        </p:tgtEl>
                                      </p:cBhvr>
                                      <p:to x="100000" y="100000"/>
                                    </p:animScale>
                                    <p:animScale>
                                      <p:cBhvr>
                                        <p:cTn id="71" dur="7">
                                          <p:stCondLst>
                                            <p:cond delay="328"/>
                                          </p:stCondLst>
                                        </p:cTn>
                                        <p:tgtEl>
                                          <p:spTgt spid="25"/>
                                        </p:tgtEl>
                                      </p:cBhvr>
                                      <p:to x="100000" y="80000"/>
                                    </p:animScale>
                                    <p:animScale>
                                      <p:cBhvr>
                                        <p:cTn id="72" dur="41" decel="50000">
                                          <p:stCondLst>
                                            <p:cond delay="335"/>
                                          </p:stCondLst>
                                        </p:cTn>
                                        <p:tgtEl>
                                          <p:spTgt spid="25"/>
                                        </p:tgtEl>
                                      </p:cBhvr>
                                      <p:to x="100000" y="100000"/>
                                    </p:animScale>
                                    <p:animScale>
                                      <p:cBhvr>
                                        <p:cTn id="73" dur="7">
                                          <p:stCondLst>
                                            <p:cond delay="410"/>
                                          </p:stCondLst>
                                        </p:cTn>
                                        <p:tgtEl>
                                          <p:spTgt spid="25"/>
                                        </p:tgtEl>
                                      </p:cBhvr>
                                      <p:to x="100000" y="90000"/>
                                    </p:animScale>
                                    <p:animScale>
                                      <p:cBhvr>
                                        <p:cTn id="74" dur="41" decel="50000">
                                          <p:stCondLst>
                                            <p:cond delay="417"/>
                                          </p:stCondLst>
                                        </p:cTn>
                                        <p:tgtEl>
                                          <p:spTgt spid="25"/>
                                        </p:tgtEl>
                                      </p:cBhvr>
                                      <p:to x="100000" y="100000"/>
                                    </p:animScale>
                                    <p:animScale>
                                      <p:cBhvr>
                                        <p:cTn id="75" dur="7">
                                          <p:stCondLst>
                                            <p:cond delay="452"/>
                                          </p:stCondLst>
                                        </p:cTn>
                                        <p:tgtEl>
                                          <p:spTgt spid="25"/>
                                        </p:tgtEl>
                                      </p:cBhvr>
                                      <p:to x="100000" y="95000"/>
                                    </p:animScale>
                                    <p:animScale>
                                      <p:cBhvr>
                                        <p:cTn id="76" dur="41" decel="50000">
                                          <p:stCondLst>
                                            <p:cond delay="459"/>
                                          </p:stCondLst>
                                        </p:cTn>
                                        <p:tgtEl>
                                          <p:spTgt spid="25"/>
                                        </p:tgtEl>
                                      </p:cBhvr>
                                      <p:to x="100000" y="100000"/>
                                    </p:animScale>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1" end="1"/>
                                            </p:txEl>
                                          </p:spTgt>
                                        </p:tgtEl>
                                        <p:attrNameLst>
                                          <p:attrName>style.visibility</p:attrName>
                                        </p:attrNameLst>
                                      </p:cBhvr>
                                      <p:to>
                                        <p:strVal val="visible"/>
                                      </p:to>
                                    </p:set>
                                    <p:animEffect transition="in" filter="wipe(left)">
                                      <p:cBhvr>
                                        <p:cTn id="80" dur="500"/>
                                        <p:tgtEl>
                                          <p:spTgt spid="2">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145">
                                          <p:stCondLst>
                                            <p:cond delay="0"/>
                                          </p:stCondLst>
                                        </p:cTn>
                                        <p:tgtEl>
                                          <p:spTgt spid="20"/>
                                        </p:tgtEl>
                                      </p:cBhvr>
                                    </p:animEffect>
                                    <p:anim calcmode="lin" valueType="num">
                                      <p:cBhvr>
                                        <p:cTn id="86"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7"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8"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89"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90"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91" dur="7">
                                          <p:stCondLst>
                                            <p:cond delay="162"/>
                                          </p:stCondLst>
                                        </p:cTn>
                                        <p:tgtEl>
                                          <p:spTgt spid="20"/>
                                        </p:tgtEl>
                                      </p:cBhvr>
                                      <p:to x="100000" y="60000"/>
                                    </p:animScale>
                                    <p:animScale>
                                      <p:cBhvr>
                                        <p:cTn id="92" dur="41" decel="50000">
                                          <p:stCondLst>
                                            <p:cond delay="169"/>
                                          </p:stCondLst>
                                        </p:cTn>
                                        <p:tgtEl>
                                          <p:spTgt spid="20"/>
                                        </p:tgtEl>
                                      </p:cBhvr>
                                      <p:to x="100000" y="100000"/>
                                    </p:animScale>
                                    <p:animScale>
                                      <p:cBhvr>
                                        <p:cTn id="93" dur="7">
                                          <p:stCondLst>
                                            <p:cond delay="328"/>
                                          </p:stCondLst>
                                        </p:cTn>
                                        <p:tgtEl>
                                          <p:spTgt spid="20"/>
                                        </p:tgtEl>
                                      </p:cBhvr>
                                      <p:to x="100000" y="80000"/>
                                    </p:animScale>
                                    <p:animScale>
                                      <p:cBhvr>
                                        <p:cTn id="94" dur="41" decel="50000">
                                          <p:stCondLst>
                                            <p:cond delay="335"/>
                                          </p:stCondLst>
                                        </p:cTn>
                                        <p:tgtEl>
                                          <p:spTgt spid="20"/>
                                        </p:tgtEl>
                                      </p:cBhvr>
                                      <p:to x="100000" y="100000"/>
                                    </p:animScale>
                                    <p:animScale>
                                      <p:cBhvr>
                                        <p:cTn id="95" dur="7">
                                          <p:stCondLst>
                                            <p:cond delay="410"/>
                                          </p:stCondLst>
                                        </p:cTn>
                                        <p:tgtEl>
                                          <p:spTgt spid="20"/>
                                        </p:tgtEl>
                                      </p:cBhvr>
                                      <p:to x="100000" y="90000"/>
                                    </p:animScale>
                                    <p:animScale>
                                      <p:cBhvr>
                                        <p:cTn id="96" dur="41" decel="50000">
                                          <p:stCondLst>
                                            <p:cond delay="417"/>
                                          </p:stCondLst>
                                        </p:cTn>
                                        <p:tgtEl>
                                          <p:spTgt spid="20"/>
                                        </p:tgtEl>
                                      </p:cBhvr>
                                      <p:to x="100000" y="100000"/>
                                    </p:animScale>
                                    <p:animScale>
                                      <p:cBhvr>
                                        <p:cTn id="97" dur="7">
                                          <p:stCondLst>
                                            <p:cond delay="452"/>
                                          </p:stCondLst>
                                        </p:cTn>
                                        <p:tgtEl>
                                          <p:spTgt spid="20"/>
                                        </p:tgtEl>
                                      </p:cBhvr>
                                      <p:to x="100000" y="95000"/>
                                    </p:animScale>
                                    <p:animScale>
                                      <p:cBhvr>
                                        <p:cTn id="98" dur="41" decel="50000">
                                          <p:stCondLst>
                                            <p:cond delay="459"/>
                                          </p:stCondLst>
                                        </p:cTn>
                                        <p:tgtEl>
                                          <p:spTgt spid="20"/>
                                        </p:tgtEl>
                                      </p:cBhvr>
                                      <p:to x="100000" y="100000"/>
                                    </p:animScale>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txEl>
                                              <p:pRg st="2" end="2"/>
                                            </p:txEl>
                                          </p:spTgt>
                                        </p:tgtEl>
                                        <p:attrNameLst>
                                          <p:attrName>style.visibility</p:attrName>
                                        </p:attrNameLst>
                                      </p:cBhvr>
                                      <p:to>
                                        <p:strVal val="visible"/>
                                      </p:to>
                                    </p:set>
                                    <p:animEffect transition="in" filter="wipe(left)">
                                      <p:cBhvr>
                                        <p:cTn id="102" dur="500"/>
                                        <p:tgtEl>
                                          <p:spTgt spid="2">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down)">
                                      <p:cBhvr>
                                        <p:cTn id="107" dur="145">
                                          <p:stCondLst>
                                            <p:cond delay="0"/>
                                          </p:stCondLst>
                                        </p:cTn>
                                        <p:tgtEl>
                                          <p:spTgt spid="30"/>
                                        </p:tgtEl>
                                      </p:cBhvr>
                                    </p:animEffect>
                                    <p:anim calcmode="lin" valueType="num">
                                      <p:cBhvr>
                                        <p:cTn id="10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0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13" dur="7">
                                          <p:stCondLst>
                                            <p:cond delay="162"/>
                                          </p:stCondLst>
                                        </p:cTn>
                                        <p:tgtEl>
                                          <p:spTgt spid="30"/>
                                        </p:tgtEl>
                                      </p:cBhvr>
                                      <p:to x="100000" y="60000"/>
                                    </p:animScale>
                                    <p:animScale>
                                      <p:cBhvr>
                                        <p:cTn id="114" dur="41" decel="50000">
                                          <p:stCondLst>
                                            <p:cond delay="169"/>
                                          </p:stCondLst>
                                        </p:cTn>
                                        <p:tgtEl>
                                          <p:spTgt spid="30"/>
                                        </p:tgtEl>
                                      </p:cBhvr>
                                      <p:to x="100000" y="100000"/>
                                    </p:animScale>
                                    <p:animScale>
                                      <p:cBhvr>
                                        <p:cTn id="115" dur="7">
                                          <p:stCondLst>
                                            <p:cond delay="328"/>
                                          </p:stCondLst>
                                        </p:cTn>
                                        <p:tgtEl>
                                          <p:spTgt spid="30"/>
                                        </p:tgtEl>
                                      </p:cBhvr>
                                      <p:to x="100000" y="80000"/>
                                    </p:animScale>
                                    <p:animScale>
                                      <p:cBhvr>
                                        <p:cTn id="116" dur="41" decel="50000">
                                          <p:stCondLst>
                                            <p:cond delay="335"/>
                                          </p:stCondLst>
                                        </p:cTn>
                                        <p:tgtEl>
                                          <p:spTgt spid="30"/>
                                        </p:tgtEl>
                                      </p:cBhvr>
                                      <p:to x="100000" y="100000"/>
                                    </p:animScale>
                                    <p:animScale>
                                      <p:cBhvr>
                                        <p:cTn id="117" dur="7">
                                          <p:stCondLst>
                                            <p:cond delay="410"/>
                                          </p:stCondLst>
                                        </p:cTn>
                                        <p:tgtEl>
                                          <p:spTgt spid="30"/>
                                        </p:tgtEl>
                                      </p:cBhvr>
                                      <p:to x="100000" y="90000"/>
                                    </p:animScale>
                                    <p:animScale>
                                      <p:cBhvr>
                                        <p:cTn id="118" dur="41" decel="50000">
                                          <p:stCondLst>
                                            <p:cond delay="417"/>
                                          </p:stCondLst>
                                        </p:cTn>
                                        <p:tgtEl>
                                          <p:spTgt spid="30"/>
                                        </p:tgtEl>
                                      </p:cBhvr>
                                      <p:to x="100000" y="100000"/>
                                    </p:animScale>
                                    <p:animScale>
                                      <p:cBhvr>
                                        <p:cTn id="119" dur="7">
                                          <p:stCondLst>
                                            <p:cond delay="452"/>
                                          </p:stCondLst>
                                        </p:cTn>
                                        <p:tgtEl>
                                          <p:spTgt spid="30"/>
                                        </p:tgtEl>
                                      </p:cBhvr>
                                      <p:to x="100000" y="95000"/>
                                    </p:animScale>
                                    <p:animScale>
                                      <p:cBhvr>
                                        <p:cTn id="120" dur="41" decel="50000">
                                          <p:stCondLst>
                                            <p:cond delay="459"/>
                                          </p:stCondLst>
                                        </p:cTn>
                                        <p:tgtEl>
                                          <p:spTgt spid="30"/>
                                        </p:tgtEl>
                                      </p:cBhvr>
                                      <p:to x="100000" y="100000"/>
                                    </p:animScale>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txEl>
                                              <p:pRg st="3" end="3"/>
                                            </p:txEl>
                                          </p:spTgt>
                                        </p:tgtEl>
                                        <p:attrNameLst>
                                          <p:attrName>style.visibility</p:attrName>
                                        </p:attrNameLst>
                                      </p:cBhvr>
                                      <p:to>
                                        <p:strVal val="visible"/>
                                      </p:to>
                                    </p:set>
                                    <p:animEffect transition="in" filter="wipe(left)">
                                      <p:cBhvr>
                                        <p:cTn id="124" dur="500"/>
                                        <p:tgtEl>
                                          <p:spTgt spid="2">
                                            <p:txEl>
                                              <p:pRg st="3" end="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wipe(down)">
                                      <p:cBhvr>
                                        <p:cTn id="129" dur="145">
                                          <p:stCondLst>
                                            <p:cond delay="0"/>
                                          </p:stCondLst>
                                        </p:cTn>
                                        <p:tgtEl>
                                          <p:spTgt spid="32"/>
                                        </p:tgtEl>
                                      </p:cBhvr>
                                    </p:animEffect>
                                    <p:anim calcmode="lin" valueType="num">
                                      <p:cBhvr>
                                        <p:cTn id="130" dur="456"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1" dur="16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2" dur="166" tmFilter="0, 0; 0.125,0.2665; 0.25,0.4; 0.375,0.465; 0.5,0.5;  0.625,0.535; 0.75,0.6; 0.875,0.7335; 1,1">
                                          <p:stCondLst>
                                            <p:cond delay="166"/>
                                          </p:stCondLst>
                                        </p:cTn>
                                        <p:tgtEl>
                                          <p:spTgt spid="32"/>
                                        </p:tgtEl>
                                        <p:attrNameLst>
                                          <p:attrName>ppt_y</p:attrName>
                                        </p:attrNameLst>
                                      </p:cBhvr>
                                      <p:tavLst>
                                        <p:tav tm="0" fmla="#ppt_y-sin(pi*$)/9">
                                          <p:val>
                                            <p:fltVal val="0"/>
                                          </p:val>
                                        </p:tav>
                                        <p:tav tm="100000">
                                          <p:val>
                                            <p:fltVal val="1"/>
                                          </p:val>
                                        </p:tav>
                                      </p:tavLst>
                                    </p:anim>
                                    <p:anim calcmode="lin" valueType="num">
                                      <p:cBhvr>
                                        <p:cTn id="133" dur="83" tmFilter="0, 0; 0.125,0.2665; 0.25,0.4; 0.375,0.465; 0.5,0.5;  0.625,0.535; 0.75,0.6; 0.875,0.7335; 1,1">
                                          <p:stCondLst>
                                            <p:cond delay="331"/>
                                          </p:stCondLst>
                                        </p:cTn>
                                        <p:tgtEl>
                                          <p:spTgt spid="32"/>
                                        </p:tgtEl>
                                        <p:attrNameLst>
                                          <p:attrName>ppt_y</p:attrName>
                                        </p:attrNameLst>
                                      </p:cBhvr>
                                      <p:tavLst>
                                        <p:tav tm="0" fmla="#ppt_y-sin(pi*$)/27">
                                          <p:val>
                                            <p:fltVal val="0"/>
                                          </p:val>
                                        </p:tav>
                                        <p:tav tm="100000">
                                          <p:val>
                                            <p:fltVal val="1"/>
                                          </p:val>
                                        </p:tav>
                                      </p:tavLst>
                                    </p:anim>
                                    <p:anim calcmode="lin" valueType="num">
                                      <p:cBhvr>
                                        <p:cTn id="134" dur="41" tmFilter="0, 0; 0.125,0.2665; 0.25,0.4; 0.375,0.465; 0.5,0.5;  0.625,0.535; 0.75,0.6; 0.875,0.7335; 1,1">
                                          <p:stCondLst>
                                            <p:cond delay="414"/>
                                          </p:stCondLst>
                                        </p:cTn>
                                        <p:tgtEl>
                                          <p:spTgt spid="32"/>
                                        </p:tgtEl>
                                        <p:attrNameLst>
                                          <p:attrName>ppt_y</p:attrName>
                                        </p:attrNameLst>
                                      </p:cBhvr>
                                      <p:tavLst>
                                        <p:tav tm="0" fmla="#ppt_y-sin(pi*$)/81">
                                          <p:val>
                                            <p:fltVal val="0"/>
                                          </p:val>
                                        </p:tav>
                                        <p:tav tm="100000">
                                          <p:val>
                                            <p:fltVal val="1"/>
                                          </p:val>
                                        </p:tav>
                                      </p:tavLst>
                                    </p:anim>
                                    <p:animScale>
                                      <p:cBhvr>
                                        <p:cTn id="135" dur="7">
                                          <p:stCondLst>
                                            <p:cond delay="162"/>
                                          </p:stCondLst>
                                        </p:cTn>
                                        <p:tgtEl>
                                          <p:spTgt spid="32"/>
                                        </p:tgtEl>
                                      </p:cBhvr>
                                      <p:to x="100000" y="60000"/>
                                    </p:animScale>
                                    <p:animScale>
                                      <p:cBhvr>
                                        <p:cTn id="136" dur="41" decel="50000">
                                          <p:stCondLst>
                                            <p:cond delay="169"/>
                                          </p:stCondLst>
                                        </p:cTn>
                                        <p:tgtEl>
                                          <p:spTgt spid="32"/>
                                        </p:tgtEl>
                                      </p:cBhvr>
                                      <p:to x="100000" y="100000"/>
                                    </p:animScale>
                                    <p:animScale>
                                      <p:cBhvr>
                                        <p:cTn id="137" dur="7">
                                          <p:stCondLst>
                                            <p:cond delay="328"/>
                                          </p:stCondLst>
                                        </p:cTn>
                                        <p:tgtEl>
                                          <p:spTgt spid="32"/>
                                        </p:tgtEl>
                                      </p:cBhvr>
                                      <p:to x="100000" y="80000"/>
                                    </p:animScale>
                                    <p:animScale>
                                      <p:cBhvr>
                                        <p:cTn id="138" dur="41" decel="50000">
                                          <p:stCondLst>
                                            <p:cond delay="335"/>
                                          </p:stCondLst>
                                        </p:cTn>
                                        <p:tgtEl>
                                          <p:spTgt spid="32"/>
                                        </p:tgtEl>
                                      </p:cBhvr>
                                      <p:to x="100000" y="100000"/>
                                    </p:animScale>
                                    <p:animScale>
                                      <p:cBhvr>
                                        <p:cTn id="139" dur="7">
                                          <p:stCondLst>
                                            <p:cond delay="410"/>
                                          </p:stCondLst>
                                        </p:cTn>
                                        <p:tgtEl>
                                          <p:spTgt spid="32"/>
                                        </p:tgtEl>
                                      </p:cBhvr>
                                      <p:to x="100000" y="90000"/>
                                    </p:animScale>
                                    <p:animScale>
                                      <p:cBhvr>
                                        <p:cTn id="140" dur="41" decel="50000">
                                          <p:stCondLst>
                                            <p:cond delay="417"/>
                                          </p:stCondLst>
                                        </p:cTn>
                                        <p:tgtEl>
                                          <p:spTgt spid="32"/>
                                        </p:tgtEl>
                                      </p:cBhvr>
                                      <p:to x="100000" y="100000"/>
                                    </p:animScale>
                                    <p:animScale>
                                      <p:cBhvr>
                                        <p:cTn id="141" dur="7">
                                          <p:stCondLst>
                                            <p:cond delay="452"/>
                                          </p:stCondLst>
                                        </p:cTn>
                                        <p:tgtEl>
                                          <p:spTgt spid="32"/>
                                        </p:tgtEl>
                                      </p:cBhvr>
                                      <p:to x="100000" y="95000"/>
                                    </p:animScale>
                                    <p:animScale>
                                      <p:cBhvr>
                                        <p:cTn id="142" dur="41" decel="50000">
                                          <p:stCondLst>
                                            <p:cond delay="459"/>
                                          </p:stCondLst>
                                        </p:cTn>
                                        <p:tgtEl>
                                          <p:spTgt spid="32"/>
                                        </p:tgtEl>
                                      </p:cBhvr>
                                      <p:to x="100000" y="100000"/>
                                    </p:animScale>
                                  </p:childTnLst>
                                </p:cTn>
                              </p:par>
                            </p:childTnLst>
                          </p:cTn>
                        </p:par>
                        <p:par>
                          <p:cTn id="143" fill="hold">
                            <p:stCondLst>
                              <p:cond delay="500"/>
                            </p:stCondLst>
                            <p:childTnLst>
                              <p:par>
                                <p:cTn id="144" presetID="22" presetClass="entr" presetSubtype="8" fill="hold" grpId="0" nodeType="afterEffect">
                                  <p:stCondLst>
                                    <p:cond delay="0"/>
                                  </p:stCondLst>
                                  <p:childTnLst>
                                    <p:set>
                                      <p:cBhvr>
                                        <p:cTn id="145" dur="1" fill="hold">
                                          <p:stCondLst>
                                            <p:cond delay="0"/>
                                          </p:stCondLst>
                                        </p:cTn>
                                        <p:tgtEl>
                                          <p:spTgt spid="2">
                                            <p:txEl>
                                              <p:pRg st="4" end="4"/>
                                            </p:txEl>
                                          </p:spTgt>
                                        </p:tgtEl>
                                        <p:attrNameLst>
                                          <p:attrName>style.visibility</p:attrName>
                                        </p:attrNameLst>
                                      </p:cBhvr>
                                      <p:to>
                                        <p:strVal val="visible"/>
                                      </p:to>
                                    </p:set>
                                    <p:animEffect transition="in" filter="wipe(left)">
                                      <p:cBhvr>
                                        <p:cTn id="14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B40376-A238-3708-82DA-63EEC6898950}"/>
              </a:ext>
            </a:extLst>
          </p:cNvPr>
          <p:cNvSpPr txBox="1"/>
          <p:nvPr/>
        </p:nvSpPr>
        <p:spPr>
          <a:xfrm>
            <a:off x="2605222" y="-66675"/>
            <a:ext cx="9586778" cy="769441"/>
          </a:xfrm>
          <a:prstGeom prst="rect">
            <a:avLst/>
          </a:prstGeom>
          <a:noFill/>
        </p:spPr>
        <p:txBody>
          <a:bodyPr wrap="square">
            <a:spAutoFit/>
            <a:scene3d>
              <a:camera prst="orthographicFront"/>
              <a:lightRig rig="soft" dir="t"/>
            </a:scene3d>
            <a:sp3d extrusionH="57150" contourW="31750">
              <a:bevelT h="25400" prst="softRound"/>
              <a:contourClr>
                <a:srgbClr val="C00000"/>
              </a:contourClr>
            </a:sp3d>
          </a:bodyPr>
          <a:lstStyle/>
          <a:p>
            <a:pPr algn="ctr"/>
            <a:r>
              <a:rPr lang="es-ES" sz="4400" b="1" spc="600" dirty="0">
                <a:ln w="15875">
                  <a:noFill/>
                  <a:prstDash val="solid"/>
                </a:ln>
                <a:solidFill>
                  <a:srgbClr val="FFFFFF"/>
                </a:solidFill>
                <a:effectLst>
                  <a:outerShdw blurRad="38100" dist="22860" dir="5400000" algn="tl" rotWithShape="0">
                    <a:srgbClr val="000000">
                      <a:alpha val="30000"/>
                    </a:srgbClr>
                  </a:outerShdw>
                </a:effectLst>
              </a:rPr>
              <a:t>FACE CHALLENGES</a:t>
            </a:r>
          </a:p>
        </p:txBody>
      </p:sp>
      <p:sp>
        <p:nvSpPr>
          <p:cNvPr id="5" name="CuadroTexto 4">
            <a:extLst>
              <a:ext uri="{FF2B5EF4-FFF2-40B4-BE49-F238E27FC236}">
                <a16:creationId xmlns:a16="http://schemas.microsoft.com/office/drawing/2014/main" id="{BEADDF9C-5520-98F3-64F5-03B3AE26F105}"/>
              </a:ext>
            </a:extLst>
          </p:cNvPr>
          <p:cNvSpPr txBox="1"/>
          <p:nvPr/>
        </p:nvSpPr>
        <p:spPr>
          <a:xfrm>
            <a:off x="2605223" y="618582"/>
            <a:ext cx="9586777" cy="646331"/>
          </a:xfrm>
          <a:prstGeom prst="rect">
            <a:avLst/>
          </a:prstGeom>
          <a:solidFill>
            <a:schemeClr val="accent5">
              <a:lumMod val="75000"/>
            </a:schemeClr>
          </a:solid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Now these are the nations which the Lord left, to prove Israel by them, even as many of Israel as had not known all the wars of Canaan</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outerShdw blurRad="38100" dist="38100" dir="2700000" algn="tl">
                    <a:srgbClr val="000000">
                      <a:alpha val="43137"/>
                    </a:srgbClr>
                  </a:outerShdw>
                </a:effectLst>
                <a:latin typeface="Comic Sans MS" panose="030F0702030302020204" pitchFamily="66" charset="0"/>
              </a:rPr>
              <a:t>Judges</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3:1)</a:t>
            </a:r>
          </a:p>
        </p:txBody>
      </p:sp>
      <p:sp>
        <p:nvSpPr>
          <p:cNvPr id="6" name="CuadroTexto 5">
            <a:extLst>
              <a:ext uri="{FF2B5EF4-FFF2-40B4-BE49-F238E27FC236}">
                <a16:creationId xmlns:a16="http://schemas.microsoft.com/office/drawing/2014/main" id="{12974524-1F75-68BD-F367-A87FD54D63AB}"/>
              </a:ext>
            </a:extLst>
          </p:cNvPr>
          <p:cNvSpPr txBox="1"/>
          <p:nvPr/>
        </p:nvSpPr>
        <p:spPr>
          <a:xfrm>
            <a:off x="2665655" y="1323388"/>
            <a:ext cx="9267606" cy="707886"/>
          </a:xfrm>
          <a:prstGeom prst="rect">
            <a:avLst/>
          </a:prstGeom>
          <a:noFill/>
        </p:spPr>
        <p:txBody>
          <a:bodyPr wrap="square" rtlCol="0">
            <a:spAutoFit/>
          </a:bodyPr>
          <a:lstStyle/>
          <a:p>
            <a:pPr>
              <a:spcBef>
                <a:spcPts val="600"/>
              </a:spcBef>
            </a:pPr>
            <a:r>
              <a:rPr lang="en-US" sz="2000" b="1" dirty="0"/>
              <a:t>Just as he did with ancient Israel, God has made us dwell in the midst of our “enemies</a:t>
            </a:r>
            <a:r>
              <a:rPr lang="es-ES" sz="2000" b="1" dirty="0"/>
              <a:t>”.</a:t>
            </a:r>
          </a:p>
        </p:txBody>
      </p:sp>
      <p:pic>
        <p:nvPicPr>
          <p:cNvPr id="12" name="Imagen 11" descr="Un dibujo de un grupo de personas en una montaña&#10;&#10;Descripción generada automáticamente con confianza baja">
            <a:extLst>
              <a:ext uri="{FF2B5EF4-FFF2-40B4-BE49-F238E27FC236}">
                <a16:creationId xmlns:a16="http://schemas.microsoft.com/office/drawing/2014/main" id="{86BA7E56-8D30-4D53-3F93-ECC7FC44031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43800" y="4058559"/>
            <a:ext cx="2352675" cy="2636894"/>
          </a:xfrm>
          <a:prstGeom prst="round2DiagRect">
            <a:avLst>
              <a:gd name="adj1" fmla="val 16667"/>
              <a:gd name="adj2" fmla="val 0"/>
            </a:avLst>
          </a:prstGeom>
          <a:ln w="38100" cap="sq">
            <a:solidFill>
              <a:srgbClr val="008A00"/>
            </a:solidFill>
            <a:miter lim="800000"/>
          </a:ln>
          <a:effectLst>
            <a:outerShdw blurRad="254000" algn="tl" rotWithShape="0">
              <a:srgbClr val="000000">
                <a:alpha val="43000"/>
              </a:srgbClr>
            </a:outerShdw>
          </a:effectLst>
        </p:spPr>
      </p:pic>
      <p:pic>
        <p:nvPicPr>
          <p:cNvPr id="14" name="Imagen 13" descr="Imagen que contiene tabla, hombre, parado, frente&#10;&#10;Descripción generada automáticamente">
            <a:extLst>
              <a:ext uri="{FF2B5EF4-FFF2-40B4-BE49-F238E27FC236}">
                <a16:creationId xmlns:a16="http://schemas.microsoft.com/office/drawing/2014/main" id="{9B8EFD17-80F7-DD86-7077-DD4D8E97F4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3235" y="2738272"/>
            <a:ext cx="3933465" cy="3957181"/>
          </a:xfrm>
          <a:prstGeom prst="rect">
            <a:avLst/>
          </a:prstGeom>
          <a:ln>
            <a:noFill/>
          </a:ln>
          <a:effectLst>
            <a:outerShdw blurRad="190500" algn="tl" rotWithShape="0">
              <a:srgbClr val="000000">
                <a:alpha val="70000"/>
              </a:srgbClr>
            </a:outerShdw>
          </a:effectLst>
        </p:spPr>
      </p:pic>
      <p:pic>
        <p:nvPicPr>
          <p:cNvPr id="16" name="Imagen 15" descr="Un dibujo de un grupo de personas en una montaña&#10;&#10;Descripción generada automáticamente con confianza media">
            <a:extLst>
              <a:ext uri="{FF2B5EF4-FFF2-40B4-BE49-F238E27FC236}">
                <a16:creationId xmlns:a16="http://schemas.microsoft.com/office/drawing/2014/main" id="{90590F19-5998-959E-D0DD-5B4CF62E5D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3235" y="64635"/>
            <a:ext cx="2461988" cy="18784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CA3"/>
            </a:contourClr>
          </a:sp3d>
        </p:spPr>
      </p:pic>
      <p:sp>
        <p:nvSpPr>
          <p:cNvPr id="18" name="CuadroTexto 17">
            <a:extLst>
              <a:ext uri="{FF2B5EF4-FFF2-40B4-BE49-F238E27FC236}">
                <a16:creationId xmlns:a16="http://schemas.microsoft.com/office/drawing/2014/main" id="{B43F3599-FDA2-CAC5-0CAF-7FA62F544798}"/>
              </a:ext>
            </a:extLst>
          </p:cNvPr>
          <p:cNvSpPr txBox="1"/>
          <p:nvPr/>
        </p:nvSpPr>
        <p:spPr>
          <a:xfrm>
            <a:off x="4171950" y="2661683"/>
            <a:ext cx="8027239" cy="1323439"/>
          </a:xfrm>
          <a:prstGeom prst="rect">
            <a:avLst/>
          </a:prstGeom>
          <a:noFill/>
        </p:spPr>
        <p:txBody>
          <a:bodyPr wrap="square">
            <a:spAutoFit/>
          </a:bodyPr>
          <a:lstStyle/>
          <a:p>
            <a:pPr>
              <a:spcBef>
                <a:spcPts val="600"/>
              </a:spcBef>
            </a:pPr>
            <a:r>
              <a:rPr lang="en-US" sz="2000" b="1" dirty="0"/>
              <a:t>The war is especially intense in cities, where we face a multitude of challenges: a deteriorated environment; health problems; high or excessively low standard of living; racism; intolerance; nationalism; restrictions on freedom of religion and expression</a:t>
            </a:r>
            <a:r>
              <a:rPr lang="es-ES" sz="2000" b="1" dirty="0"/>
              <a:t>; etc.</a:t>
            </a:r>
          </a:p>
        </p:txBody>
      </p:sp>
      <p:sp>
        <p:nvSpPr>
          <p:cNvPr id="20" name="CuadroTexto 19">
            <a:extLst>
              <a:ext uri="{FF2B5EF4-FFF2-40B4-BE49-F238E27FC236}">
                <a16:creationId xmlns:a16="http://schemas.microsoft.com/office/drawing/2014/main" id="{DBFBDB83-908B-AF78-2259-A97F2DD7D679}"/>
              </a:ext>
            </a:extLst>
          </p:cNvPr>
          <p:cNvSpPr txBox="1"/>
          <p:nvPr/>
        </p:nvSpPr>
        <p:spPr>
          <a:xfrm>
            <a:off x="4219575" y="4253621"/>
            <a:ext cx="3276600" cy="2246769"/>
          </a:xfrm>
          <a:prstGeom prst="rect">
            <a:avLst/>
          </a:prstGeom>
          <a:noFill/>
        </p:spPr>
        <p:txBody>
          <a:bodyPr wrap="square">
            <a:spAutoFit/>
          </a:bodyPr>
          <a:lstStyle/>
          <a:p>
            <a:pPr>
              <a:spcBef>
                <a:spcPts val="600"/>
              </a:spcBef>
            </a:pPr>
            <a:r>
              <a:rPr lang="en-US" sz="2000" b="1" dirty="0"/>
              <a:t>Inevitably, we must unite with those we want to win to Christ, as Solomon did (1Ki. 5:1-11). However, we must avoid being carried away by them, as he was (1 Kings 11:1, 4)</a:t>
            </a:r>
            <a:r>
              <a:rPr lang="es-ES" sz="2000" b="1" dirty="0"/>
              <a:t>.</a:t>
            </a:r>
          </a:p>
        </p:txBody>
      </p:sp>
      <p:sp>
        <p:nvSpPr>
          <p:cNvPr id="22" name="CuadroTexto 21">
            <a:extLst>
              <a:ext uri="{FF2B5EF4-FFF2-40B4-BE49-F238E27FC236}">
                <a16:creationId xmlns:a16="http://schemas.microsoft.com/office/drawing/2014/main" id="{EA6A1244-51C1-2ADC-49EA-7A4254AE1D7A}"/>
              </a:ext>
            </a:extLst>
          </p:cNvPr>
          <p:cNvSpPr txBox="1"/>
          <p:nvPr/>
        </p:nvSpPr>
        <p:spPr>
          <a:xfrm>
            <a:off x="73819" y="1961727"/>
            <a:ext cx="12118180" cy="707886"/>
          </a:xfrm>
          <a:prstGeom prst="rect">
            <a:avLst/>
          </a:prstGeom>
          <a:noFill/>
        </p:spPr>
        <p:txBody>
          <a:bodyPr wrap="square">
            <a:spAutoFit/>
          </a:bodyPr>
          <a:lstStyle/>
          <a:p>
            <a:pPr>
              <a:spcBef>
                <a:spcPts val="600"/>
              </a:spcBef>
            </a:pPr>
            <a:r>
              <a:rPr lang="en-US" sz="2000" b="1" dirty="0"/>
              <a:t>Unlike that time, our war is not physical, but spiritual. Our enemies are not people to destroy, but people to save and win for Christ</a:t>
            </a:r>
            <a:r>
              <a:rPr lang="es-ES" sz="2000" b="1" dirty="0"/>
              <a:t>.</a:t>
            </a:r>
          </a:p>
        </p:txBody>
      </p:sp>
      <p:pic>
        <p:nvPicPr>
          <p:cNvPr id="10" name="Imagen 9" descr="Imagen que contiene tabla, parado, grupo, vistiendo&#10;&#10;Descripción generada automáticamente">
            <a:extLst>
              <a:ext uri="{FF2B5EF4-FFF2-40B4-BE49-F238E27FC236}">
                <a16:creationId xmlns:a16="http://schemas.microsoft.com/office/drawing/2014/main" id="{C5CFEA8E-B8AB-50CF-59A5-7AEB8328221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91725" y="4058561"/>
            <a:ext cx="2057040" cy="2636894"/>
          </a:xfrm>
          <a:prstGeom prst="round2DiagRect">
            <a:avLst>
              <a:gd name="adj1" fmla="val 0"/>
              <a:gd name="adj2" fmla="val 18985"/>
            </a:avLst>
          </a:prstGeom>
          <a:ln w="38100" cap="sq">
            <a:solidFill>
              <a:srgbClr val="BC0A06"/>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324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900" decel="100000" fill="hold"/>
                                        <p:tgtEl>
                                          <p:spTgt spid="1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900" decel="100000" fill="hold"/>
                                        <p:tgtEl>
                                          <p:spTgt spid="1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8" presetClass="entr" presetSubtype="3"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strips(upRight)">
                                      <p:cBhvr>
                                        <p:cTn id="50" dur="500"/>
                                        <p:tgtEl>
                                          <p:spTgt spid="12"/>
                                        </p:tgtEl>
                                      </p:cBhvr>
                                    </p:animEffect>
                                  </p:childTnLst>
                                </p:cTn>
                              </p:par>
                            </p:childTnLst>
                          </p:cTn>
                        </p:par>
                        <p:par>
                          <p:cTn id="51" fill="hold">
                            <p:stCondLst>
                              <p:cond delay="500"/>
                            </p:stCondLst>
                            <p:childTnLst>
                              <p:par>
                                <p:cTn id="52" presetID="18" presetClass="entr" presetSubtype="6"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Right)">
                                      <p:cBhvr>
                                        <p:cTn id="54" dur="500"/>
                                        <p:tgtEl>
                                          <p:spTgt spid="10"/>
                                        </p:tgtEl>
                                      </p:cBhvr>
                                    </p:animEffect>
                                  </p:childTnLst>
                                </p:cTn>
                              </p:par>
                            </p:childTnLst>
                          </p:cTn>
                        </p:par>
                        <p:par>
                          <p:cTn id="55" fill="hold">
                            <p:stCondLst>
                              <p:cond delay="1000"/>
                            </p:stCondLst>
                            <p:childTnLst>
                              <p:par>
                                <p:cTn id="56" presetID="14" presetClass="entr" presetSubtype="1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A0AFCB-9C7A-0D08-15BE-5DB6536EBB23}"/>
              </a:ext>
            </a:extLst>
          </p:cNvPr>
          <p:cNvSpPr txBox="1">
            <a:spLocks/>
          </p:cNvSpPr>
          <p:nvPr/>
        </p:nvSpPr>
        <p:spPr>
          <a:xfrm>
            <a:off x="2953430" y="0"/>
            <a:ext cx="4719681"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dirty="0">
                <a:ln/>
                <a:solidFill>
                  <a:schemeClr val="accent3"/>
                </a:solidFill>
                <a:effectLst>
                  <a:reflection blurRad="6350" stA="55000" endA="300" endPos="45500" dir="5400000" sy="-100000" algn="bl" rotWithShape="0"/>
                </a:effectLst>
              </a:rPr>
              <a:t>SEARCH FOR THE LOST</a:t>
            </a:r>
          </a:p>
        </p:txBody>
      </p:sp>
      <p:sp>
        <p:nvSpPr>
          <p:cNvPr id="4" name="CuadroTexto 3">
            <a:extLst>
              <a:ext uri="{FF2B5EF4-FFF2-40B4-BE49-F238E27FC236}">
                <a16:creationId xmlns:a16="http://schemas.microsoft.com/office/drawing/2014/main" id="{E4578402-C680-C309-8382-45E04AC943ED}"/>
              </a:ext>
            </a:extLst>
          </p:cNvPr>
          <p:cNvSpPr txBox="1">
            <a:spLocks/>
          </p:cNvSpPr>
          <p:nvPr/>
        </p:nvSpPr>
        <p:spPr>
          <a:xfrm>
            <a:off x="2859109" y="646331"/>
            <a:ext cx="4842339" cy="141577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en-US" b="1" dirty="0">
                <a:solidFill>
                  <a:schemeClr val="accent1">
                    <a:lumMod val="75000"/>
                  </a:schemeClr>
                </a:solidFill>
                <a:latin typeface="Comic Sans MS" panose="030F0702030302020204" pitchFamily="66" charset="0"/>
              </a:rPr>
              <a:t>But when he saw the multitudes, he was moved with compassion on them, because they fainted, and were scattered abroad, as sheep having no shepherd</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(Matthew 9:36)</a:t>
            </a:r>
          </a:p>
        </p:txBody>
      </p:sp>
      <p:sp>
        <p:nvSpPr>
          <p:cNvPr id="5" name="CuadroTexto 4">
            <a:extLst>
              <a:ext uri="{FF2B5EF4-FFF2-40B4-BE49-F238E27FC236}">
                <a16:creationId xmlns:a16="http://schemas.microsoft.com/office/drawing/2014/main" id="{C96296DE-F5CB-E511-7547-D5C2E901A111}"/>
              </a:ext>
            </a:extLst>
          </p:cNvPr>
          <p:cNvSpPr txBox="1">
            <a:spLocks/>
          </p:cNvSpPr>
          <p:nvPr/>
        </p:nvSpPr>
        <p:spPr>
          <a:xfrm>
            <a:off x="102404" y="2000854"/>
            <a:ext cx="7176698" cy="1015663"/>
          </a:xfrm>
          <a:prstGeom prst="rect">
            <a:avLst/>
          </a:prstGeom>
          <a:noFill/>
        </p:spPr>
        <p:txBody>
          <a:bodyPr wrap="square" rtlCol="0">
            <a:spAutoFit/>
          </a:bodyPr>
          <a:lstStyle/>
          <a:p>
            <a:pPr>
              <a:spcBef>
                <a:spcPts val="600"/>
              </a:spcBef>
            </a:pPr>
            <a:r>
              <a:rPr lang="en-US" sz="2000" b="1" dirty="0"/>
              <a:t>Undoubtedly, Jesus cares about each person individually. However, He also cares about “the multitudes.” Part of the mission, then, is to reach the multitudes</a:t>
            </a:r>
            <a:r>
              <a:rPr lang="es-ES" sz="2000" b="1" dirty="0"/>
              <a:t>.</a:t>
            </a:r>
          </a:p>
        </p:txBody>
      </p:sp>
      <p:grpSp>
        <p:nvGrpSpPr>
          <p:cNvPr id="27" name="Grupo 26">
            <a:extLst>
              <a:ext uri="{FF2B5EF4-FFF2-40B4-BE49-F238E27FC236}">
                <a16:creationId xmlns:a16="http://schemas.microsoft.com/office/drawing/2014/main" id="{E04824BD-1BB9-9679-4602-CC1EAB994075}"/>
              </a:ext>
            </a:extLst>
          </p:cNvPr>
          <p:cNvGrpSpPr>
            <a:grpSpLocks noGrp="1" noUngrp="1" noRot="1" noMove="1" noResize="1"/>
          </p:cNvGrpSpPr>
          <p:nvPr/>
        </p:nvGrpSpPr>
        <p:grpSpPr>
          <a:xfrm>
            <a:off x="7673112" y="146014"/>
            <a:ext cx="4403812" cy="6565972"/>
            <a:chOff x="7673112" y="146014"/>
            <a:chExt cx="4403812" cy="6565972"/>
          </a:xfrm>
        </p:grpSpPr>
        <p:pic>
          <p:nvPicPr>
            <p:cNvPr id="20" name="Imagen 19" descr="Mapa&#10;&#10;Descripción generada automáticamente">
              <a:extLst>
                <a:ext uri="{FF2B5EF4-FFF2-40B4-BE49-F238E27FC236}">
                  <a16:creationId xmlns:a16="http://schemas.microsoft.com/office/drawing/2014/main" id="{AD79A339-A4B4-F550-F36D-43A5995FE50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73112" y="146014"/>
              <a:ext cx="4403812" cy="6565972"/>
            </a:xfrm>
            <a:prstGeom prst="rect">
              <a:avLst/>
            </a:prstGeom>
            <a:blipFill>
              <a:blip r:embed="rId4"/>
              <a:tile tx="0" ty="0" sx="100000" sy="100000" flip="none" algn="tl"/>
            </a:blipFill>
            <a:ln w="38100" cap="sq">
              <a:solidFill>
                <a:srgbClr val="0079F2"/>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ECD4BF60-5D4E-879C-B8D7-8C6F412BDDD2}"/>
                </a:ext>
              </a:extLst>
            </p:cNvPr>
            <p:cNvSpPr txBox="1">
              <a:spLocks/>
            </p:cNvSpPr>
            <p:nvPr/>
          </p:nvSpPr>
          <p:spPr>
            <a:xfrm>
              <a:off x="10100649" y="816742"/>
              <a:ext cx="880617"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Phenicia</a:t>
              </a:r>
            </a:p>
          </p:txBody>
        </p:sp>
        <p:sp>
          <p:nvSpPr>
            <p:cNvPr id="7" name="CuadroTexto 6">
              <a:extLst>
                <a:ext uri="{FF2B5EF4-FFF2-40B4-BE49-F238E27FC236}">
                  <a16:creationId xmlns:a16="http://schemas.microsoft.com/office/drawing/2014/main" id="{86702957-9AA5-D5DD-A224-7064EBDD5999}"/>
                </a:ext>
              </a:extLst>
            </p:cNvPr>
            <p:cNvSpPr txBox="1">
              <a:spLocks/>
            </p:cNvSpPr>
            <p:nvPr/>
          </p:nvSpPr>
          <p:spPr>
            <a:xfrm>
              <a:off x="9869416" y="2370187"/>
              <a:ext cx="733140"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Galilee</a:t>
              </a:r>
            </a:p>
          </p:txBody>
        </p:sp>
        <p:sp>
          <p:nvSpPr>
            <p:cNvPr id="8" name="CuadroTexto 7">
              <a:extLst>
                <a:ext uri="{FF2B5EF4-FFF2-40B4-BE49-F238E27FC236}">
                  <a16:creationId xmlns:a16="http://schemas.microsoft.com/office/drawing/2014/main" id="{14950E31-ED62-BF79-C1FB-8A39467CA500}"/>
                </a:ext>
              </a:extLst>
            </p:cNvPr>
            <p:cNvSpPr txBox="1">
              <a:spLocks/>
            </p:cNvSpPr>
            <p:nvPr/>
          </p:nvSpPr>
          <p:spPr>
            <a:xfrm>
              <a:off x="11036267" y="2699104"/>
              <a:ext cx="993083"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Decapolis</a:t>
              </a:r>
            </a:p>
          </p:txBody>
        </p:sp>
        <p:sp>
          <p:nvSpPr>
            <p:cNvPr id="9" name="CuadroTexto 8">
              <a:extLst>
                <a:ext uri="{FF2B5EF4-FFF2-40B4-BE49-F238E27FC236}">
                  <a16:creationId xmlns:a16="http://schemas.microsoft.com/office/drawing/2014/main" id="{1BB0A13E-EF52-F2AE-196C-34AD75744D78}"/>
                </a:ext>
              </a:extLst>
            </p:cNvPr>
            <p:cNvSpPr txBox="1">
              <a:spLocks/>
            </p:cNvSpPr>
            <p:nvPr/>
          </p:nvSpPr>
          <p:spPr>
            <a:xfrm>
              <a:off x="9205858" y="5433513"/>
              <a:ext cx="625739"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Judea</a:t>
              </a:r>
            </a:p>
          </p:txBody>
        </p:sp>
        <p:sp>
          <p:nvSpPr>
            <p:cNvPr id="10" name="CuadroTexto 9">
              <a:extLst>
                <a:ext uri="{FF2B5EF4-FFF2-40B4-BE49-F238E27FC236}">
                  <a16:creationId xmlns:a16="http://schemas.microsoft.com/office/drawing/2014/main" id="{EB6AC806-1083-61E3-252B-1E3014B60BE2}"/>
                </a:ext>
              </a:extLst>
            </p:cNvPr>
            <p:cNvSpPr txBox="1">
              <a:spLocks/>
            </p:cNvSpPr>
            <p:nvPr/>
          </p:nvSpPr>
          <p:spPr>
            <a:xfrm>
              <a:off x="10718587" y="5098539"/>
              <a:ext cx="616250"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Perea</a:t>
              </a:r>
            </a:p>
          </p:txBody>
        </p:sp>
        <p:sp>
          <p:nvSpPr>
            <p:cNvPr id="11" name="CuadroTexto 10">
              <a:extLst>
                <a:ext uri="{FF2B5EF4-FFF2-40B4-BE49-F238E27FC236}">
                  <a16:creationId xmlns:a16="http://schemas.microsoft.com/office/drawing/2014/main" id="{A51780F0-2E8F-0F6D-88B6-1C762824FF4B}"/>
                </a:ext>
              </a:extLst>
            </p:cNvPr>
            <p:cNvSpPr txBox="1">
              <a:spLocks/>
            </p:cNvSpPr>
            <p:nvPr/>
          </p:nvSpPr>
          <p:spPr>
            <a:xfrm>
              <a:off x="11131156" y="1655964"/>
              <a:ext cx="645616"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Iturea</a:t>
              </a:r>
            </a:p>
          </p:txBody>
        </p:sp>
        <p:sp>
          <p:nvSpPr>
            <p:cNvPr id="12" name="CuadroTexto 11">
              <a:extLst>
                <a:ext uri="{FF2B5EF4-FFF2-40B4-BE49-F238E27FC236}">
                  <a16:creationId xmlns:a16="http://schemas.microsoft.com/office/drawing/2014/main" id="{F5E21827-C123-51DF-5592-F68BA0A43AFF}"/>
                </a:ext>
              </a:extLst>
            </p:cNvPr>
            <p:cNvSpPr txBox="1">
              <a:spLocks/>
            </p:cNvSpPr>
            <p:nvPr/>
          </p:nvSpPr>
          <p:spPr>
            <a:xfrm>
              <a:off x="9088486" y="4732425"/>
              <a:ext cx="102303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400" b="1" dirty="0"/>
                <a:t>Jerusalem ·</a:t>
              </a:r>
            </a:p>
          </p:txBody>
        </p:sp>
        <p:sp>
          <p:nvSpPr>
            <p:cNvPr id="13" name="CuadroTexto 12">
              <a:extLst>
                <a:ext uri="{FF2B5EF4-FFF2-40B4-BE49-F238E27FC236}">
                  <a16:creationId xmlns:a16="http://schemas.microsoft.com/office/drawing/2014/main" id="{78C9484D-2D84-D5A4-DB5D-39EB4906A80C}"/>
                </a:ext>
              </a:extLst>
            </p:cNvPr>
            <p:cNvSpPr txBox="1">
              <a:spLocks/>
            </p:cNvSpPr>
            <p:nvPr/>
          </p:nvSpPr>
          <p:spPr>
            <a:xfrm>
              <a:off x="9524269" y="3328095"/>
              <a:ext cx="848557" cy="276999"/>
            </a:xfrm>
            <a:prstGeom prst="rect">
              <a:avLst/>
            </a:prstGeom>
            <a:ln>
              <a:solidFill>
                <a:srgbClr val="0079F2"/>
              </a:solidFill>
            </a:ln>
          </p:spPr>
          <p:style>
            <a:lnRef idx="2">
              <a:schemeClr val="dk1"/>
            </a:lnRef>
            <a:fillRef idx="1">
              <a:schemeClr val="lt1"/>
            </a:fillRef>
            <a:effectRef idx="0">
              <a:schemeClr val="dk1"/>
            </a:effectRef>
            <a:fontRef idx="minor">
              <a:schemeClr val="dk1"/>
            </a:fontRef>
          </p:style>
          <p:txBody>
            <a:bodyPr wrap="none" lIns="36000" tIns="0" rIns="36000" bIns="0" rtlCol="0">
              <a:spAutoFit/>
            </a:bodyPr>
            <a:lstStyle/>
            <a:p>
              <a:pPr algn="ctr"/>
              <a:r>
                <a:rPr lang="es-ES" b="1" dirty="0"/>
                <a:t>Samaria</a:t>
              </a:r>
            </a:p>
          </p:txBody>
        </p:sp>
        <p:sp>
          <p:nvSpPr>
            <p:cNvPr id="14" name="CuadroTexto 13">
              <a:extLst>
                <a:ext uri="{FF2B5EF4-FFF2-40B4-BE49-F238E27FC236}">
                  <a16:creationId xmlns:a16="http://schemas.microsoft.com/office/drawing/2014/main" id="{E70EC1AB-A32B-AD18-DF87-C9D779ED83F7}"/>
                </a:ext>
              </a:extLst>
            </p:cNvPr>
            <p:cNvSpPr txBox="1">
              <a:spLocks/>
            </p:cNvSpPr>
            <p:nvPr/>
          </p:nvSpPr>
          <p:spPr>
            <a:xfrm>
              <a:off x="10647360" y="1911611"/>
              <a:ext cx="440313" cy="2899512"/>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 wrap="none" rtlCol="0">
              <a:spAutoFit/>
            </a:bodyPr>
            <a:lstStyle/>
            <a:p>
              <a:pPr algn="ctr"/>
              <a:r>
                <a:rPr lang="es-ES" sz="1400" b="1" dirty="0"/>
                <a:t>TRANSJORDAN</a:t>
              </a:r>
            </a:p>
          </p:txBody>
        </p:sp>
        <p:sp>
          <p:nvSpPr>
            <p:cNvPr id="15" name="CuadroTexto 14">
              <a:extLst>
                <a:ext uri="{FF2B5EF4-FFF2-40B4-BE49-F238E27FC236}">
                  <a16:creationId xmlns:a16="http://schemas.microsoft.com/office/drawing/2014/main" id="{587F6C27-DF3D-8597-200F-9E7B8783B743}"/>
                </a:ext>
              </a:extLst>
            </p:cNvPr>
            <p:cNvSpPr txBox="1">
              <a:spLocks/>
            </p:cNvSpPr>
            <p:nvPr/>
          </p:nvSpPr>
          <p:spPr>
            <a:xfrm>
              <a:off x="9767107" y="1155302"/>
              <a:ext cx="56400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400" b="1" dirty="0"/>
                <a:t>· Tiro</a:t>
              </a:r>
            </a:p>
          </p:txBody>
        </p:sp>
        <p:sp>
          <p:nvSpPr>
            <p:cNvPr id="16" name="CuadroTexto 15">
              <a:extLst>
                <a:ext uri="{FF2B5EF4-FFF2-40B4-BE49-F238E27FC236}">
                  <a16:creationId xmlns:a16="http://schemas.microsoft.com/office/drawing/2014/main" id="{5BF23EA5-EBCA-3EC2-94C2-87132EE5DBEF}"/>
                </a:ext>
              </a:extLst>
            </p:cNvPr>
            <p:cNvSpPr txBox="1">
              <a:spLocks/>
            </p:cNvSpPr>
            <p:nvPr/>
          </p:nvSpPr>
          <p:spPr>
            <a:xfrm>
              <a:off x="10195350" y="406686"/>
              <a:ext cx="69121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s-ES" sz="1400" b="1" dirty="0"/>
                <a:t>· Sidón</a:t>
              </a:r>
            </a:p>
          </p:txBody>
        </p:sp>
        <p:sp>
          <p:nvSpPr>
            <p:cNvPr id="22" name="CuadroTexto 21">
              <a:extLst>
                <a:ext uri="{FF2B5EF4-FFF2-40B4-BE49-F238E27FC236}">
                  <a16:creationId xmlns:a16="http://schemas.microsoft.com/office/drawing/2014/main" id="{BD42623A-1CFF-D8CB-A976-A539AFF307E7}"/>
                </a:ext>
              </a:extLst>
            </p:cNvPr>
            <p:cNvSpPr txBox="1">
              <a:spLocks/>
            </p:cNvSpPr>
            <p:nvPr/>
          </p:nvSpPr>
          <p:spPr>
            <a:xfrm>
              <a:off x="7786740" y="1379917"/>
              <a:ext cx="1675587" cy="646331"/>
            </a:xfrm>
            <a:prstGeom prst="rect">
              <a:avLst/>
            </a:prstGeom>
            <a:noFill/>
            <a:ln>
              <a:noFill/>
            </a:ln>
          </p:spPr>
          <p:txBody>
            <a:bodyPr wrap="none" rtlCol="0">
              <a:spAutoFit/>
            </a:bodyPr>
            <a:lstStyle/>
            <a:p>
              <a:pPr algn="ctr"/>
              <a:r>
                <a:rPr lang="es-ES" b="1" dirty="0">
                  <a:solidFill>
                    <a:srgbClr val="0070A2"/>
                  </a:solidFill>
                </a:rPr>
                <a:t>Mediterranean </a:t>
              </a:r>
            </a:p>
            <a:p>
              <a:pPr algn="ctr"/>
              <a:r>
                <a:rPr lang="es-ES" b="1" dirty="0">
                  <a:solidFill>
                    <a:srgbClr val="0070A2"/>
                  </a:solidFill>
                </a:rPr>
                <a:t>Sea</a:t>
              </a:r>
            </a:p>
          </p:txBody>
        </p:sp>
      </p:grpSp>
      <p:pic>
        <p:nvPicPr>
          <p:cNvPr id="26" name="Imagen 25" descr="Un grupo de personas de pie sobre pasto&#10;&#10;Descripción generada automáticamente con confianza media">
            <a:extLst>
              <a:ext uri="{FF2B5EF4-FFF2-40B4-BE49-F238E27FC236}">
                <a16:creationId xmlns:a16="http://schemas.microsoft.com/office/drawing/2014/main" id="{A04472A2-17A1-F6D9-47A5-90C00FA2DC40}"/>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61178" y="195724"/>
            <a:ext cx="2726267" cy="1533525"/>
          </a:xfrm>
          <a:prstGeom prst="rect">
            <a:avLst/>
          </a:prstGeom>
          <a:ln w="88900" cap="sq" cmpd="thickThin">
            <a:solidFill>
              <a:schemeClr val="accent1">
                <a:lumMod val="75000"/>
              </a:schemeClr>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AD8AEF88-3616-98BB-BD8B-1999B8915E95}"/>
              </a:ext>
            </a:extLst>
          </p:cNvPr>
          <p:cNvSpPr txBox="1"/>
          <p:nvPr/>
        </p:nvSpPr>
        <p:spPr>
          <a:xfrm>
            <a:off x="102405" y="5244778"/>
            <a:ext cx="7176698" cy="1631216"/>
          </a:xfrm>
          <a:prstGeom prst="rect">
            <a:avLst/>
          </a:prstGeom>
          <a:noFill/>
        </p:spPr>
        <p:txBody>
          <a:bodyPr wrap="square">
            <a:spAutoFit/>
          </a:bodyPr>
          <a:lstStyle/>
          <a:p>
            <a:pPr>
              <a:spcBef>
                <a:spcPts val="600"/>
              </a:spcBef>
            </a:pPr>
            <a:r>
              <a:rPr lang="en-US" sz="2000" b="1" dirty="0"/>
              <a:t>When he was already known in these places, Jesus decided to go to the region of Tire and Sidon (Phoenicia), whose culture was totally different. Due to its location next to the Mediterranean Sea, its main means of living was maritime trade. On the other hand, their cities were full of pagan temples</a:t>
            </a:r>
            <a:r>
              <a:rPr lang="es-ES" sz="2000" b="1" dirty="0"/>
              <a:t>.</a:t>
            </a:r>
          </a:p>
        </p:txBody>
      </p:sp>
      <p:sp>
        <p:nvSpPr>
          <p:cNvPr id="19" name="CuadroTexto 18">
            <a:extLst>
              <a:ext uri="{FF2B5EF4-FFF2-40B4-BE49-F238E27FC236}">
                <a16:creationId xmlns:a16="http://schemas.microsoft.com/office/drawing/2014/main" id="{CDC1BFEC-BC17-7F20-64A8-EFC582B006C9}"/>
              </a:ext>
            </a:extLst>
          </p:cNvPr>
          <p:cNvSpPr txBox="1"/>
          <p:nvPr/>
        </p:nvSpPr>
        <p:spPr>
          <a:xfrm>
            <a:off x="102404" y="4238216"/>
            <a:ext cx="7176697" cy="1015663"/>
          </a:xfrm>
          <a:prstGeom prst="rect">
            <a:avLst/>
          </a:prstGeom>
          <a:noFill/>
        </p:spPr>
        <p:txBody>
          <a:bodyPr wrap="square">
            <a:spAutoFit/>
          </a:bodyPr>
          <a:lstStyle/>
          <a:p>
            <a:pPr>
              <a:spcBef>
                <a:spcPts val="600"/>
              </a:spcBef>
            </a:pPr>
            <a:r>
              <a:rPr lang="en-US" sz="2000" b="1" dirty="0"/>
              <a:t>Jesus traveled many places during his ministry. In this way, multitudes from Syria, Galilee, Decapolis, Jerusalem, Judea and Transjordan followed him </a:t>
            </a:r>
            <a:r>
              <a:rPr lang="es-ES" sz="2000" b="1" dirty="0"/>
              <a:t>(Mt. 4:23-25).</a:t>
            </a:r>
          </a:p>
        </p:txBody>
      </p:sp>
      <p:sp>
        <p:nvSpPr>
          <p:cNvPr id="23" name="CuadroTexto 22">
            <a:extLst>
              <a:ext uri="{FF2B5EF4-FFF2-40B4-BE49-F238E27FC236}">
                <a16:creationId xmlns:a16="http://schemas.microsoft.com/office/drawing/2014/main" id="{D28BC39A-0A42-130C-ABE9-0074473F72AA}"/>
              </a:ext>
            </a:extLst>
          </p:cNvPr>
          <p:cNvSpPr txBox="1"/>
          <p:nvPr/>
        </p:nvSpPr>
        <p:spPr>
          <a:xfrm>
            <a:off x="96002" y="3058732"/>
            <a:ext cx="7296767" cy="1015663"/>
          </a:xfrm>
          <a:prstGeom prst="rect">
            <a:avLst/>
          </a:prstGeom>
          <a:noFill/>
        </p:spPr>
        <p:txBody>
          <a:bodyPr wrap="square">
            <a:spAutoFit/>
          </a:bodyPr>
          <a:lstStyle/>
          <a:p>
            <a:pPr>
              <a:spcBef>
                <a:spcPts val="600"/>
              </a:spcBef>
            </a:pPr>
            <a:r>
              <a:rPr lang="en-US" sz="2000" b="1" dirty="0"/>
              <a:t>And where are the crowds? In the cities. In urban centers that are sometimes occupied by millions of people, “faceless masses”, to whom we must present the shepherd of the sheep</a:t>
            </a:r>
            <a:r>
              <a:rPr lang="es-ES" sz="2000" b="1" dirty="0"/>
              <a:t>.</a:t>
            </a:r>
          </a:p>
        </p:txBody>
      </p:sp>
    </p:spTree>
    <p:extLst>
      <p:ext uri="{BB962C8B-B14F-4D97-AF65-F5344CB8AC3E}">
        <p14:creationId xmlns:p14="http://schemas.microsoft.com/office/powerpoint/2010/main" val="18630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7" grpId="0"/>
      <p:bldP spid="19"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7C0658-76E4-7E79-3F8C-708035870629}"/>
              </a:ext>
            </a:extLst>
          </p:cNvPr>
          <p:cNvSpPr txBox="1"/>
          <p:nvPr/>
        </p:nvSpPr>
        <p:spPr>
          <a:xfrm>
            <a:off x="0" y="-95250"/>
            <a:ext cx="12191999" cy="769441"/>
          </a:xfrm>
          <a:prstGeom prst="rect">
            <a:avLst/>
          </a:prstGeom>
          <a:noFill/>
        </p:spPr>
        <p:txBody>
          <a:bodyPr wrap="square">
            <a:spAutoFit/>
          </a:bodyPr>
          <a:lstStyle/>
          <a:p>
            <a:pPr algn="ctr"/>
            <a:r>
              <a:rPr lang="es-ES" sz="4400" b="1" spc="6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 INCLUSIVE WORK</a:t>
            </a:r>
          </a:p>
        </p:txBody>
      </p:sp>
      <p:sp>
        <p:nvSpPr>
          <p:cNvPr id="4" name="CuadroTexto 3">
            <a:extLst>
              <a:ext uri="{FF2B5EF4-FFF2-40B4-BE49-F238E27FC236}">
                <a16:creationId xmlns:a16="http://schemas.microsoft.com/office/drawing/2014/main" id="{837575D2-D4E0-9501-DD6B-3B2B676C301B}"/>
              </a:ext>
            </a:extLst>
          </p:cNvPr>
          <p:cNvSpPr txBox="1"/>
          <p:nvPr/>
        </p:nvSpPr>
        <p:spPr>
          <a:xfrm>
            <a:off x="129073" y="533139"/>
            <a:ext cx="6878215" cy="1015663"/>
          </a:xfrm>
          <a:prstGeom prst="rect">
            <a:avLst/>
          </a:prstGeom>
          <a:ln w="28575">
            <a:solidFill>
              <a:schemeClr val="accent1">
                <a:lumMod val="75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1600" b="1" dirty="0">
                <a:latin typeface="Comic Sans MS" panose="030F0702030302020204" pitchFamily="66" charset="0"/>
              </a:rPr>
              <a:t>“</a:t>
            </a:r>
            <a:r>
              <a:rPr lang="en-US" sz="1600" b="1" dirty="0">
                <a:latin typeface="Comic Sans MS" panose="030F0702030302020204" pitchFamily="66" charset="0"/>
              </a:rPr>
              <a:t>And, behold, a woman of Canaan came out of the same coasts, and cried unto him, saying, have mercy on me, O Lord, thou son of David; my daughter is grievously vexed with a devil</a:t>
            </a:r>
            <a:r>
              <a:rPr lang="es-ES" sz="1600" b="1" dirty="0">
                <a:latin typeface="Comic Sans MS" panose="030F0702030302020204" pitchFamily="66" charset="0"/>
              </a:rPr>
              <a:t>”       </a:t>
            </a:r>
            <a:r>
              <a:rPr lang="es-ES" sz="1200" b="1" dirty="0">
                <a:latin typeface="Comic Sans MS" panose="030F0702030302020204" pitchFamily="66" charset="0"/>
              </a:rPr>
              <a:t>(Matthew 15:22)</a:t>
            </a:r>
          </a:p>
        </p:txBody>
      </p:sp>
      <p:sp>
        <p:nvSpPr>
          <p:cNvPr id="6" name="CuadroTexto 5">
            <a:extLst>
              <a:ext uri="{FF2B5EF4-FFF2-40B4-BE49-F238E27FC236}">
                <a16:creationId xmlns:a16="http://schemas.microsoft.com/office/drawing/2014/main" id="{F0BBE5CA-DBA1-3A79-BD3E-690E618824EF}"/>
              </a:ext>
            </a:extLst>
          </p:cNvPr>
          <p:cNvSpPr txBox="1"/>
          <p:nvPr/>
        </p:nvSpPr>
        <p:spPr>
          <a:xfrm>
            <a:off x="7109928" y="533138"/>
            <a:ext cx="4952998" cy="1015663"/>
          </a:xfrm>
          <a:prstGeom prst="rect">
            <a:avLst/>
          </a:prstGeom>
          <a:ln w="28575">
            <a:solidFill>
              <a:schemeClr val="accent1">
                <a:lumMod val="75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1600" b="1" dirty="0">
                <a:latin typeface="Comic Sans MS" panose="030F0702030302020204" pitchFamily="66" charset="0"/>
              </a:rPr>
              <a:t>“</a:t>
            </a:r>
            <a:r>
              <a:rPr lang="en-US" sz="1600" b="1" dirty="0">
                <a:latin typeface="Comic Sans MS" panose="030F0702030302020204" pitchFamily="66" charset="0"/>
              </a:rPr>
              <a:t>The woman was a Greek, a Syrophenician by nation; and she besought him that he would cast forth the devil out of her daughter</a:t>
            </a:r>
            <a:r>
              <a:rPr lang="es-ES" sz="1600" b="1" dirty="0">
                <a:latin typeface="Comic Sans MS" panose="030F0702030302020204" pitchFamily="66" charset="0"/>
              </a:rPr>
              <a:t>”    </a:t>
            </a:r>
            <a:r>
              <a:rPr lang="es-ES" sz="1200" b="1" dirty="0">
                <a:latin typeface="Comic Sans MS" panose="030F0702030302020204" pitchFamily="66" charset="0"/>
              </a:rPr>
              <a:t>(Mark 7:26)</a:t>
            </a:r>
          </a:p>
        </p:txBody>
      </p:sp>
      <p:sp>
        <p:nvSpPr>
          <p:cNvPr id="7" name="CuadroTexto 6">
            <a:extLst>
              <a:ext uri="{FF2B5EF4-FFF2-40B4-BE49-F238E27FC236}">
                <a16:creationId xmlns:a16="http://schemas.microsoft.com/office/drawing/2014/main" id="{EC6F94A6-692A-8AD1-9862-60D3FFF5FD34}"/>
              </a:ext>
            </a:extLst>
          </p:cNvPr>
          <p:cNvSpPr txBox="1"/>
          <p:nvPr/>
        </p:nvSpPr>
        <p:spPr>
          <a:xfrm>
            <a:off x="129074" y="1472914"/>
            <a:ext cx="11933852" cy="1323439"/>
          </a:xfrm>
          <a:prstGeom prst="rect">
            <a:avLst/>
          </a:prstGeom>
          <a:noFill/>
        </p:spPr>
        <p:txBody>
          <a:bodyPr wrap="square" rtlCol="0">
            <a:spAutoFit/>
          </a:bodyPr>
          <a:lstStyle/>
          <a:p>
            <a:pPr>
              <a:spcBef>
                <a:spcPts val="600"/>
              </a:spcBef>
            </a:pPr>
            <a:r>
              <a:rPr lang="en-US" sz="2000" b="1" dirty="0"/>
              <a:t>What do we end up with, was the woman Canaanite, Greek or Syrophoenician? In reality, it was all of that. It all depends on the point of view of the narrator or his readers. Matthew wrote his gospel with a Jewish audience in mind. For the Jews, this woman was a Canaanite. That is, it belonged to the idolatrous peoples who were to be expelled from the Promised Land. Unworthy, as they thought, of salvation</a:t>
            </a:r>
            <a:r>
              <a:rPr lang="es-ES" sz="2000" b="1" dirty="0"/>
              <a:t>.</a:t>
            </a:r>
          </a:p>
        </p:txBody>
      </p:sp>
      <p:pic>
        <p:nvPicPr>
          <p:cNvPr id="5" name="Imagen 4" descr="Un grupo de personas disfrazadas&#10;&#10;Descripción generada automáticamente con confianza baja">
            <a:extLst>
              <a:ext uri="{FF2B5EF4-FFF2-40B4-BE49-F238E27FC236}">
                <a16:creationId xmlns:a16="http://schemas.microsoft.com/office/drawing/2014/main" id="{D122B4DE-7879-6968-7827-196CA22A1D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9075" y="2796353"/>
            <a:ext cx="6547786" cy="3937822"/>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2FC636CF-0A78-3893-941C-C6853391ADCE}"/>
              </a:ext>
            </a:extLst>
          </p:cNvPr>
          <p:cNvSpPr txBox="1"/>
          <p:nvPr/>
        </p:nvSpPr>
        <p:spPr>
          <a:xfrm>
            <a:off x="6805933" y="2687628"/>
            <a:ext cx="5386066" cy="1631216"/>
          </a:xfrm>
          <a:prstGeom prst="rect">
            <a:avLst/>
          </a:prstGeom>
          <a:noFill/>
        </p:spPr>
        <p:txBody>
          <a:bodyPr wrap="square">
            <a:spAutoFit/>
          </a:bodyPr>
          <a:lstStyle/>
          <a:p>
            <a:pPr>
              <a:spcBef>
                <a:spcPts val="600"/>
              </a:spcBef>
            </a:pPr>
            <a:r>
              <a:rPr lang="en-US" sz="2000" b="1" dirty="0"/>
              <a:t>Mark wrote his gospel with a Roman audience in mind. They used the term “Greek” to describe it, because it was not Roman (“Gentile” for the Jews, “barbarian” for the Greeks). For this reason, Mark specifies his nationality</a:t>
            </a:r>
            <a:r>
              <a:rPr lang="es-ES" sz="2000" b="1" dirty="0"/>
              <a:t>.</a:t>
            </a:r>
          </a:p>
        </p:txBody>
      </p:sp>
      <p:sp>
        <p:nvSpPr>
          <p:cNvPr id="8" name="CuadroTexto 7">
            <a:extLst>
              <a:ext uri="{FF2B5EF4-FFF2-40B4-BE49-F238E27FC236}">
                <a16:creationId xmlns:a16="http://schemas.microsoft.com/office/drawing/2014/main" id="{4A652414-9AF2-5BCD-A91E-88FFEB12A7BA}"/>
              </a:ext>
            </a:extLst>
          </p:cNvPr>
          <p:cNvSpPr txBox="1"/>
          <p:nvPr/>
        </p:nvSpPr>
        <p:spPr>
          <a:xfrm>
            <a:off x="6805933" y="4256285"/>
            <a:ext cx="5386066" cy="2554545"/>
          </a:xfrm>
          <a:prstGeom prst="rect">
            <a:avLst/>
          </a:prstGeom>
          <a:noFill/>
        </p:spPr>
        <p:txBody>
          <a:bodyPr wrap="square">
            <a:spAutoFit/>
          </a:bodyPr>
          <a:lstStyle/>
          <a:p>
            <a:pPr>
              <a:spcBef>
                <a:spcPts val="600"/>
              </a:spcBef>
            </a:pPr>
            <a:r>
              <a:rPr lang="en-US" sz="2000" b="1" dirty="0"/>
              <a:t>Both evangelists wanted to emphasize that the woman was foreign to the people of Israel, so that they would understand why Jesus treated this woman that way before granting her request. Everyone needed to understand that the gospel is not just for a specific group, but is inclusive, encompassing all people in all nations and ethnic groups</a:t>
            </a:r>
            <a:r>
              <a:rPr lang="es-ES" sz="2000" b="1" dirty="0"/>
              <a:t>.</a:t>
            </a:r>
          </a:p>
        </p:txBody>
      </p:sp>
    </p:spTree>
    <p:extLst>
      <p:ext uri="{BB962C8B-B14F-4D97-AF65-F5344CB8AC3E}">
        <p14:creationId xmlns:p14="http://schemas.microsoft.com/office/powerpoint/2010/main" val="16398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2/3*#ppt_w"/>
                                          </p:val>
                                        </p:tav>
                                        <p:tav tm="100000">
                                          <p:val>
                                            <p:strVal val="#ppt_w"/>
                                          </p:val>
                                        </p:tav>
                                      </p:tavLst>
                                    </p:anim>
                                    <p:anim calcmode="lin" valueType="num">
                                      <p:cBhvr>
                                        <p:cTn id="17" dur="500" fill="hold"/>
                                        <p:tgtEl>
                                          <p:spTgt spid="4"/>
                                        </p:tgtEl>
                                        <p:attrNameLst>
                                          <p:attrName>ppt_h</p:attrName>
                                        </p:attrNameLst>
                                      </p:cBhvr>
                                      <p:tavLst>
                                        <p:tav tm="0">
                                          <p:val>
                                            <p:strVal val="2/3*#ppt_h"/>
                                          </p:val>
                                        </p:tav>
                                        <p:tav tm="100000">
                                          <p:val>
                                            <p:strVal val="#ppt_h"/>
                                          </p:val>
                                        </p:tav>
                                      </p:tavLst>
                                    </p:anim>
                                  </p:childTnLst>
                                </p:cTn>
                              </p:par>
                              <p:par>
                                <p:cTn id="18" presetID="23" presetClass="entr" presetSubtype="27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2/3*#ppt_w"/>
                                          </p:val>
                                        </p:tav>
                                        <p:tav tm="100000">
                                          <p:val>
                                            <p:strVal val="#ppt_w"/>
                                          </p:val>
                                        </p:tav>
                                      </p:tavLst>
                                    </p:anim>
                                    <p:anim calcmode="lin" valueType="num">
                                      <p:cBhvr>
                                        <p:cTn id="21" dur="500" fill="hold"/>
                                        <p:tgtEl>
                                          <p:spTgt spid="6"/>
                                        </p:tgtEl>
                                        <p:attrNameLst>
                                          <p:attrName>ppt_h</p:attrName>
                                        </p:attrNameLst>
                                      </p:cBhvr>
                                      <p:tavLst>
                                        <p:tav tm="0">
                                          <p:val>
                                            <p:strVal val="2/3*#ppt_h"/>
                                          </p:val>
                                        </p:tav>
                                        <p:tav tm="100000">
                                          <p:val>
                                            <p:strVal val="#ppt_h"/>
                                          </p:val>
                                        </p:tav>
                                      </p:tavLst>
                                    </p:anim>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p:bldP spid="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persona, interior, hombre, gente&#10;&#10;Descripción generada automáticamente">
            <a:extLst>
              <a:ext uri="{FF2B5EF4-FFF2-40B4-BE49-F238E27FC236}">
                <a16:creationId xmlns:a16="http://schemas.microsoft.com/office/drawing/2014/main" id="{96F2F69D-706C-28D4-845A-71990EE221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67109" y="1562100"/>
            <a:ext cx="2238516" cy="3111852"/>
          </a:xfrm>
          <a:prstGeom prst="ellipse">
            <a:avLst/>
          </a:prstGeom>
          <a:ln w="63500" cap="rnd">
            <a:solidFill>
              <a:srgbClr val="953BB0"/>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Grupo de personas de pie&#10;&#10;Descripción generada automáticamente con confianza baja">
            <a:extLst>
              <a:ext uri="{FF2B5EF4-FFF2-40B4-BE49-F238E27FC236}">
                <a16:creationId xmlns:a16="http://schemas.microsoft.com/office/drawing/2014/main" id="{F498F418-B1D2-DDF6-9325-8DB3FFE3EB4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96541" y="3429000"/>
            <a:ext cx="2760414" cy="3260888"/>
          </a:xfrm>
          <a:prstGeom prst="roundRect">
            <a:avLst>
              <a:gd name="adj" fmla="val 749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7523385E-4351-071D-9BF0-4FDBDD0A2DFD}"/>
              </a:ext>
            </a:extLst>
          </p:cNvPr>
          <p:cNvSpPr txBox="1"/>
          <p:nvPr/>
        </p:nvSpPr>
        <p:spPr>
          <a:xfrm>
            <a:off x="0" y="0"/>
            <a:ext cx="9667875"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600" dirty="0">
                <a:ln/>
                <a:solidFill>
                  <a:schemeClr val="accent4">
                    <a:lumMod val="75000"/>
                  </a:schemeClr>
                </a:solidFill>
                <a:effectLst>
                  <a:outerShdw blurRad="38100" dist="38100" dir="2700000" algn="tl">
                    <a:srgbClr val="000000">
                      <a:alpha val="43137"/>
                    </a:srgbClr>
                  </a:outerShdw>
                </a:effectLst>
              </a:rPr>
              <a:t>SAVE THE LOST</a:t>
            </a:r>
          </a:p>
        </p:txBody>
      </p:sp>
      <p:sp>
        <p:nvSpPr>
          <p:cNvPr id="4" name="CuadroTexto 3">
            <a:extLst>
              <a:ext uri="{FF2B5EF4-FFF2-40B4-BE49-F238E27FC236}">
                <a16:creationId xmlns:a16="http://schemas.microsoft.com/office/drawing/2014/main" id="{2CC8624F-3D22-0724-2B1F-4D14B3FB9A81}"/>
              </a:ext>
            </a:extLst>
          </p:cNvPr>
          <p:cNvSpPr txBox="1"/>
          <p:nvPr/>
        </p:nvSpPr>
        <p:spPr>
          <a:xfrm>
            <a:off x="419187" y="679477"/>
            <a:ext cx="8612155"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But he answered her not a word. And his disciples came and besought him, saying, Send her away; for she </a:t>
            </a:r>
            <a:r>
              <a:rPr lang="en-US" b="1" dirty="0" err="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crieth</a:t>
            </a:r>
            <a:r>
              <a:rPr lang="en-U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after us</a:t>
            </a: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(Matthew 15:23)</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2DB7196-6868-724E-C8BC-5FCF3804B5A1}"/>
              </a:ext>
            </a:extLst>
          </p:cNvPr>
          <p:cNvSpPr txBox="1"/>
          <p:nvPr/>
        </p:nvSpPr>
        <p:spPr>
          <a:xfrm>
            <a:off x="108690" y="1463001"/>
            <a:ext cx="4518030" cy="2246769"/>
          </a:xfrm>
          <a:prstGeom prst="rect">
            <a:avLst/>
          </a:prstGeom>
          <a:noFill/>
        </p:spPr>
        <p:txBody>
          <a:bodyPr wrap="square" rtlCol="0">
            <a:spAutoFit/>
          </a:bodyPr>
          <a:lstStyle/>
          <a:p>
            <a:pPr>
              <a:spcBef>
                <a:spcPts val="600"/>
              </a:spcBef>
            </a:pPr>
            <a:r>
              <a:rPr lang="en-US" sz="2000" b="1" dirty="0"/>
              <a:t>In every urban center there are groups of people with whom we do not feel inclined to deal. Maybe it's because of their religion, their ethnic origin, their customs. Maybe it's because of their propensity for violence, or because of their extreme poverty</a:t>
            </a:r>
            <a:r>
              <a:rPr lang="es-ES" sz="2000" b="1" dirty="0"/>
              <a:t>.</a:t>
            </a:r>
          </a:p>
        </p:txBody>
      </p:sp>
      <p:pic>
        <p:nvPicPr>
          <p:cNvPr id="6" name="Imagen 5" descr="Dibujo de una persona&#10;&#10;Descripción generada automáticamente con confianza baja">
            <a:extLst>
              <a:ext uri="{FF2B5EF4-FFF2-40B4-BE49-F238E27FC236}">
                <a16:creationId xmlns:a16="http://schemas.microsoft.com/office/drawing/2014/main" id="{3510CAFE-8892-BCF5-1CE6-760B3DD9BA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67875" y="164216"/>
            <a:ext cx="2438400" cy="1624584"/>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Imagen que contiene agua, hombre, barco, cama&#10;&#10;Descripción generada automáticamente">
            <a:extLst>
              <a:ext uri="{FF2B5EF4-FFF2-40B4-BE49-F238E27FC236}">
                <a16:creationId xmlns:a16="http://schemas.microsoft.com/office/drawing/2014/main" id="{27538F7D-9EF8-D944-701D-858106AD35D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6450" y="3716970"/>
            <a:ext cx="2595659" cy="2972918"/>
          </a:xfrm>
          <a:prstGeom prst="roundRect">
            <a:avLst>
              <a:gd name="adj" fmla="val 749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D1597772-BC93-06DC-E228-D1D7747D38B9}"/>
              </a:ext>
            </a:extLst>
          </p:cNvPr>
          <p:cNvSpPr txBox="1"/>
          <p:nvPr/>
        </p:nvSpPr>
        <p:spPr>
          <a:xfrm>
            <a:off x="2981325" y="4673952"/>
            <a:ext cx="6096000" cy="707886"/>
          </a:xfrm>
          <a:prstGeom prst="rect">
            <a:avLst/>
          </a:prstGeom>
          <a:noFill/>
        </p:spPr>
        <p:txBody>
          <a:bodyPr wrap="square">
            <a:spAutoFit/>
          </a:bodyPr>
          <a:lstStyle/>
          <a:p>
            <a:pPr>
              <a:spcBef>
                <a:spcPts val="600"/>
              </a:spcBef>
            </a:pPr>
            <a:r>
              <a:rPr lang="en-US" sz="2000" b="1" dirty="0"/>
              <a:t>Jesus' message is clear: save the lost no matter who he or she is or what we think of him or her</a:t>
            </a:r>
            <a:r>
              <a:rPr lang="es-ES" sz="2000" b="1" dirty="0"/>
              <a:t>.</a:t>
            </a:r>
          </a:p>
        </p:txBody>
      </p:sp>
      <p:sp>
        <p:nvSpPr>
          <p:cNvPr id="16" name="CuadroTexto 15">
            <a:extLst>
              <a:ext uri="{FF2B5EF4-FFF2-40B4-BE49-F238E27FC236}">
                <a16:creationId xmlns:a16="http://schemas.microsoft.com/office/drawing/2014/main" id="{65EE6DD5-C43A-1323-7EA5-F49A6C77510A}"/>
              </a:ext>
            </a:extLst>
          </p:cNvPr>
          <p:cNvSpPr txBox="1"/>
          <p:nvPr/>
        </p:nvSpPr>
        <p:spPr>
          <a:xfrm>
            <a:off x="6905625" y="1809249"/>
            <a:ext cx="5241039" cy="1554272"/>
          </a:xfrm>
          <a:prstGeom prst="rect">
            <a:avLst/>
          </a:prstGeom>
          <a:noFill/>
        </p:spPr>
        <p:txBody>
          <a:bodyPr wrap="square">
            <a:spAutoFit/>
          </a:bodyPr>
          <a:lstStyle/>
          <a:p>
            <a:pPr>
              <a:spcBef>
                <a:spcPts val="600"/>
              </a:spcBef>
            </a:pPr>
            <a:r>
              <a:rPr lang="en-US" sz="1900" b="1" dirty="0"/>
              <a:t>We do not know many things about the woman who presented herself to Jesus, but she was among the group of “untreatable” people. To the astonishment of his disciples, Jesus recognized her faith and healed her daughter </a:t>
            </a:r>
            <a:r>
              <a:rPr lang="es-ES" sz="1900" b="1" dirty="0"/>
              <a:t>(Mt. 15:28).</a:t>
            </a:r>
          </a:p>
        </p:txBody>
      </p:sp>
      <p:pic>
        <p:nvPicPr>
          <p:cNvPr id="20" name="Imagen 19" descr="Una caricatura de una persona&#10;&#10;Descripción generada automáticamente con confianza media">
            <a:extLst>
              <a:ext uri="{FF2B5EF4-FFF2-40B4-BE49-F238E27FC236}">
                <a16:creationId xmlns:a16="http://schemas.microsoft.com/office/drawing/2014/main" id="{66CDE0F7-4187-6800-611B-4EE815B80F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46014" y="3451034"/>
            <a:ext cx="2238516" cy="1222918"/>
          </a:xfrm>
          <a:prstGeom prst="rect">
            <a:avLst/>
          </a:prstGeom>
        </p:spPr>
      </p:pic>
      <p:pic>
        <p:nvPicPr>
          <p:cNvPr id="22" name="Imagen 21" descr="Dibujo de una niña&#10;&#10;Descripción generada automáticamente con confianza baja">
            <a:extLst>
              <a:ext uri="{FF2B5EF4-FFF2-40B4-BE49-F238E27FC236}">
                <a16:creationId xmlns:a16="http://schemas.microsoft.com/office/drawing/2014/main" id="{69D999A0-B691-D3DE-0F1D-D817B3DA8DE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869314" y="3717105"/>
            <a:ext cx="1757406" cy="956847"/>
          </a:xfrm>
          <a:prstGeom prst="rect">
            <a:avLst/>
          </a:prstGeom>
        </p:spPr>
      </p:pic>
      <p:sp>
        <p:nvSpPr>
          <p:cNvPr id="7" name="CuadroTexto 6">
            <a:extLst>
              <a:ext uri="{FF2B5EF4-FFF2-40B4-BE49-F238E27FC236}">
                <a16:creationId xmlns:a16="http://schemas.microsoft.com/office/drawing/2014/main" id="{1DCC8BD0-7EEE-A2B8-5FC6-658117FC925D}"/>
              </a:ext>
            </a:extLst>
          </p:cNvPr>
          <p:cNvSpPr txBox="1"/>
          <p:nvPr/>
        </p:nvSpPr>
        <p:spPr>
          <a:xfrm>
            <a:off x="2981325" y="5381877"/>
            <a:ext cx="6096000" cy="1323439"/>
          </a:xfrm>
          <a:prstGeom prst="rect">
            <a:avLst/>
          </a:prstGeom>
          <a:noFill/>
        </p:spPr>
        <p:txBody>
          <a:bodyPr wrap="square">
            <a:spAutoFit/>
          </a:bodyPr>
          <a:lstStyle/>
          <a:p>
            <a:pPr>
              <a:spcBef>
                <a:spcPts val="600"/>
              </a:spcBef>
            </a:pPr>
            <a:r>
              <a:rPr lang="en-US" sz="2000" b="1" dirty="0"/>
              <a:t>It took time for the apostles to accept this. The Holy Spirit had to impress Peter through a vision to make him accept that he had to bring the message of salvation to the Gentiles </a:t>
            </a:r>
            <a:r>
              <a:rPr lang="es-ES" sz="2000" b="1" dirty="0"/>
              <a:t>(</a:t>
            </a:r>
            <a:r>
              <a:rPr lang="es-ES" sz="2000" b="1" dirty="0" err="1"/>
              <a:t>Acts</a:t>
            </a:r>
            <a:r>
              <a:rPr lang="es-ES" sz="2000" b="1" dirty="0"/>
              <a:t> 10:9-28).</a:t>
            </a:r>
          </a:p>
        </p:txBody>
      </p:sp>
    </p:spTree>
    <p:extLst>
      <p:ext uri="{BB962C8B-B14F-4D97-AF65-F5344CB8AC3E}">
        <p14:creationId xmlns:p14="http://schemas.microsoft.com/office/powerpoint/2010/main" val="336239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750"/>
                                        <p:tgtEl>
                                          <p:spTgt spid="10"/>
                                        </p:tgtEl>
                                      </p:cBhvr>
                                    </p:animEffect>
                                  </p:childTnLst>
                                </p:cTn>
                              </p:par>
                            </p:childTnLst>
                          </p:cTn>
                        </p:par>
                        <p:par>
                          <p:cTn id="27" fill="hold">
                            <p:stCondLst>
                              <p:cond delay="750"/>
                            </p:stCondLst>
                            <p:childTnLst>
                              <p:par>
                                <p:cTn id="28" presetID="2" presetClass="entr" presetSubtype="6"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900" decel="100000" fill="hold"/>
                                        <p:tgtEl>
                                          <p:spTgt spid="1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900" decel="100000" fill="hold"/>
                                        <p:tgtEl>
                                          <p:spTgt spid="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70" dur="1000" fill="hold"/>
                                        <p:tgtEl>
                                          <p:spTgt spid="1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2"/>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80" dur="1000" fill="hold"/>
                                        <p:tgtEl>
                                          <p:spTgt spid="7"/>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8000"/>
            <a:lum/>
            <a:extLst>
              <a:ext uri="{28A0092B-C50C-407E-A947-70E740481C1C}">
                <a14:useLocalDpi xmlns:a14="http://schemas.microsoft.com/office/drawing/2010/main"/>
              </a:ext>
            </a:extLst>
          </a:blip>
          <a:srcRect/>
          <a:stretch>
            <a:fillRect b="-26000"/>
          </a:stretch>
        </a:blipFill>
        <a:effectLst/>
      </p:bgPr>
    </p:bg>
    <p:spTree>
      <p:nvGrpSpPr>
        <p:cNvPr id="1" name=""/>
        <p:cNvGrpSpPr/>
        <p:nvPr/>
      </p:nvGrpSpPr>
      <p:grpSpPr>
        <a:xfrm>
          <a:off x="0" y="0"/>
          <a:ext cx="0" cy="0"/>
          <a:chOff x="0" y="0"/>
          <a:chExt cx="0" cy="0"/>
        </a:xfrm>
      </p:grpSpPr>
      <p:graphicFrame>
        <p:nvGraphicFramePr>
          <p:cNvPr id="15" name="Diagrama 14">
            <a:extLst>
              <a:ext uri="{FF2B5EF4-FFF2-40B4-BE49-F238E27FC236}">
                <a16:creationId xmlns:a16="http://schemas.microsoft.com/office/drawing/2014/main" id="{5883C887-D98A-523B-404C-ABDFB89768BF}"/>
              </a:ext>
            </a:extLst>
          </p:cNvPr>
          <p:cNvGraphicFramePr/>
          <p:nvPr>
            <p:extLst>
              <p:ext uri="{D42A27DB-BD31-4B8C-83A1-F6EECF244321}">
                <p14:modId xmlns:p14="http://schemas.microsoft.com/office/powerpoint/2010/main" val="3272472066"/>
              </p:ext>
            </p:extLst>
          </p:nvPr>
        </p:nvGraphicFramePr>
        <p:xfrm>
          <a:off x="6010275" y="1989809"/>
          <a:ext cx="6013776" cy="3698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F74C5EC-78AC-39D6-A0D9-B570E62E9273}"/>
              </a:ext>
            </a:extLst>
          </p:cNvPr>
          <p:cNvSpPr txBox="1"/>
          <p:nvPr/>
        </p:nvSpPr>
        <p:spPr>
          <a:xfrm>
            <a:off x="1695451" y="-104775"/>
            <a:ext cx="8797450" cy="769441"/>
          </a:xfrm>
          <a:prstGeom prst="rect">
            <a:avLst/>
          </a:prstGeom>
          <a:noFill/>
        </p:spPr>
        <p:txBody>
          <a:bodyPr wrap="square">
            <a:spAutoFit/>
          </a:bodyPr>
          <a:lstStyle/>
          <a:p>
            <a:pPr algn="ctr"/>
            <a:r>
              <a:rPr lang="en-US" sz="4400" dirty="0">
                <a:ln w="0"/>
                <a:gradFill>
                  <a:gsLst>
                    <a:gs pos="0">
                      <a:schemeClr val="accent1">
                        <a:lumMod val="50000"/>
                      </a:schemeClr>
                    </a:gs>
                    <a:gs pos="50000">
                      <a:schemeClr val="tx2"/>
                    </a:gs>
                    <a:gs pos="100000">
                      <a:schemeClr val="tx2">
                        <a:lumMod val="60000"/>
                        <a:lumOff val="40000"/>
                      </a:schemeClr>
                    </a:gs>
                  </a:gsLst>
                  <a:lin ang="5400000"/>
                </a:gradFill>
                <a:effectLst>
                  <a:reflection blurRad="6350" stA="53000" endA="300" endPos="35500" dir="5400000" sy="-90000" algn="bl" rotWithShape="0"/>
                </a:effectLst>
              </a:rPr>
              <a:t>BE A LIGHT AMONG PEOPLE</a:t>
            </a:r>
            <a:endParaRPr lang="es-ES" sz="4400" dirty="0">
              <a:ln w="0"/>
              <a:gradFill>
                <a:gsLst>
                  <a:gs pos="0">
                    <a:schemeClr val="accent1">
                      <a:lumMod val="50000"/>
                    </a:schemeClr>
                  </a:gs>
                  <a:gs pos="50000">
                    <a:schemeClr val="tx2"/>
                  </a:gs>
                  <a:gs pos="100000">
                    <a:schemeClr val="tx2">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6938B320-4DD8-213B-D9D6-976DEAAEFBDF}"/>
              </a:ext>
            </a:extLst>
          </p:cNvPr>
          <p:cNvSpPr txBox="1"/>
          <p:nvPr/>
        </p:nvSpPr>
        <p:spPr>
          <a:xfrm>
            <a:off x="1695451" y="622875"/>
            <a:ext cx="8797448" cy="615553"/>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chemeClr val="accent1">
                    <a:lumMod val="75000"/>
                  </a:schemeClr>
                </a:solidFill>
                <a:latin typeface="Comic Sans MS" panose="030F0702030302020204" pitchFamily="66" charset="0"/>
              </a:rPr>
              <a:t>“</a:t>
            </a:r>
            <a:r>
              <a:rPr lang="en-US" sz="1600" b="1" dirty="0">
                <a:solidFill>
                  <a:schemeClr val="accent1">
                    <a:lumMod val="75000"/>
                  </a:schemeClr>
                </a:solidFill>
                <a:latin typeface="Comic Sans MS" panose="030F0702030302020204" pitchFamily="66" charset="0"/>
              </a:rPr>
              <a:t>I tell you that he will avenge them speedily. Nevertheless, when the Son of man cometh, shall he find faith on the earth</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(Luke 18:8)</a:t>
            </a:r>
          </a:p>
        </p:txBody>
      </p:sp>
      <p:sp>
        <p:nvSpPr>
          <p:cNvPr id="5" name="CuadroTexto 4">
            <a:extLst>
              <a:ext uri="{FF2B5EF4-FFF2-40B4-BE49-F238E27FC236}">
                <a16:creationId xmlns:a16="http://schemas.microsoft.com/office/drawing/2014/main" id="{3DF65F52-2651-30DE-C34C-CA9384377097}"/>
              </a:ext>
            </a:extLst>
          </p:cNvPr>
          <p:cNvSpPr txBox="1"/>
          <p:nvPr/>
        </p:nvSpPr>
        <p:spPr>
          <a:xfrm>
            <a:off x="2527137" y="1305597"/>
            <a:ext cx="7679095" cy="707886"/>
          </a:xfrm>
          <a:prstGeom prst="rect">
            <a:avLst/>
          </a:prstGeom>
          <a:noFill/>
        </p:spPr>
        <p:txBody>
          <a:bodyPr wrap="square" rtlCol="0">
            <a:spAutoFit/>
          </a:bodyPr>
          <a:lstStyle/>
          <a:p>
            <a:pPr>
              <a:spcBef>
                <a:spcPts val="600"/>
              </a:spcBef>
            </a:pPr>
            <a:r>
              <a:rPr lang="en-US" sz="2000" b="1" dirty="0"/>
              <a:t>During his ministry, Jesus encountered unbelief in the people. However, he also found faith in the most unexpected people</a:t>
            </a:r>
            <a:r>
              <a:rPr lang="es-ES" sz="2000" b="1" dirty="0"/>
              <a:t>.</a:t>
            </a:r>
          </a:p>
        </p:txBody>
      </p:sp>
      <p:graphicFrame>
        <p:nvGraphicFramePr>
          <p:cNvPr id="6" name="Diagrama 5">
            <a:extLst>
              <a:ext uri="{FF2B5EF4-FFF2-40B4-BE49-F238E27FC236}">
                <a16:creationId xmlns:a16="http://schemas.microsoft.com/office/drawing/2014/main" id="{0100122C-3EAB-B4A4-11A5-6C1CB654B45C}"/>
              </a:ext>
            </a:extLst>
          </p:cNvPr>
          <p:cNvGraphicFramePr/>
          <p:nvPr>
            <p:extLst>
              <p:ext uri="{D42A27DB-BD31-4B8C-83A1-F6EECF244321}">
                <p14:modId xmlns:p14="http://schemas.microsoft.com/office/powerpoint/2010/main" val="3619283205"/>
              </p:ext>
            </p:extLst>
          </p:nvPr>
        </p:nvGraphicFramePr>
        <p:xfrm>
          <a:off x="167949" y="1989809"/>
          <a:ext cx="6013776" cy="36982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a:extLst>
              <a:ext uri="{FF2B5EF4-FFF2-40B4-BE49-F238E27FC236}">
                <a16:creationId xmlns:a16="http://schemas.microsoft.com/office/drawing/2014/main" id="{24ADE504-E74F-8F5D-B965-3AEE7FF0E28F}"/>
              </a:ext>
            </a:extLst>
          </p:cNvPr>
          <p:cNvSpPr txBox="1"/>
          <p:nvPr/>
        </p:nvSpPr>
        <p:spPr>
          <a:xfrm>
            <a:off x="223933" y="5705019"/>
            <a:ext cx="11968067" cy="1015663"/>
          </a:xfrm>
          <a:prstGeom prst="rect">
            <a:avLst/>
          </a:prstGeom>
          <a:noFill/>
        </p:spPr>
        <p:txBody>
          <a:bodyPr wrap="square" rtlCol="0">
            <a:spAutoFit/>
          </a:bodyPr>
          <a:lstStyle/>
          <a:p>
            <a:pPr>
              <a:spcBef>
                <a:spcPts val="600"/>
              </a:spcBef>
            </a:pPr>
            <a:r>
              <a:rPr lang="en-US" sz="2000" b="1" dirty="0"/>
              <a:t>One lesson that we can apply to today is that faith is found in unexpected places: in the cities among foreigners, pagans, and people with different religions. In humility, we must go into the cities as Jesus did, seeking out those who, when presented with truth, will respond with a saving faith in Jesus. And they are indeed out there</a:t>
            </a:r>
            <a:r>
              <a:rPr lang="es-ES" sz="2000" b="1" dirty="0"/>
              <a:t>.</a:t>
            </a:r>
          </a:p>
        </p:txBody>
      </p:sp>
      <p:sp>
        <p:nvSpPr>
          <p:cNvPr id="12" name="CuadroTexto 11">
            <a:extLst>
              <a:ext uri="{FF2B5EF4-FFF2-40B4-BE49-F238E27FC236}">
                <a16:creationId xmlns:a16="http://schemas.microsoft.com/office/drawing/2014/main" id="{FDEBCE88-CB0A-B631-1161-C2A103531F7C}"/>
              </a:ext>
            </a:extLst>
          </p:cNvPr>
          <p:cNvSpPr txBox="1"/>
          <p:nvPr/>
        </p:nvSpPr>
        <p:spPr>
          <a:xfrm>
            <a:off x="274087" y="2223871"/>
            <a:ext cx="2086728" cy="461665"/>
          </a:xfrm>
          <a:prstGeom prst="rect">
            <a:avLst/>
          </a:prstGeom>
          <a:gradFill>
            <a:gsLst>
              <a:gs pos="0">
                <a:schemeClr val="accent6">
                  <a:satMod val="103000"/>
                  <a:lumMod val="102000"/>
                  <a:tint val="94000"/>
                </a:schemeClr>
              </a:gs>
              <a:gs pos="50000">
                <a:schemeClr val="accent6">
                  <a:lumMod val="75000"/>
                </a:schemeClr>
              </a:gs>
              <a:gs pos="100000">
                <a:schemeClr val="accent6">
                  <a:lumMod val="75000"/>
                </a:schemeClr>
              </a:gs>
            </a:gsLst>
          </a:gra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s-ES" sz="2400" b="1" dirty="0">
                <a:effectLst>
                  <a:outerShdw blurRad="38100" dist="38100" dir="2700000" algn="tl">
                    <a:srgbClr val="000000">
                      <a:alpha val="43137"/>
                    </a:srgbClr>
                  </a:outerShdw>
                </a:effectLst>
              </a:rPr>
              <a:t>LACK OF FAITH</a:t>
            </a:r>
          </a:p>
        </p:txBody>
      </p:sp>
      <p:sp>
        <p:nvSpPr>
          <p:cNvPr id="14" name="CuadroTexto 13">
            <a:extLst>
              <a:ext uri="{FF2B5EF4-FFF2-40B4-BE49-F238E27FC236}">
                <a16:creationId xmlns:a16="http://schemas.microsoft.com/office/drawing/2014/main" id="{77467BC1-981E-860F-E39A-1D4347E16A40}"/>
              </a:ext>
            </a:extLst>
          </p:cNvPr>
          <p:cNvSpPr txBox="1"/>
          <p:nvPr/>
        </p:nvSpPr>
        <p:spPr>
          <a:xfrm>
            <a:off x="9376756" y="2177983"/>
            <a:ext cx="2618426" cy="461665"/>
          </a:xfrm>
          <a:prstGeom prst="rect">
            <a:avLst/>
          </a:prstGeom>
          <a:gradFill>
            <a:gsLst>
              <a:gs pos="0">
                <a:srgbClr val="00D09E"/>
              </a:gs>
              <a:gs pos="50000">
                <a:schemeClr val="accent2">
                  <a:lumMod val="75000"/>
                </a:schemeClr>
              </a:gs>
              <a:gs pos="100000">
                <a:schemeClr val="accent2">
                  <a:lumMod val="75000"/>
                </a:schemeClr>
              </a:gs>
            </a:gsLst>
          </a:gradFill>
        </p:spPr>
        <p:style>
          <a:lnRef idx="0">
            <a:schemeClr val="accent6"/>
          </a:lnRef>
          <a:fillRef idx="3">
            <a:schemeClr val="accent6"/>
          </a:fillRef>
          <a:effectRef idx="3">
            <a:schemeClr val="accent6"/>
          </a:effectRef>
          <a:fontRef idx="minor">
            <a:schemeClr val="lt1"/>
          </a:fontRef>
        </p:style>
        <p:txBody>
          <a:bodyPr wrap="square">
            <a:spAutoFit/>
          </a:bodyPr>
          <a:lstStyle>
            <a:defPPr>
              <a:defRPr lang="es-E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effectLst>
                  <a:outerShdw blurRad="38100" dist="38100" dir="2700000" algn="tl">
                    <a:srgbClr val="000000">
                      <a:alpha val="43137"/>
                    </a:srgbClr>
                  </a:outerShdw>
                </a:effectLst>
              </a:rPr>
              <a:t>WITH GREAT FAITH</a:t>
            </a:r>
          </a:p>
        </p:txBody>
      </p:sp>
      <p:pic>
        <p:nvPicPr>
          <p:cNvPr id="17" name="Imagen 16" descr="Imagen que contiene persona, hombre, interior, parado&#10;&#10;Descripción generada automáticamente">
            <a:extLst>
              <a:ext uri="{FF2B5EF4-FFF2-40B4-BE49-F238E27FC236}">
                <a16:creationId xmlns:a16="http://schemas.microsoft.com/office/drawing/2014/main" id="{12B2148E-99BD-DC56-2CF7-6CCA3C32B74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p:blipFill>
        <p:spPr>
          <a:xfrm>
            <a:off x="95250" y="107449"/>
            <a:ext cx="1600201" cy="1721351"/>
          </a:xfrm>
          <a:prstGeom prst="snip2DiagRect">
            <a:avLst>
              <a:gd name="adj1" fmla="val 14881"/>
              <a:gd name="adj2" fmla="val 0"/>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 grupo de personas disfrazadas&#10;&#10;Descripción generada automáticamente con confianza media">
            <a:extLst>
              <a:ext uri="{FF2B5EF4-FFF2-40B4-BE49-F238E27FC236}">
                <a16:creationId xmlns:a16="http://schemas.microsoft.com/office/drawing/2014/main" id="{12FD5C3C-CE73-927A-6CD2-FD8C01B3E528}"/>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a:ext>
            </a:extLst>
          </a:blip>
          <a:srcRect/>
          <a:stretch/>
        </p:blipFill>
        <p:spPr>
          <a:xfrm>
            <a:off x="10492900" y="107449"/>
            <a:ext cx="1598746" cy="1721351"/>
          </a:xfrm>
          <a:prstGeom prst="snip2DiagRect">
            <a:avLst/>
          </a:prstGeom>
          <a:solidFill>
            <a:srgbClr val="FFFFFF">
              <a:shade val="85000"/>
            </a:srgbClr>
          </a:solidFill>
          <a:ln w="38100" cap="sq">
            <a:solidFill>
              <a:schemeClr val="bg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925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graphicEl>
                                              <a:dgm id="{3E24E8F9-3734-4EDD-9714-682BC21E5079}"/>
                                            </p:graphicEl>
                                          </p:spTgt>
                                        </p:tgtEl>
                                        <p:attrNameLst>
                                          <p:attrName>style.visibility</p:attrName>
                                        </p:attrNameLst>
                                      </p:cBhvr>
                                      <p:to>
                                        <p:strVal val="visible"/>
                                      </p:to>
                                    </p:set>
                                    <p:animEffect transition="in" filter="fade">
                                      <p:cBhvr>
                                        <p:cTn id="39" dur="1000"/>
                                        <p:tgtEl>
                                          <p:spTgt spid="6">
                                            <p:graphicEl>
                                              <a:dgm id="{3E24E8F9-3734-4EDD-9714-682BC21E5079}"/>
                                            </p:graphicEl>
                                          </p:spTgt>
                                        </p:tgtEl>
                                      </p:cBhvr>
                                    </p:animEffect>
                                    <p:anim calcmode="lin" valueType="num">
                                      <p:cBhvr>
                                        <p:cTn id="40" dur="1000" fill="hold"/>
                                        <p:tgtEl>
                                          <p:spTgt spid="6">
                                            <p:graphicEl>
                                              <a:dgm id="{3E24E8F9-3734-4EDD-9714-682BC21E5079}"/>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3E24E8F9-3734-4EDD-9714-682BC21E5079}"/>
                                            </p:graphic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graphicEl>
                                              <a:dgm id="{8320B071-E598-46DC-865A-82AAD18321B6}"/>
                                            </p:graphicEl>
                                          </p:spTgt>
                                        </p:tgtEl>
                                        <p:attrNameLst>
                                          <p:attrName>style.visibility</p:attrName>
                                        </p:attrNameLst>
                                      </p:cBhvr>
                                      <p:to>
                                        <p:strVal val="visible"/>
                                      </p:to>
                                    </p:set>
                                    <p:animEffect transition="in" filter="fade">
                                      <p:cBhvr>
                                        <p:cTn id="44" dur="1000"/>
                                        <p:tgtEl>
                                          <p:spTgt spid="6">
                                            <p:graphicEl>
                                              <a:dgm id="{8320B071-E598-46DC-865A-82AAD18321B6}"/>
                                            </p:graphicEl>
                                          </p:spTgt>
                                        </p:tgtEl>
                                      </p:cBhvr>
                                    </p:animEffect>
                                    <p:anim calcmode="lin" valueType="num">
                                      <p:cBhvr>
                                        <p:cTn id="45" dur="1000" fill="hold"/>
                                        <p:tgtEl>
                                          <p:spTgt spid="6">
                                            <p:graphicEl>
                                              <a:dgm id="{8320B071-E598-46DC-865A-82AAD18321B6}"/>
                                            </p:graphicEl>
                                          </p:spTgt>
                                        </p:tgtEl>
                                        <p:attrNameLst>
                                          <p:attrName>ppt_x</p:attrName>
                                        </p:attrNameLst>
                                      </p:cBhvr>
                                      <p:tavLst>
                                        <p:tav tm="0">
                                          <p:val>
                                            <p:strVal val="#ppt_x"/>
                                          </p:val>
                                        </p:tav>
                                        <p:tav tm="100000">
                                          <p:val>
                                            <p:strVal val="#ppt_x"/>
                                          </p:val>
                                        </p:tav>
                                      </p:tavLst>
                                    </p:anim>
                                    <p:anim calcmode="lin" valueType="num">
                                      <p:cBhvr>
                                        <p:cTn id="46" dur="1000" fill="hold"/>
                                        <p:tgtEl>
                                          <p:spTgt spid="6">
                                            <p:graphicEl>
                                              <a:dgm id="{8320B071-E598-46DC-865A-82AAD18321B6}"/>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graphicEl>
                                              <a:dgm id="{2A384A24-17BA-47BE-B2FE-8B8E33527CFC}"/>
                                            </p:graphicEl>
                                          </p:spTgt>
                                        </p:tgtEl>
                                        <p:attrNameLst>
                                          <p:attrName>style.visibility</p:attrName>
                                        </p:attrNameLst>
                                      </p:cBhvr>
                                      <p:to>
                                        <p:strVal val="visible"/>
                                      </p:to>
                                    </p:set>
                                    <p:animEffect transition="in" filter="fade">
                                      <p:cBhvr>
                                        <p:cTn id="49" dur="1000"/>
                                        <p:tgtEl>
                                          <p:spTgt spid="6">
                                            <p:graphicEl>
                                              <a:dgm id="{2A384A24-17BA-47BE-B2FE-8B8E33527CFC}"/>
                                            </p:graphicEl>
                                          </p:spTgt>
                                        </p:tgtEl>
                                      </p:cBhvr>
                                    </p:animEffect>
                                    <p:anim calcmode="lin" valueType="num">
                                      <p:cBhvr>
                                        <p:cTn id="50" dur="1000" fill="hold"/>
                                        <p:tgtEl>
                                          <p:spTgt spid="6">
                                            <p:graphicEl>
                                              <a:dgm id="{2A384A24-17BA-47BE-B2FE-8B8E33527CFC}"/>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2A384A24-17BA-47BE-B2FE-8B8E33527CFC}"/>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graphicEl>
                                              <a:dgm id="{909782CB-08A7-4122-BD5A-372FFFE327F9}"/>
                                            </p:graphicEl>
                                          </p:spTgt>
                                        </p:tgtEl>
                                        <p:attrNameLst>
                                          <p:attrName>style.visibility</p:attrName>
                                        </p:attrNameLst>
                                      </p:cBhvr>
                                      <p:to>
                                        <p:strVal val="visible"/>
                                      </p:to>
                                    </p:set>
                                    <p:animEffect transition="in" filter="fade">
                                      <p:cBhvr>
                                        <p:cTn id="54" dur="1000"/>
                                        <p:tgtEl>
                                          <p:spTgt spid="6">
                                            <p:graphicEl>
                                              <a:dgm id="{909782CB-08A7-4122-BD5A-372FFFE327F9}"/>
                                            </p:graphicEl>
                                          </p:spTgt>
                                        </p:tgtEl>
                                      </p:cBhvr>
                                    </p:animEffect>
                                    <p:anim calcmode="lin" valueType="num">
                                      <p:cBhvr>
                                        <p:cTn id="55" dur="1000" fill="hold"/>
                                        <p:tgtEl>
                                          <p:spTgt spid="6">
                                            <p:graphicEl>
                                              <a:dgm id="{909782CB-08A7-4122-BD5A-372FFFE327F9}"/>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909782CB-08A7-4122-BD5A-372FFFE327F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1" nodeType="clickEffect">
                                  <p:stCondLst>
                                    <p:cond delay="0"/>
                                  </p:stCondLst>
                                  <p:childTnLst>
                                    <p:set>
                                      <p:cBhvr>
                                        <p:cTn id="60" dur="1" fill="hold">
                                          <p:stCondLst>
                                            <p:cond delay="0"/>
                                          </p:stCondLst>
                                        </p:cTn>
                                        <p:tgtEl>
                                          <p:spTgt spid="6">
                                            <p:graphicEl>
                                              <a:dgm id="{882B8448-CF44-4D57-A6E4-1A5C3259D369}"/>
                                            </p:graphicEl>
                                          </p:spTgt>
                                        </p:tgtEl>
                                        <p:attrNameLst>
                                          <p:attrName>style.visibility</p:attrName>
                                        </p:attrNameLst>
                                      </p:cBhvr>
                                      <p:to>
                                        <p:strVal val="visible"/>
                                      </p:to>
                                    </p:set>
                                    <p:animEffect transition="in" filter="fade">
                                      <p:cBhvr>
                                        <p:cTn id="61" dur="1000"/>
                                        <p:tgtEl>
                                          <p:spTgt spid="6">
                                            <p:graphicEl>
                                              <a:dgm id="{882B8448-CF44-4D57-A6E4-1A5C3259D369}"/>
                                            </p:graphicEl>
                                          </p:spTgt>
                                        </p:tgtEl>
                                      </p:cBhvr>
                                    </p:animEffect>
                                    <p:anim calcmode="lin" valueType="num">
                                      <p:cBhvr>
                                        <p:cTn id="62" dur="1000" fill="hold"/>
                                        <p:tgtEl>
                                          <p:spTgt spid="6">
                                            <p:graphicEl>
                                              <a:dgm id="{882B8448-CF44-4D57-A6E4-1A5C3259D369}"/>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882B8448-CF44-4D57-A6E4-1A5C3259D369}"/>
                                            </p:graphicEl>
                                          </p:spTgt>
                                        </p:tgtEl>
                                        <p:attrNameLst>
                                          <p:attrName>ppt_y</p:attrName>
                                        </p:attrNameLst>
                                      </p:cBhvr>
                                      <p:tavLst>
                                        <p:tav tm="0">
                                          <p:val>
                                            <p:strVal val="#ppt_y+.1"/>
                                          </p:val>
                                        </p:tav>
                                        <p:tav tm="100000">
                                          <p:val>
                                            <p:strVal val="#ppt_y"/>
                                          </p:val>
                                        </p:tav>
                                      </p:tavLst>
                                    </p:anim>
                                  </p:childTnLst>
                                </p:cTn>
                              </p:par>
                              <p:par>
                                <p:cTn id="64" presetID="42" presetClass="entr" presetSubtype="0" fill="hold" grpId="1" nodeType="withEffect">
                                  <p:stCondLst>
                                    <p:cond delay="0"/>
                                  </p:stCondLst>
                                  <p:childTnLst>
                                    <p:set>
                                      <p:cBhvr>
                                        <p:cTn id="65" dur="1" fill="hold">
                                          <p:stCondLst>
                                            <p:cond delay="0"/>
                                          </p:stCondLst>
                                        </p:cTn>
                                        <p:tgtEl>
                                          <p:spTgt spid="6">
                                            <p:graphicEl>
                                              <a:dgm id="{2CD84FA2-777B-4C30-BF8F-3973AC1DF4F0}"/>
                                            </p:graphicEl>
                                          </p:spTgt>
                                        </p:tgtEl>
                                        <p:attrNameLst>
                                          <p:attrName>style.visibility</p:attrName>
                                        </p:attrNameLst>
                                      </p:cBhvr>
                                      <p:to>
                                        <p:strVal val="visible"/>
                                      </p:to>
                                    </p:set>
                                    <p:animEffect transition="in" filter="fade">
                                      <p:cBhvr>
                                        <p:cTn id="66" dur="1000"/>
                                        <p:tgtEl>
                                          <p:spTgt spid="6">
                                            <p:graphicEl>
                                              <a:dgm id="{2CD84FA2-777B-4C30-BF8F-3973AC1DF4F0}"/>
                                            </p:graphicEl>
                                          </p:spTgt>
                                        </p:tgtEl>
                                      </p:cBhvr>
                                    </p:animEffect>
                                    <p:anim calcmode="lin" valueType="num">
                                      <p:cBhvr>
                                        <p:cTn id="67" dur="1000" fill="hold"/>
                                        <p:tgtEl>
                                          <p:spTgt spid="6">
                                            <p:graphicEl>
                                              <a:dgm id="{2CD84FA2-777B-4C30-BF8F-3973AC1DF4F0}"/>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2CD84FA2-777B-4C30-BF8F-3973AC1DF4F0}"/>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1" nodeType="withEffect">
                                  <p:stCondLst>
                                    <p:cond delay="0"/>
                                  </p:stCondLst>
                                  <p:childTnLst>
                                    <p:set>
                                      <p:cBhvr>
                                        <p:cTn id="70" dur="1" fill="hold">
                                          <p:stCondLst>
                                            <p:cond delay="0"/>
                                          </p:stCondLst>
                                        </p:cTn>
                                        <p:tgtEl>
                                          <p:spTgt spid="6">
                                            <p:graphicEl>
                                              <a:dgm id="{085E064F-B046-48FE-9E75-F057C6930768}"/>
                                            </p:graphicEl>
                                          </p:spTgt>
                                        </p:tgtEl>
                                        <p:attrNameLst>
                                          <p:attrName>style.visibility</p:attrName>
                                        </p:attrNameLst>
                                      </p:cBhvr>
                                      <p:to>
                                        <p:strVal val="visible"/>
                                      </p:to>
                                    </p:set>
                                    <p:animEffect transition="in" filter="fade">
                                      <p:cBhvr>
                                        <p:cTn id="71" dur="1000"/>
                                        <p:tgtEl>
                                          <p:spTgt spid="6">
                                            <p:graphicEl>
                                              <a:dgm id="{085E064F-B046-48FE-9E75-F057C6930768}"/>
                                            </p:graphicEl>
                                          </p:spTgt>
                                        </p:tgtEl>
                                      </p:cBhvr>
                                    </p:animEffect>
                                    <p:anim calcmode="lin" valueType="num">
                                      <p:cBhvr>
                                        <p:cTn id="72" dur="1000" fill="hold"/>
                                        <p:tgtEl>
                                          <p:spTgt spid="6">
                                            <p:graphicEl>
                                              <a:dgm id="{085E064F-B046-48FE-9E75-F057C6930768}"/>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085E064F-B046-48FE-9E75-F057C6930768}"/>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2" nodeType="clickEffect">
                                  <p:stCondLst>
                                    <p:cond delay="0"/>
                                  </p:stCondLst>
                                  <p:childTnLst>
                                    <p:set>
                                      <p:cBhvr>
                                        <p:cTn id="77" dur="1" fill="hold">
                                          <p:stCondLst>
                                            <p:cond delay="0"/>
                                          </p:stCondLst>
                                        </p:cTn>
                                        <p:tgtEl>
                                          <p:spTgt spid="6">
                                            <p:graphicEl>
                                              <a:dgm id="{B8705F3A-12CC-42B2-BF10-560BF2EC8628}"/>
                                            </p:graphicEl>
                                          </p:spTgt>
                                        </p:tgtEl>
                                        <p:attrNameLst>
                                          <p:attrName>style.visibility</p:attrName>
                                        </p:attrNameLst>
                                      </p:cBhvr>
                                      <p:to>
                                        <p:strVal val="visible"/>
                                      </p:to>
                                    </p:set>
                                    <p:animEffect transition="in" filter="fade">
                                      <p:cBhvr>
                                        <p:cTn id="78" dur="1000"/>
                                        <p:tgtEl>
                                          <p:spTgt spid="6">
                                            <p:graphicEl>
                                              <a:dgm id="{B8705F3A-12CC-42B2-BF10-560BF2EC8628}"/>
                                            </p:graphicEl>
                                          </p:spTgt>
                                        </p:tgtEl>
                                      </p:cBhvr>
                                    </p:animEffect>
                                    <p:anim calcmode="lin" valueType="num">
                                      <p:cBhvr>
                                        <p:cTn id="79" dur="1000" fill="hold"/>
                                        <p:tgtEl>
                                          <p:spTgt spid="6">
                                            <p:graphicEl>
                                              <a:dgm id="{B8705F3A-12CC-42B2-BF10-560BF2EC8628}"/>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B8705F3A-12CC-42B2-BF10-560BF2EC8628}"/>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2" nodeType="withEffect">
                                  <p:stCondLst>
                                    <p:cond delay="0"/>
                                  </p:stCondLst>
                                  <p:childTnLst>
                                    <p:set>
                                      <p:cBhvr>
                                        <p:cTn id="82" dur="1" fill="hold">
                                          <p:stCondLst>
                                            <p:cond delay="0"/>
                                          </p:stCondLst>
                                        </p:cTn>
                                        <p:tgtEl>
                                          <p:spTgt spid="6">
                                            <p:graphicEl>
                                              <a:dgm id="{C551483B-63F7-44F9-9393-21DB097E5712}"/>
                                            </p:graphicEl>
                                          </p:spTgt>
                                        </p:tgtEl>
                                        <p:attrNameLst>
                                          <p:attrName>style.visibility</p:attrName>
                                        </p:attrNameLst>
                                      </p:cBhvr>
                                      <p:to>
                                        <p:strVal val="visible"/>
                                      </p:to>
                                    </p:set>
                                    <p:animEffect transition="in" filter="fade">
                                      <p:cBhvr>
                                        <p:cTn id="83" dur="1000"/>
                                        <p:tgtEl>
                                          <p:spTgt spid="6">
                                            <p:graphicEl>
                                              <a:dgm id="{C551483B-63F7-44F9-9393-21DB097E5712}"/>
                                            </p:graphicEl>
                                          </p:spTgt>
                                        </p:tgtEl>
                                      </p:cBhvr>
                                    </p:animEffect>
                                    <p:anim calcmode="lin" valueType="num">
                                      <p:cBhvr>
                                        <p:cTn id="84" dur="1000" fill="hold"/>
                                        <p:tgtEl>
                                          <p:spTgt spid="6">
                                            <p:graphicEl>
                                              <a:dgm id="{C551483B-63F7-44F9-9393-21DB097E5712}"/>
                                            </p:graphicEl>
                                          </p:spTgt>
                                        </p:tgtEl>
                                        <p:attrNameLst>
                                          <p:attrName>ppt_x</p:attrName>
                                        </p:attrNameLst>
                                      </p:cBhvr>
                                      <p:tavLst>
                                        <p:tav tm="0">
                                          <p:val>
                                            <p:strVal val="#ppt_x"/>
                                          </p:val>
                                        </p:tav>
                                        <p:tav tm="100000">
                                          <p:val>
                                            <p:strVal val="#ppt_x"/>
                                          </p:val>
                                        </p:tav>
                                      </p:tavLst>
                                    </p:anim>
                                    <p:anim calcmode="lin" valueType="num">
                                      <p:cBhvr>
                                        <p:cTn id="85" dur="1000" fill="hold"/>
                                        <p:tgtEl>
                                          <p:spTgt spid="6">
                                            <p:graphicEl>
                                              <a:dgm id="{C551483B-63F7-44F9-9393-21DB097E5712}"/>
                                            </p:graphicEl>
                                          </p:spTgt>
                                        </p:tgtEl>
                                        <p:attrNameLst>
                                          <p:attrName>ppt_y</p:attrName>
                                        </p:attrNameLst>
                                      </p:cBhvr>
                                      <p:tavLst>
                                        <p:tav tm="0">
                                          <p:val>
                                            <p:strVal val="#ppt_y+.1"/>
                                          </p:val>
                                        </p:tav>
                                        <p:tav tm="100000">
                                          <p:val>
                                            <p:strVal val="#ppt_y"/>
                                          </p:val>
                                        </p:tav>
                                      </p:tavLst>
                                    </p:anim>
                                  </p:childTnLst>
                                </p:cTn>
                              </p:par>
                              <p:par>
                                <p:cTn id="86" presetID="42" presetClass="entr" presetSubtype="0" fill="hold" grpId="2" nodeType="withEffect">
                                  <p:stCondLst>
                                    <p:cond delay="0"/>
                                  </p:stCondLst>
                                  <p:childTnLst>
                                    <p:set>
                                      <p:cBhvr>
                                        <p:cTn id="87" dur="1" fill="hold">
                                          <p:stCondLst>
                                            <p:cond delay="0"/>
                                          </p:stCondLst>
                                        </p:cTn>
                                        <p:tgtEl>
                                          <p:spTgt spid="6">
                                            <p:graphicEl>
                                              <a:dgm id="{9268E258-433D-482A-BD3A-A7425EC09DAE}"/>
                                            </p:graphicEl>
                                          </p:spTgt>
                                        </p:tgtEl>
                                        <p:attrNameLst>
                                          <p:attrName>style.visibility</p:attrName>
                                        </p:attrNameLst>
                                      </p:cBhvr>
                                      <p:to>
                                        <p:strVal val="visible"/>
                                      </p:to>
                                    </p:set>
                                    <p:animEffect transition="in" filter="fade">
                                      <p:cBhvr>
                                        <p:cTn id="88" dur="1000"/>
                                        <p:tgtEl>
                                          <p:spTgt spid="6">
                                            <p:graphicEl>
                                              <a:dgm id="{9268E258-433D-482A-BD3A-A7425EC09DAE}"/>
                                            </p:graphicEl>
                                          </p:spTgt>
                                        </p:tgtEl>
                                      </p:cBhvr>
                                    </p:animEffect>
                                    <p:anim calcmode="lin" valueType="num">
                                      <p:cBhvr>
                                        <p:cTn id="89" dur="1000" fill="hold"/>
                                        <p:tgtEl>
                                          <p:spTgt spid="6">
                                            <p:graphicEl>
                                              <a:dgm id="{9268E258-433D-482A-BD3A-A7425EC09DAE}"/>
                                            </p:graphicEl>
                                          </p:spTgt>
                                        </p:tgtEl>
                                        <p:attrNameLst>
                                          <p:attrName>ppt_x</p:attrName>
                                        </p:attrNameLst>
                                      </p:cBhvr>
                                      <p:tavLst>
                                        <p:tav tm="0">
                                          <p:val>
                                            <p:strVal val="#ppt_x"/>
                                          </p:val>
                                        </p:tav>
                                        <p:tav tm="100000">
                                          <p:val>
                                            <p:strVal val="#ppt_x"/>
                                          </p:val>
                                        </p:tav>
                                      </p:tavLst>
                                    </p:anim>
                                    <p:anim calcmode="lin" valueType="num">
                                      <p:cBhvr>
                                        <p:cTn id="90" dur="1000" fill="hold"/>
                                        <p:tgtEl>
                                          <p:spTgt spid="6">
                                            <p:graphicEl>
                                              <a:dgm id="{9268E258-433D-482A-BD3A-A7425EC09DAE}"/>
                                            </p:graphicEl>
                                          </p:spTgt>
                                        </p:tgtEl>
                                        <p:attrNameLst>
                                          <p:attrName>ppt_y</p:attrName>
                                        </p:attrNameLst>
                                      </p:cBhvr>
                                      <p:tavLst>
                                        <p:tav tm="0">
                                          <p:val>
                                            <p:strVal val="#ppt_y+.1"/>
                                          </p:val>
                                        </p:tav>
                                        <p:tav tm="100000">
                                          <p:val>
                                            <p:strVal val="#ppt_y"/>
                                          </p:val>
                                        </p:tav>
                                      </p:tavLst>
                                    </p:anim>
                                  </p:childTnLst>
                                </p:cTn>
                              </p:par>
                              <p:par>
                                <p:cTn id="91" presetID="42" presetClass="entr" presetSubtype="0" fill="hold" grpId="2" nodeType="withEffect">
                                  <p:stCondLst>
                                    <p:cond delay="0"/>
                                  </p:stCondLst>
                                  <p:childTnLst>
                                    <p:set>
                                      <p:cBhvr>
                                        <p:cTn id="92" dur="1" fill="hold">
                                          <p:stCondLst>
                                            <p:cond delay="0"/>
                                          </p:stCondLst>
                                        </p:cTn>
                                        <p:tgtEl>
                                          <p:spTgt spid="6">
                                            <p:graphicEl>
                                              <a:dgm id="{0EBD29D6-0DEC-445C-9B68-46D53EDF0C6F}"/>
                                            </p:graphicEl>
                                          </p:spTgt>
                                        </p:tgtEl>
                                        <p:attrNameLst>
                                          <p:attrName>style.visibility</p:attrName>
                                        </p:attrNameLst>
                                      </p:cBhvr>
                                      <p:to>
                                        <p:strVal val="visible"/>
                                      </p:to>
                                    </p:set>
                                    <p:animEffect transition="in" filter="fade">
                                      <p:cBhvr>
                                        <p:cTn id="93" dur="1000"/>
                                        <p:tgtEl>
                                          <p:spTgt spid="6">
                                            <p:graphicEl>
                                              <a:dgm id="{0EBD29D6-0DEC-445C-9B68-46D53EDF0C6F}"/>
                                            </p:graphicEl>
                                          </p:spTgt>
                                        </p:tgtEl>
                                      </p:cBhvr>
                                    </p:animEffect>
                                    <p:anim calcmode="lin" valueType="num">
                                      <p:cBhvr>
                                        <p:cTn id="94" dur="1000" fill="hold"/>
                                        <p:tgtEl>
                                          <p:spTgt spid="6">
                                            <p:graphicEl>
                                              <a:dgm id="{0EBD29D6-0DEC-445C-9B68-46D53EDF0C6F}"/>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EBD29D6-0DEC-445C-9B68-46D53EDF0C6F}"/>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2" nodeType="withEffect">
                                  <p:stCondLst>
                                    <p:cond delay="0"/>
                                  </p:stCondLst>
                                  <p:childTnLst>
                                    <p:set>
                                      <p:cBhvr>
                                        <p:cTn id="97" dur="1" fill="hold">
                                          <p:stCondLst>
                                            <p:cond delay="0"/>
                                          </p:stCondLst>
                                        </p:cTn>
                                        <p:tgtEl>
                                          <p:spTgt spid="6">
                                            <p:graphicEl>
                                              <a:dgm id="{620EE27B-6E68-420A-A516-6DA551A2A5DF}"/>
                                            </p:graphicEl>
                                          </p:spTgt>
                                        </p:tgtEl>
                                        <p:attrNameLst>
                                          <p:attrName>style.visibility</p:attrName>
                                        </p:attrNameLst>
                                      </p:cBhvr>
                                      <p:to>
                                        <p:strVal val="visible"/>
                                      </p:to>
                                    </p:set>
                                    <p:animEffect transition="in" filter="fade">
                                      <p:cBhvr>
                                        <p:cTn id="98" dur="1000"/>
                                        <p:tgtEl>
                                          <p:spTgt spid="6">
                                            <p:graphicEl>
                                              <a:dgm id="{620EE27B-6E68-420A-A516-6DA551A2A5DF}"/>
                                            </p:graphicEl>
                                          </p:spTgt>
                                        </p:tgtEl>
                                      </p:cBhvr>
                                    </p:animEffect>
                                    <p:anim calcmode="lin" valueType="num">
                                      <p:cBhvr>
                                        <p:cTn id="99" dur="1000" fill="hold"/>
                                        <p:tgtEl>
                                          <p:spTgt spid="6">
                                            <p:graphicEl>
                                              <a:dgm id="{620EE27B-6E68-420A-A516-6DA551A2A5DF}"/>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620EE27B-6E68-420A-A516-6DA551A2A5DF}"/>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3" nodeType="clickEffect">
                                  <p:stCondLst>
                                    <p:cond delay="0"/>
                                  </p:stCondLst>
                                  <p:childTnLst>
                                    <p:set>
                                      <p:cBhvr>
                                        <p:cTn id="104" dur="1" fill="hold">
                                          <p:stCondLst>
                                            <p:cond delay="0"/>
                                          </p:stCondLst>
                                        </p:cTn>
                                        <p:tgtEl>
                                          <p:spTgt spid="6">
                                            <p:graphicEl>
                                              <a:dgm id="{C20A1226-AEB5-419B-A37B-81C11CB932C3}"/>
                                            </p:graphicEl>
                                          </p:spTgt>
                                        </p:tgtEl>
                                        <p:attrNameLst>
                                          <p:attrName>style.visibility</p:attrName>
                                        </p:attrNameLst>
                                      </p:cBhvr>
                                      <p:to>
                                        <p:strVal val="visible"/>
                                      </p:to>
                                    </p:set>
                                    <p:animEffect transition="in" filter="fade">
                                      <p:cBhvr>
                                        <p:cTn id="105" dur="1000"/>
                                        <p:tgtEl>
                                          <p:spTgt spid="6">
                                            <p:graphicEl>
                                              <a:dgm id="{C20A1226-AEB5-419B-A37B-81C11CB932C3}"/>
                                            </p:graphicEl>
                                          </p:spTgt>
                                        </p:tgtEl>
                                      </p:cBhvr>
                                    </p:animEffect>
                                    <p:anim calcmode="lin" valueType="num">
                                      <p:cBhvr>
                                        <p:cTn id="106" dur="1000" fill="hold"/>
                                        <p:tgtEl>
                                          <p:spTgt spid="6">
                                            <p:graphicEl>
                                              <a:dgm id="{C20A1226-AEB5-419B-A37B-81C11CB932C3}"/>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C20A1226-AEB5-419B-A37B-81C11CB932C3}"/>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3" nodeType="withEffect">
                                  <p:stCondLst>
                                    <p:cond delay="0"/>
                                  </p:stCondLst>
                                  <p:childTnLst>
                                    <p:set>
                                      <p:cBhvr>
                                        <p:cTn id="109" dur="1" fill="hold">
                                          <p:stCondLst>
                                            <p:cond delay="0"/>
                                          </p:stCondLst>
                                        </p:cTn>
                                        <p:tgtEl>
                                          <p:spTgt spid="6">
                                            <p:graphicEl>
                                              <a:dgm id="{1A911219-21A7-400B-B6DF-4BAEF44A4176}"/>
                                            </p:graphicEl>
                                          </p:spTgt>
                                        </p:tgtEl>
                                        <p:attrNameLst>
                                          <p:attrName>style.visibility</p:attrName>
                                        </p:attrNameLst>
                                      </p:cBhvr>
                                      <p:to>
                                        <p:strVal val="visible"/>
                                      </p:to>
                                    </p:set>
                                    <p:animEffect transition="in" filter="fade">
                                      <p:cBhvr>
                                        <p:cTn id="110" dur="1000"/>
                                        <p:tgtEl>
                                          <p:spTgt spid="6">
                                            <p:graphicEl>
                                              <a:dgm id="{1A911219-21A7-400B-B6DF-4BAEF44A4176}"/>
                                            </p:graphicEl>
                                          </p:spTgt>
                                        </p:tgtEl>
                                      </p:cBhvr>
                                    </p:animEffect>
                                    <p:anim calcmode="lin" valueType="num">
                                      <p:cBhvr>
                                        <p:cTn id="111" dur="1000" fill="hold"/>
                                        <p:tgtEl>
                                          <p:spTgt spid="6">
                                            <p:graphicEl>
                                              <a:dgm id="{1A911219-21A7-400B-B6DF-4BAEF44A4176}"/>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1A911219-21A7-400B-B6DF-4BAEF44A4176}"/>
                                            </p:graphicEl>
                                          </p:spTgt>
                                        </p:tgtEl>
                                        <p:attrNameLst>
                                          <p:attrName>ppt_y</p:attrName>
                                        </p:attrNameLst>
                                      </p:cBhvr>
                                      <p:tavLst>
                                        <p:tav tm="0">
                                          <p:val>
                                            <p:strVal val="#ppt_y+.1"/>
                                          </p:val>
                                        </p:tav>
                                        <p:tav tm="100000">
                                          <p:val>
                                            <p:strVal val="#ppt_y"/>
                                          </p:val>
                                        </p:tav>
                                      </p:tavLst>
                                    </p:anim>
                                  </p:childTnLst>
                                </p:cTn>
                              </p:par>
                              <p:par>
                                <p:cTn id="113" presetID="42" presetClass="entr" presetSubtype="0" fill="hold" grpId="3" nodeType="withEffect">
                                  <p:stCondLst>
                                    <p:cond delay="0"/>
                                  </p:stCondLst>
                                  <p:childTnLst>
                                    <p:set>
                                      <p:cBhvr>
                                        <p:cTn id="114" dur="1" fill="hold">
                                          <p:stCondLst>
                                            <p:cond delay="0"/>
                                          </p:stCondLst>
                                        </p:cTn>
                                        <p:tgtEl>
                                          <p:spTgt spid="6">
                                            <p:graphicEl>
                                              <a:dgm id="{371035D7-50B5-4DA5-9976-B7F6CE6AA141}"/>
                                            </p:graphicEl>
                                          </p:spTgt>
                                        </p:tgtEl>
                                        <p:attrNameLst>
                                          <p:attrName>style.visibility</p:attrName>
                                        </p:attrNameLst>
                                      </p:cBhvr>
                                      <p:to>
                                        <p:strVal val="visible"/>
                                      </p:to>
                                    </p:set>
                                    <p:animEffect transition="in" filter="fade">
                                      <p:cBhvr>
                                        <p:cTn id="115" dur="1000"/>
                                        <p:tgtEl>
                                          <p:spTgt spid="6">
                                            <p:graphicEl>
                                              <a:dgm id="{371035D7-50B5-4DA5-9976-B7F6CE6AA141}"/>
                                            </p:graphicEl>
                                          </p:spTgt>
                                        </p:tgtEl>
                                      </p:cBhvr>
                                    </p:animEffect>
                                    <p:anim calcmode="lin" valueType="num">
                                      <p:cBhvr>
                                        <p:cTn id="116" dur="1000" fill="hold"/>
                                        <p:tgtEl>
                                          <p:spTgt spid="6">
                                            <p:graphicEl>
                                              <a:dgm id="{371035D7-50B5-4DA5-9976-B7F6CE6AA141}"/>
                                            </p:graphicEl>
                                          </p:spTgt>
                                        </p:tgtEl>
                                        <p:attrNameLst>
                                          <p:attrName>ppt_x</p:attrName>
                                        </p:attrNameLst>
                                      </p:cBhvr>
                                      <p:tavLst>
                                        <p:tav tm="0">
                                          <p:val>
                                            <p:strVal val="#ppt_x"/>
                                          </p:val>
                                        </p:tav>
                                        <p:tav tm="100000">
                                          <p:val>
                                            <p:strVal val="#ppt_x"/>
                                          </p:val>
                                        </p:tav>
                                      </p:tavLst>
                                    </p:anim>
                                    <p:anim calcmode="lin" valueType="num">
                                      <p:cBhvr>
                                        <p:cTn id="117" dur="1000" fill="hold"/>
                                        <p:tgtEl>
                                          <p:spTgt spid="6">
                                            <p:graphicEl>
                                              <a:dgm id="{371035D7-50B5-4DA5-9976-B7F6CE6AA141}"/>
                                            </p:graphicEl>
                                          </p:spTgt>
                                        </p:tgtEl>
                                        <p:attrNameLst>
                                          <p:attrName>ppt_y</p:attrName>
                                        </p:attrNameLst>
                                      </p:cBhvr>
                                      <p:tavLst>
                                        <p:tav tm="0">
                                          <p:val>
                                            <p:strVal val="#ppt_y+.1"/>
                                          </p:val>
                                        </p:tav>
                                        <p:tav tm="100000">
                                          <p:val>
                                            <p:strVal val="#ppt_y"/>
                                          </p:val>
                                        </p:tav>
                                      </p:tavLst>
                                    </p:anim>
                                  </p:childTnLst>
                                </p:cTn>
                              </p:par>
                              <p:par>
                                <p:cTn id="118" presetID="42" presetClass="entr" presetSubtype="0" fill="hold" grpId="3" nodeType="withEffect">
                                  <p:stCondLst>
                                    <p:cond delay="0"/>
                                  </p:stCondLst>
                                  <p:childTnLst>
                                    <p:set>
                                      <p:cBhvr>
                                        <p:cTn id="119" dur="1" fill="hold">
                                          <p:stCondLst>
                                            <p:cond delay="0"/>
                                          </p:stCondLst>
                                        </p:cTn>
                                        <p:tgtEl>
                                          <p:spTgt spid="6">
                                            <p:graphicEl>
                                              <a:dgm id="{4124AA46-2333-449A-B6F7-E3CDA1B7ED21}"/>
                                            </p:graphicEl>
                                          </p:spTgt>
                                        </p:tgtEl>
                                        <p:attrNameLst>
                                          <p:attrName>style.visibility</p:attrName>
                                        </p:attrNameLst>
                                      </p:cBhvr>
                                      <p:to>
                                        <p:strVal val="visible"/>
                                      </p:to>
                                    </p:set>
                                    <p:animEffect transition="in" filter="fade">
                                      <p:cBhvr>
                                        <p:cTn id="120" dur="1000"/>
                                        <p:tgtEl>
                                          <p:spTgt spid="6">
                                            <p:graphicEl>
                                              <a:dgm id="{4124AA46-2333-449A-B6F7-E3CDA1B7ED21}"/>
                                            </p:graphicEl>
                                          </p:spTgt>
                                        </p:tgtEl>
                                      </p:cBhvr>
                                    </p:animEffect>
                                    <p:anim calcmode="lin" valueType="num">
                                      <p:cBhvr>
                                        <p:cTn id="121" dur="1000" fill="hold"/>
                                        <p:tgtEl>
                                          <p:spTgt spid="6">
                                            <p:graphicEl>
                                              <a:dgm id="{4124AA46-2333-449A-B6F7-E3CDA1B7ED21}"/>
                                            </p:graphicEl>
                                          </p:spTgt>
                                        </p:tgtEl>
                                        <p:attrNameLst>
                                          <p:attrName>ppt_x</p:attrName>
                                        </p:attrNameLst>
                                      </p:cBhvr>
                                      <p:tavLst>
                                        <p:tav tm="0">
                                          <p:val>
                                            <p:strVal val="#ppt_x"/>
                                          </p:val>
                                        </p:tav>
                                        <p:tav tm="100000">
                                          <p:val>
                                            <p:strVal val="#ppt_x"/>
                                          </p:val>
                                        </p:tav>
                                      </p:tavLst>
                                    </p:anim>
                                    <p:anim calcmode="lin" valueType="num">
                                      <p:cBhvr>
                                        <p:cTn id="122" dur="1000" fill="hold"/>
                                        <p:tgtEl>
                                          <p:spTgt spid="6">
                                            <p:graphicEl>
                                              <a:dgm id="{4124AA46-2333-449A-B6F7-E3CDA1B7ED21}"/>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12" fill="hold" grpId="0" nodeType="clickEffect">
                                  <p:stCondLst>
                                    <p:cond delay="0"/>
                                  </p:stCondLst>
                                  <p:childTnLst>
                                    <p:set>
                                      <p:cBhvr>
                                        <p:cTn id="126" dur="1" fill="hold">
                                          <p:stCondLst>
                                            <p:cond delay="0"/>
                                          </p:stCondLst>
                                        </p:cTn>
                                        <p:tgtEl>
                                          <p:spTgt spid="14"/>
                                        </p:tgtEl>
                                        <p:attrNameLst>
                                          <p:attrName>style.visibility</p:attrName>
                                        </p:attrNameLst>
                                      </p:cBhvr>
                                      <p:to>
                                        <p:strVal val="visible"/>
                                      </p:to>
                                    </p:set>
                                    <p:anim calcmode="lin" valueType="num">
                                      <p:cBhvr additive="base">
                                        <p:cTn id="127" dur="500" fill="hold"/>
                                        <p:tgtEl>
                                          <p:spTgt spid="14"/>
                                        </p:tgtEl>
                                        <p:attrNameLst>
                                          <p:attrName>ppt_x</p:attrName>
                                        </p:attrNameLst>
                                      </p:cBhvr>
                                      <p:tavLst>
                                        <p:tav tm="0">
                                          <p:val>
                                            <p:strVal val="0-#ppt_w/2"/>
                                          </p:val>
                                        </p:tav>
                                        <p:tav tm="100000">
                                          <p:val>
                                            <p:strVal val="#ppt_x"/>
                                          </p:val>
                                        </p:tav>
                                      </p:tavLst>
                                    </p:anim>
                                    <p:anim calcmode="lin" valueType="num">
                                      <p:cBhvr additive="base">
                                        <p:cTn id="128" dur="500" fill="hold"/>
                                        <p:tgtEl>
                                          <p:spTgt spid="14"/>
                                        </p:tgtEl>
                                        <p:attrNameLst>
                                          <p:attrName>ppt_y</p:attrName>
                                        </p:attrNameLst>
                                      </p:cBhvr>
                                      <p:tavLst>
                                        <p:tav tm="0">
                                          <p:val>
                                            <p:strVal val="1+#ppt_h/2"/>
                                          </p:val>
                                        </p:tav>
                                        <p:tav tm="100000">
                                          <p:val>
                                            <p:strVal val="#ppt_y"/>
                                          </p:val>
                                        </p:tav>
                                      </p:tavLst>
                                    </p:anim>
                                  </p:childTnLst>
                                </p:cTn>
                              </p:par>
                              <p:par>
                                <p:cTn id="129" presetID="2" presetClass="entr" presetSubtype="12" fill="hold" nodeType="withEffect">
                                  <p:stCondLst>
                                    <p:cond delay="0"/>
                                  </p:stCondLst>
                                  <p:childTnLst>
                                    <p:set>
                                      <p:cBhvr>
                                        <p:cTn id="130" dur="1" fill="hold">
                                          <p:stCondLst>
                                            <p:cond delay="0"/>
                                          </p:stCondLst>
                                        </p:cTn>
                                        <p:tgtEl>
                                          <p:spTgt spid="19"/>
                                        </p:tgtEl>
                                        <p:attrNameLst>
                                          <p:attrName>style.visibility</p:attrName>
                                        </p:attrNameLst>
                                      </p:cBhvr>
                                      <p:to>
                                        <p:strVal val="visible"/>
                                      </p:to>
                                    </p:set>
                                    <p:anim calcmode="lin" valueType="num">
                                      <p:cBhvr additive="base">
                                        <p:cTn id="131" dur="500" fill="hold"/>
                                        <p:tgtEl>
                                          <p:spTgt spid="19"/>
                                        </p:tgtEl>
                                        <p:attrNameLst>
                                          <p:attrName>ppt_x</p:attrName>
                                        </p:attrNameLst>
                                      </p:cBhvr>
                                      <p:tavLst>
                                        <p:tav tm="0">
                                          <p:val>
                                            <p:strVal val="0-#ppt_w/2"/>
                                          </p:val>
                                        </p:tav>
                                        <p:tav tm="100000">
                                          <p:val>
                                            <p:strVal val="#ppt_x"/>
                                          </p:val>
                                        </p:tav>
                                      </p:tavLst>
                                    </p:anim>
                                    <p:anim calcmode="lin" valueType="num">
                                      <p:cBhvr additive="base">
                                        <p:cTn id="1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5">
                                            <p:graphicEl>
                                              <a:dgm id="{3E24E8F9-3734-4EDD-9714-682BC21E5079}"/>
                                            </p:graphicEl>
                                          </p:spTgt>
                                        </p:tgtEl>
                                        <p:attrNameLst>
                                          <p:attrName>style.visibility</p:attrName>
                                        </p:attrNameLst>
                                      </p:cBhvr>
                                      <p:to>
                                        <p:strVal val="visible"/>
                                      </p:to>
                                    </p:set>
                                    <p:animEffect transition="in" filter="fade">
                                      <p:cBhvr>
                                        <p:cTn id="137" dur="1000"/>
                                        <p:tgtEl>
                                          <p:spTgt spid="15">
                                            <p:graphicEl>
                                              <a:dgm id="{3E24E8F9-3734-4EDD-9714-682BC21E5079}"/>
                                            </p:graphicEl>
                                          </p:spTgt>
                                        </p:tgtEl>
                                      </p:cBhvr>
                                    </p:animEffect>
                                    <p:anim calcmode="lin" valueType="num">
                                      <p:cBhvr>
                                        <p:cTn id="138" dur="1000" fill="hold"/>
                                        <p:tgtEl>
                                          <p:spTgt spid="15">
                                            <p:graphicEl>
                                              <a:dgm id="{3E24E8F9-3734-4EDD-9714-682BC21E5079}"/>
                                            </p:graphicEl>
                                          </p:spTgt>
                                        </p:tgtEl>
                                        <p:attrNameLst>
                                          <p:attrName>ppt_x</p:attrName>
                                        </p:attrNameLst>
                                      </p:cBhvr>
                                      <p:tavLst>
                                        <p:tav tm="0">
                                          <p:val>
                                            <p:strVal val="#ppt_x"/>
                                          </p:val>
                                        </p:tav>
                                        <p:tav tm="100000">
                                          <p:val>
                                            <p:strVal val="#ppt_x"/>
                                          </p:val>
                                        </p:tav>
                                      </p:tavLst>
                                    </p:anim>
                                    <p:anim calcmode="lin" valueType="num">
                                      <p:cBhvr>
                                        <p:cTn id="139" dur="1000" fill="hold"/>
                                        <p:tgtEl>
                                          <p:spTgt spid="15">
                                            <p:graphicEl>
                                              <a:dgm id="{3E24E8F9-3734-4EDD-9714-682BC21E5079}"/>
                                            </p:graphicEl>
                                          </p:spTgt>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5">
                                            <p:graphicEl>
                                              <a:dgm id="{8320B071-E598-46DC-865A-82AAD18321B6}"/>
                                            </p:graphicEl>
                                          </p:spTgt>
                                        </p:tgtEl>
                                        <p:attrNameLst>
                                          <p:attrName>style.visibility</p:attrName>
                                        </p:attrNameLst>
                                      </p:cBhvr>
                                      <p:to>
                                        <p:strVal val="visible"/>
                                      </p:to>
                                    </p:set>
                                    <p:animEffect transition="in" filter="fade">
                                      <p:cBhvr>
                                        <p:cTn id="142" dur="1000"/>
                                        <p:tgtEl>
                                          <p:spTgt spid="15">
                                            <p:graphicEl>
                                              <a:dgm id="{8320B071-E598-46DC-865A-82AAD18321B6}"/>
                                            </p:graphicEl>
                                          </p:spTgt>
                                        </p:tgtEl>
                                      </p:cBhvr>
                                    </p:animEffect>
                                    <p:anim calcmode="lin" valueType="num">
                                      <p:cBhvr>
                                        <p:cTn id="143" dur="1000" fill="hold"/>
                                        <p:tgtEl>
                                          <p:spTgt spid="15">
                                            <p:graphicEl>
                                              <a:dgm id="{8320B071-E598-46DC-865A-82AAD18321B6}"/>
                                            </p:graphicEl>
                                          </p:spTgt>
                                        </p:tgtEl>
                                        <p:attrNameLst>
                                          <p:attrName>ppt_x</p:attrName>
                                        </p:attrNameLst>
                                      </p:cBhvr>
                                      <p:tavLst>
                                        <p:tav tm="0">
                                          <p:val>
                                            <p:strVal val="#ppt_x"/>
                                          </p:val>
                                        </p:tav>
                                        <p:tav tm="100000">
                                          <p:val>
                                            <p:strVal val="#ppt_x"/>
                                          </p:val>
                                        </p:tav>
                                      </p:tavLst>
                                    </p:anim>
                                    <p:anim calcmode="lin" valueType="num">
                                      <p:cBhvr>
                                        <p:cTn id="144" dur="1000" fill="hold"/>
                                        <p:tgtEl>
                                          <p:spTgt spid="15">
                                            <p:graphicEl>
                                              <a:dgm id="{8320B071-E598-46DC-865A-82AAD18321B6}"/>
                                            </p:graphicEl>
                                          </p:spTgt>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5">
                                            <p:graphicEl>
                                              <a:dgm id="{2A384A24-17BA-47BE-B2FE-8B8E33527CFC}"/>
                                            </p:graphicEl>
                                          </p:spTgt>
                                        </p:tgtEl>
                                        <p:attrNameLst>
                                          <p:attrName>style.visibility</p:attrName>
                                        </p:attrNameLst>
                                      </p:cBhvr>
                                      <p:to>
                                        <p:strVal val="visible"/>
                                      </p:to>
                                    </p:set>
                                    <p:animEffect transition="in" filter="fade">
                                      <p:cBhvr>
                                        <p:cTn id="147" dur="1000"/>
                                        <p:tgtEl>
                                          <p:spTgt spid="15">
                                            <p:graphicEl>
                                              <a:dgm id="{2A384A24-17BA-47BE-B2FE-8B8E33527CFC}"/>
                                            </p:graphicEl>
                                          </p:spTgt>
                                        </p:tgtEl>
                                      </p:cBhvr>
                                    </p:animEffect>
                                    <p:anim calcmode="lin" valueType="num">
                                      <p:cBhvr>
                                        <p:cTn id="148" dur="1000" fill="hold"/>
                                        <p:tgtEl>
                                          <p:spTgt spid="15">
                                            <p:graphicEl>
                                              <a:dgm id="{2A384A24-17BA-47BE-B2FE-8B8E33527CFC}"/>
                                            </p:graphicEl>
                                          </p:spTgt>
                                        </p:tgtEl>
                                        <p:attrNameLst>
                                          <p:attrName>ppt_x</p:attrName>
                                        </p:attrNameLst>
                                      </p:cBhvr>
                                      <p:tavLst>
                                        <p:tav tm="0">
                                          <p:val>
                                            <p:strVal val="#ppt_x"/>
                                          </p:val>
                                        </p:tav>
                                        <p:tav tm="100000">
                                          <p:val>
                                            <p:strVal val="#ppt_x"/>
                                          </p:val>
                                        </p:tav>
                                      </p:tavLst>
                                    </p:anim>
                                    <p:anim calcmode="lin" valueType="num">
                                      <p:cBhvr>
                                        <p:cTn id="149" dur="1000" fill="hold"/>
                                        <p:tgtEl>
                                          <p:spTgt spid="15">
                                            <p:graphicEl>
                                              <a:dgm id="{2A384A24-17BA-47BE-B2FE-8B8E33527CFC}"/>
                                            </p:graphicEl>
                                          </p:spTgt>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5">
                                            <p:graphicEl>
                                              <a:dgm id="{909782CB-08A7-4122-BD5A-372FFFE327F9}"/>
                                            </p:graphicEl>
                                          </p:spTgt>
                                        </p:tgtEl>
                                        <p:attrNameLst>
                                          <p:attrName>style.visibility</p:attrName>
                                        </p:attrNameLst>
                                      </p:cBhvr>
                                      <p:to>
                                        <p:strVal val="visible"/>
                                      </p:to>
                                    </p:set>
                                    <p:animEffect transition="in" filter="fade">
                                      <p:cBhvr>
                                        <p:cTn id="152" dur="1000"/>
                                        <p:tgtEl>
                                          <p:spTgt spid="15">
                                            <p:graphicEl>
                                              <a:dgm id="{909782CB-08A7-4122-BD5A-372FFFE327F9}"/>
                                            </p:graphicEl>
                                          </p:spTgt>
                                        </p:tgtEl>
                                      </p:cBhvr>
                                    </p:animEffect>
                                    <p:anim calcmode="lin" valueType="num">
                                      <p:cBhvr>
                                        <p:cTn id="153" dur="1000" fill="hold"/>
                                        <p:tgtEl>
                                          <p:spTgt spid="15">
                                            <p:graphicEl>
                                              <a:dgm id="{909782CB-08A7-4122-BD5A-372FFFE327F9}"/>
                                            </p:graphicEl>
                                          </p:spTgt>
                                        </p:tgtEl>
                                        <p:attrNameLst>
                                          <p:attrName>ppt_x</p:attrName>
                                        </p:attrNameLst>
                                      </p:cBhvr>
                                      <p:tavLst>
                                        <p:tav tm="0">
                                          <p:val>
                                            <p:strVal val="#ppt_x"/>
                                          </p:val>
                                        </p:tav>
                                        <p:tav tm="100000">
                                          <p:val>
                                            <p:strVal val="#ppt_x"/>
                                          </p:val>
                                        </p:tav>
                                      </p:tavLst>
                                    </p:anim>
                                    <p:anim calcmode="lin" valueType="num">
                                      <p:cBhvr>
                                        <p:cTn id="154" dur="1000" fill="hold"/>
                                        <p:tgtEl>
                                          <p:spTgt spid="15">
                                            <p:graphicEl>
                                              <a:dgm id="{909782CB-08A7-4122-BD5A-372FFFE327F9}"/>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1" nodeType="clickEffect">
                                  <p:stCondLst>
                                    <p:cond delay="0"/>
                                  </p:stCondLst>
                                  <p:childTnLst>
                                    <p:set>
                                      <p:cBhvr>
                                        <p:cTn id="158" dur="1" fill="hold">
                                          <p:stCondLst>
                                            <p:cond delay="0"/>
                                          </p:stCondLst>
                                        </p:cTn>
                                        <p:tgtEl>
                                          <p:spTgt spid="15">
                                            <p:graphicEl>
                                              <a:dgm id="{3CA0BED4-12DE-4901-B040-3E76415F6461}"/>
                                            </p:graphicEl>
                                          </p:spTgt>
                                        </p:tgtEl>
                                        <p:attrNameLst>
                                          <p:attrName>style.visibility</p:attrName>
                                        </p:attrNameLst>
                                      </p:cBhvr>
                                      <p:to>
                                        <p:strVal val="visible"/>
                                      </p:to>
                                    </p:set>
                                    <p:animEffect transition="in" filter="fade">
                                      <p:cBhvr>
                                        <p:cTn id="159" dur="1000"/>
                                        <p:tgtEl>
                                          <p:spTgt spid="15">
                                            <p:graphicEl>
                                              <a:dgm id="{3CA0BED4-12DE-4901-B040-3E76415F6461}"/>
                                            </p:graphicEl>
                                          </p:spTgt>
                                        </p:tgtEl>
                                      </p:cBhvr>
                                    </p:animEffect>
                                    <p:anim calcmode="lin" valueType="num">
                                      <p:cBhvr>
                                        <p:cTn id="160" dur="1000" fill="hold"/>
                                        <p:tgtEl>
                                          <p:spTgt spid="15">
                                            <p:graphicEl>
                                              <a:dgm id="{3CA0BED4-12DE-4901-B040-3E76415F6461}"/>
                                            </p:graphicEl>
                                          </p:spTgt>
                                        </p:tgtEl>
                                        <p:attrNameLst>
                                          <p:attrName>ppt_x</p:attrName>
                                        </p:attrNameLst>
                                      </p:cBhvr>
                                      <p:tavLst>
                                        <p:tav tm="0">
                                          <p:val>
                                            <p:strVal val="#ppt_x"/>
                                          </p:val>
                                        </p:tav>
                                        <p:tav tm="100000">
                                          <p:val>
                                            <p:strVal val="#ppt_x"/>
                                          </p:val>
                                        </p:tav>
                                      </p:tavLst>
                                    </p:anim>
                                    <p:anim calcmode="lin" valueType="num">
                                      <p:cBhvr>
                                        <p:cTn id="161" dur="1000" fill="hold"/>
                                        <p:tgtEl>
                                          <p:spTgt spid="15">
                                            <p:graphicEl>
                                              <a:dgm id="{3CA0BED4-12DE-4901-B040-3E76415F6461}"/>
                                            </p:graphicEl>
                                          </p:spTgt>
                                        </p:tgtEl>
                                        <p:attrNameLst>
                                          <p:attrName>ppt_y</p:attrName>
                                        </p:attrNameLst>
                                      </p:cBhvr>
                                      <p:tavLst>
                                        <p:tav tm="0">
                                          <p:val>
                                            <p:strVal val="#ppt_y+.1"/>
                                          </p:val>
                                        </p:tav>
                                        <p:tav tm="100000">
                                          <p:val>
                                            <p:strVal val="#ppt_y"/>
                                          </p:val>
                                        </p:tav>
                                      </p:tavLst>
                                    </p:anim>
                                  </p:childTnLst>
                                </p:cTn>
                              </p:par>
                              <p:par>
                                <p:cTn id="162" presetID="42" presetClass="entr" presetSubtype="0" fill="hold" grpId="1" nodeType="withEffect">
                                  <p:stCondLst>
                                    <p:cond delay="0"/>
                                  </p:stCondLst>
                                  <p:childTnLst>
                                    <p:set>
                                      <p:cBhvr>
                                        <p:cTn id="163" dur="1" fill="hold">
                                          <p:stCondLst>
                                            <p:cond delay="0"/>
                                          </p:stCondLst>
                                        </p:cTn>
                                        <p:tgtEl>
                                          <p:spTgt spid="15">
                                            <p:graphicEl>
                                              <a:dgm id="{0077D512-CB18-4401-862A-B65E6E0F6260}"/>
                                            </p:graphicEl>
                                          </p:spTgt>
                                        </p:tgtEl>
                                        <p:attrNameLst>
                                          <p:attrName>style.visibility</p:attrName>
                                        </p:attrNameLst>
                                      </p:cBhvr>
                                      <p:to>
                                        <p:strVal val="visible"/>
                                      </p:to>
                                    </p:set>
                                    <p:animEffect transition="in" filter="fade">
                                      <p:cBhvr>
                                        <p:cTn id="164" dur="1000"/>
                                        <p:tgtEl>
                                          <p:spTgt spid="15">
                                            <p:graphicEl>
                                              <a:dgm id="{0077D512-CB18-4401-862A-B65E6E0F6260}"/>
                                            </p:graphicEl>
                                          </p:spTgt>
                                        </p:tgtEl>
                                      </p:cBhvr>
                                    </p:animEffect>
                                    <p:anim calcmode="lin" valueType="num">
                                      <p:cBhvr>
                                        <p:cTn id="165" dur="1000" fill="hold"/>
                                        <p:tgtEl>
                                          <p:spTgt spid="15">
                                            <p:graphicEl>
                                              <a:dgm id="{0077D512-CB18-4401-862A-B65E6E0F6260}"/>
                                            </p:graphicEl>
                                          </p:spTgt>
                                        </p:tgtEl>
                                        <p:attrNameLst>
                                          <p:attrName>ppt_x</p:attrName>
                                        </p:attrNameLst>
                                      </p:cBhvr>
                                      <p:tavLst>
                                        <p:tav tm="0">
                                          <p:val>
                                            <p:strVal val="#ppt_x"/>
                                          </p:val>
                                        </p:tav>
                                        <p:tav tm="100000">
                                          <p:val>
                                            <p:strVal val="#ppt_x"/>
                                          </p:val>
                                        </p:tav>
                                      </p:tavLst>
                                    </p:anim>
                                    <p:anim calcmode="lin" valueType="num">
                                      <p:cBhvr>
                                        <p:cTn id="166" dur="1000" fill="hold"/>
                                        <p:tgtEl>
                                          <p:spTgt spid="15">
                                            <p:graphicEl>
                                              <a:dgm id="{0077D512-CB18-4401-862A-B65E6E0F6260}"/>
                                            </p:graphicEl>
                                          </p:spTgt>
                                        </p:tgtEl>
                                        <p:attrNameLst>
                                          <p:attrName>ppt_y</p:attrName>
                                        </p:attrNameLst>
                                      </p:cBhvr>
                                      <p:tavLst>
                                        <p:tav tm="0">
                                          <p:val>
                                            <p:strVal val="#ppt_y+.1"/>
                                          </p:val>
                                        </p:tav>
                                        <p:tav tm="100000">
                                          <p:val>
                                            <p:strVal val="#ppt_y"/>
                                          </p:val>
                                        </p:tav>
                                      </p:tavLst>
                                    </p:anim>
                                  </p:childTnLst>
                                </p:cTn>
                              </p:par>
                              <p:par>
                                <p:cTn id="167" presetID="42" presetClass="entr" presetSubtype="0" fill="hold" grpId="1" nodeType="withEffect">
                                  <p:stCondLst>
                                    <p:cond delay="0"/>
                                  </p:stCondLst>
                                  <p:childTnLst>
                                    <p:set>
                                      <p:cBhvr>
                                        <p:cTn id="168" dur="1" fill="hold">
                                          <p:stCondLst>
                                            <p:cond delay="0"/>
                                          </p:stCondLst>
                                        </p:cTn>
                                        <p:tgtEl>
                                          <p:spTgt spid="15">
                                            <p:graphicEl>
                                              <a:dgm id="{7336AB10-FBFD-404D-B09A-CD5FBACC1E4E}"/>
                                            </p:graphicEl>
                                          </p:spTgt>
                                        </p:tgtEl>
                                        <p:attrNameLst>
                                          <p:attrName>style.visibility</p:attrName>
                                        </p:attrNameLst>
                                      </p:cBhvr>
                                      <p:to>
                                        <p:strVal val="visible"/>
                                      </p:to>
                                    </p:set>
                                    <p:animEffect transition="in" filter="fade">
                                      <p:cBhvr>
                                        <p:cTn id="169" dur="1000"/>
                                        <p:tgtEl>
                                          <p:spTgt spid="15">
                                            <p:graphicEl>
                                              <a:dgm id="{7336AB10-FBFD-404D-B09A-CD5FBACC1E4E}"/>
                                            </p:graphicEl>
                                          </p:spTgt>
                                        </p:tgtEl>
                                      </p:cBhvr>
                                    </p:animEffect>
                                    <p:anim calcmode="lin" valueType="num">
                                      <p:cBhvr>
                                        <p:cTn id="170" dur="1000" fill="hold"/>
                                        <p:tgtEl>
                                          <p:spTgt spid="15">
                                            <p:graphicEl>
                                              <a:dgm id="{7336AB10-FBFD-404D-B09A-CD5FBACC1E4E}"/>
                                            </p:graphicEl>
                                          </p:spTgt>
                                        </p:tgtEl>
                                        <p:attrNameLst>
                                          <p:attrName>ppt_x</p:attrName>
                                        </p:attrNameLst>
                                      </p:cBhvr>
                                      <p:tavLst>
                                        <p:tav tm="0">
                                          <p:val>
                                            <p:strVal val="#ppt_x"/>
                                          </p:val>
                                        </p:tav>
                                        <p:tav tm="100000">
                                          <p:val>
                                            <p:strVal val="#ppt_x"/>
                                          </p:val>
                                        </p:tav>
                                      </p:tavLst>
                                    </p:anim>
                                    <p:anim calcmode="lin" valueType="num">
                                      <p:cBhvr>
                                        <p:cTn id="171" dur="1000" fill="hold"/>
                                        <p:tgtEl>
                                          <p:spTgt spid="15">
                                            <p:graphicEl>
                                              <a:dgm id="{7336AB10-FBFD-404D-B09A-CD5FBACC1E4E}"/>
                                            </p:graphicEl>
                                          </p:spTgt>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2" presetClass="entr" presetSubtype="0" fill="hold" grpId="2" nodeType="clickEffect">
                                  <p:stCondLst>
                                    <p:cond delay="0"/>
                                  </p:stCondLst>
                                  <p:childTnLst>
                                    <p:set>
                                      <p:cBhvr>
                                        <p:cTn id="175" dur="1" fill="hold">
                                          <p:stCondLst>
                                            <p:cond delay="0"/>
                                          </p:stCondLst>
                                        </p:cTn>
                                        <p:tgtEl>
                                          <p:spTgt spid="15">
                                            <p:graphicEl>
                                              <a:dgm id="{7655F1D6-D51D-47A4-9A49-DC8AAACFEC58}"/>
                                            </p:graphicEl>
                                          </p:spTgt>
                                        </p:tgtEl>
                                        <p:attrNameLst>
                                          <p:attrName>style.visibility</p:attrName>
                                        </p:attrNameLst>
                                      </p:cBhvr>
                                      <p:to>
                                        <p:strVal val="visible"/>
                                      </p:to>
                                    </p:set>
                                    <p:animEffect transition="in" filter="fade">
                                      <p:cBhvr>
                                        <p:cTn id="176" dur="1000"/>
                                        <p:tgtEl>
                                          <p:spTgt spid="15">
                                            <p:graphicEl>
                                              <a:dgm id="{7655F1D6-D51D-47A4-9A49-DC8AAACFEC58}"/>
                                            </p:graphicEl>
                                          </p:spTgt>
                                        </p:tgtEl>
                                      </p:cBhvr>
                                    </p:animEffect>
                                    <p:anim calcmode="lin" valueType="num">
                                      <p:cBhvr>
                                        <p:cTn id="177" dur="1000" fill="hold"/>
                                        <p:tgtEl>
                                          <p:spTgt spid="15">
                                            <p:graphicEl>
                                              <a:dgm id="{7655F1D6-D51D-47A4-9A49-DC8AAACFEC58}"/>
                                            </p:graphicEl>
                                          </p:spTgt>
                                        </p:tgtEl>
                                        <p:attrNameLst>
                                          <p:attrName>ppt_x</p:attrName>
                                        </p:attrNameLst>
                                      </p:cBhvr>
                                      <p:tavLst>
                                        <p:tav tm="0">
                                          <p:val>
                                            <p:strVal val="#ppt_x"/>
                                          </p:val>
                                        </p:tav>
                                        <p:tav tm="100000">
                                          <p:val>
                                            <p:strVal val="#ppt_x"/>
                                          </p:val>
                                        </p:tav>
                                      </p:tavLst>
                                    </p:anim>
                                    <p:anim calcmode="lin" valueType="num">
                                      <p:cBhvr>
                                        <p:cTn id="178" dur="1000" fill="hold"/>
                                        <p:tgtEl>
                                          <p:spTgt spid="15">
                                            <p:graphicEl>
                                              <a:dgm id="{7655F1D6-D51D-47A4-9A49-DC8AAACFEC58}"/>
                                            </p:graphicEl>
                                          </p:spTgt>
                                        </p:tgtEl>
                                        <p:attrNameLst>
                                          <p:attrName>ppt_y</p:attrName>
                                        </p:attrNameLst>
                                      </p:cBhvr>
                                      <p:tavLst>
                                        <p:tav tm="0">
                                          <p:val>
                                            <p:strVal val="#ppt_y+.1"/>
                                          </p:val>
                                        </p:tav>
                                        <p:tav tm="100000">
                                          <p:val>
                                            <p:strVal val="#ppt_y"/>
                                          </p:val>
                                        </p:tav>
                                      </p:tavLst>
                                    </p:anim>
                                  </p:childTnLst>
                                </p:cTn>
                              </p:par>
                              <p:par>
                                <p:cTn id="179" presetID="42" presetClass="entr" presetSubtype="0" fill="hold" grpId="2" nodeType="withEffect">
                                  <p:stCondLst>
                                    <p:cond delay="0"/>
                                  </p:stCondLst>
                                  <p:childTnLst>
                                    <p:set>
                                      <p:cBhvr>
                                        <p:cTn id="180" dur="1" fill="hold">
                                          <p:stCondLst>
                                            <p:cond delay="0"/>
                                          </p:stCondLst>
                                        </p:cTn>
                                        <p:tgtEl>
                                          <p:spTgt spid="15">
                                            <p:graphicEl>
                                              <a:dgm id="{975D5A14-4B45-498C-9DE2-998E6DB69F38}"/>
                                            </p:graphicEl>
                                          </p:spTgt>
                                        </p:tgtEl>
                                        <p:attrNameLst>
                                          <p:attrName>style.visibility</p:attrName>
                                        </p:attrNameLst>
                                      </p:cBhvr>
                                      <p:to>
                                        <p:strVal val="visible"/>
                                      </p:to>
                                    </p:set>
                                    <p:animEffect transition="in" filter="fade">
                                      <p:cBhvr>
                                        <p:cTn id="181" dur="1000"/>
                                        <p:tgtEl>
                                          <p:spTgt spid="15">
                                            <p:graphicEl>
                                              <a:dgm id="{975D5A14-4B45-498C-9DE2-998E6DB69F38}"/>
                                            </p:graphicEl>
                                          </p:spTgt>
                                        </p:tgtEl>
                                      </p:cBhvr>
                                    </p:animEffect>
                                    <p:anim calcmode="lin" valueType="num">
                                      <p:cBhvr>
                                        <p:cTn id="182" dur="1000" fill="hold"/>
                                        <p:tgtEl>
                                          <p:spTgt spid="15">
                                            <p:graphicEl>
                                              <a:dgm id="{975D5A14-4B45-498C-9DE2-998E6DB69F38}"/>
                                            </p:graphicEl>
                                          </p:spTgt>
                                        </p:tgtEl>
                                        <p:attrNameLst>
                                          <p:attrName>ppt_x</p:attrName>
                                        </p:attrNameLst>
                                      </p:cBhvr>
                                      <p:tavLst>
                                        <p:tav tm="0">
                                          <p:val>
                                            <p:strVal val="#ppt_x"/>
                                          </p:val>
                                        </p:tav>
                                        <p:tav tm="100000">
                                          <p:val>
                                            <p:strVal val="#ppt_x"/>
                                          </p:val>
                                        </p:tav>
                                      </p:tavLst>
                                    </p:anim>
                                    <p:anim calcmode="lin" valueType="num">
                                      <p:cBhvr>
                                        <p:cTn id="183" dur="1000" fill="hold"/>
                                        <p:tgtEl>
                                          <p:spTgt spid="15">
                                            <p:graphicEl>
                                              <a:dgm id="{975D5A14-4B45-498C-9DE2-998E6DB69F38}"/>
                                            </p:graphicEl>
                                          </p:spTgt>
                                        </p:tgtEl>
                                        <p:attrNameLst>
                                          <p:attrName>ppt_y</p:attrName>
                                        </p:attrNameLst>
                                      </p:cBhvr>
                                      <p:tavLst>
                                        <p:tav tm="0">
                                          <p:val>
                                            <p:strVal val="#ppt_y+.1"/>
                                          </p:val>
                                        </p:tav>
                                        <p:tav tm="100000">
                                          <p:val>
                                            <p:strVal val="#ppt_y"/>
                                          </p:val>
                                        </p:tav>
                                      </p:tavLst>
                                    </p:anim>
                                  </p:childTnLst>
                                </p:cTn>
                              </p:par>
                              <p:par>
                                <p:cTn id="184" presetID="42" presetClass="entr" presetSubtype="0" fill="hold" grpId="2" nodeType="withEffect">
                                  <p:stCondLst>
                                    <p:cond delay="0"/>
                                  </p:stCondLst>
                                  <p:childTnLst>
                                    <p:set>
                                      <p:cBhvr>
                                        <p:cTn id="185" dur="1" fill="hold">
                                          <p:stCondLst>
                                            <p:cond delay="0"/>
                                          </p:stCondLst>
                                        </p:cTn>
                                        <p:tgtEl>
                                          <p:spTgt spid="15">
                                            <p:graphicEl>
                                              <a:dgm id="{CA036867-08E9-4B9C-890F-7129B6663879}"/>
                                            </p:graphicEl>
                                          </p:spTgt>
                                        </p:tgtEl>
                                        <p:attrNameLst>
                                          <p:attrName>style.visibility</p:attrName>
                                        </p:attrNameLst>
                                      </p:cBhvr>
                                      <p:to>
                                        <p:strVal val="visible"/>
                                      </p:to>
                                    </p:set>
                                    <p:animEffect transition="in" filter="fade">
                                      <p:cBhvr>
                                        <p:cTn id="186" dur="1000"/>
                                        <p:tgtEl>
                                          <p:spTgt spid="15">
                                            <p:graphicEl>
                                              <a:dgm id="{CA036867-08E9-4B9C-890F-7129B6663879}"/>
                                            </p:graphicEl>
                                          </p:spTgt>
                                        </p:tgtEl>
                                      </p:cBhvr>
                                    </p:animEffect>
                                    <p:anim calcmode="lin" valueType="num">
                                      <p:cBhvr>
                                        <p:cTn id="187" dur="1000" fill="hold"/>
                                        <p:tgtEl>
                                          <p:spTgt spid="15">
                                            <p:graphicEl>
                                              <a:dgm id="{CA036867-08E9-4B9C-890F-7129B6663879}"/>
                                            </p:graphicEl>
                                          </p:spTgt>
                                        </p:tgtEl>
                                        <p:attrNameLst>
                                          <p:attrName>ppt_x</p:attrName>
                                        </p:attrNameLst>
                                      </p:cBhvr>
                                      <p:tavLst>
                                        <p:tav tm="0">
                                          <p:val>
                                            <p:strVal val="#ppt_x"/>
                                          </p:val>
                                        </p:tav>
                                        <p:tav tm="100000">
                                          <p:val>
                                            <p:strVal val="#ppt_x"/>
                                          </p:val>
                                        </p:tav>
                                      </p:tavLst>
                                    </p:anim>
                                    <p:anim calcmode="lin" valueType="num">
                                      <p:cBhvr>
                                        <p:cTn id="188" dur="1000" fill="hold"/>
                                        <p:tgtEl>
                                          <p:spTgt spid="15">
                                            <p:graphicEl>
                                              <a:dgm id="{CA036867-08E9-4B9C-890F-7129B6663879}"/>
                                            </p:graphicEl>
                                          </p:spTgt>
                                        </p:tgtEl>
                                        <p:attrNameLst>
                                          <p:attrName>ppt_y</p:attrName>
                                        </p:attrNameLst>
                                      </p:cBhvr>
                                      <p:tavLst>
                                        <p:tav tm="0">
                                          <p:val>
                                            <p:strVal val="#ppt_y+.1"/>
                                          </p:val>
                                        </p:tav>
                                        <p:tav tm="100000">
                                          <p:val>
                                            <p:strVal val="#ppt_y"/>
                                          </p:val>
                                        </p:tav>
                                      </p:tavLst>
                                    </p:anim>
                                  </p:childTnLst>
                                </p:cTn>
                              </p:par>
                              <p:par>
                                <p:cTn id="189" presetID="42" presetClass="entr" presetSubtype="0" fill="hold" grpId="2" nodeType="withEffect">
                                  <p:stCondLst>
                                    <p:cond delay="0"/>
                                  </p:stCondLst>
                                  <p:childTnLst>
                                    <p:set>
                                      <p:cBhvr>
                                        <p:cTn id="190" dur="1" fill="hold">
                                          <p:stCondLst>
                                            <p:cond delay="0"/>
                                          </p:stCondLst>
                                        </p:cTn>
                                        <p:tgtEl>
                                          <p:spTgt spid="15">
                                            <p:graphicEl>
                                              <a:dgm id="{0E9A3E88-F807-47B7-A9F8-7D536DE6D786}"/>
                                            </p:graphicEl>
                                          </p:spTgt>
                                        </p:tgtEl>
                                        <p:attrNameLst>
                                          <p:attrName>style.visibility</p:attrName>
                                        </p:attrNameLst>
                                      </p:cBhvr>
                                      <p:to>
                                        <p:strVal val="visible"/>
                                      </p:to>
                                    </p:set>
                                    <p:animEffect transition="in" filter="fade">
                                      <p:cBhvr>
                                        <p:cTn id="191" dur="1000"/>
                                        <p:tgtEl>
                                          <p:spTgt spid="15">
                                            <p:graphicEl>
                                              <a:dgm id="{0E9A3E88-F807-47B7-A9F8-7D536DE6D786}"/>
                                            </p:graphicEl>
                                          </p:spTgt>
                                        </p:tgtEl>
                                      </p:cBhvr>
                                    </p:animEffect>
                                    <p:anim calcmode="lin" valueType="num">
                                      <p:cBhvr>
                                        <p:cTn id="192" dur="1000" fill="hold"/>
                                        <p:tgtEl>
                                          <p:spTgt spid="15">
                                            <p:graphicEl>
                                              <a:dgm id="{0E9A3E88-F807-47B7-A9F8-7D536DE6D786}"/>
                                            </p:graphicEl>
                                          </p:spTgt>
                                        </p:tgtEl>
                                        <p:attrNameLst>
                                          <p:attrName>ppt_x</p:attrName>
                                        </p:attrNameLst>
                                      </p:cBhvr>
                                      <p:tavLst>
                                        <p:tav tm="0">
                                          <p:val>
                                            <p:strVal val="#ppt_x"/>
                                          </p:val>
                                        </p:tav>
                                        <p:tav tm="100000">
                                          <p:val>
                                            <p:strVal val="#ppt_x"/>
                                          </p:val>
                                        </p:tav>
                                      </p:tavLst>
                                    </p:anim>
                                    <p:anim calcmode="lin" valueType="num">
                                      <p:cBhvr>
                                        <p:cTn id="193" dur="1000" fill="hold"/>
                                        <p:tgtEl>
                                          <p:spTgt spid="15">
                                            <p:graphicEl>
                                              <a:dgm id="{0E9A3E88-F807-47B7-A9F8-7D536DE6D786}"/>
                                            </p:graphicEl>
                                          </p:spTgt>
                                        </p:tgtEl>
                                        <p:attrNameLst>
                                          <p:attrName>ppt_y</p:attrName>
                                        </p:attrNameLst>
                                      </p:cBhvr>
                                      <p:tavLst>
                                        <p:tav tm="0">
                                          <p:val>
                                            <p:strVal val="#ppt_y+.1"/>
                                          </p:val>
                                        </p:tav>
                                        <p:tav tm="100000">
                                          <p:val>
                                            <p:strVal val="#ppt_y"/>
                                          </p:val>
                                        </p:tav>
                                      </p:tavLst>
                                    </p:anim>
                                  </p:childTnLst>
                                </p:cTn>
                              </p:par>
                              <p:par>
                                <p:cTn id="194" presetID="42" presetClass="entr" presetSubtype="0" fill="hold" grpId="2" nodeType="withEffect">
                                  <p:stCondLst>
                                    <p:cond delay="0"/>
                                  </p:stCondLst>
                                  <p:childTnLst>
                                    <p:set>
                                      <p:cBhvr>
                                        <p:cTn id="195" dur="1" fill="hold">
                                          <p:stCondLst>
                                            <p:cond delay="0"/>
                                          </p:stCondLst>
                                        </p:cTn>
                                        <p:tgtEl>
                                          <p:spTgt spid="15">
                                            <p:graphicEl>
                                              <a:dgm id="{9A4D2D1F-3A10-47C8-AA01-817230B4548F}"/>
                                            </p:graphicEl>
                                          </p:spTgt>
                                        </p:tgtEl>
                                        <p:attrNameLst>
                                          <p:attrName>style.visibility</p:attrName>
                                        </p:attrNameLst>
                                      </p:cBhvr>
                                      <p:to>
                                        <p:strVal val="visible"/>
                                      </p:to>
                                    </p:set>
                                    <p:animEffect transition="in" filter="fade">
                                      <p:cBhvr>
                                        <p:cTn id="196" dur="1000"/>
                                        <p:tgtEl>
                                          <p:spTgt spid="15">
                                            <p:graphicEl>
                                              <a:dgm id="{9A4D2D1F-3A10-47C8-AA01-817230B4548F}"/>
                                            </p:graphicEl>
                                          </p:spTgt>
                                        </p:tgtEl>
                                      </p:cBhvr>
                                    </p:animEffect>
                                    <p:anim calcmode="lin" valueType="num">
                                      <p:cBhvr>
                                        <p:cTn id="197" dur="1000" fill="hold"/>
                                        <p:tgtEl>
                                          <p:spTgt spid="15">
                                            <p:graphicEl>
                                              <a:dgm id="{9A4D2D1F-3A10-47C8-AA01-817230B4548F}"/>
                                            </p:graphicEl>
                                          </p:spTgt>
                                        </p:tgtEl>
                                        <p:attrNameLst>
                                          <p:attrName>ppt_x</p:attrName>
                                        </p:attrNameLst>
                                      </p:cBhvr>
                                      <p:tavLst>
                                        <p:tav tm="0">
                                          <p:val>
                                            <p:strVal val="#ppt_x"/>
                                          </p:val>
                                        </p:tav>
                                        <p:tav tm="100000">
                                          <p:val>
                                            <p:strVal val="#ppt_x"/>
                                          </p:val>
                                        </p:tav>
                                      </p:tavLst>
                                    </p:anim>
                                    <p:anim calcmode="lin" valueType="num">
                                      <p:cBhvr>
                                        <p:cTn id="198" dur="1000" fill="hold"/>
                                        <p:tgtEl>
                                          <p:spTgt spid="15">
                                            <p:graphicEl>
                                              <a:dgm id="{9A4D2D1F-3A10-47C8-AA01-817230B4548F}"/>
                                            </p:graphicEl>
                                          </p:spTgt>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grpId="3" nodeType="clickEffect">
                                  <p:stCondLst>
                                    <p:cond delay="0"/>
                                  </p:stCondLst>
                                  <p:childTnLst>
                                    <p:set>
                                      <p:cBhvr>
                                        <p:cTn id="202" dur="1" fill="hold">
                                          <p:stCondLst>
                                            <p:cond delay="0"/>
                                          </p:stCondLst>
                                        </p:cTn>
                                        <p:tgtEl>
                                          <p:spTgt spid="15">
                                            <p:graphicEl>
                                              <a:dgm id="{60EF96E6-AC48-44B4-8008-35E40EEE92FD}"/>
                                            </p:graphicEl>
                                          </p:spTgt>
                                        </p:tgtEl>
                                        <p:attrNameLst>
                                          <p:attrName>style.visibility</p:attrName>
                                        </p:attrNameLst>
                                      </p:cBhvr>
                                      <p:to>
                                        <p:strVal val="visible"/>
                                      </p:to>
                                    </p:set>
                                    <p:animEffect transition="in" filter="fade">
                                      <p:cBhvr>
                                        <p:cTn id="203" dur="1000"/>
                                        <p:tgtEl>
                                          <p:spTgt spid="15">
                                            <p:graphicEl>
                                              <a:dgm id="{60EF96E6-AC48-44B4-8008-35E40EEE92FD}"/>
                                            </p:graphicEl>
                                          </p:spTgt>
                                        </p:tgtEl>
                                      </p:cBhvr>
                                    </p:animEffect>
                                    <p:anim calcmode="lin" valueType="num">
                                      <p:cBhvr>
                                        <p:cTn id="204" dur="1000" fill="hold"/>
                                        <p:tgtEl>
                                          <p:spTgt spid="15">
                                            <p:graphicEl>
                                              <a:dgm id="{60EF96E6-AC48-44B4-8008-35E40EEE92FD}"/>
                                            </p:graphicEl>
                                          </p:spTgt>
                                        </p:tgtEl>
                                        <p:attrNameLst>
                                          <p:attrName>ppt_x</p:attrName>
                                        </p:attrNameLst>
                                      </p:cBhvr>
                                      <p:tavLst>
                                        <p:tav tm="0">
                                          <p:val>
                                            <p:strVal val="#ppt_x"/>
                                          </p:val>
                                        </p:tav>
                                        <p:tav tm="100000">
                                          <p:val>
                                            <p:strVal val="#ppt_x"/>
                                          </p:val>
                                        </p:tav>
                                      </p:tavLst>
                                    </p:anim>
                                    <p:anim calcmode="lin" valueType="num">
                                      <p:cBhvr>
                                        <p:cTn id="205" dur="1000" fill="hold"/>
                                        <p:tgtEl>
                                          <p:spTgt spid="15">
                                            <p:graphicEl>
                                              <a:dgm id="{60EF96E6-AC48-44B4-8008-35E40EEE92FD}"/>
                                            </p:graphicEl>
                                          </p:spTgt>
                                        </p:tgtEl>
                                        <p:attrNameLst>
                                          <p:attrName>ppt_y</p:attrName>
                                        </p:attrNameLst>
                                      </p:cBhvr>
                                      <p:tavLst>
                                        <p:tav tm="0">
                                          <p:val>
                                            <p:strVal val="#ppt_y+.1"/>
                                          </p:val>
                                        </p:tav>
                                        <p:tav tm="100000">
                                          <p:val>
                                            <p:strVal val="#ppt_y"/>
                                          </p:val>
                                        </p:tav>
                                      </p:tavLst>
                                    </p:anim>
                                  </p:childTnLst>
                                </p:cTn>
                              </p:par>
                              <p:par>
                                <p:cTn id="206" presetID="42" presetClass="entr" presetSubtype="0" fill="hold" grpId="3" nodeType="withEffect">
                                  <p:stCondLst>
                                    <p:cond delay="0"/>
                                  </p:stCondLst>
                                  <p:childTnLst>
                                    <p:set>
                                      <p:cBhvr>
                                        <p:cTn id="207" dur="1" fill="hold">
                                          <p:stCondLst>
                                            <p:cond delay="0"/>
                                          </p:stCondLst>
                                        </p:cTn>
                                        <p:tgtEl>
                                          <p:spTgt spid="15">
                                            <p:graphicEl>
                                              <a:dgm id="{B7651DDF-D551-4C0D-B879-C4C549CE5437}"/>
                                            </p:graphicEl>
                                          </p:spTgt>
                                        </p:tgtEl>
                                        <p:attrNameLst>
                                          <p:attrName>style.visibility</p:attrName>
                                        </p:attrNameLst>
                                      </p:cBhvr>
                                      <p:to>
                                        <p:strVal val="visible"/>
                                      </p:to>
                                    </p:set>
                                    <p:animEffect transition="in" filter="fade">
                                      <p:cBhvr>
                                        <p:cTn id="208" dur="1000"/>
                                        <p:tgtEl>
                                          <p:spTgt spid="15">
                                            <p:graphicEl>
                                              <a:dgm id="{B7651DDF-D551-4C0D-B879-C4C549CE5437}"/>
                                            </p:graphicEl>
                                          </p:spTgt>
                                        </p:tgtEl>
                                      </p:cBhvr>
                                    </p:animEffect>
                                    <p:anim calcmode="lin" valueType="num">
                                      <p:cBhvr>
                                        <p:cTn id="209" dur="1000" fill="hold"/>
                                        <p:tgtEl>
                                          <p:spTgt spid="15">
                                            <p:graphicEl>
                                              <a:dgm id="{B7651DDF-D551-4C0D-B879-C4C549CE5437}"/>
                                            </p:graphicEl>
                                          </p:spTgt>
                                        </p:tgtEl>
                                        <p:attrNameLst>
                                          <p:attrName>ppt_x</p:attrName>
                                        </p:attrNameLst>
                                      </p:cBhvr>
                                      <p:tavLst>
                                        <p:tav tm="0">
                                          <p:val>
                                            <p:strVal val="#ppt_x"/>
                                          </p:val>
                                        </p:tav>
                                        <p:tav tm="100000">
                                          <p:val>
                                            <p:strVal val="#ppt_x"/>
                                          </p:val>
                                        </p:tav>
                                      </p:tavLst>
                                    </p:anim>
                                    <p:anim calcmode="lin" valueType="num">
                                      <p:cBhvr>
                                        <p:cTn id="210" dur="1000" fill="hold"/>
                                        <p:tgtEl>
                                          <p:spTgt spid="15">
                                            <p:graphicEl>
                                              <a:dgm id="{B7651DDF-D551-4C0D-B879-C4C549CE5437}"/>
                                            </p:graphicEl>
                                          </p:spTgt>
                                        </p:tgtEl>
                                        <p:attrNameLst>
                                          <p:attrName>ppt_y</p:attrName>
                                        </p:attrNameLst>
                                      </p:cBhvr>
                                      <p:tavLst>
                                        <p:tav tm="0">
                                          <p:val>
                                            <p:strVal val="#ppt_y+.1"/>
                                          </p:val>
                                        </p:tav>
                                        <p:tav tm="100000">
                                          <p:val>
                                            <p:strVal val="#ppt_y"/>
                                          </p:val>
                                        </p:tav>
                                      </p:tavLst>
                                    </p:anim>
                                  </p:childTnLst>
                                </p:cTn>
                              </p:par>
                              <p:par>
                                <p:cTn id="211" presetID="42" presetClass="entr" presetSubtype="0" fill="hold" grpId="3" nodeType="withEffect">
                                  <p:stCondLst>
                                    <p:cond delay="0"/>
                                  </p:stCondLst>
                                  <p:childTnLst>
                                    <p:set>
                                      <p:cBhvr>
                                        <p:cTn id="212" dur="1" fill="hold">
                                          <p:stCondLst>
                                            <p:cond delay="0"/>
                                          </p:stCondLst>
                                        </p:cTn>
                                        <p:tgtEl>
                                          <p:spTgt spid="15">
                                            <p:graphicEl>
                                              <a:dgm id="{9AA7A450-52F2-4747-A8C0-ED52BCBEAE23}"/>
                                            </p:graphicEl>
                                          </p:spTgt>
                                        </p:tgtEl>
                                        <p:attrNameLst>
                                          <p:attrName>style.visibility</p:attrName>
                                        </p:attrNameLst>
                                      </p:cBhvr>
                                      <p:to>
                                        <p:strVal val="visible"/>
                                      </p:to>
                                    </p:set>
                                    <p:animEffect transition="in" filter="fade">
                                      <p:cBhvr>
                                        <p:cTn id="213" dur="1000"/>
                                        <p:tgtEl>
                                          <p:spTgt spid="15">
                                            <p:graphicEl>
                                              <a:dgm id="{9AA7A450-52F2-4747-A8C0-ED52BCBEAE23}"/>
                                            </p:graphicEl>
                                          </p:spTgt>
                                        </p:tgtEl>
                                      </p:cBhvr>
                                    </p:animEffect>
                                    <p:anim calcmode="lin" valueType="num">
                                      <p:cBhvr>
                                        <p:cTn id="214" dur="1000" fill="hold"/>
                                        <p:tgtEl>
                                          <p:spTgt spid="15">
                                            <p:graphicEl>
                                              <a:dgm id="{9AA7A450-52F2-4747-A8C0-ED52BCBEAE23}"/>
                                            </p:graphicEl>
                                          </p:spTgt>
                                        </p:tgtEl>
                                        <p:attrNameLst>
                                          <p:attrName>ppt_x</p:attrName>
                                        </p:attrNameLst>
                                      </p:cBhvr>
                                      <p:tavLst>
                                        <p:tav tm="0">
                                          <p:val>
                                            <p:strVal val="#ppt_x"/>
                                          </p:val>
                                        </p:tav>
                                        <p:tav tm="100000">
                                          <p:val>
                                            <p:strVal val="#ppt_x"/>
                                          </p:val>
                                        </p:tav>
                                      </p:tavLst>
                                    </p:anim>
                                    <p:anim calcmode="lin" valueType="num">
                                      <p:cBhvr>
                                        <p:cTn id="215" dur="1000" fill="hold"/>
                                        <p:tgtEl>
                                          <p:spTgt spid="15">
                                            <p:graphicEl>
                                              <a:dgm id="{9AA7A450-52F2-4747-A8C0-ED52BCBEAE23}"/>
                                            </p:graphicEl>
                                          </p:spTgt>
                                        </p:tgtEl>
                                        <p:attrNameLst>
                                          <p:attrName>ppt_y</p:attrName>
                                        </p:attrNameLst>
                                      </p:cBhvr>
                                      <p:tavLst>
                                        <p:tav tm="0">
                                          <p:val>
                                            <p:strVal val="#ppt_y+.1"/>
                                          </p:val>
                                        </p:tav>
                                        <p:tav tm="100000">
                                          <p:val>
                                            <p:strVal val="#ppt_y"/>
                                          </p:val>
                                        </p:tav>
                                      </p:tavLst>
                                    </p:anim>
                                  </p:childTnLst>
                                </p:cTn>
                              </p:par>
                              <p:par>
                                <p:cTn id="216" presetID="42" presetClass="entr" presetSubtype="0" fill="hold" grpId="3" nodeType="withEffect">
                                  <p:stCondLst>
                                    <p:cond delay="0"/>
                                  </p:stCondLst>
                                  <p:childTnLst>
                                    <p:set>
                                      <p:cBhvr>
                                        <p:cTn id="217" dur="1" fill="hold">
                                          <p:stCondLst>
                                            <p:cond delay="0"/>
                                          </p:stCondLst>
                                        </p:cTn>
                                        <p:tgtEl>
                                          <p:spTgt spid="15">
                                            <p:graphicEl>
                                              <a:dgm id="{657EE14B-3D9E-4EB4-B6EF-E33BA70ED226}"/>
                                            </p:graphicEl>
                                          </p:spTgt>
                                        </p:tgtEl>
                                        <p:attrNameLst>
                                          <p:attrName>style.visibility</p:attrName>
                                        </p:attrNameLst>
                                      </p:cBhvr>
                                      <p:to>
                                        <p:strVal val="visible"/>
                                      </p:to>
                                    </p:set>
                                    <p:animEffect transition="in" filter="fade">
                                      <p:cBhvr>
                                        <p:cTn id="218" dur="1000"/>
                                        <p:tgtEl>
                                          <p:spTgt spid="15">
                                            <p:graphicEl>
                                              <a:dgm id="{657EE14B-3D9E-4EB4-B6EF-E33BA70ED226}"/>
                                            </p:graphicEl>
                                          </p:spTgt>
                                        </p:tgtEl>
                                      </p:cBhvr>
                                    </p:animEffect>
                                    <p:anim calcmode="lin" valueType="num">
                                      <p:cBhvr>
                                        <p:cTn id="219" dur="1000" fill="hold"/>
                                        <p:tgtEl>
                                          <p:spTgt spid="15">
                                            <p:graphicEl>
                                              <a:dgm id="{657EE14B-3D9E-4EB4-B6EF-E33BA70ED226}"/>
                                            </p:graphicEl>
                                          </p:spTgt>
                                        </p:tgtEl>
                                        <p:attrNameLst>
                                          <p:attrName>ppt_x</p:attrName>
                                        </p:attrNameLst>
                                      </p:cBhvr>
                                      <p:tavLst>
                                        <p:tav tm="0">
                                          <p:val>
                                            <p:strVal val="#ppt_x"/>
                                          </p:val>
                                        </p:tav>
                                        <p:tav tm="100000">
                                          <p:val>
                                            <p:strVal val="#ppt_x"/>
                                          </p:val>
                                        </p:tav>
                                      </p:tavLst>
                                    </p:anim>
                                    <p:anim calcmode="lin" valueType="num">
                                      <p:cBhvr>
                                        <p:cTn id="220" dur="1000" fill="hold"/>
                                        <p:tgtEl>
                                          <p:spTgt spid="15">
                                            <p:graphicEl>
                                              <a:dgm id="{657EE14B-3D9E-4EB4-B6EF-E33BA70ED226}"/>
                                            </p:graphicEl>
                                          </p:spTgt>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2" presetClass="entr" presetSubtype="8" fill="hold" grpId="0" nodeType="clickEffect">
                                  <p:stCondLst>
                                    <p:cond delay="0"/>
                                  </p:stCondLst>
                                  <p:childTnLst>
                                    <p:set>
                                      <p:cBhvr>
                                        <p:cTn id="224" dur="1" fill="hold">
                                          <p:stCondLst>
                                            <p:cond delay="0"/>
                                          </p:stCondLst>
                                        </p:cTn>
                                        <p:tgtEl>
                                          <p:spTgt spid="7"/>
                                        </p:tgtEl>
                                        <p:attrNameLst>
                                          <p:attrName>style.visibility</p:attrName>
                                        </p:attrNameLst>
                                      </p:cBhvr>
                                      <p:to>
                                        <p:strVal val="visible"/>
                                      </p:to>
                                    </p:set>
                                    <p:animEffect transition="in" filter="wipe(left)">
                                      <p:cBhvr>
                                        <p:cTn id="2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Graphic spid="15" grpId="1">
        <p:bldSub>
          <a:bldDgm bld="one"/>
        </p:bldSub>
      </p:bldGraphic>
      <p:bldGraphic spid="15" grpId="2">
        <p:bldSub>
          <a:bldDgm bld="one"/>
        </p:bldSub>
      </p:bldGraphic>
      <p:bldGraphic spid="15" grpId="3" uiExpand="1">
        <p:bldSub>
          <a:bldDgm bld="one"/>
        </p:bldSub>
      </p:bldGraphic>
      <p:bldP spid="3" grpId="0"/>
      <p:bldP spid="4" grpId="0"/>
      <p:bldP spid="5" grpId="0"/>
      <p:bldGraphic spid="6" grpId="0">
        <p:bldSub>
          <a:bldDgm bld="one"/>
        </p:bldSub>
      </p:bldGraphic>
      <p:bldGraphic spid="6" grpId="1">
        <p:bldSub>
          <a:bldDgm bld="one"/>
        </p:bldSub>
      </p:bldGraphic>
      <p:bldGraphic spid="6" grpId="2">
        <p:bldSub>
          <a:bldDgm bld="one"/>
        </p:bldSub>
      </p:bldGraphic>
      <p:bldGraphic spid="6" grpId="3">
        <p:bldSub>
          <a:bldDgm bld="one"/>
        </p:bldSub>
      </p:bldGraphic>
      <p:bldP spid="7" grpId="0"/>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Forma, Patrón de fondo, Rectángulo&#10;&#10;Descripción generada automáticamente">
            <a:extLst>
              <a:ext uri="{FF2B5EF4-FFF2-40B4-BE49-F238E27FC236}">
                <a16:creationId xmlns:a16="http://schemas.microsoft.com/office/drawing/2014/main" id="{134403D8-6714-DF1E-61DC-13498CEE6E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
            <a:ext cx="7597451" cy="6858000"/>
          </a:xfrm>
          <a:prstGeom prst="rect">
            <a:avLst/>
          </a:prstGeom>
        </p:spPr>
      </p:pic>
      <p:pic>
        <p:nvPicPr>
          <p:cNvPr id="5" name="Imagen 4" descr="Interfaz de usuario gráfica, Patrón de fondo&#10;&#10;Descripción generada automáticamente">
            <a:extLst>
              <a:ext uri="{FF2B5EF4-FFF2-40B4-BE49-F238E27FC236}">
                <a16:creationId xmlns:a16="http://schemas.microsoft.com/office/drawing/2014/main" id="{171875DE-9D81-8DB9-087B-F282871A7B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7597471" y="-1"/>
            <a:ext cx="4594529" cy="6857999"/>
          </a:xfrm>
          <a:prstGeom prst="rect">
            <a:avLst/>
          </a:prstGeom>
        </p:spPr>
      </p:pic>
      <p:sp>
        <p:nvSpPr>
          <p:cNvPr id="6" name="CuadroTexto 5">
            <a:extLst>
              <a:ext uri="{FF2B5EF4-FFF2-40B4-BE49-F238E27FC236}">
                <a16:creationId xmlns:a16="http://schemas.microsoft.com/office/drawing/2014/main" id="{05E998BC-EC03-67E5-F123-C81755571BB8}"/>
              </a:ext>
            </a:extLst>
          </p:cNvPr>
          <p:cNvSpPr txBox="1"/>
          <p:nvPr/>
        </p:nvSpPr>
        <p:spPr>
          <a:xfrm>
            <a:off x="228753" y="2066585"/>
            <a:ext cx="7139984" cy="4385816"/>
          </a:xfrm>
          <a:prstGeom prst="rect">
            <a:avLst/>
          </a:prstGeom>
          <a:noFill/>
        </p:spPr>
        <p:txBody>
          <a:bodyPr wrap="square">
            <a:spAutoFit/>
            <a:scene3d>
              <a:camera prst="orthographicFront"/>
              <a:lightRig rig="threePt" dir="t"/>
            </a:scene3d>
            <a:sp3d extrusionH="57150">
              <a:bevelT w="38100" h="38100"/>
            </a:sp3d>
          </a:bodyPr>
          <a:lstStyle/>
          <a:p>
            <a:pPr>
              <a:spcBef>
                <a:spcPts val="600"/>
              </a:spcBef>
            </a:pPr>
            <a:r>
              <a:rPr lang="es-ES" sz="2400" b="1" dirty="0">
                <a:solidFill>
                  <a:srgbClr val="2F4C00"/>
                </a:solidFill>
                <a:latin typeface="Constantia" panose="02030602050306030303" pitchFamily="18" charset="0"/>
              </a:rPr>
              <a:t>“</a:t>
            </a:r>
            <a:r>
              <a:rPr lang="en-US" sz="2400" b="1" dirty="0">
                <a:solidFill>
                  <a:srgbClr val="2F4C00"/>
                </a:solidFill>
                <a:latin typeface="Constantia" panose="02030602050306030303" pitchFamily="18" charset="0"/>
              </a:rPr>
              <a:t>The terrible disasters that are befalling great cities ought to arouse us to intense activity in</a:t>
            </a:r>
          </a:p>
          <a:p>
            <a:pPr>
              <a:spcBef>
                <a:spcPts val="600"/>
              </a:spcBef>
            </a:pPr>
            <a:r>
              <a:rPr lang="en-US" sz="2400" b="1" dirty="0">
                <a:solidFill>
                  <a:srgbClr val="2F4C00"/>
                </a:solidFill>
                <a:latin typeface="Constantia" panose="02030602050306030303" pitchFamily="18" charset="0"/>
              </a:rPr>
              <a:t>giving the warning message to the people in these congested centers of population while we still have</a:t>
            </a:r>
          </a:p>
          <a:p>
            <a:pPr>
              <a:spcBef>
                <a:spcPts val="600"/>
              </a:spcBef>
            </a:pPr>
            <a:r>
              <a:rPr lang="en-US" sz="2400" b="1" dirty="0">
                <a:solidFill>
                  <a:srgbClr val="2F4C00"/>
                </a:solidFill>
                <a:latin typeface="Constantia" panose="02030602050306030303" pitchFamily="18" charset="0"/>
              </a:rPr>
              <a:t>an opportunity. The most favorable time for the presentation of our message in the cities has passed by. </a:t>
            </a:r>
          </a:p>
          <a:p>
            <a:pPr>
              <a:spcBef>
                <a:spcPts val="600"/>
              </a:spcBef>
            </a:pPr>
            <a:r>
              <a:rPr lang="en-US" sz="2400" b="1" dirty="0">
                <a:solidFill>
                  <a:srgbClr val="2F4C00"/>
                </a:solidFill>
                <a:latin typeface="Constantia" panose="02030602050306030303" pitchFamily="18" charset="0"/>
              </a:rPr>
              <a:t>Sin and wickedness are rapidly increasing; and now we shall have to redeem the time by laboring all the more earnestly</a:t>
            </a:r>
            <a:r>
              <a:rPr lang="es-ES" sz="2400" b="1" dirty="0">
                <a:solidFill>
                  <a:srgbClr val="2F4C00"/>
                </a:solidFill>
                <a:latin typeface="Constantia" panose="02030602050306030303" pitchFamily="18" charset="0"/>
              </a:rPr>
              <a:t>”</a:t>
            </a:r>
          </a:p>
        </p:txBody>
      </p:sp>
      <p:sp>
        <p:nvSpPr>
          <p:cNvPr id="7" name="CuadroTexto 6">
            <a:extLst>
              <a:ext uri="{FF2B5EF4-FFF2-40B4-BE49-F238E27FC236}">
                <a16:creationId xmlns:a16="http://schemas.microsoft.com/office/drawing/2014/main" id="{E73F22CD-56D4-C1C7-7475-78B099F0C57B}"/>
              </a:ext>
            </a:extLst>
          </p:cNvPr>
          <p:cNvSpPr txBox="1"/>
          <p:nvPr/>
        </p:nvSpPr>
        <p:spPr>
          <a:xfrm>
            <a:off x="-1504" y="663322"/>
            <a:ext cx="7597451" cy="369332"/>
          </a:xfrm>
          <a:prstGeom prst="rect">
            <a:avLst/>
          </a:prstGeom>
          <a:noFill/>
        </p:spPr>
        <p:txBody>
          <a:bodyPr wrap="square" rtlCol="0">
            <a:spAutoFit/>
          </a:bodyPr>
          <a:lstStyle/>
          <a:p>
            <a:pPr algn="ctr"/>
            <a:r>
              <a:rPr lang="es-ES" b="1" dirty="0">
                <a:solidFill>
                  <a:schemeClr val="accent4"/>
                </a:solidFill>
                <a:effectLst>
                  <a:outerShdw blurRad="38100" dist="38100" dir="2700000" algn="tl">
                    <a:srgbClr val="000000">
                      <a:alpha val="43137"/>
                    </a:srgbClr>
                  </a:outerShdw>
                </a:effectLst>
              </a:rPr>
              <a:t>E. G. W. (</a:t>
            </a:r>
            <a:r>
              <a:rPr lang="en-US" b="1" dirty="0">
                <a:solidFill>
                  <a:schemeClr val="accent4"/>
                </a:solidFill>
                <a:effectLst>
                  <a:outerShdw blurRad="38100" dist="38100" dir="2700000" algn="tl">
                    <a:srgbClr val="000000">
                      <a:alpha val="43137"/>
                    </a:srgbClr>
                  </a:outerShdw>
                </a:effectLst>
              </a:rPr>
              <a:t>The Call of the Cities, pg. 21</a:t>
            </a:r>
            <a:r>
              <a:rPr lang="es-ES" b="1" dirty="0">
                <a:solidFill>
                  <a:schemeClr val="accent4"/>
                </a:solidFill>
                <a:effectLst>
                  <a:outerShdw blurRad="38100" dist="38100" dir="2700000" algn="tl">
                    <a:srgbClr val="000000">
                      <a:alpha val="43137"/>
                    </a:srgbClr>
                  </a:outerShdw>
                </a:effectLst>
              </a:rPr>
              <a:t>)</a:t>
            </a:r>
          </a:p>
        </p:txBody>
      </p:sp>
      <p:sp>
        <p:nvSpPr>
          <p:cNvPr id="8" name="CuadroTexto 7">
            <a:extLst>
              <a:ext uri="{FF2B5EF4-FFF2-40B4-BE49-F238E27FC236}">
                <a16:creationId xmlns:a16="http://schemas.microsoft.com/office/drawing/2014/main" id="{5A08BDAC-BB2F-EFEC-7EE2-956092067DDB}"/>
              </a:ext>
            </a:extLst>
          </p:cNvPr>
          <p:cNvSpPr txBox="1"/>
          <p:nvPr/>
        </p:nvSpPr>
        <p:spPr>
          <a:xfrm>
            <a:off x="7761736" y="1881920"/>
            <a:ext cx="4270199" cy="4154984"/>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spcBef>
                <a:spcPts val="600"/>
              </a:spcBef>
              <a:defRPr sz="2400" b="1">
                <a:solidFill>
                  <a:srgbClr val="2F4C00"/>
                </a:solidFill>
                <a:latin typeface="Constantia" panose="02030602050306030303" pitchFamily="18" charset="0"/>
              </a:defRPr>
            </a:lvl1pPr>
          </a:lstStyle>
          <a:p>
            <a:r>
              <a:rPr lang="es-ES" dirty="0">
                <a:solidFill>
                  <a:srgbClr val="006B92"/>
                </a:solidFill>
              </a:rPr>
              <a:t>“</a:t>
            </a:r>
            <a:r>
              <a:rPr lang="en-US" dirty="0">
                <a:solidFill>
                  <a:srgbClr val="006B92"/>
                </a:solidFill>
              </a:rPr>
              <a:t>The duty of God's servants at this time is to preach the Word in the cities. Christ came from the heavenly courts to this earth in order to save souls and we, as almoners of His grace, need to impart to the inhabitants of the great cities a knowledge of His saving truth</a:t>
            </a:r>
            <a:r>
              <a:rPr lang="es-ES" dirty="0">
                <a:solidFill>
                  <a:srgbClr val="006B92"/>
                </a:solidFill>
              </a:rPr>
              <a:t>”</a:t>
            </a:r>
          </a:p>
        </p:txBody>
      </p:sp>
      <p:sp>
        <p:nvSpPr>
          <p:cNvPr id="9" name="CuadroTexto 8">
            <a:extLst>
              <a:ext uri="{FF2B5EF4-FFF2-40B4-BE49-F238E27FC236}">
                <a16:creationId xmlns:a16="http://schemas.microsoft.com/office/drawing/2014/main" id="{09C70414-6053-A10C-C08D-F7AB8EFFB820}"/>
              </a:ext>
            </a:extLst>
          </p:cNvPr>
          <p:cNvSpPr txBox="1"/>
          <p:nvPr/>
        </p:nvSpPr>
        <p:spPr>
          <a:xfrm>
            <a:off x="7595185" y="524822"/>
            <a:ext cx="4594529" cy="646331"/>
          </a:xfrm>
          <a:prstGeom prst="rect">
            <a:avLst/>
          </a:prstGeom>
          <a:noFill/>
        </p:spPr>
        <p:txBody>
          <a:bodyPr wrap="square" rtlCol="0">
            <a:spAutoFit/>
          </a:bodyPr>
          <a:lstStyle/>
          <a:p>
            <a:pPr algn="ctr"/>
            <a:r>
              <a:rPr lang="es-ES" b="1" dirty="0">
                <a:solidFill>
                  <a:schemeClr val="accent4"/>
                </a:solidFill>
                <a:effectLst>
                  <a:outerShdw blurRad="38100" dist="38100" dir="2700000" algn="tl">
                    <a:srgbClr val="000000">
                      <a:alpha val="43137"/>
                    </a:srgbClr>
                  </a:outerShdw>
                </a:effectLst>
              </a:rPr>
              <a:t>E. G. W. (</a:t>
            </a:r>
            <a:r>
              <a:rPr lang="en-US" b="1" dirty="0">
                <a:solidFill>
                  <a:schemeClr val="accent4"/>
                </a:solidFill>
                <a:effectLst>
                  <a:outerShdw blurRad="38100" dist="38100" dir="2700000" algn="tl">
                    <a:srgbClr val="000000">
                      <a:alpha val="43137"/>
                    </a:srgbClr>
                  </a:outerShdw>
                </a:effectLst>
              </a:rPr>
              <a:t>Selected Messages, </a:t>
            </a:r>
          </a:p>
          <a:p>
            <a:pPr algn="ctr"/>
            <a:r>
              <a:rPr lang="en-US" b="1" dirty="0">
                <a:solidFill>
                  <a:schemeClr val="accent4"/>
                </a:solidFill>
                <a:effectLst>
                  <a:outerShdw blurRad="38100" dist="38100" dir="2700000" algn="tl">
                    <a:srgbClr val="000000">
                      <a:alpha val="43137"/>
                    </a:srgbClr>
                  </a:outerShdw>
                </a:effectLst>
              </a:rPr>
              <a:t>Draw in Even Cords, Letter 62.-1910</a:t>
            </a:r>
            <a:r>
              <a:rPr lang="es-ES" b="1" dirty="0">
                <a:solidFill>
                  <a:schemeClr val="accent4"/>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6958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571</TotalTime>
  <Words>1548</Words>
  <Application>Microsoft Office PowerPoint</Application>
  <PresentationFormat>Panorámica</PresentationFormat>
  <Paragraphs>75</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10</vt:i4>
      </vt:variant>
    </vt:vector>
  </HeadingPairs>
  <TitlesOfParts>
    <vt:vector size="18" baseType="lpstr">
      <vt:lpstr>Calibri Light</vt:lpstr>
      <vt:lpstr>Comic Sans MS</vt:lpstr>
      <vt:lpstr>Constantia</vt:lpstr>
      <vt:lpstr>Calibri</vt:lpstr>
      <vt:lpstr>Arial</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83</cp:revision>
  <dcterms:created xsi:type="dcterms:W3CDTF">2023-12-01T16:32:52Z</dcterms:created>
  <dcterms:modified xsi:type="dcterms:W3CDTF">2023-12-04T16:14:27Z</dcterms:modified>
</cp:coreProperties>
</file>