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6" r:id="rId3"/>
    <p:sldId id="297" r:id="rId4"/>
    <p:sldId id="257" r:id="rId5"/>
    <p:sldId id="299" r:id="rId6"/>
    <p:sldId id="307" r:id="rId7"/>
    <p:sldId id="300" r:id="rId8"/>
    <p:sldId id="260" r:id="rId9"/>
    <p:sldId id="308" r:id="rId10"/>
    <p:sldId id="262" r:id="rId11"/>
    <p:sldId id="263" r:id="rId12"/>
    <p:sldId id="309" r:id="rId13"/>
    <p:sldId id="301" r:id="rId14"/>
    <p:sldId id="266" r:id="rId15"/>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A374"/>
    <a:srgbClr val="AC8D68"/>
    <a:srgbClr val="FF858C"/>
    <a:srgbClr val="1B5EA5"/>
    <a:srgbClr val="002CB8"/>
    <a:srgbClr val="FEEDBA"/>
    <a:srgbClr val="366E45"/>
    <a:srgbClr val="CAE5D1"/>
    <a:srgbClr val="FED8EE"/>
    <a:srgbClr val="6F09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hdphoto" Target="../media/hdphoto3.wdp"/><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image" Target="../media/image41.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hdphoto" Target="../media/hdphoto3.wdp"/><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image" Target="../media/image41.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F02F19-1675-49DC-9890-38B14FD5A316}" type="doc">
      <dgm:prSet loTypeId="urn:microsoft.com/office/officeart/2008/layout/BendingPictureCaption" loCatId="picture" qsTypeId="urn:microsoft.com/office/officeart/2005/8/quickstyle/3d1" qsCatId="3D" csTypeId="urn:microsoft.com/office/officeart/2005/8/colors/accent1_2" csCatId="accent1" phldr="1"/>
      <dgm:spPr/>
      <dgm:t>
        <a:bodyPr/>
        <a:lstStyle/>
        <a:p>
          <a:endParaRPr lang="es-ES"/>
        </a:p>
      </dgm:t>
    </dgm:pt>
    <dgm:pt modelId="{B3C67220-4355-43A8-BF88-47E0B5A4B86E}">
      <dgm:prSet custT="1"/>
      <dgm:spPr>
        <a:solidFill>
          <a:schemeClr val="accent5">
            <a:lumMod val="75000"/>
          </a:schemeClr>
        </a:solidFill>
        <a:effectLst>
          <a:outerShdw blurRad="50800" dist="38100" dir="18900000" algn="b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They were named after Babylonian gods</a:t>
          </a:r>
          <a:endParaRPr lang="es-ES" sz="2000" b="1" dirty="0">
            <a:effectLst>
              <a:outerShdw blurRad="38100" dist="38100" dir="2700000" algn="tl">
                <a:srgbClr val="000000">
                  <a:alpha val="43137"/>
                </a:srgbClr>
              </a:outerShdw>
            </a:effectLst>
          </a:endParaRPr>
        </a:p>
      </dgm:t>
    </dgm:pt>
    <dgm:pt modelId="{A2ADEA27-95AB-4FA4-8364-6B60623BDA25}" type="parTrans" cxnId="{52FC0845-4F8B-417F-887F-BB65D9E33190}">
      <dgm:prSet/>
      <dgm:spPr/>
      <dgm:t>
        <a:bodyPr/>
        <a:lstStyle/>
        <a:p>
          <a:endParaRPr lang="es-ES" sz="2000" b="1">
            <a:effectLst>
              <a:outerShdw blurRad="38100" dist="38100" dir="2700000" algn="tl">
                <a:srgbClr val="000000">
                  <a:alpha val="43137"/>
                </a:srgbClr>
              </a:outerShdw>
            </a:effectLst>
          </a:endParaRPr>
        </a:p>
      </dgm:t>
    </dgm:pt>
    <dgm:pt modelId="{AE16E54D-D6A1-4405-811C-99EB3810A1F7}" type="sibTrans" cxnId="{52FC0845-4F8B-417F-887F-BB65D9E33190}">
      <dgm:prSet/>
      <dgm:spPr/>
      <dgm:t>
        <a:bodyPr/>
        <a:lstStyle/>
        <a:p>
          <a:endParaRPr lang="es-ES" sz="2000" b="1">
            <a:effectLst>
              <a:outerShdw blurRad="38100" dist="38100" dir="2700000" algn="tl">
                <a:srgbClr val="000000">
                  <a:alpha val="43137"/>
                </a:srgbClr>
              </a:outerShdw>
            </a:effectLst>
          </a:endParaRPr>
        </a:p>
      </dgm:t>
    </dgm:pt>
    <dgm:pt modelId="{D2AEA2D0-60DB-4100-AAFC-3DB18CFBDDEF}">
      <dgm:prSet custT="1"/>
      <dgm:spPr>
        <a:solidFill>
          <a:schemeClr val="accent6">
            <a:lumMod val="75000"/>
          </a:schemeClr>
        </a:solidFill>
        <a:effectLst>
          <a:outerShdw blurRad="50800" dist="38100" dir="18900000" algn="b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They were educated in the culture and laws of Babylon</a:t>
          </a:r>
          <a:endParaRPr lang="es-ES" sz="2000" b="1" dirty="0">
            <a:effectLst>
              <a:outerShdw blurRad="38100" dist="38100" dir="2700000" algn="tl">
                <a:srgbClr val="000000">
                  <a:alpha val="43137"/>
                </a:srgbClr>
              </a:outerShdw>
            </a:effectLst>
          </a:endParaRPr>
        </a:p>
      </dgm:t>
    </dgm:pt>
    <dgm:pt modelId="{18F8725B-3D79-4717-B90F-E938D221D93D}" type="parTrans" cxnId="{EFE38B88-250F-4647-856B-3D1D230D86FE}">
      <dgm:prSet/>
      <dgm:spPr/>
      <dgm:t>
        <a:bodyPr/>
        <a:lstStyle/>
        <a:p>
          <a:endParaRPr lang="es-ES" sz="2000" b="1">
            <a:effectLst>
              <a:outerShdw blurRad="38100" dist="38100" dir="2700000" algn="tl">
                <a:srgbClr val="000000">
                  <a:alpha val="43137"/>
                </a:srgbClr>
              </a:outerShdw>
            </a:effectLst>
          </a:endParaRPr>
        </a:p>
      </dgm:t>
    </dgm:pt>
    <dgm:pt modelId="{09744A84-FADB-42FE-AB03-8926ED874719}" type="sibTrans" cxnId="{EFE38B88-250F-4647-856B-3D1D230D86FE}">
      <dgm:prSet/>
      <dgm:spPr/>
      <dgm:t>
        <a:bodyPr/>
        <a:lstStyle/>
        <a:p>
          <a:endParaRPr lang="es-ES" sz="2000" b="1">
            <a:effectLst>
              <a:outerShdw blurRad="38100" dist="38100" dir="2700000" algn="tl">
                <a:srgbClr val="000000">
                  <a:alpha val="43137"/>
                </a:srgbClr>
              </a:outerShdw>
            </a:effectLst>
          </a:endParaRPr>
        </a:p>
      </dgm:t>
    </dgm:pt>
    <dgm:pt modelId="{691807F8-1AEC-4576-929E-4A176BE239A5}">
      <dgm:prSet custT="1"/>
      <dgm:spPr>
        <a:solidFill>
          <a:schemeClr val="accent1">
            <a:lumMod val="75000"/>
          </a:schemeClr>
        </a:solidFill>
        <a:effectLst>
          <a:outerShdw blurRad="50800" dist="38100" dir="18900000" algn="b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Their diet was changed</a:t>
          </a:r>
        </a:p>
      </dgm:t>
    </dgm:pt>
    <dgm:pt modelId="{2A58FF8A-902F-471D-B906-E7C99771B7E4}" type="parTrans" cxnId="{D3B1E75D-7A66-46BF-A4B7-302A5AD739CD}">
      <dgm:prSet/>
      <dgm:spPr/>
      <dgm:t>
        <a:bodyPr/>
        <a:lstStyle/>
        <a:p>
          <a:endParaRPr lang="es-ES" sz="2000" b="1">
            <a:effectLst>
              <a:outerShdw blurRad="38100" dist="38100" dir="2700000" algn="tl">
                <a:srgbClr val="000000">
                  <a:alpha val="43137"/>
                </a:srgbClr>
              </a:outerShdw>
            </a:effectLst>
          </a:endParaRPr>
        </a:p>
      </dgm:t>
    </dgm:pt>
    <dgm:pt modelId="{EB583210-D1A8-4233-AE63-4A1827A68350}" type="sibTrans" cxnId="{D3B1E75D-7A66-46BF-A4B7-302A5AD739CD}">
      <dgm:prSet/>
      <dgm:spPr/>
      <dgm:t>
        <a:bodyPr/>
        <a:lstStyle/>
        <a:p>
          <a:endParaRPr lang="es-ES" sz="2000" b="1">
            <a:effectLst>
              <a:outerShdw blurRad="38100" dist="38100" dir="2700000" algn="tl">
                <a:srgbClr val="000000">
                  <a:alpha val="43137"/>
                </a:srgbClr>
              </a:outerShdw>
            </a:effectLst>
          </a:endParaRPr>
        </a:p>
      </dgm:t>
    </dgm:pt>
    <dgm:pt modelId="{4E2F41F6-AEAC-480B-839E-537D75E4ABC1}">
      <dgm:prSet custT="1"/>
      <dgm:spPr>
        <a:solidFill>
          <a:schemeClr val="accent3">
            <a:lumMod val="75000"/>
          </a:schemeClr>
        </a:solidFill>
        <a:effectLst>
          <a:outerShdw blurRad="50800" dist="38100" dir="18900000" algn="b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They were separated from their family</a:t>
          </a:r>
          <a:endParaRPr lang="es-ES" sz="2000" b="1" dirty="0">
            <a:effectLst>
              <a:outerShdw blurRad="38100" dist="38100" dir="2700000" algn="tl">
                <a:srgbClr val="000000">
                  <a:alpha val="43137"/>
                </a:srgbClr>
              </a:outerShdw>
            </a:effectLst>
          </a:endParaRPr>
        </a:p>
      </dgm:t>
    </dgm:pt>
    <dgm:pt modelId="{6AF2D75E-1B62-4BA2-8551-9C661125EA3C}" type="parTrans" cxnId="{2F50DE32-3577-4A86-A7D8-3C8C6EE190E9}">
      <dgm:prSet/>
      <dgm:spPr/>
      <dgm:t>
        <a:bodyPr/>
        <a:lstStyle/>
        <a:p>
          <a:endParaRPr lang="es-ES" sz="2000" b="1">
            <a:effectLst>
              <a:outerShdw blurRad="38100" dist="38100" dir="2700000" algn="tl">
                <a:srgbClr val="000000">
                  <a:alpha val="43137"/>
                </a:srgbClr>
              </a:outerShdw>
            </a:effectLst>
          </a:endParaRPr>
        </a:p>
      </dgm:t>
    </dgm:pt>
    <dgm:pt modelId="{0A7B5869-6D36-4980-86A8-C4420C4B8907}" type="sibTrans" cxnId="{2F50DE32-3577-4A86-A7D8-3C8C6EE190E9}">
      <dgm:prSet/>
      <dgm:spPr/>
      <dgm:t>
        <a:bodyPr/>
        <a:lstStyle/>
        <a:p>
          <a:endParaRPr lang="es-ES" sz="2000" b="1">
            <a:effectLst>
              <a:outerShdw blurRad="38100" dist="38100" dir="2700000" algn="tl">
                <a:srgbClr val="000000">
                  <a:alpha val="43137"/>
                </a:srgbClr>
              </a:outerShdw>
            </a:effectLst>
          </a:endParaRPr>
        </a:p>
      </dgm:t>
    </dgm:pt>
    <dgm:pt modelId="{8C56181E-A7DA-4D66-8FC3-286B2BE88E4A}" type="pres">
      <dgm:prSet presAssocID="{27F02F19-1675-49DC-9890-38B14FD5A316}" presName="diagram" presStyleCnt="0">
        <dgm:presLayoutVars>
          <dgm:dir/>
        </dgm:presLayoutVars>
      </dgm:prSet>
      <dgm:spPr/>
    </dgm:pt>
    <dgm:pt modelId="{8A1F8A1D-A327-46AF-9CFD-C4B98735BE98}" type="pres">
      <dgm:prSet presAssocID="{4E2F41F6-AEAC-480B-839E-537D75E4ABC1}" presName="composite" presStyleCnt="0"/>
      <dgm:spPr/>
    </dgm:pt>
    <dgm:pt modelId="{9210D796-516F-42F5-ADD1-906881611251}" type="pres">
      <dgm:prSet presAssocID="{4E2F41F6-AEAC-480B-839E-537D75E4ABC1}" presName="Image" presStyleLbl="bgShp" presStyleIdx="0" presStyleCnt="4"/>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outerShdw blurRad="50800" dist="38100" dir="18900000" algn="bl" rotWithShape="0">
            <a:prstClr val="black">
              <a:alpha val="40000"/>
            </a:prstClr>
          </a:outerShdw>
        </a:effectLst>
      </dgm:spPr>
    </dgm:pt>
    <dgm:pt modelId="{657D4BF9-16CA-4BA4-ACF5-1991F43E6F34}" type="pres">
      <dgm:prSet presAssocID="{4E2F41F6-AEAC-480B-839E-537D75E4ABC1}" presName="Parent" presStyleLbl="node0" presStyleIdx="0" presStyleCnt="4" custScaleX="160044" custScaleY="126570">
        <dgm:presLayoutVars>
          <dgm:bulletEnabled val="1"/>
        </dgm:presLayoutVars>
      </dgm:prSet>
      <dgm:spPr>
        <a:prstGeom prst="flowChartPunchedCard">
          <a:avLst/>
        </a:prstGeom>
      </dgm:spPr>
    </dgm:pt>
    <dgm:pt modelId="{B24AEC86-C5D2-49FB-94F6-51D48B43C9A6}" type="pres">
      <dgm:prSet presAssocID="{0A7B5869-6D36-4980-86A8-C4420C4B8907}" presName="sibTrans" presStyleCnt="0"/>
      <dgm:spPr/>
    </dgm:pt>
    <dgm:pt modelId="{55C57FB2-DE1B-4F5D-B7A8-B488A6E97501}" type="pres">
      <dgm:prSet presAssocID="{B3C67220-4355-43A8-BF88-47E0B5A4B86E}" presName="composite" presStyleCnt="0"/>
      <dgm:spPr/>
    </dgm:pt>
    <dgm:pt modelId="{58301342-637F-4D38-B2B0-3A742CCE3EE8}" type="pres">
      <dgm:prSet presAssocID="{B3C67220-4355-43A8-BF88-47E0B5A4B86E}" presName="Image" presStyleLbl="bgShp" presStyleIdx="1" presStyleCnt="4"/>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effectLst>
          <a:outerShdw blurRad="50800" dist="38100" dir="18900000" algn="bl" rotWithShape="0">
            <a:prstClr val="black">
              <a:alpha val="40000"/>
            </a:prstClr>
          </a:outerShdw>
        </a:effectLst>
      </dgm:spPr>
    </dgm:pt>
    <dgm:pt modelId="{84C82849-ADDA-4B62-A4A4-87F68296BC1E}" type="pres">
      <dgm:prSet presAssocID="{B3C67220-4355-43A8-BF88-47E0B5A4B86E}" presName="Parent" presStyleLbl="node0" presStyleIdx="1" presStyleCnt="4" custScaleX="160044" custScaleY="126570">
        <dgm:presLayoutVars>
          <dgm:bulletEnabled val="1"/>
        </dgm:presLayoutVars>
      </dgm:prSet>
      <dgm:spPr>
        <a:prstGeom prst="flowChartPunchedCard">
          <a:avLst/>
        </a:prstGeom>
      </dgm:spPr>
    </dgm:pt>
    <dgm:pt modelId="{9A6FCFED-6DE9-443B-BFF7-22FDFE158F29}" type="pres">
      <dgm:prSet presAssocID="{AE16E54D-D6A1-4405-811C-99EB3810A1F7}" presName="sibTrans" presStyleCnt="0"/>
      <dgm:spPr/>
    </dgm:pt>
    <dgm:pt modelId="{2D11588C-9AA3-4CD3-AC78-629259F391FE}" type="pres">
      <dgm:prSet presAssocID="{D2AEA2D0-60DB-4100-AAFC-3DB18CFBDDEF}" presName="composite" presStyleCnt="0"/>
      <dgm:spPr/>
    </dgm:pt>
    <dgm:pt modelId="{77D562CC-FF57-4F24-9D0C-19F4845FD818}" type="pres">
      <dgm:prSet presAssocID="{D2AEA2D0-60DB-4100-AAFC-3DB18CFBDDEF}" presName="Image" presStyleLbl="bgShp" presStyleIdx="2" presStyleCnt="4"/>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outerShdw blurRad="50800" dist="38100" dir="18900000" algn="bl" rotWithShape="0">
            <a:prstClr val="black">
              <a:alpha val="40000"/>
            </a:prstClr>
          </a:outerShdw>
        </a:effectLst>
      </dgm:spPr>
    </dgm:pt>
    <dgm:pt modelId="{C342A641-4C4D-42BC-A1C1-CA47BE552701}" type="pres">
      <dgm:prSet presAssocID="{D2AEA2D0-60DB-4100-AAFC-3DB18CFBDDEF}" presName="Parent" presStyleLbl="node0" presStyleIdx="2" presStyleCnt="4" custScaleX="160044" custScaleY="126570">
        <dgm:presLayoutVars>
          <dgm:bulletEnabled val="1"/>
        </dgm:presLayoutVars>
      </dgm:prSet>
      <dgm:spPr>
        <a:prstGeom prst="flowChartPunchedCard">
          <a:avLst/>
        </a:prstGeom>
      </dgm:spPr>
    </dgm:pt>
    <dgm:pt modelId="{9D229923-118B-4361-8A0A-2203465A5F82}" type="pres">
      <dgm:prSet presAssocID="{09744A84-FADB-42FE-AB03-8926ED874719}" presName="sibTrans" presStyleCnt="0"/>
      <dgm:spPr/>
    </dgm:pt>
    <dgm:pt modelId="{A634B438-A4C1-41EA-99C0-1DF6F054956D}" type="pres">
      <dgm:prSet presAssocID="{691807F8-1AEC-4576-929E-4A176BE239A5}" presName="composite" presStyleCnt="0"/>
      <dgm:spPr/>
    </dgm:pt>
    <dgm:pt modelId="{5CFB6536-C15C-4B36-8184-2C9D9F93B413}" type="pres">
      <dgm:prSet presAssocID="{691807F8-1AEC-4576-929E-4A176BE239A5}" presName="Image" presStyleLbl="bgShp" presStyleIdx="3" presStyleCnt="4"/>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effectLst>
          <a:outerShdw blurRad="50800" dist="38100" dir="18900000" algn="bl" rotWithShape="0">
            <a:prstClr val="black">
              <a:alpha val="40000"/>
            </a:prstClr>
          </a:outerShdw>
        </a:effectLst>
      </dgm:spPr>
    </dgm:pt>
    <dgm:pt modelId="{27E8A736-2F34-45EA-BED7-1DE3B87F9A5D}" type="pres">
      <dgm:prSet presAssocID="{691807F8-1AEC-4576-929E-4A176BE239A5}" presName="Parent" presStyleLbl="node0" presStyleIdx="3" presStyleCnt="4" custScaleX="160044" custScaleY="126570">
        <dgm:presLayoutVars>
          <dgm:bulletEnabled val="1"/>
        </dgm:presLayoutVars>
      </dgm:prSet>
      <dgm:spPr>
        <a:prstGeom prst="flowChartPunchedCard">
          <a:avLst/>
        </a:prstGeom>
      </dgm:spPr>
    </dgm:pt>
  </dgm:ptLst>
  <dgm:cxnLst>
    <dgm:cxn modelId="{FF928203-0B1F-4F2E-9BF5-C7F7F1FC2DA4}" type="presOf" srcId="{4E2F41F6-AEAC-480B-839E-537D75E4ABC1}" destId="{657D4BF9-16CA-4BA4-ACF5-1991F43E6F34}" srcOrd="0" destOrd="0" presId="urn:microsoft.com/office/officeart/2008/layout/BendingPictureCaption"/>
    <dgm:cxn modelId="{2F50DE32-3577-4A86-A7D8-3C8C6EE190E9}" srcId="{27F02F19-1675-49DC-9890-38B14FD5A316}" destId="{4E2F41F6-AEAC-480B-839E-537D75E4ABC1}" srcOrd="0" destOrd="0" parTransId="{6AF2D75E-1B62-4BA2-8551-9C661125EA3C}" sibTransId="{0A7B5869-6D36-4980-86A8-C4420C4B8907}"/>
    <dgm:cxn modelId="{D3B1E75D-7A66-46BF-A4B7-302A5AD739CD}" srcId="{27F02F19-1675-49DC-9890-38B14FD5A316}" destId="{691807F8-1AEC-4576-929E-4A176BE239A5}" srcOrd="3" destOrd="0" parTransId="{2A58FF8A-902F-471D-B906-E7C99771B7E4}" sibTransId="{EB583210-D1A8-4233-AE63-4A1827A68350}"/>
    <dgm:cxn modelId="{52FC0845-4F8B-417F-887F-BB65D9E33190}" srcId="{27F02F19-1675-49DC-9890-38B14FD5A316}" destId="{B3C67220-4355-43A8-BF88-47E0B5A4B86E}" srcOrd="1" destOrd="0" parTransId="{A2ADEA27-95AB-4FA4-8364-6B60623BDA25}" sibTransId="{AE16E54D-D6A1-4405-811C-99EB3810A1F7}"/>
    <dgm:cxn modelId="{B34E4378-20F0-4AFE-A641-C87494C06E54}" type="presOf" srcId="{B3C67220-4355-43A8-BF88-47E0B5A4B86E}" destId="{84C82849-ADDA-4B62-A4A4-87F68296BC1E}" srcOrd="0" destOrd="0" presId="urn:microsoft.com/office/officeart/2008/layout/BendingPictureCaption"/>
    <dgm:cxn modelId="{2EEB9B59-FEE4-447D-8074-73332BC8D39B}" type="presOf" srcId="{691807F8-1AEC-4576-929E-4A176BE239A5}" destId="{27E8A736-2F34-45EA-BED7-1DE3B87F9A5D}" srcOrd="0" destOrd="0" presId="urn:microsoft.com/office/officeart/2008/layout/BendingPictureCaption"/>
    <dgm:cxn modelId="{9E54F587-59DD-4C6A-8FAE-64E616F9A44A}" type="presOf" srcId="{D2AEA2D0-60DB-4100-AAFC-3DB18CFBDDEF}" destId="{C342A641-4C4D-42BC-A1C1-CA47BE552701}" srcOrd="0" destOrd="0" presId="urn:microsoft.com/office/officeart/2008/layout/BendingPictureCaption"/>
    <dgm:cxn modelId="{EFE38B88-250F-4647-856B-3D1D230D86FE}" srcId="{27F02F19-1675-49DC-9890-38B14FD5A316}" destId="{D2AEA2D0-60DB-4100-AAFC-3DB18CFBDDEF}" srcOrd="2" destOrd="0" parTransId="{18F8725B-3D79-4717-B90F-E938D221D93D}" sibTransId="{09744A84-FADB-42FE-AB03-8926ED874719}"/>
    <dgm:cxn modelId="{1D7AC78F-7468-46A9-B2C8-DFBABAD5B30D}" type="presOf" srcId="{27F02F19-1675-49DC-9890-38B14FD5A316}" destId="{8C56181E-A7DA-4D66-8FC3-286B2BE88E4A}" srcOrd="0" destOrd="0" presId="urn:microsoft.com/office/officeart/2008/layout/BendingPictureCaption"/>
    <dgm:cxn modelId="{D64325B0-A956-43ED-9A8C-B5913FEEEFE1}" type="presParOf" srcId="{8C56181E-A7DA-4D66-8FC3-286B2BE88E4A}" destId="{8A1F8A1D-A327-46AF-9CFD-C4B98735BE98}" srcOrd="0" destOrd="0" presId="urn:microsoft.com/office/officeart/2008/layout/BendingPictureCaption"/>
    <dgm:cxn modelId="{8215B77E-63C7-4E35-92EF-2F22AF5A4694}" type="presParOf" srcId="{8A1F8A1D-A327-46AF-9CFD-C4B98735BE98}" destId="{9210D796-516F-42F5-ADD1-906881611251}" srcOrd="0" destOrd="0" presId="urn:microsoft.com/office/officeart/2008/layout/BendingPictureCaption"/>
    <dgm:cxn modelId="{5405869C-34AD-464A-916E-11CC1D1364B0}" type="presParOf" srcId="{8A1F8A1D-A327-46AF-9CFD-C4B98735BE98}" destId="{657D4BF9-16CA-4BA4-ACF5-1991F43E6F34}" srcOrd="1" destOrd="0" presId="urn:microsoft.com/office/officeart/2008/layout/BendingPictureCaption"/>
    <dgm:cxn modelId="{B5229EB6-79A3-4BF8-8ED3-909B7E61D0CD}" type="presParOf" srcId="{8C56181E-A7DA-4D66-8FC3-286B2BE88E4A}" destId="{B24AEC86-C5D2-49FB-94F6-51D48B43C9A6}" srcOrd="1" destOrd="0" presId="urn:microsoft.com/office/officeart/2008/layout/BendingPictureCaption"/>
    <dgm:cxn modelId="{FEE4E2A3-82EB-4ED2-AE66-C22850E2A169}" type="presParOf" srcId="{8C56181E-A7DA-4D66-8FC3-286B2BE88E4A}" destId="{55C57FB2-DE1B-4F5D-B7A8-B488A6E97501}" srcOrd="2" destOrd="0" presId="urn:microsoft.com/office/officeart/2008/layout/BendingPictureCaption"/>
    <dgm:cxn modelId="{39622815-548B-425D-8D94-F2E817946C9A}" type="presParOf" srcId="{55C57FB2-DE1B-4F5D-B7A8-B488A6E97501}" destId="{58301342-637F-4D38-B2B0-3A742CCE3EE8}" srcOrd="0" destOrd="0" presId="urn:microsoft.com/office/officeart/2008/layout/BendingPictureCaption"/>
    <dgm:cxn modelId="{4C8BF764-A983-44D5-884B-462EF7639059}" type="presParOf" srcId="{55C57FB2-DE1B-4F5D-B7A8-B488A6E97501}" destId="{84C82849-ADDA-4B62-A4A4-87F68296BC1E}" srcOrd="1" destOrd="0" presId="urn:microsoft.com/office/officeart/2008/layout/BendingPictureCaption"/>
    <dgm:cxn modelId="{9FDC34F6-7F63-47F4-879C-0CFF086B994B}" type="presParOf" srcId="{8C56181E-A7DA-4D66-8FC3-286B2BE88E4A}" destId="{9A6FCFED-6DE9-443B-BFF7-22FDFE158F29}" srcOrd="3" destOrd="0" presId="urn:microsoft.com/office/officeart/2008/layout/BendingPictureCaption"/>
    <dgm:cxn modelId="{AAD5D03D-BA63-4874-ACE4-015E65A05E16}" type="presParOf" srcId="{8C56181E-A7DA-4D66-8FC3-286B2BE88E4A}" destId="{2D11588C-9AA3-4CD3-AC78-629259F391FE}" srcOrd="4" destOrd="0" presId="urn:microsoft.com/office/officeart/2008/layout/BendingPictureCaption"/>
    <dgm:cxn modelId="{423EEAAA-B9B2-4318-AD7B-2C0D74A87669}" type="presParOf" srcId="{2D11588C-9AA3-4CD3-AC78-629259F391FE}" destId="{77D562CC-FF57-4F24-9D0C-19F4845FD818}" srcOrd="0" destOrd="0" presId="urn:microsoft.com/office/officeart/2008/layout/BendingPictureCaption"/>
    <dgm:cxn modelId="{D99DB3A7-33B7-4EDC-B223-2648EB7C73ED}" type="presParOf" srcId="{2D11588C-9AA3-4CD3-AC78-629259F391FE}" destId="{C342A641-4C4D-42BC-A1C1-CA47BE552701}" srcOrd="1" destOrd="0" presId="urn:microsoft.com/office/officeart/2008/layout/BendingPictureCaption"/>
    <dgm:cxn modelId="{EE0E9A2A-2063-4B2D-9E55-31880C2A450F}" type="presParOf" srcId="{8C56181E-A7DA-4D66-8FC3-286B2BE88E4A}" destId="{9D229923-118B-4361-8A0A-2203465A5F82}" srcOrd="5" destOrd="0" presId="urn:microsoft.com/office/officeart/2008/layout/BendingPictureCaption"/>
    <dgm:cxn modelId="{D04B9615-A29E-45B4-8339-AE7FE20BD2ED}" type="presParOf" srcId="{8C56181E-A7DA-4D66-8FC3-286B2BE88E4A}" destId="{A634B438-A4C1-41EA-99C0-1DF6F054956D}" srcOrd="6" destOrd="0" presId="urn:microsoft.com/office/officeart/2008/layout/BendingPictureCaption"/>
    <dgm:cxn modelId="{FC631972-1A28-4A5E-A057-461E4E094B51}" type="presParOf" srcId="{A634B438-A4C1-41EA-99C0-1DF6F054956D}" destId="{5CFB6536-C15C-4B36-8184-2C9D9F93B413}" srcOrd="0" destOrd="0" presId="urn:microsoft.com/office/officeart/2008/layout/BendingPictureCaption"/>
    <dgm:cxn modelId="{F8DD836E-6D5D-476C-A4C8-6543CC9B1A59}" type="presParOf" srcId="{A634B438-A4C1-41EA-99C0-1DF6F054956D}" destId="{27E8A736-2F34-45EA-BED7-1DE3B87F9A5D}"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62DF7C-58D2-41EC-A482-67564ADFAEE4}"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s-ES"/>
        </a:p>
      </dgm:t>
    </dgm:pt>
    <dgm:pt modelId="{C7BA9F51-730C-471F-8733-6BC20734CD45}">
      <dgm:prSet/>
      <dgm:spPr>
        <a:effectLst>
          <a:outerShdw blurRad="50800" dist="38100" dir="2700000" algn="tl" rotWithShape="0">
            <a:prstClr val="black">
              <a:alpha val="40000"/>
            </a:prstClr>
          </a:outerShdw>
        </a:effectLst>
      </dgm:spPr>
      <dgm:t>
        <a:bodyPr>
          <a:scene3d>
            <a:camera prst="orthographicFront"/>
            <a:lightRig rig="threePt" dir="t"/>
          </a:scene3d>
          <a:sp3d extrusionH="57150">
            <a:bevelT w="38100" h="38100"/>
          </a:sp3d>
        </a:bodyPr>
        <a:lstStyle/>
        <a:p>
          <a:r>
            <a:rPr lang="es-ES" b="1" u="none" dirty="0">
              <a:solidFill>
                <a:srgbClr val="7030A0"/>
              </a:solidFill>
            </a:rPr>
            <a:t>He </a:t>
          </a:r>
          <a:r>
            <a:rPr lang="es-ES" b="1" u="none" dirty="0" err="1">
              <a:solidFill>
                <a:srgbClr val="7030A0"/>
              </a:solidFill>
            </a:rPr>
            <a:t>didn't</a:t>
          </a:r>
          <a:r>
            <a:rPr lang="es-ES" b="1" u="none" dirty="0">
              <a:solidFill>
                <a:srgbClr val="7030A0"/>
              </a:solidFill>
            </a:rPr>
            <a:t> </a:t>
          </a:r>
          <a:r>
            <a:rPr lang="es-ES" b="1" u="none" dirty="0" err="1">
              <a:solidFill>
                <a:srgbClr val="7030A0"/>
              </a:solidFill>
            </a:rPr>
            <a:t>kneel</a:t>
          </a:r>
          <a:endParaRPr lang="es-ES" u="none" dirty="0">
            <a:solidFill>
              <a:srgbClr val="7030A0"/>
            </a:solidFill>
          </a:endParaRPr>
        </a:p>
      </dgm:t>
    </dgm:pt>
    <dgm:pt modelId="{8E3FBF67-8A73-4259-B31C-38D19BCF22AA}" type="parTrans" cxnId="{1032CEAE-D76A-4FA3-BE2C-86AC49D4C953}">
      <dgm:prSet/>
      <dgm:spPr/>
      <dgm:t>
        <a:bodyPr/>
        <a:lstStyle/>
        <a:p>
          <a:endParaRPr lang="es-ES" u="none"/>
        </a:p>
      </dgm:t>
    </dgm:pt>
    <dgm:pt modelId="{E43D6E66-6B52-47D5-9DB5-675B6B34E3DD}" type="sibTrans" cxnId="{1032CEAE-D76A-4FA3-BE2C-86AC49D4C953}">
      <dgm:prSet/>
      <dgm:spPr/>
      <dgm:t>
        <a:bodyPr/>
        <a:lstStyle/>
        <a:p>
          <a:endParaRPr lang="es-ES" u="none"/>
        </a:p>
      </dgm:t>
    </dgm:pt>
    <dgm:pt modelId="{CAC90F68-682E-49B0-9A88-B709B487F1A2}">
      <dgm:prSet/>
      <dgm:spPr>
        <a:solidFill>
          <a:schemeClr val="accent3">
            <a:lumMod val="40000"/>
            <a:lumOff val="60000"/>
          </a:schemeClr>
        </a:solidFill>
        <a:effectLst>
          <a:outerShdw blurRad="50800" dist="38100" dir="2700000" algn="tl" rotWithShape="0">
            <a:prstClr val="black">
              <a:alpha val="40000"/>
            </a:prstClr>
          </a:outerShdw>
        </a:effectLst>
      </dgm:spPr>
      <dgm:t>
        <a:bodyPr>
          <a:scene3d>
            <a:camera prst="orthographicFront"/>
            <a:lightRig rig="threePt" dir="t"/>
          </a:scene3d>
          <a:sp3d extrusionH="57150">
            <a:bevelT w="38100" h="38100"/>
          </a:sp3d>
        </a:bodyPr>
        <a:lstStyle/>
        <a:p>
          <a:r>
            <a:rPr lang="en-US" b="1" u="none" dirty="0">
              <a:solidFill>
                <a:srgbClr val="C00000"/>
              </a:solidFill>
            </a:rPr>
            <a:t>He did not humiliate himself</a:t>
          </a:r>
          <a:endParaRPr lang="es-ES" u="none" dirty="0">
            <a:solidFill>
              <a:srgbClr val="C00000"/>
            </a:solidFill>
          </a:endParaRPr>
        </a:p>
      </dgm:t>
    </dgm:pt>
    <dgm:pt modelId="{02825D21-5335-4568-A73F-5F4BB88D6123}" type="parTrans" cxnId="{BE55422B-77A0-433F-A83B-5B28732C4CB2}">
      <dgm:prSet/>
      <dgm:spPr/>
      <dgm:t>
        <a:bodyPr/>
        <a:lstStyle/>
        <a:p>
          <a:endParaRPr lang="es-ES" u="none"/>
        </a:p>
      </dgm:t>
    </dgm:pt>
    <dgm:pt modelId="{E0DCC899-3816-4106-9DC1-7017B533D247}" type="sibTrans" cxnId="{BE55422B-77A0-433F-A83B-5B28732C4CB2}">
      <dgm:prSet/>
      <dgm:spPr/>
      <dgm:t>
        <a:bodyPr/>
        <a:lstStyle/>
        <a:p>
          <a:endParaRPr lang="es-ES" u="none"/>
        </a:p>
      </dgm:t>
    </dgm:pt>
    <dgm:pt modelId="{4F4A23C6-FBD4-4F08-A583-CD855460B303}">
      <dgm:prSet custT="1"/>
      <dgm:spPr/>
      <dgm:t>
        <a:bodyPr/>
        <a:lstStyle/>
        <a:p>
          <a:pPr marL="0" indent="0">
            <a:buNone/>
          </a:pPr>
          <a:r>
            <a:rPr lang="en-US" sz="2000" b="1" u="none" dirty="0">
              <a:effectLst>
                <a:outerShdw blurRad="38100" dist="38100" dir="2700000" algn="tl">
                  <a:srgbClr val="000000">
                    <a:alpha val="43137"/>
                  </a:srgbClr>
                </a:outerShdw>
              </a:effectLst>
            </a:rPr>
            <a:t>Because doing so was an act of worship, and only God should be worshiped</a:t>
          </a:r>
          <a:r>
            <a:rPr lang="es-ES" sz="2000" b="1" u="none" dirty="0">
              <a:effectLst>
                <a:outerShdw blurRad="38100" dist="38100" dir="2700000" algn="tl">
                  <a:srgbClr val="000000">
                    <a:alpha val="43137"/>
                  </a:srgbClr>
                </a:outerShdw>
              </a:effectLst>
            </a:rPr>
            <a:t>.</a:t>
          </a:r>
          <a:endParaRPr lang="es-ES" sz="2000" u="none" dirty="0">
            <a:effectLst>
              <a:outerShdw blurRad="38100" dist="38100" dir="2700000" algn="tl">
                <a:srgbClr val="000000">
                  <a:alpha val="43137"/>
                </a:srgbClr>
              </a:outerShdw>
            </a:effectLst>
          </a:endParaRPr>
        </a:p>
      </dgm:t>
    </dgm:pt>
    <dgm:pt modelId="{CF83F998-3A03-4FFB-A5C6-FE4CDF092605}" type="parTrans" cxnId="{B19B78FD-5450-4819-A385-B35C8439A70A}">
      <dgm:prSet/>
      <dgm:spPr/>
      <dgm:t>
        <a:bodyPr/>
        <a:lstStyle/>
        <a:p>
          <a:endParaRPr lang="es-ES" u="none"/>
        </a:p>
      </dgm:t>
    </dgm:pt>
    <dgm:pt modelId="{0F04A178-67D1-4929-9F4D-79B556D92D3B}" type="sibTrans" cxnId="{B19B78FD-5450-4819-A385-B35C8439A70A}">
      <dgm:prSet/>
      <dgm:spPr/>
      <dgm:t>
        <a:bodyPr/>
        <a:lstStyle/>
        <a:p>
          <a:endParaRPr lang="es-ES" u="none"/>
        </a:p>
      </dgm:t>
    </dgm:pt>
    <dgm:pt modelId="{614C7EE5-8E0D-4D09-99B6-0FB56CD5C7E7}">
      <dgm:prSet custT="1"/>
      <dgm:spPr/>
      <dgm:t>
        <a:bodyPr/>
        <a:lstStyle/>
        <a:p>
          <a:pPr marL="0" indent="0">
            <a:buNone/>
            <a:tabLst/>
          </a:pPr>
          <a:r>
            <a:rPr lang="en-US" sz="2000" b="1" u="none" dirty="0">
              <a:effectLst>
                <a:outerShdw blurRad="38100" dist="38100" dir="2700000" algn="tl">
                  <a:srgbClr val="000000">
                    <a:alpha val="43137"/>
                  </a:srgbClr>
                </a:outerShdw>
              </a:effectLst>
            </a:rPr>
            <a:t>Because the Amalekites had been cursed by God (Ex. 17:14, 16), and honoring the Amalekite Haman meant dishonoring God</a:t>
          </a:r>
          <a:r>
            <a:rPr lang="es-ES" sz="2000" b="1" u="none" dirty="0">
              <a:effectLst>
                <a:outerShdw blurRad="38100" dist="38100" dir="2700000" algn="tl">
                  <a:srgbClr val="000000">
                    <a:alpha val="43137"/>
                  </a:srgbClr>
                </a:outerShdw>
              </a:effectLst>
            </a:rPr>
            <a:t>.</a:t>
          </a:r>
          <a:endParaRPr lang="es-ES" sz="2000" u="none" dirty="0">
            <a:effectLst>
              <a:outerShdw blurRad="38100" dist="38100" dir="2700000" algn="tl">
                <a:srgbClr val="000000">
                  <a:alpha val="43137"/>
                </a:srgbClr>
              </a:outerShdw>
            </a:effectLst>
          </a:endParaRPr>
        </a:p>
      </dgm:t>
    </dgm:pt>
    <dgm:pt modelId="{02B50043-1994-4B1B-AA19-A31CEB00135A}" type="parTrans" cxnId="{404E66B2-BD65-4AE6-9AA7-6BE6FCB2AA65}">
      <dgm:prSet/>
      <dgm:spPr/>
      <dgm:t>
        <a:bodyPr/>
        <a:lstStyle/>
        <a:p>
          <a:endParaRPr lang="es-ES" u="none"/>
        </a:p>
      </dgm:t>
    </dgm:pt>
    <dgm:pt modelId="{0C78FD49-7791-4F5E-9B8A-35E82BC0FB01}" type="sibTrans" cxnId="{404E66B2-BD65-4AE6-9AA7-6BE6FCB2AA65}">
      <dgm:prSet/>
      <dgm:spPr/>
      <dgm:t>
        <a:bodyPr/>
        <a:lstStyle/>
        <a:p>
          <a:endParaRPr lang="es-ES" u="none"/>
        </a:p>
      </dgm:t>
    </dgm:pt>
    <dgm:pt modelId="{5E55A6B6-C6F6-47FF-BF40-CBCF99A05BF4}" type="pres">
      <dgm:prSet presAssocID="{2062DF7C-58D2-41EC-A482-67564ADFAEE4}" presName="theList" presStyleCnt="0">
        <dgm:presLayoutVars>
          <dgm:dir/>
          <dgm:animLvl val="lvl"/>
          <dgm:resizeHandles val="exact"/>
        </dgm:presLayoutVars>
      </dgm:prSet>
      <dgm:spPr/>
    </dgm:pt>
    <dgm:pt modelId="{190C535E-60BB-46BE-A950-D4112FA1D698}" type="pres">
      <dgm:prSet presAssocID="{C7BA9F51-730C-471F-8733-6BC20734CD45}" presName="compNode" presStyleCnt="0"/>
      <dgm:spPr/>
    </dgm:pt>
    <dgm:pt modelId="{A2320311-AF41-4641-B0A9-027C66D810CA}" type="pres">
      <dgm:prSet presAssocID="{C7BA9F51-730C-471F-8733-6BC20734CD45}" presName="aNode" presStyleLbl="bgShp" presStyleIdx="0" presStyleCnt="2"/>
      <dgm:spPr/>
    </dgm:pt>
    <dgm:pt modelId="{BBE60E25-A12C-4632-8B72-6AA407B2C042}" type="pres">
      <dgm:prSet presAssocID="{C7BA9F51-730C-471F-8733-6BC20734CD45}" presName="textNode" presStyleLbl="bgShp" presStyleIdx="0" presStyleCnt="2"/>
      <dgm:spPr/>
    </dgm:pt>
    <dgm:pt modelId="{08266A17-8CA5-4343-A922-08767E4F099A}" type="pres">
      <dgm:prSet presAssocID="{C7BA9F51-730C-471F-8733-6BC20734CD45}" presName="compChildNode" presStyleCnt="0"/>
      <dgm:spPr/>
    </dgm:pt>
    <dgm:pt modelId="{C031C722-D510-42FB-8F17-1637D9C21A1B}" type="pres">
      <dgm:prSet presAssocID="{C7BA9F51-730C-471F-8733-6BC20734CD45}" presName="theInnerList" presStyleCnt="0"/>
      <dgm:spPr/>
    </dgm:pt>
    <dgm:pt modelId="{AA788257-E8EF-43B4-BB3B-E85CEABA799A}" type="pres">
      <dgm:prSet presAssocID="{4F4A23C6-FBD4-4F08-A583-CD855460B303}" presName="childNode" presStyleLbl="node1" presStyleIdx="0" presStyleCnt="2" custScaleX="113076" custScaleY="115966">
        <dgm:presLayoutVars>
          <dgm:bulletEnabled val="1"/>
        </dgm:presLayoutVars>
      </dgm:prSet>
      <dgm:spPr/>
    </dgm:pt>
    <dgm:pt modelId="{FF1F2A8F-2B5B-40D0-935A-EB20515D121C}" type="pres">
      <dgm:prSet presAssocID="{C7BA9F51-730C-471F-8733-6BC20734CD45}" presName="aSpace" presStyleCnt="0"/>
      <dgm:spPr/>
    </dgm:pt>
    <dgm:pt modelId="{1BE6AD84-6BB3-4E03-8FB9-AFE13B23E303}" type="pres">
      <dgm:prSet presAssocID="{CAC90F68-682E-49B0-9A88-B709B487F1A2}" presName="compNode" presStyleCnt="0"/>
      <dgm:spPr/>
    </dgm:pt>
    <dgm:pt modelId="{C47177B3-2F09-400A-A3F8-45916A0BD6CA}" type="pres">
      <dgm:prSet presAssocID="{CAC90F68-682E-49B0-9A88-B709B487F1A2}" presName="aNode" presStyleLbl="bgShp" presStyleIdx="1" presStyleCnt="2" custScaleX="135692"/>
      <dgm:spPr/>
    </dgm:pt>
    <dgm:pt modelId="{71A433C6-4B72-44D2-B6FD-ADFD0ECD5373}" type="pres">
      <dgm:prSet presAssocID="{CAC90F68-682E-49B0-9A88-B709B487F1A2}" presName="textNode" presStyleLbl="bgShp" presStyleIdx="1" presStyleCnt="2"/>
      <dgm:spPr/>
    </dgm:pt>
    <dgm:pt modelId="{90C4C23E-0717-4AC5-86ED-E02C59F89390}" type="pres">
      <dgm:prSet presAssocID="{CAC90F68-682E-49B0-9A88-B709B487F1A2}" presName="compChildNode" presStyleCnt="0"/>
      <dgm:spPr/>
    </dgm:pt>
    <dgm:pt modelId="{271D14CE-704D-4C9C-88A1-B7E38D08BCE8}" type="pres">
      <dgm:prSet presAssocID="{CAC90F68-682E-49B0-9A88-B709B487F1A2}" presName="theInnerList" presStyleCnt="0"/>
      <dgm:spPr/>
    </dgm:pt>
    <dgm:pt modelId="{29C5CAB2-ABE5-4237-AE15-0DD2A685A8CF}" type="pres">
      <dgm:prSet presAssocID="{614C7EE5-8E0D-4D09-99B6-0FB56CD5C7E7}" presName="childNode" presStyleLbl="node1" presStyleIdx="1" presStyleCnt="2" custScaleX="162888" custScaleY="116534">
        <dgm:presLayoutVars>
          <dgm:bulletEnabled val="1"/>
        </dgm:presLayoutVars>
      </dgm:prSet>
      <dgm:spPr/>
    </dgm:pt>
  </dgm:ptLst>
  <dgm:cxnLst>
    <dgm:cxn modelId="{BE55422B-77A0-433F-A83B-5B28732C4CB2}" srcId="{2062DF7C-58D2-41EC-A482-67564ADFAEE4}" destId="{CAC90F68-682E-49B0-9A88-B709B487F1A2}" srcOrd="1" destOrd="0" parTransId="{02825D21-5335-4568-A73F-5F4BB88D6123}" sibTransId="{E0DCC899-3816-4106-9DC1-7017B533D247}"/>
    <dgm:cxn modelId="{41DB672B-D37C-41DB-B24F-6AD81E92194F}" type="presOf" srcId="{CAC90F68-682E-49B0-9A88-B709B487F1A2}" destId="{71A433C6-4B72-44D2-B6FD-ADFD0ECD5373}" srcOrd="1" destOrd="0" presId="urn:microsoft.com/office/officeart/2005/8/layout/lProcess2"/>
    <dgm:cxn modelId="{5FCC8844-639C-4F12-B43D-3635A6995017}" type="presOf" srcId="{614C7EE5-8E0D-4D09-99B6-0FB56CD5C7E7}" destId="{29C5CAB2-ABE5-4237-AE15-0DD2A685A8CF}" srcOrd="0" destOrd="0" presId="urn:microsoft.com/office/officeart/2005/8/layout/lProcess2"/>
    <dgm:cxn modelId="{AAD7924F-88DA-4018-AEEA-572D6EBB26C7}" type="presOf" srcId="{C7BA9F51-730C-471F-8733-6BC20734CD45}" destId="{A2320311-AF41-4641-B0A9-027C66D810CA}" srcOrd="0" destOrd="0" presId="urn:microsoft.com/office/officeart/2005/8/layout/lProcess2"/>
    <dgm:cxn modelId="{9BDD1E91-90AC-46BE-9F18-D8FD991E7D0E}" type="presOf" srcId="{4F4A23C6-FBD4-4F08-A583-CD855460B303}" destId="{AA788257-E8EF-43B4-BB3B-E85CEABA799A}" srcOrd="0" destOrd="0" presId="urn:microsoft.com/office/officeart/2005/8/layout/lProcess2"/>
    <dgm:cxn modelId="{1032CEAE-D76A-4FA3-BE2C-86AC49D4C953}" srcId="{2062DF7C-58D2-41EC-A482-67564ADFAEE4}" destId="{C7BA9F51-730C-471F-8733-6BC20734CD45}" srcOrd="0" destOrd="0" parTransId="{8E3FBF67-8A73-4259-B31C-38D19BCF22AA}" sibTransId="{E43D6E66-6B52-47D5-9DB5-675B6B34E3DD}"/>
    <dgm:cxn modelId="{404E66B2-BD65-4AE6-9AA7-6BE6FCB2AA65}" srcId="{CAC90F68-682E-49B0-9A88-B709B487F1A2}" destId="{614C7EE5-8E0D-4D09-99B6-0FB56CD5C7E7}" srcOrd="0" destOrd="0" parTransId="{02B50043-1994-4B1B-AA19-A31CEB00135A}" sibTransId="{0C78FD49-7791-4F5E-9B8A-35E82BC0FB01}"/>
    <dgm:cxn modelId="{0F6D9AC9-2A90-4DF8-BB14-065DC7E6069B}" type="presOf" srcId="{C7BA9F51-730C-471F-8733-6BC20734CD45}" destId="{BBE60E25-A12C-4632-8B72-6AA407B2C042}" srcOrd="1" destOrd="0" presId="urn:microsoft.com/office/officeart/2005/8/layout/lProcess2"/>
    <dgm:cxn modelId="{182A4FEF-D306-4F97-A1F2-CC800EF5F7C6}" type="presOf" srcId="{2062DF7C-58D2-41EC-A482-67564ADFAEE4}" destId="{5E55A6B6-C6F6-47FF-BF40-CBCF99A05BF4}" srcOrd="0" destOrd="0" presId="urn:microsoft.com/office/officeart/2005/8/layout/lProcess2"/>
    <dgm:cxn modelId="{5F96FAF2-FFE0-4730-B701-446BFB6B2716}" type="presOf" srcId="{CAC90F68-682E-49B0-9A88-B709B487F1A2}" destId="{C47177B3-2F09-400A-A3F8-45916A0BD6CA}" srcOrd="0" destOrd="0" presId="urn:microsoft.com/office/officeart/2005/8/layout/lProcess2"/>
    <dgm:cxn modelId="{B19B78FD-5450-4819-A385-B35C8439A70A}" srcId="{C7BA9F51-730C-471F-8733-6BC20734CD45}" destId="{4F4A23C6-FBD4-4F08-A583-CD855460B303}" srcOrd="0" destOrd="0" parTransId="{CF83F998-3A03-4FFB-A5C6-FE4CDF092605}" sibTransId="{0F04A178-67D1-4929-9F4D-79B556D92D3B}"/>
    <dgm:cxn modelId="{6D654F44-0661-4BE1-9318-37071B821EE8}" type="presParOf" srcId="{5E55A6B6-C6F6-47FF-BF40-CBCF99A05BF4}" destId="{190C535E-60BB-46BE-A950-D4112FA1D698}" srcOrd="0" destOrd="0" presId="urn:microsoft.com/office/officeart/2005/8/layout/lProcess2"/>
    <dgm:cxn modelId="{5EF6DEF1-0F8F-4385-B518-A1CFE2CBE20D}" type="presParOf" srcId="{190C535E-60BB-46BE-A950-D4112FA1D698}" destId="{A2320311-AF41-4641-B0A9-027C66D810CA}" srcOrd="0" destOrd="0" presId="urn:microsoft.com/office/officeart/2005/8/layout/lProcess2"/>
    <dgm:cxn modelId="{7CC5F263-DF50-4019-955A-9D4A319BBCD3}" type="presParOf" srcId="{190C535E-60BB-46BE-A950-D4112FA1D698}" destId="{BBE60E25-A12C-4632-8B72-6AA407B2C042}" srcOrd="1" destOrd="0" presId="urn:microsoft.com/office/officeart/2005/8/layout/lProcess2"/>
    <dgm:cxn modelId="{9E41EE53-963E-4C78-86CC-FB82475C6864}" type="presParOf" srcId="{190C535E-60BB-46BE-A950-D4112FA1D698}" destId="{08266A17-8CA5-4343-A922-08767E4F099A}" srcOrd="2" destOrd="0" presId="urn:microsoft.com/office/officeart/2005/8/layout/lProcess2"/>
    <dgm:cxn modelId="{6EB18E3F-A5D9-481E-A202-0C5E3C628970}" type="presParOf" srcId="{08266A17-8CA5-4343-A922-08767E4F099A}" destId="{C031C722-D510-42FB-8F17-1637D9C21A1B}" srcOrd="0" destOrd="0" presId="urn:microsoft.com/office/officeart/2005/8/layout/lProcess2"/>
    <dgm:cxn modelId="{D607866B-C4EE-4CC6-B54B-1EABDF1168FA}" type="presParOf" srcId="{C031C722-D510-42FB-8F17-1637D9C21A1B}" destId="{AA788257-E8EF-43B4-BB3B-E85CEABA799A}" srcOrd="0" destOrd="0" presId="urn:microsoft.com/office/officeart/2005/8/layout/lProcess2"/>
    <dgm:cxn modelId="{E5E09152-105B-4DC2-B3D5-688299E131F7}" type="presParOf" srcId="{5E55A6B6-C6F6-47FF-BF40-CBCF99A05BF4}" destId="{FF1F2A8F-2B5B-40D0-935A-EB20515D121C}" srcOrd="1" destOrd="0" presId="urn:microsoft.com/office/officeart/2005/8/layout/lProcess2"/>
    <dgm:cxn modelId="{46780A9D-BED9-45B0-BFD1-5F08A4EC4A85}" type="presParOf" srcId="{5E55A6B6-C6F6-47FF-BF40-CBCF99A05BF4}" destId="{1BE6AD84-6BB3-4E03-8FB9-AFE13B23E303}" srcOrd="2" destOrd="0" presId="urn:microsoft.com/office/officeart/2005/8/layout/lProcess2"/>
    <dgm:cxn modelId="{B6BA106B-E10E-490B-8BEB-BCCEC4095BF5}" type="presParOf" srcId="{1BE6AD84-6BB3-4E03-8FB9-AFE13B23E303}" destId="{C47177B3-2F09-400A-A3F8-45916A0BD6CA}" srcOrd="0" destOrd="0" presId="urn:microsoft.com/office/officeart/2005/8/layout/lProcess2"/>
    <dgm:cxn modelId="{9753F02F-39D3-43D9-B610-CE91B181B428}" type="presParOf" srcId="{1BE6AD84-6BB3-4E03-8FB9-AFE13B23E303}" destId="{71A433C6-4B72-44D2-B6FD-ADFD0ECD5373}" srcOrd="1" destOrd="0" presId="urn:microsoft.com/office/officeart/2005/8/layout/lProcess2"/>
    <dgm:cxn modelId="{17F6F5EB-1BB8-4F10-9AC6-FC149CCE1545}" type="presParOf" srcId="{1BE6AD84-6BB3-4E03-8FB9-AFE13B23E303}" destId="{90C4C23E-0717-4AC5-86ED-E02C59F89390}" srcOrd="2" destOrd="0" presId="urn:microsoft.com/office/officeart/2005/8/layout/lProcess2"/>
    <dgm:cxn modelId="{06B96EE0-EA30-43FC-84CA-0528C8B3AFCA}" type="presParOf" srcId="{90C4C23E-0717-4AC5-86ED-E02C59F89390}" destId="{271D14CE-704D-4C9C-88A1-B7E38D08BCE8}" srcOrd="0" destOrd="0" presId="urn:microsoft.com/office/officeart/2005/8/layout/lProcess2"/>
    <dgm:cxn modelId="{612D3215-5224-42A3-8E31-3D26CE7C5AB9}" type="presParOf" srcId="{271D14CE-704D-4C9C-88A1-B7E38D08BCE8}" destId="{29C5CAB2-ABE5-4237-AE15-0DD2A685A8C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6F777F-3476-4E30-8621-54DC5BBEA7D6}" type="doc">
      <dgm:prSet loTypeId="urn:microsoft.com/office/officeart/2005/8/layout/pList1" loCatId="picture" qsTypeId="urn:microsoft.com/office/officeart/2005/8/quickstyle/3d2" qsCatId="3D" csTypeId="urn:microsoft.com/office/officeart/2005/8/colors/accent1_2" csCatId="accent1" phldr="1"/>
      <dgm:spPr/>
      <dgm:t>
        <a:bodyPr/>
        <a:lstStyle/>
        <a:p>
          <a:endParaRPr lang="es-ES"/>
        </a:p>
      </dgm:t>
    </dgm:pt>
    <dgm:pt modelId="{3E08B390-D285-4645-81A2-ECF1E6287EAD}">
      <dgm:prSet custT="1"/>
      <dgm:spPr/>
      <dgm:t>
        <a:bodyPr/>
        <a:lstStyle/>
        <a:p>
          <a:r>
            <a:rPr lang="en-US" sz="2000" b="1" dirty="0"/>
            <a:t>He gave courage to Esther </a:t>
          </a:r>
          <a:r>
            <a:rPr lang="es-ES" sz="2000" b="1" dirty="0"/>
            <a:t>(Est. 4:16)</a:t>
          </a:r>
          <a:endParaRPr lang="es-ES" sz="2000" dirty="0"/>
        </a:p>
      </dgm:t>
    </dgm:pt>
    <dgm:pt modelId="{23CDF5E6-FAF2-4347-9468-A2D17FAD4F0D}" type="parTrans" cxnId="{584721CD-A3F1-4648-ABB7-529803ACB308}">
      <dgm:prSet/>
      <dgm:spPr/>
      <dgm:t>
        <a:bodyPr/>
        <a:lstStyle/>
        <a:p>
          <a:endParaRPr lang="es-ES" sz="2000"/>
        </a:p>
      </dgm:t>
    </dgm:pt>
    <dgm:pt modelId="{B8825D63-5231-4172-B955-9F69025F915D}" type="sibTrans" cxnId="{584721CD-A3F1-4648-ABB7-529803ACB308}">
      <dgm:prSet/>
      <dgm:spPr/>
      <dgm:t>
        <a:bodyPr/>
        <a:lstStyle/>
        <a:p>
          <a:endParaRPr lang="es-ES" sz="2000"/>
        </a:p>
      </dgm:t>
    </dgm:pt>
    <dgm:pt modelId="{0BD86727-D49D-4D95-B404-37ED89E3493B}">
      <dgm:prSet custT="1"/>
      <dgm:spPr/>
      <dgm:t>
        <a:bodyPr/>
        <a:lstStyle/>
        <a:p>
          <a:r>
            <a:rPr lang="en-US" sz="2000" b="1" dirty="0"/>
            <a:t>It moved the heart of Ahasuerus </a:t>
          </a:r>
          <a:r>
            <a:rPr lang="es-ES" sz="2000" b="1" dirty="0"/>
            <a:t>(Est. 5:2)</a:t>
          </a:r>
          <a:endParaRPr lang="es-ES" sz="2000" dirty="0"/>
        </a:p>
      </dgm:t>
    </dgm:pt>
    <dgm:pt modelId="{AC8F1091-4B5B-439C-93F3-868112B8E7B4}" type="parTrans" cxnId="{0C469B7D-97BA-46DC-A49B-C9E320B04CDA}">
      <dgm:prSet/>
      <dgm:spPr/>
      <dgm:t>
        <a:bodyPr/>
        <a:lstStyle/>
        <a:p>
          <a:endParaRPr lang="es-ES" sz="2000"/>
        </a:p>
      </dgm:t>
    </dgm:pt>
    <dgm:pt modelId="{D4A6AD06-0049-4ED6-998E-20E110863D4A}" type="sibTrans" cxnId="{0C469B7D-97BA-46DC-A49B-C9E320B04CDA}">
      <dgm:prSet/>
      <dgm:spPr/>
      <dgm:t>
        <a:bodyPr/>
        <a:lstStyle/>
        <a:p>
          <a:endParaRPr lang="es-ES" sz="2000"/>
        </a:p>
      </dgm:t>
    </dgm:pt>
    <dgm:pt modelId="{71CDDD51-71E0-445F-81BE-1CE50A64B340}">
      <dgm:prSet custT="1"/>
      <dgm:spPr/>
      <dgm:t>
        <a:bodyPr/>
        <a:lstStyle/>
        <a:p>
          <a:r>
            <a:rPr lang="en-US" sz="2000" b="1" dirty="0"/>
            <a:t>He inspired Esther with a plan </a:t>
          </a:r>
          <a:r>
            <a:rPr lang="es-ES" sz="2000" b="1" dirty="0"/>
            <a:t>(</a:t>
          </a:r>
          <a:r>
            <a:rPr lang="es-ES" sz="1800" b="1" dirty="0"/>
            <a:t>Est. 5:4, 8)</a:t>
          </a:r>
          <a:endParaRPr lang="es-ES" sz="2000" dirty="0"/>
        </a:p>
      </dgm:t>
    </dgm:pt>
    <dgm:pt modelId="{B624BA78-5349-4C6C-9EEA-60E4A89CC9B7}" type="parTrans" cxnId="{90DF3F21-D32F-4E89-B981-C8DB7B60C4A3}">
      <dgm:prSet/>
      <dgm:spPr/>
      <dgm:t>
        <a:bodyPr/>
        <a:lstStyle/>
        <a:p>
          <a:endParaRPr lang="es-ES" sz="2000"/>
        </a:p>
      </dgm:t>
    </dgm:pt>
    <dgm:pt modelId="{C38D5DBA-C313-4CAC-8259-8C0DBE1CE5E4}" type="sibTrans" cxnId="{90DF3F21-D32F-4E89-B981-C8DB7B60C4A3}">
      <dgm:prSet/>
      <dgm:spPr/>
      <dgm:t>
        <a:bodyPr/>
        <a:lstStyle/>
        <a:p>
          <a:endParaRPr lang="es-ES" sz="2000"/>
        </a:p>
      </dgm:t>
    </dgm:pt>
    <dgm:pt modelId="{8241DA96-CDF3-48DE-BBAF-5688CF93CD1A}">
      <dgm:prSet custT="1"/>
      <dgm:spPr/>
      <dgm:t>
        <a:bodyPr/>
        <a:lstStyle/>
        <a:p>
          <a:r>
            <a:rPr lang="en-US" sz="2000" b="1" dirty="0"/>
            <a:t>He made Ahasuerus honor Mordecai </a:t>
          </a:r>
          <a:r>
            <a:rPr lang="es-ES" sz="2000" b="1" dirty="0"/>
            <a:t> (Est. 6:1-3, 11)</a:t>
          </a:r>
          <a:endParaRPr lang="es-ES" sz="2000" dirty="0"/>
        </a:p>
      </dgm:t>
    </dgm:pt>
    <dgm:pt modelId="{9C5EEB91-D431-4B91-9418-A3B2BD54540B}" type="parTrans" cxnId="{D4472407-9F98-434F-908C-BE7049D7621A}">
      <dgm:prSet/>
      <dgm:spPr/>
      <dgm:t>
        <a:bodyPr/>
        <a:lstStyle/>
        <a:p>
          <a:endParaRPr lang="es-ES" sz="2000"/>
        </a:p>
      </dgm:t>
    </dgm:pt>
    <dgm:pt modelId="{498D9C6B-86CF-419B-9A4B-F380E3B3E8A1}" type="sibTrans" cxnId="{D4472407-9F98-434F-908C-BE7049D7621A}">
      <dgm:prSet/>
      <dgm:spPr/>
      <dgm:t>
        <a:bodyPr/>
        <a:lstStyle/>
        <a:p>
          <a:endParaRPr lang="es-ES" sz="2000"/>
        </a:p>
      </dgm:t>
    </dgm:pt>
    <dgm:pt modelId="{2BC1F1F8-F092-406F-9EBA-AD4494BF743B}">
      <dgm:prSet custT="1"/>
      <dgm:spPr/>
      <dgm:t>
        <a:bodyPr/>
        <a:lstStyle/>
        <a:p>
          <a:r>
            <a:rPr lang="en-US" sz="2000" b="1" dirty="0"/>
            <a:t>He put the precise words in Esther's mouth </a:t>
          </a:r>
          <a:r>
            <a:rPr lang="es-ES" sz="2000" b="1" dirty="0"/>
            <a:t>(Est. 7:3-6)</a:t>
          </a:r>
          <a:endParaRPr lang="es-ES" sz="2000" dirty="0"/>
        </a:p>
      </dgm:t>
    </dgm:pt>
    <dgm:pt modelId="{1BD2BB31-59D8-4265-9652-48252A325A0A}" type="parTrans" cxnId="{A8AD2442-F6BC-411D-89E5-92875653AB8F}">
      <dgm:prSet/>
      <dgm:spPr/>
      <dgm:t>
        <a:bodyPr/>
        <a:lstStyle/>
        <a:p>
          <a:endParaRPr lang="es-ES" sz="2000"/>
        </a:p>
      </dgm:t>
    </dgm:pt>
    <dgm:pt modelId="{90AC3A17-F779-4743-8DBF-B8A091F40274}" type="sibTrans" cxnId="{A8AD2442-F6BC-411D-89E5-92875653AB8F}">
      <dgm:prSet/>
      <dgm:spPr/>
      <dgm:t>
        <a:bodyPr/>
        <a:lstStyle/>
        <a:p>
          <a:endParaRPr lang="es-ES" sz="2000"/>
        </a:p>
      </dgm:t>
    </dgm:pt>
    <dgm:pt modelId="{2AEDF904-0163-41E5-8A27-C376650AA140}">
      <dgm:prSet custT="1"/>
      <dgm:spPr/>
      <dgm:t>
        <a:bodyPr/>
        <a:lstStyle/>
        <a:p>
          <a:r>
            <a:rPr lang="en-US" sz="2000" b="1" dirty="0"/>
            <a:t>He allowed Haman to show all his perfidy</a:t>
          </a:r>
          <a:r>
            <a:rPr lang="es-ES" sz="2000" b="1" dirty="0"/>
            <a:t> (Est. 7:7-8)</a:t>
          </a:r>
          <a:endParaRPr lang="es-ES" sz="2000" dirty="0"/>
        </a:p>
      </dgm:t>
    </dgm:pt>
    <dgm:pt modelId="{CD19B733-4034-4FDC-9BB9-D8164258E4DA}" type="parTrans" cxnId="{BF547DB9-21BA-4B5C-B9FD-F05A296DD291}">
      <dgm:prSet/>
      <dgm:spPr/>
      <dgm:t>
        <a:bodyPr/>
        <a:lstStyle/>
        <a:p>
          <a:endParaRPr lang="es-ES" sz="2000"/>
        </a:p>
      </dgm:t>
    </dgm:pt>
    <dgm:pt modelId="{8BACC68D-E5E3-4270-ABF5-7D6EC9FA2582}" type="sibTrans" cxnId="{BF547DB9-21BA-4B5C-B9FD-F05A296DD291}">
      <dgm:prSet/>
      <dgm:spPr/>
      <dgm:t>
        <a:bodyPr/>
        <a:lstStyle/>
        <a:p>
          <a:endParaRPr lang="es-ES" sz="2000"/>
        </a:p>
      </dgm:t>
    </dgm:pt>
    <dgm:pt modelId="{D2FE09AB-169F-46B6-98D3-4022C09E8FFE}">
      <dgm:prSet custT="1"/>
      <dgm:spPr/>
      <dgm:t>
        <a:bodyPr/>
        <a:lstStyle/>
        <a:p>
          <a:r>
            <a:rPr lang="en-US" sz="2000" b="1" dirty="0"/>
            <a:t>Ahasuerus's attitude towards the Jews changed </a:t>
          </a:r>
          <a:r>
            <a:rPr lang="es-ES" sz="2000" b="1" dirty="0"/>
            <a:t>(Est. 8:7-8)</a:t>
          </a:r>
          <a:endParaRPr lang="es-ES" sz="2000" dirty="0"/>
        </a:p>
      </dgm:t>
    </dgm:pt>
    <dgm:pt modelId="{7F097992-96C2-4067-B898-A32DC9B334CA}" type="parTrans" cxnId="{5F276A15-3389-4474-BB17-765954935DB2}">
      <dgm:prSet/>
      <dgm:spPr/>
      <dgm:t>
        <a:bodyPr/>
        <a:lstStyle/>
        <a:p>
          <a:endParaRPr lang="es-ES" sz="2000"/>
        </a:p>
      </dgm:t>
    </dgm:pt>
    <dgm:pt modelId="{38303355-8082-4FD9-949B-A837811EA202}" type="sibTrans" cxnId="{5F276A15-3389-4474-BB17-765954935DB2}">
      <dgm:prSet/>
      <dgm:spPr/>
      <dgm:t>
        <a:bodyPr/>
        <a:lstStyle/>
        <a:p>
          <a:endParaRPr lang="es-ES" sz="2000"/>
        </a:p>
      </dgm:t>
    </dgm:pt>
    <dgm:pt modelId="{77495E9A-1A70-4627-9AA4-DF1FA758D3FE}" type="pres">
      <dgm:prSet presAssocID="{BE6F777F-3476-4E30-8621-54DC5BBEA7D6}" presName="Name0" presStyleCnt="0">
        <dgm:presLayoutVars>
          <dgm:dir/>
          <dgm:resizeHandles val="exact"/>
        </dgm:presLayoutVars>
      </dgm:prSet>
      <dgm:spPr/>
    </dgm:pt>
    <dgm:pt modelId="{9641C135-7D40-4C74-9632-11E52869C627}" type="pres">
      <dgm:prSet presAssocID="{3E08B390-D285-4645-81A2-ECF1E6287EAD}" presName="compNode" presStyleCnt="0"/>
      <dgm:spPr/>
    </dgm:pt>
    <dgm:pt modelId="{5D7AA75F-6618-48A0-9283-403281E2AF30}" type="pres">
      <dgm:prSet presAssocID="{3E08B390-D285-4645-81A2-ECF1E6287EAD}" presName="pictRect" presStyleLbl="node1" presStyleIdx="0" presStyleCnt="7"/>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r="358"/>
          </a:stretch>
        </a:blipFill>
        <a:ln w="66675">
          <a:solidFill>
            <a:schemeClr val="bg2"/>
          </a:solidFill>
        </a:ln>
      </dgm:spPr>
    </dgm:pt>
    <dgm:pt modelId="{90FF70EB-5DA4-4D18-9E07-D4C28D4FE5F5}" type="pres">
      <dgm:prSet presAssocID="{3E08B390-D285-4645-81A2-ECF1E6287EAD}" presName="textRect" presStyleLbl="revTx" presStyleIdx="0" presStyleCnt="7" custScaleX="151762">
        <dgm:presLayoutVars>
          <dgm:bulletEnabled val="1"/>
        </dgm:presLayoutVars>
      </dgm:prSet>
      <dgm:spPr/>
    </dgm:pt>
    <dgm:pt modelId="{CD81A766-C01E-448F-93A8-627565F55436}" type="pres">
      <dgm:prSet presAssocID="{B8825D63-5231-4172-B955-9F69025F915D}" presName="sibTrans" presStyleLbl="sibTrans2D1" presStyleIdx="0" presStyleCnt="0"/>
      <dgm:spPr/>
    </dgm:pt>
    <dgm:pt modelId="{149D8AEC-85D1-4CDC-A387-DB14BDFBE218}" type="pres">
      <dgm:prSet presAssocID="{0BD86727-D49D-4D95-B404-37ED89E3493B}" presName="compNode" presStyleCnt="0"/>
      <dgm:spPr/>
    </dgm:pt>
    <dgm:pt modelId="{945162A1-97EC-4998-9F06-8AACEF832BAA}" type="pres">
      <dgm:prSet presAssocID="{0BD86727-D49D-4D95-B404-37ED89E3493B}" presName="pictRect" presStyleLbl="node1" presStyleIdx="1" presStyleCnt="7"/>
      <dgm:spPr>
        <a:blipFill dpi="0" rotWithShape="1">
          <a:blip xmlns:r="http://schemas.openxmlformats.org/officeDocument/2006/relationships"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w="66675">
          <a:solidFill>
            <a:srgbClr val="C00000"/>
          </a:solidFill>
        </a:ln>
      </dgm:spPr>
    </dgm:pt>
    <dgm:pt modelId="{96072F70-5A38-40F5-9B9E-532693B08239}" type="pres">
      <dgm:prSet presAssocID="{0BD86727-D49D-4D95-B404-37ED89E3493B}" presName="textRect" presStyleLbl="revTx" presStyleIdx="1" presStyleCnt="7" custScaleX="151762">
        <dgm:presLayoutVars>
          <dgm:bulletEnabled val="1"/>
        </dgm:presLayoutVars>
      </dgm:prSet>
      <dgm:spPr/>
    </dgm:pt>
    <dgm:pt modelId="{14FAA8AD-B9DD-44DC-B1A2-2081080358F9}" type="pres">
      <dgm:prSet presAssocID="{D4A6AD06-0049-4ED6-998E-20E110863D4A}" presName="sibTrans" presStyleLbl="sibTrans2D1" presStyleIdx="0" presStyleCnt="0"/>
      <dgm:spPr/>
    </dgm:pt>
    <dgm:pt modelId="{2465BBC4-6A3E-47B4-B765-4F5A5FE66D82}" type="pres">
      <dgm:prSet presAssocID="{71CDDD51-71E0-445F-81BE-1CE50A64B340}" presName="compNode" presStyleCnt="0"/>
      <dgm:spPr/>
    </dgm:pt>
    <dgm:pt modelId="{C0A9A7F7-2247-4EF7-83ED-5469804672B3}" type="pres">
      <dgm:prSet presAssocID="{71CDDD51-71E0-445F-81BE-1CE50A64B340}" presName="pictRect" presStyleLbl="node1" presStyleIdx="2" presStyleCnt="7"/>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66675">
          <a:solidFill>
            <a:schemeClr val="accent6">
              <a:lumMod val="60000"/>
              <a:lumOff val="40000"/>
            </a:schemeClr>
          </a:solidFill>
        </a:ln>
      </dgm:spPr>
    </dgm:pt>
    <dgm:pt modelId="{699A992E-026F-4EE6-A2D1-5AB3F3C0CBD8}" type="pres">
      <dgm:prSet presAssocID="{71CDDD51-71E0-445F-81BE-1CE50A64B340}" presName="textRect" presStyleLbl="revTx" presStyleIdx="2" presStyleCnt="7" custScaleX="151762">
        <dgm:presLayoutVars>
          <dgm:bulletEnabled val="1"/>
        </dgm:presLayoutVars>
      </dgm:prSet>
      <dgm:spPr/>
    </dgm:pt>
    <dgm:pt modelId="{40556C7F-135C-419B-9A3C-871249FD5CED}" type="pres">
      <dgm:prSet presAssocID="{C38D5DBA-C313-4CAC-8259-8C0DBE1CE5E4}" presName="sibTrans" presStyleLbl="sibTrans2D1" presStyleIdx="0" presStyleCnt="0"/>
      <dgm:spPr/>
    </dgm:pt>
    <dgm:pt modelId="{45372E82-94A2-4627-A2A2-AD56CEDE3D35}" type="pres">
      <dgm:prSet presAssocID="{8241DA96-CDF3-48DE-BBAF-5688CF93CD1A}" presName="compNode" presStyleCnt="0"/>
      <dgm:spPr/>
    </dgm:pt>
    <dgm:pt modelId="{7D8F0A3D-7CF1-482A-A25C-BA221B1264DA}" type="pres">
      <dgm:prSet presAssocID="{8241DA96-CDF3-48DE-BBAF-5688CF93CD1A}" presName="pictRect" presStyleLbl="node1" presStyleIdx="3" presStyleCnt="7"/>
      <dgm:spPr>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66675">
          <a:solidFill>
            <a:schemeClr val="accent4">
              <a:lumMod val="50000"/>
            </a:schemeClr>
          </a:solidFill>
        </a:ln>
      </dgm:spPr>
    </dgm:pt>
    <dgm:pt modelId="{A59121D8-A490-400D-BFA9-F06694A27D5E}" type="pres">
      <dgm:prSet presAssocID="{8241DA96-CDF3-48DE-BBAF-5688CF93CD1A}" presName="textRect" presStyleLbl="revTx" presStyleIdx="3" presStyleCnt="7" custScaleX="179438">
        <dgm:presLayoutVars>
          <dgm:bulletEnabled val="1"/>
        </dgm:presLayoutVars>
      </dgm:prSet>
      <dgm:spPr/>
    </dgm:pt>
    <dgm:pt modelId="{CA209766-9AA2-43A9-B4FC-49B1EED016AB}" type="pres">
      <dgm:prSet presAssocID="{498D9C6B-86CF-419B-9A4B-F380E3B3E8A1}" presName="sibTrans" presStyleLbl="sibTrans2D1" presStyleIdx="0" presStyleCnt="0"/>
      <dgm:spPr/>
    </dgm:pt>
    <dgm:pt modelId="{F91463AB-007C-4064-9A8B-23230B0D0D5E}" type="pres">
      <dgm:prSet presAssocID="{2BC1F1F8-F092-406F-9EBA-AD4494BF743B}" presName="compNode" presStyleCnt="0"/>
      <dgm:spPr/>
    </dgm:pt>
    <dgm:pt modelId="{15552F13-9EC6-4EF2-A9A0-5A8FABA18D3D}" type="pres">
      <dgm:prSet presAssocID="{2BC1F1F8-F092-406F-9EBA-AD4494BF743B}" presName="pictRect" presStyleLbl="node1" presStyleIdx="4" presStyleCnt="7"/>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66675">
          <a:solidFill>
            <a:schemeClr val="accent5">
              <a:lumMod val="40000"/>
              <a:lumOff val="60000"/>
            </a:schemeClr>
          </a:solidFill>
        </a:ln>
      </dgm:spPr>
    </dgm:pt>
    <dgm:pt modelId="{E689752A-E720-4A3A-8A1C-C48E6C242140}" type="pres">
      <dgm:prSet presAssocID="{2BC1F1F8-F092-406F-9EBA-AD4494BF743B}" presName="textRect" presStyleLbl="revTx" presStyleIdx="4" presStyleCnt="7" custScaleX="197790">
        <dgm:presLayoutVars>
          <dgm:bulletEnabled val="1"/>
        </dgm:presLayoutVars>
      </dgm:prSet>
      <dgm:spPr/>
    </dgm:pt>
    <dgm:pt modelId="{4ADC6343-C739-4A51-B316-1E50CCE619E3}" type="pres">
      <dgm:prSet presAssocID="{90AC3A17-F779-4743-8DBF-B8A091F40274}" presName="sibTrans" presStyleLbl="sibTrans2D1" presStyleIdx="0" presStyleCnt="0"/>
      <dgm:spPr/>
    </dgm:pt>
    <dgm:pt modelId="{3D9D8573-6779-42E0-A76F-3C273302E172}" type="pres">
      <dgm:prSet presAssocID="{2AEDF904-0163-41E5-8A27-C376650AA140}" presName="compNode" presStyleCnt="0"/>
      <dgm:spPr/>
    </dgm:pt>
    <dgm:pt modelId="{85C47338-CFEB-40DA-89ED-84F659280E48}" type="pres">
      <dgm:prSet presAssocID="{2AEDF904-0163-41E5-8A27-C376650AA140}" presName="pictRect" presStyleLbl="node1" presStyleIdx="5" presStyleCnt="7"/>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66675">
          <a:solidFill>
            <a:schemeClr val="accent1">
              <a:lumMod val="75000"/>
            </a:schemeClr>
          </a:solidFill>
        </a:ln>
      </dgm:spPr>
    </dgm:pt>
    <dgm:pt modelId="{8B33551F-42AA-4D85-90C7-FCB501ECC785}" type="pres">
      <dgm:prSet presAssocID="{2AEDF904-0163-41E5-8A27-C376650AA140}" presName="textRect" presStyleLbl="revTx" presStyleIdx="5" presStyleCnt="7" custScaleX="197790">
        <dgm:presLayoutVars>
          <dgm:bulletEnabled val="1"/>
        </dgm:presLayoutVars>
      </dgm:prSet>
      <dgm:spPr/>
    </dgm:pt>
    <dgm:pt modelId="{7CEE6C17-0B2B-4A79-BDE4-BBE3EB33EB57}" type="pres">
      <dgm:prSet presAssocID="{8BACC68D-E5E3-4270-ABF5-7D6EC9FA2582}" presName="sibTrans" presStyleLbl="sibTrans2D1" presStyleIdx="0" presStyleCnt="0"/>
      <dgm:spPr/>
    </dgm:pt>
    <dgm:pt modelId="{75F73F6F-D28B-416D-9FD4-BE10908C8F5A}" type="pres">
      <dgm:prSet presAssocID="{D2FE09AB-169F-46B6-98D3-4022C09E8FFE}" presName="compNode" presStyleCnt="0"/>
      <dgm:spPr/>
    </dgm:pt>
    <dgm:pt modelId="{967641D2-D339-4DF4-A67F-82B505939A88}" type="pres">
      <dgm:prSet presAssocID="{D2FE09AB-169F-46B6-98D3-4022C09E8FFE}" presName="pictRect" presStyleLbl="node1" presStyleIdx="6" presStyleCnt="7"/>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66675">
          <a:solidFill>
            <a:srgbClr val="FF858C"/>
          </a:solidFill>
        </a:ln>
      </dgm:spPr>
    </dgm:pt>
    <dgm:pt modelId="{9CA63151-3523-4809-B237-BEC0834C1BE3}" type="pres">
      <dgm:prSet presAssocID="{D2FE09AB-169F-46B6-98D3-4022C09E8FFE}" presName="textRect" presStyleLbl="revTx" presStyleIdx="6" presStyleCnt="7" custScaleX="197790">
        <dgm:presLayoutVars>
          <dgm:bulletEnabled val="1"/>
        </dgm:presLayoutVars>
      </dgm:prSet>
      <dgm:spPr/>
    </dgm:pt>
  </dgm:ptLst>
  <dgm:cxnLst>
    <dgm:cxn modelId="{D4472407-9F98-434F-908C-BE7049D7621A}" srcId="{BE6F777F-3476-4E30-8621-54DC5BBEA7D6}" destId="{8241DA96-CDF3-48DE-BBAF-5688CF93CD1A}" srcOrd="3" destOrd="0" parTransId="{9C5EEB91-D431-4B91-9418-A3B2BD54540B}" sibTransId="{498D9C6B-86CF-419B-9A4B-F380E3B3E8A1}"/>
    <dgm:cxn modelId="{5F276A15-3389-4474-BB17-765954935DB2}" srcId="{BE6F777F-3476-4E30-8621-54DC5BBEA7D6}" destId="{D2FE09AB-169F-46B6-98D3-4022C09E8FFE}" srcOrd="6" destOrd="0" parTransId="{7F097992-96C2-4067-B898-A32DC9B334CA}" sibTransId="{38303355-8082-4FD9-949B-A837811EA202}"/>
    <dgm:cxn modelId="{E6CD3219-F5F1-4A38-85F1-F1F8AC03D180}" type="presOf" srcId="{8BACC68D-E5E3-4270-ABF5-7D6EC9FA2582}" destId="{7CEE6C17-0B2B-4A79-BDE4-BBE3EB33EB57}" srcOrd="0" destOrd="0" presId="urn:microsoft.com/office/officeart/2005/8/layout/pList1"/>
    <dgm:cxn modelId="{90DF3F21-D32F-4E89-B981-C8DB7B60C4A3}" srcId="{BE6F777F-3476-4E30-8621-54DC5BBEA7D6}" destId="{71CDDD51-71E0-445F-81BE-1CE50A64B340}" srcOrd="2" destOrd="0" parTransId="{B624BA78-5349-4C6C-9EEA-60E4A89CC9B7}" sibTransId="{C38D5DBA-C313-4CAC-8259-8C0DBE1CE5E4}"/>
    <dgm:cxn modelId="{0916AC34-BDC8-434E-9613-AE3D5D0ACB0B}" type="presOf" srcId="{90AC3A17-F779-4743-8DBF-B8A091F40274}" destId="{4ADC6343-C739-4A51-B316-1E50CCE619E3}" srcOrd="0" destOrd="0" presId="urn:microsoft.com/office/officeart/2005/8/layout/pList1"/>
    <dgm:cxn modelId="{19E4333E-B06B-4B2E-9DEE-E69656D717DC}" type="presOf" srcId="{D4A6AD06-0049-4ED6-998E-20E110863D4A}" destId="{14FAA8AD-B9DD-44DC-B1A2-2081080358F9}" srcOrd="0" destOrd="0" presId="urn:microsoft.com/office/officeart/2005/8/layout/pList1"/>
    <dgm:cxn modelId="{A8AD2442-F6BC-411D-89E5-92875653AB8F}" srcId="{BE6F777F-3476-4E30-8621-54DC5BBEA7D6}" destId="{2BC1F1F8-F092-406F-9EBA-AD4494BF743B}" srcOrd="4" destOrd="0" parTransId="{1BD2BB31-59D8-4265-9652-48252A325A0A}" sibTransId="{90AC3A17-F779-4743-8DBF-B8A091F40274}"/>
    <dgm:cxn modelId="{0DB96E42-D825-4DC6-A2C2-80E7B6FBECFE}" type="presOf" srcId="{BE6F777F-3476-4E30-8621-54DC5BBEA7D6}" destId="{77495E9A-1A70-4627-9AA4-DF1FA758D3FE}" srcOrd="0" destOrd="0" presId="urn:microsoft.com/office/officeart/2005/8/layout/pList1"/>
    <dgm:cxn modelId="{4EE52A66-6F52-4784-A77D-1048C0BB436B}" type="presOf" srcId="{2AEDF904-0163-41E5-8A27-C376650AA140}" destId="{8B33551F-42AA-4D85-90C7-FCB501ECC785}" srcOrd="0" destOrd="0" presId="urn:microsoft.com/office/officeart/2005/8/layout/pList1"/>
    <dgm:cxn modelId="{E4967968-6E2C-402A-ABE4-B0EC9CE2B8E3}" type="presOf" srcId="{498D9C6B-86CF-419B-9A4B-F380E3B3E8A1}" destId="{CA209766-9AA2-43A9-B4FC-49B1EED016AB}" srcOrd="0" destOrd="0" presId="urn:microsoft.com/office/officeart/2005/8/layout/pList1"/>
    <dgm:cxn modelId="{0C469B7D-97BA-46DC-A49B-C9E320B04CDA}" srcId="{BE6F777F-3476-4E30-8621-54DC5BBEA7D6}" destId="{0BD86727-D49D-4D95-B404-37ED89E3493B}" srcOrd="1" destOrd="0" parTransId="{AC8F1091-4B5B-439C-93F3-868112B8E7B4}" sibTransId="{D4A6AD06-0049-4ED6-998E-20E110863D4A}"/>
    <dgm:cxn modelId="{8E08CC96-D4E9-4E69-AAA0-17B9CE9B2738}" type="presOf" srcId="{71CDDD51-71E0-445F-81BE-1CE50A64B340}" destId="{699A992E-026F-4EE6-A2D1-5AB3F3C0CBD8}" srcOrd="0" destOrd="0" presId="urn:microsoft.com/office/officeart/2005/8/layout/pList1"/>
    <dgm:cxn modelId="{553432AA-72EC-4799-9D75-6A10C05EC74B}" type="presOf" srcId="{B8825D63-5231-4172-B955-9F69025F915D}" destId="{CD81A766-C01E-448F-93A8-627565F55436}" srcOrd="0" destOrd="0" presId="urn:microsoft.com/office/officeart/2005/8/layout/pList1"/>
    <dgm:cxn modelId="{8BD4F4B3-9DA8-4E37-BA16-847AFA800E56}" type="presOf" srcId="{8241DA96-CDF3-48DE-BBAF-5688CF93CD1A}" destId="{A59121D8-A490-400D-BFA9-F06694A27D5E}" srcOrd="0" destOrd="0" presId="urn:microsoft.com/office/officeart/2005/8/layout/pList1"/>
    <dgm:cxn modelId="{BF547DB9-21BA-4B5C-B9FD-F05A296DD291}" srcId="{BE6F777F-3476-4E30-8621-54DC5BBEA7D6}" destId="{2AEDF904-0163-41E5-8A27-C376650AA140}" srcOrd="5" destOrd="0" parTransId="{CD19B733-4034-4FDC-9BB9-D8164258E4DA}" sibTransId="{8BACC68D-E5E3-4270-ABF5-7D6EC9FA2582}"/>
    <dgm:cxn modelId="{15DE1CBC-B62C-4492-8D7D-5E41EC714360}" type="presOf" srcId="{C38D5DBA-C313-4CAC-8259-8C0DBE1CE5E4}" destId="{40556C7F-135C-419B-9A3C-871249FD5CED}" srcOrd="0" destOrd="0" presId="urn:microsoft.com/office/officeart/2005/8/layout/pList1"/>
    <dgm:cxn modelId="{00B217C1-759C-4696-98D9-7EB4E744493C}" type="presOf" srcId="{3E08B390-D285-4645-81A2-ECF1E6287EAD}" destId="{90FF70EB-5DA4-4D18-9E07-D4C28D4FE5F5}" srcOrd="0" destOrd="0" presId="urn:microsoft.com/office/officeart/2005/8/layout/pList1"/>
    <dgm:cxn modelId="{584721CD-A3F1-4648-ABB7-529803ACB308}" srcId="{BE6F777F-3476-4E30-8621-54DC5BBEA7D6}" destId="{3E08B390-D285-4645-81A2-ECF1E6287EAD}" srcOrd="0" destOrd="0" parTransId="{23CDF5E6-FAF2-4347-9468-A2D17FAD4F0D}" sibTransId="{B8825D63-5231-4172-B955-9F69025F915D}"/>
    <dgm:cxn modelId="{B47FE1D9-2932-456A-9B27-C8E6047792AB}" type="presOf" srcId="{0BD86727-D49D-4D95-B404-37ED89E3493B}" destId="{96072F70-5A38-40F5-9B9E-532693B08239}" srcOrd="0" destOrd="0" presId="urn:microsoft.com/office/officeart/2005/8/layout/pList1"/>
    <dgm:cxn modelId="{C90133F4-C637-487A-B267-4265DF57F1B9}" type="presOf" srcId="{D2FE09AB-169F-46B6-98D3-4022C09E8FFE}" destId="{9CA63151-3523-4809-B237-BEC0834C1BE3}" srcOrd="0" destOrd="0" presId="urn:microsoft.com/office/officeart/2005/8/layout/pList1"/>
    <dgm:cxn modelId="{DACBE0FF-F3A7-4B19-BDCB-FA73BB35AED8}" type="presOf" srcId="{2BC1F1F8-F092-406F-9EBA-AD4494BF743B}" destId="{E689752A-E720-4A3A-8A1C-C48E6C242140}" srcOrd="0" destOrd="0" presId="urn:microsoft.com/office/officeart/2005/8/layout/pList1"/>
    <dgm:cxn modelId="{B55725FC-BECF-4C0F-BD6C-2491589184F6}" type="presParOf" srcId="{77495E9A-1A70-4627-9AA4-DF1FA758D3FE}" destId="{9641C135-7D40-4C74-9632-11E52869C627}" srcOrd="0" destOrd="0" presId="urn:microsoft.com/office/officeart/2005/8/layout/pList1"/>
    <dgm:cxn modelId="{4FEB2DD6-4182-4F64-8740-22542F03B7F2}" type="presParOf" srcId="{9641C135-7D40-4C74-9632-11E52869C627}" destId="{5D7AA75F-6618-48A0-9283-403281E2AF30}" srcOrd="0" destOrd="0" presId="urn:microsoft.com/office/officeart/2005/8/layout/pList1"/>
    <dgm:cxn modelId="{432709D5-F3F5-4F5C-8DF8-836915EE9E75}" type="presParOf" srcId="{9641C135-7D40-4C74-9632-11E52869C627}" destId="{90FF70EB-5DA4-4D18-9E07-D4C28D4FE5F5}" srcOrd="1" destOrd="0" presId="urn:microsoft.com/office/officeart/2005/8/layout/pList1"/>
    <dgm:cxn modelId="{63942584-2E9F-4EC1-A098-D20A183A17BB}" type="presParOf" srcId="{77495E9A-1A70-4627-9AA4-DF1FA758D3FE}" destId="{CD81A766-C01E-448F-93A8-627565F55436}" srcOrd="1" destOrd="0" presId="urn:microsoft.com/office/officeart/2005/8/layout/pList1"/>
    <dgm:cxn modelId="{C2C635E6-6ABC-4967-B48B-89E35AC6FB46}" type="presParOf" srcId="{77495E9A-1A70-4627-9AA4-DF1FA758D3FE}" destId="{149D8AEC-85D1-4CDC-A387-DB14BDFBE218}" srcOrd="2" destOrd="0" presId="urn:microsoft.com/office/officeart/2005/8/layout/pList1"/>
    <dgm:cxn modelId="{5F456ED6-0FC4-4713-91EA-6A8379027949}" type="presParOf" srcId="{149D8AEC-85D1-4CDC-A387-DB14BDFBE218}" destId="{945162A1-97EC-4998-9F06-8AACEF832BAA}" srcOrd="0" destOrd="0" presId="urn:microsoft.com/office/officeart/2005/8/layout/pList1"/>
    <dgm:cxn modelId="{A7685823-85A4-4E04-B3F6-A2FD2C98A782}" type="presParOf" srcId="{149D8AEC-85D1-4CDC-A387-DB14BDFBE218}" destId="{96072F70-5A38-40F5-9B9E-532693B08239}" srcOrd="1" destOrd="0" presId="urn:microsoft.com/office/officeart/2005/8/layout/pList1"/>
    <dgm:cxn modelId="{8F996DD0-BC71-4672-9CD2-AD7FD90DD559}" type="presParOf" srcId="{77495E9A-1A70-4627-9AA4-DF1FA758D3FE}" destId="{14FAA8AD-B9DD-44DC-B1A2-2081080358F9}" srcOrd="3" destOrd="0" presId="urn:microsoft.com/office/officeart/2005/8/layout/pList1"/>
    <dgm:cxn modelId="{9B602FCB-3297-487C-A732-98906FF2145C}" type="presParOf" srcId="{77495E9A-1A70-4627-9AA4-DF1FA758D3FE}" destId="{2465BBC4-6A3E-47B4-B765-4F5A5FE66D82}" srcOrd="4" destOrd="0" presId="urn:microsoft.com/office/officeart/2005/8/layout/pList1"/>
    <dgm:cxn modelId="{FE1C4678-F631-41A2-B48B-3C38E6E211F4}" type="presParOf" srcId="{2465BBC4-6A3E-47B4-B765-4F5A5FE66D82}" destId="{C0A9A7F7-2247-4EF7-83ED-5469804672B3}" srcOrd="0" destOrd="0" presId="urn:microsoft.com/office/officeart/2005/8/layout/pList1"/>
    <dgm:cxn modelId="{0B0FAFA9-82B8-4397-AA85-945C75CEF31D}" type="presParOf" srcId="{2465BBC4-6A3E-47B4-B765-4F5A5FE66D82}" destId="{699A992E-026F-4EE6-A2D1-5AB3F3C0CBD8}" srcOrd="1" destOrd="0" presId="urn:microsoft.com/office/officeart/2005/8/layout/pList1"/>
    <dgm:cxn modelId="{F923B584-8226-459E-A6CA-5F6965A8A5D7}" type="presParOf" srcId="{77495E9A-1A70-4627-9AA4-DF1FA758D3FE}" destId="{40556C7F-135C-419B-9A3C-871249FD5CED}" srcOrd="5" destOrd="0" presId="urn:microsoft.com/office/officeart/2005/8/layout/pList1"/>
    <dgm:cxn modelId="{1EFF046C-AC73-44A2-88CD-1BBEB866E421}" type="presParOf" srcId="{77495E9A-1A70-4627-9AA4-DF1FA758D3FE}" destId="{45372E82-94A2-4627-A2A2-AD56CEDE3D35}" srcOrd="6" destOrd="0" presId="urn:microsoft.com/office/officeart/2005/8/layout/pList1"/>
    <dgm:cxn modelId="{2EE63D50-CD2D-42B2-B054-5199836D1FDB}" type="presParOf" srcId="{45372E82-94A2-4627-A2A2-AD56CEDE3D35}" destId="{7D8F0A3D-7CF1-482A-A25C-BA221B1264DA}" srcOrd="0" destOrd="0" presId="urn:microsoft.com/office/officeart/2005/8/layout/pList1"/>
    <dgm:cxn modelId="{ECF2F5CA-4C8C-4D28-9703-3DB6F6AC60A5}" type="presParOf" srcId="{45372E82-94A2-4627-A2A2-AD56CEDE3D35}" destId="{A59121D8-A490-400D-BFA9-F06694A27D5E}" srcOrd="1" destOrd="0" presId="urn:microsoft.com/office/officeart/2005/8/layout/pList1"/>
    <dgm:cxn modelId="{0A90EBB2-8FAF-43CA-BB14-9BC89752976F}" type="presParOf" srcId="{77495E9A-1A70-4627-9AA4-DF1FA758D3FE}" destId="{CA209766-9AA2-43A9-B4FC-49B1EED016AB}" srcOrd="7" destOrd="0" presId="urn:microsoft.com/office/officeart/2005/8/layout/pList1"/>
    <dgm:cxn modelId="{B12DB9A2-6415-49DC-BEF8-CC0DF66D24F8}" type="presParOf" srcId="{77495E9A-1A70-4627-9AA4-DF1FA758D3FE}" destId="{F91463AB-007C-4064-9A8B-23230B0D0D5E}" srcOrd="8" destOrd="0" presId="urn:microsoft.com/office/officeart/2005/8/layout/pList1"/>
    <dgm:cxn modelId="{42C4D4E5-3938-4D16-A8EC-419DA678368B}" type="presParOf" srcId="{F91463AB-007C-4064-9A8B-23230B0D0D5E}" destId="{15552F13-9EC6-4EF2-A9A0-5A8FABA18D3D}" srcOrd="0" destOrd="0" presId="urn:microsoft.com/office/officeart/2005/8/layout/pList1"/>
    <dgm:cxn modelId="{D3E5763A-CCF6-4A03-B1F3-4EF76C0AD802}" type="presParOf" srcId="{F91463AB-007C-4064-9A8B-23230B0D0D5E}" destId="{E689752A-E720-4A3A-8A1C-C48E6C242140}" srcOrd="1" destOrd="0" presId="urn:microsoft.com/office/officeart/2005/8/layout/pList1"/>
    <dgm:cxn modelId="{3F3A81B5-0885-4C65-ACAC-B21123CB573B}" type="presParOf" srcId="{77495E9A-1A70-4627-9AA4-DF1FA758D3FE}" destId="{4ADC6343-C739-4A51-B316-1E50CCE619E3}" srcOrd="9" destOrd="0" presId="urn:microsoft.com/office/officeart/2005/8/layout/pList1"/>
    <dgm:cxn modelId="{9C3B6FB1-EEE9-49DF-B263-B2795A027ACA}" type="presParOf" srcId="{77495E9A-1A70-4627-9AA4-DF1FA758D3FE}" destId="{3D9D8573-6779-42E0-A76F-3C273302E172}" srcOrd="10" destOrd="0" presId="urn:microsoft.com/office/officeart/2005/8/layout/pList1"/>
    <dgm:cxn modelId="{B399F370-93B1-4DC7-AB47-113709764DF9}" type="presParOf" srcId="{3D9D8573-6779-42E0-A76F-3C273302E172}" destId="{85C47338-CFEB-40DA-89ED-84F659280E48}" srcOrd="0" destOrd="0" presId="urn:microsoft.com/office/officeart/2005/8/layout/pList1"/>
    <dgm:cxn modelId="{13038AAF-1B6F-4083-8B03-A11F344E175F}" type="presParOf" srcId="{3D9D8573-6779-42E0-A76F-3C273302E172}" destId="{8B33551F-42AA-4D85-90C7-FCB501ECC785}" srcOrd="1" destOrd="0" presId="urn:microsoft.com/office/officeart/2005/8/layout/pList1"/>
    <dgm:cxn modelId="{5AF41593-8F45-4B79-A03C-15708B9FE806}" type="presParOf" srcId="{77495E9A-1A70-4627-9AA4-DF1FA758D3FE}" destId="{7CEE6C17-0B2B-4A79-BDE4-BBE3EB33EB57}" srcOrd="11" destOrd="0" presId="urn:microsoft.com/office/officeart/2005/8/layout/pList1"/>
    <dgm:cxn modelId="{9162DA44-3B90-4717-8252-E02C287192CD}" type="presParOf" srcId="{77495E9A-1A70-4627-9AA4-DF1FA758D3FE}" destId="{75F73F6F-D28B-416D-9FD4-BE10908C8F5A}" srcOrd="12" destOrd="0" presId="urn:microsoft.com/office/officeart/2005/8/layout/pList1"/>
    <dgm:cxn modelId="{5222C026-7ACF-4B6F-A21D-3220E05882FD}" type="presParOf" srcId="{75F73F6F-D28B-416D-9FD4-BE10908C8F5A}" destId="{967641D2-D339-4DF4-A67F-82B505939A88}" srcOrd="0" destOrd="0" presId="urn:microsoft.com/office/officeart/2005/8/layout/pList1"/>
    <dgm:cxn modelId="{19350010-7AD0-430C-8969-636FD054D642}" type="presParOf" srcId="{75F73F6F-D28B-416D-9FD4-BE10908C8F5A}" destId="{9CA63151-3523-4809-B237-BEC0834C1BE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0D796-516F-42F5-ADD1-906881611251}">
      <dsp:nvSpPr>
        <dsp:cNvPr id="0" name=""/>
        <dsp:cNvSpPr/>
      </dsp:nvSpPr>
      <dsp:spPr>
        <a:xfrm>
          <a:off x="298162" y="35662"/>
          <a:ext cx="2370301" cy="1751643"/>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50800" dist="38100" dir="18900000" algn="b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57D4BF9-16CA-4BA4-ACF5-1991F43E6F34}">
      <dsp:nvSpPr>
        <dsp:cNvPr id="0" name=""/>
        <dsp:cNvSpPr/>
      </dsp:nvSpPr>
      <dsp:spPr>
        <a:xfrm>
          <a:off x="164068" y="1404491"/>
          <a:ext cx="3268888" cy="621262"/>
        </a:xfrm>
        <a:prstGeom prst="flowChartPunchedCard">
          <a:avLst/>
        </a:prstGeom>
        <a:solidFill>
          <a:schemeClr val="accent3">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1" kern="1200" dirty="0">
              <a:effectLst>
                <a:outerShdw blurRad="38100" dist="38100" dir="2700000" algn="tl">
                  <a:srgbClr val="000000">
                    <a:alpha val="43137"/>
                  </a:srgbClr>
                </a:outerShdw>
              </a:effectLst>
            </a:rPr>
            <a:t>They were separated from their family</a:t>
          </a:r>
          <a:endParaRPr lang="es-ES" sz="2000" b="1" kern="1200" dirty="0">
            <a:effectLst>
              <a:outerShdw blurRad="38100" dist="38100" dir="2700000" algn="tl">
                <a:srgbClr val="000000">
                  <a:alpha val="43137"/>
                </a:srgbClr>
              </a:outerShdw>
            </a:effectLst>
          </a:endParaRPr>
        </a:p>
      </dsp:txBody>
      <dsp:txXfrm>
        <a:off x="164068" y="1528743"/>
        <a:ext cx="3268888" cy="497010"/>
      </dsp:txXfrm>
    </dsp:sp>
    <dsp:sp modelId="{58301342-637F-4D38-B2B0-3A742CCE3EE8}">
      <dsp:nvSpPr>
        <dsp:cNvPr id="0" name=""/>
        <dsp:cNvSpPr/>
      </dsp:nvSpPr>
      <dsp:spPr>
        <a:xfrm>
          <a:off x="3888517" y="35662"/>
          <a:ext cx="2370301" cy="1751643"/>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50800" dist="38100" dir="18900000" algn="b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84C82849-ADDA-4B62-A4A4-87F68296BC1E}">
      <dsp:nvSpPr>
        <dsp:cNvPr id="0" name=""/>
        <dsp:cNvSpPr/>
      </dsp:nvSpPr>
      <dsp:spPr>
        <a:xfrm>
          <a:off x="3754423" y="1404491"/>
          <a:ext cx="3268888" cy="621262"/>
        </a:xfrm>
        <a:prstGeom prst="flowChartPunchedCard">
          <a:avLst/>
        </a:prstGeom>
        <a:solidFill>
          <a:schemeClr val="accent5">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1" kern="1200" dirty="0">
              <a:effectLst>
                <a:outerShdw blurRad="38100" dist="38100" dir="2700000" algn="tl">
                  <a:srgbClr val="000000">
                    <a:alpha val="43137"/>
                  </a:srgbClr>
                </a:outerShdw>
              </a:effectLst>
            </a:rPr>
            <a:t>They were named after Babylonian gods</a:t>
          </a:r>
          <a:endParaRPr lang="es-ES" sz="2000" b="1" kern="1200" dirty="0">
            <a:effectLst>
              <a:outerShdw blurRad="38100" dist="38100" dir="2700000" algn="tl">
                <a:srgbClr val="000000">
                  <a:alpha val="43137"/>
                </a:srgbClr>
              </a:outerShdw>
            </a:effectLst>
          </a:endParaRPr>
        </a:p>
      </dsp:txBody>
      <dsp:txXfrm>
        <a:off x="3754423" y="1528743"/>
        <a:ext cx="3268888" cy="497010"/>
      </dsp:txXfrm>
    </dsp:sp>
    <dsp:sp modelId="{77D562CC-FF57-4F24-9D0C-19F4845FD818}">
      <dsp:nvSpPr>
        <dsp:cNvPr id="0" name=""/>
        <dsp:cNvSpPr/>
      </dsp:nvSpPr>
      <dsp:spPr>
        <a:xfrm>
          <a:off x="298162" y="2277914"/>
          <a:ext cx="2370301" cy="1751643"/>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0800" dist="38100" dir="18900000" algn="b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342A641-4C4D-42BC-A1C1-CA47BE552701}">
      <dsp:nvSpPr>
        <dsp:cNvPr id="0" name=""/>
        <dsp:cNvSpPr/>
      </dsp:nvSpPr>
      <dsp:spPr>
        <a:xfrm>
          <a:off x="164068" y="3646743"/>
          <a:ext cx="3268888" cy="621262"/>
        </a:xfrm>
        <a:prstGeom prst="flowChartPunchedCard">
          <a:avLst/>
        </a:prstGeom>
        <a:solidFill>
          <a:schemeClr val="accent6">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1" kern="1200" dirty="0">
              <a:effectLst>
                <a:outerShdw blurRad="38100" dist="38100" dir="2700000" algn="tl">
                  <a:srgbClr val="000000">
                    <a:alpha val="43137"/>
                  </a:srgbClr>
                </a:outerShdw>
              </a:effectLst>
            </a:rPr>
            <a:t>They were educated in the culture and laws of Babylon</a:t>
          </a:r>
          <a:endParaRPr lang="es-ES" sz="2000" b="1" kern="1200" dirty="0">
            <a:effectLst>
              <a:outerShdw blurRad="38100" dist="38100" dir="2700000" algn="tl">
                <a:srgbClr val="000000">
                  <a:alpha val="43137"/>
                </a:srgbClr>
              </a:outerShdw>
            </a:effectLst>
          </a:endParaRPr>
        </a:p>
      </dsp:txBody>
      <dsp:txXfrm>
        <a:off x="164068" y="3770995"/>
        <a:ext cx="3268888" cy="497010"/>
      </dsp:txXfrm>
    </dsp:sp>
    <dsp:sp modelId="{5CFB6536-C15C-4B36-8184-2C9D9F93B413}">
      <dsp:nvSpPr>
        <dsp:cNvPr id="0" name=""/>
        <dsp:cNvSpPr/>
      </dsp:nvSpPr>
      <dsp:spPr>
        <a:xfrm>
          <a:off x="3888517" y="2277914"/>
          <a:ext cx="2370301" cy="1751643"/>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0800" dist="38100" dir="18900000" algn="b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7E8A736-2F34-45EA-BED7-1DE3B87F9A5D}">
      <dsp:nvSpPr>
        <dsp:cNvPr id="0" name=""/>
        <dsp:cNvSpPr/>
      </dsp:nvSpPr>
      <dsp:spPr>
        <a:xfrm>
          <a:off x="3754423" y="3646743"/>
          <a:ext cx="3268888" cy="621262"/>
        </a:xfrm>
        <a:prstGeom prst="flowChartPunchedCard">
          <a:avLst/>
        </a:prstGeom>
        <a:solidFill>
          <a:schemeClr val="accent1">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s-ES" sz="2000" b="1" kern="1200" dirty="0">
              <a:effectLst>
                <a:outerShdw blurRad="38100" dist="38100" dir="2700000" algn="tl">
                  <a:srgbClr val="000000">
                    <a:alpha val="43137"/>
                  </a:srgbClr>
                </a:outerShdw>
              </a:effectLst>
            </a:rPr>
            <a:t>Their diet was changed</a:t>
          </a:r>
        </a:p>
      </dsp:txBody>
      <dsp:txXfrm>
        <a:off x="3754423" y="3770995"/>
        <a:ext cx="3268888" cy="497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0311-AF41-4641-B0A9-027C66D810CA}">
      <dsp:nvSpPr>
        <dsp:cNvPr id="0" name=""/>
        <dsp:cNvSpPr/>
      </dsp:nvSpPr>
      <dsp:spPr>
        <a:xfrm>
          <a:off x="556" y="0"/>
          <a:ext cx="2896487" cy="1819999"/>
        </a:xfrm>
        <a:prstGeom prst="roundRect">
          <a:avLst>
            <a:gd name="adj" fmla="val 10000"/>
          </a:avLst>
        </a:prstGeom>
        <a:solidFill>
          <a:schemeClr val="accent2">
            <a:tint val="4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ctr" defTabSz="1066800">
            <a:lnSpc>
              <a:spcPct val="90000"/>
            </a:lnSpc>
            <a:spcBef>
              <a:spcPct val="0"/>
            </a:spcBef>
            <a:spcAft>
              <a:spcPct val="35000"/>
            </a:spcAft>
            <a:buNone/>
          </a:pPr>
          <a:r>
            <a:rPr lang="es-ES" sz="2400" b="1" u="none" kern="1200" dirty="0">
              <a:solidFill>
                <a:srgbClr val="7030A0"/>
              </a:solidFill>
            </a:rPr>
            <a:t>He </a:t>
          </a:r>
          <a:r>
            <a:rPr lang="es-ES" sz="2400" b="1" u="none" kern="1200" dirty="0" err="1">
              <a:solidFill>
                <a:srgbClr val="7030A0"/>
              </a:solidFill>
            </a:rPr>
            <a:t>didn't</a:t>
          </a:r>
          <a:r>
            <a:rPr lang="es-ES" sz="2400" b="1" u="none" kern="1200" dirty="0">
              <a:solidFill>
                <a:srgbClr val="7030A0"/>
              </a:solidFill>
            </a:rPr>
            <a:t> </a:t>
          </a:r>
          <a:r>
            <a:rPr lang="es-ES" sz="2400" b="1" u="none" kern="1200" dirty="0" err="1">
              <a:solidFill>
                <a:srgbClr val="7030A0"/>
              </a:solidFill>
            </a:rPr>
            <a:t>kneel</a:t>
          </a:r>
          <a:endParaRPr lang="es-ES" sz="2400" u="none" kern="1200" dirty="0">
            <a:solidFill>
              <a:srgbClr val="7030A0"/>
            </a:solidFill>
          </a:endParaRPr>
        </a:p>
      </dsp:txBody>
      <dsp:txXfrm>
        <a:off x="556" y="0"/>
        <a:ext cx="2896487" cy="545999"/>
      </dsp:txXfrm>
    </dsp:sp>
    <dsp:sp modelId="{AA788257-E8EF-43B4-BB3B-E85CEABA799A}">
      <dsp:nvSpPr>
        <dsp:cNvPr id="0" name=""/>
        <dsp:cNvSpPr/>
      </dsp:nvSpPr>
      <dsp:spPr>
        <a:xfrm>
          <a:off x="138707" y="546011"/>
          <a:ext cx="2620186" cy="118297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u="none" kern="1200" dirty="0">
              <a:effectLst>
                <a:outerShdw blurRad="38100" dist="38100" dir="2700000" algn="tl">
                  <a:srgbClr val="000000">
                    <a:alpha val="43137"/>
                  </a:srgbClr>
                </a:outerShdw>
              </a:effectLst>
            </a:rPr>
            <a:t>Because doing so was an act of worship, and only God should be worshiped</a:t>
          </a:r>
          <a:r>
            <a:rPr lang="es-ES" sz="2000" b="1" u="none" kern="1200" dirty="0">
              <a:effectLst>
                <a:outerShdw blurRad="38100" dist="38100" dir="2700000" algn="tl">
                  <a:srgbClr val="000000">
                    <a:alpha val="43137"/>
                  </a:srgbClr>
                </a:outerShdw>
              </a:effectLst>
            </a:rPr>
            <a:t>.</a:t>
          </a:r>
          <a:endParaRPr lang="es-ES" sz="2000" u="none" kern="1200" dirty="0">
            <a:effectLst>
              <a:outerShdw blurRad="38100" dist="38100" dir="2700000" algn="tl">
                <a:srgbClr val="000000">
                  <a:alpha val="43137"/>
                </a:srgbClr>
              </a:outerShdw>
            </a:effectLst>
          </a:endParaRPr>
        </a:p>
      </dsp:txBody>
      <dsp:txXfrm>
        <a:off x="173355" y="580659"/>
        <a:ext cx="2550890" cy="1113679"/>
      </dsp:txXfrm>
    </dsp:sp>
    <dsp:sp modelId="{C47177B3-2F09-400A-A3F8-45916A0BD6CA}">
      <dsp:nvSpPr>
        <dsp:cNvPr id="0" name=""/>
        <dsp:cNvSpPr/>
      </dsp:nvSpPr>
      <dsp:spPr>
        <a:xfrm>
          <a:off x="3114280" y="0"/>
          <a:ext cx="3930302" cy="1819999"/>
        </a:xfrm>
        <a:prstGeom prst="roundRect">
          <a:avLst>
            <a:gd name="adj" fmla="val 10000"/>
          </a:avLst>
        </a:prstGeom>
        <a:solidFill>
          <a:schemeClr val="accent3">
            <a:lumMod val="40000"/>
            <a:lumOff val="6000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ctr" defTabSz="1066800">
            <a:lnSpc>
              <a:spcPct val="90000"/>
            </a:lnSpc>
            <a:spcBef>
              <a:spcPct val="0"/>
            </a:spcBef>
            <a:spcAft>
              <a:spcPct val="35000"/>
            </a:spcAft>
            <a:buNone/>
          </a:pPr>
          <a:r>
            <a:rPr lang="en-US" sz="2400" b="1" u="none" kern="1200" dirty="0">
              <a:solidFill>
                <a:srgbClr val="C00000"/>
              </a:solidFill>
            </a:rPr>
            <a:t>He did not humiliate himself</a:t>
          </a:r>
          <a:endParaRPr lang="es-ES" sz="2400" u="none" kern="1200" dirty="0">
            <a:solidFill>
              <a:srgbClr val="C00000"/>
            </a:solidFill>
          </a:endParaRPr>
        </a:p>
      </dsp:txBody>
      <dsp:txXfrm>
        <a:off x="3114280" y="0"/>
        <a:ext cx="3930302" cy="545999"/>
      </dsp:txXfrm>
    </dsp:sp>
    <dsp:sp modelId="{29C5CAB2-ABE5-4237-AE15-0DD2A685A8CF}">
      <dsp:nvSpPr>
        <dsp:cNvPr id="0" name=""/>
        <dsp:cNvSpPr/>
      </dsp:nvSpPr>
      <dsp:spPr>
        <a:xfrm>
          <a:off x="3192219" y="546479"/>
          <a:ext cx="3774424" cy="118203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tabLst/>
          </a:pPr>
          <a:r>
            <a:rPr lang="en-US" sz="2000" b="1" u="none" kern="1200" dirty="0">
              <a:effectLst>
                <a:outerShdw blurRad="38100" dist="38100" dir="2700000" algn="tl">
                  <a:srgbClr val="000000">
                    <a:alpha val="43137"/>
                  </a:srgbClr>
                </a:outerShdw>
              </a:effectLst>
            </a:rPr>
            <a:t>Because the Amalekites had been cursed by God (Ex. 17:14, 16), and honoring the Amalekite Haman meant dishonoring God</a:t>
          </a:r>
          <a:r>
            <a:rPr lang="es-ES" sz="2000" b="1" u="none" kern="1200" dirty="0">
              <a:effectLst>
                <a:outerShdw blurRad="38100" dist="38100" dir="2700000" algn="tl">
                  <a:srgbClr val="000000">
                    <a:alpha val="43137"/>
                  </a:srgbClr>
                </a:outerShdw>
              </a:effectLst>
            </a:rPr>
            <a:t>.</a:t>
          </a:r>
          <a:endParaRPr lang="es-ES" sz="2000" u="none" kern="1200" dirty="0">
            <a:effectLst>
              <a:outerShdw blurRad="38100" dist="38100" dir="2700000" algn="tl">
                <a:srgbClr val="000000">
                  <a:alpha val="43137"/>
                </a:srgbClr>
              </a:outerShdw>
            </a:effectLst>
          </a:endParaRPr>
        </a:p>
      </dsp:txBody>
      <dsp:txXfrm>
        <a:off x="3226840" y="581100"/>
        <a:ext cx="3705182" cy="11127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AA75F-6618-48A0-9283-403281E2AF30}">
      <dsp:nvSpPr>
        <dsp:cNvPr id="0" name=""/>
        <dsp:cNvSpPr/>
      </dsp:nvSpPr>
      <dsp:spPr>
        <a:xfrm>
          <a:off x="520494" y="2501"/>
          <a:ext cx="1770901" cy="1220151"/>
        </a:xfrm>
        <a:prstGeom prst="round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r="358"/>
          </a:stretch>
        </a:blipFill>
        <a:ln w="66675">
          <a:solidFill>
            <a:schemeClr val="bg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0FF70EB-5DA4-4D18-9E07-D4C28D4FE5F5}">
      <dsp:nvSpPr>
        <dsp:cNvPr id="0" name=""/>
        <dsp:cNvSpPr/>
      </dsp:nvSpPr>
      <dsp:spPr>
        <a:xfrm>
          <a:off x="62166" y="1222652"/>
          <a:ext cx="2687555" cy="65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He gave courage to Esther </a:t>
          </a:r>
          <a:r>
            <a:rPr lang="es-ES" sz="2000" b="1" kern="1200" dirty="0"/>
            <a:t>(Est. 4:16)</a:t>
          </a:r>
          <a:endParaRPr lang="es-ES" sz="2000" kern="1200" dirty="0"/>
        </a:p>
      </dsp:txBody>
      <dsp:txXfrm>
        <a:off x="62166" y="1222652"/>
        <a:ext cx="2687555" cy="657004"/>
      </dsp:txXfrm>
    </dsp:sp>
    <dsp:sp modelId="{945162A1-97EC-4998-9F06-8AACEF832BAA}">
      <dsp:nvSpPr>
        <dsp:cNvPr id="0" name=""/>
        <dsp:cNvSpPr/>
      </dsp:nvSpPr>
      <dsp:spPr>
        <a:xfrm>
          <a:off x="3385214" y="2501"/>
          <a:ext cx="1770901" cy="1220151"/>
        </a:xfrm>
        <a:prstGeom prst="roundRect">
          <a:avLst/>
        </a:prstGeom>
        <a:blipFill dpi="0" rotWithShape="1">
          <a:blip xmlns:r="http://schemas.openxmlformats.org/officeDocument/2006/relationships"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w="66675">
          <a:solidFill>
            <a:srgbClr val="C0000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6072F70-5A38-40F5-9B9E-532693B08239}">
      <dsp:nvSpPr>
        <dsp:cNvPr id="0" name=""/>
        <dsp:cNvSpPr/>
      </dsp:nvSpPr>
      <dsp:spPr>
        <a:xfrm>
          <a:off x="2926887" y="1222652"/>
          <a:ext cx="2687555" cy="65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It moved the heart of Ahasuerus </a:t>
          </a:r>
          <a:r>
            <a:rPr lang="es-ES" sz="2000" b="1" kern="1200" dirty="0"/>
            <a:t>(Est. 5:2)</a:t>
          </a:r>
          <a:endParaRPr lang="es-ES" sz="2000" kern="1200" dirty="0"/>
        </a:p>
      </dsp:txBody>
      <dsp:txXfrm>
        <a:off x="2926887" y="1222652"/>
        <a:ext cx="2687555" cy="657004"/>
      </dsp:txXfrm>
    </dsp:sp>
    <dsp:sp modelId="{C0A9A7F7-2247-4EF7-83ED-5469804672B3}">
      <dsp:nvSpPr>
        <dsp:cNvPr id="0" name=""/>
        <dsp:cNvSpPr/>
      </dsp:nvSpPr>
      <dsp:spPr>
        <a:xfrm>
          <a:off x="6249934" y="2501"/>
          <a:ext cx="1770901" cy="1220151"/>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66675">
          <a:solidFill>
            <a:schemeClr val="accent6">
              <a:lumMod val="60000"/>
              <a:lumOff val="40000"/>
            </a:schemeClr>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9A992E-026F-4EE6-A2D1-5AB3F3C0CBD8}">
      <dsp:nvSpPr>
        <dsp:cNvPr id="0" name=""/>
        <dsp:cNvSpPr/>
      </dsp:nvSpPr>
      <dsp:spPr>
        <a:xfrm>
          <a:off x="5791607" y="1222652"/>
          <a:ext cx="2687555" cy="65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He inspired Esther with a plan </a:t>
          </a:r>
          <a:r>
            <a:rPr lang="es-ES" sz="2000" b="1" kern="1200" dirty="0"/>
            <a:t>(</a:t>
          </a:r>
          <a:r>
            <a:rPr lang="es-ES" sz="1800" b="1" kern="1200" dirty="0"/>
            <a:t>Est. 5:4, 8)</a:t>
          </a:r>
          <a:endParaRPr lang="es-ES" sz="2000" kern="1200" dirty="0"/>
        </a:p>
      </dsp:txBody>
      <dsp:txXfrm>
        <a:off x="5791607" y="1222652"/>
        <a:ext cx="2687555" cy="657004"/>
      </dsp:txXfrm>
    </dsp:sp>
    <dsp:sp modelId="{7D8F0A3D-7CF1-482A-A25C-BA221B1264DA}">
      <dsp:nvSpPr>
        <dsp:cNvPr id="0" name=""/>
        <dsp:cNvSpPr/>
      </dsp:nvSpPr>
      <dsp:spPr>
        <a:xfrm>
          <a:off x="9359712" y="2501"/>
          <a:ext cx="1770901" cy="1220151"/>
        </a:xfrm>
        <a:prstGeom prst="roundRect">
          <a:avLst/>
        </a:prstGeom>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66675">
          <a:solidFill>
            <a:schemeClr val="accent4">
              <a:lumMod val="50000"/>
            </a:schemeClr>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59121D8-A490-400D-BFA9-F06694A27D5E}">
      <dsp:nvSpPr>
        <dsp:cNvPr id="0" name=""/>
        <dsp:cNvSpPr/>
      </dsp:nvSpPr>
      <dsp:spPr>
        <a:xfrm>
          <a:off x="8656328" y="1222652"/>
          <a:ext cx="3177670" cy="65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He made Ahasuerus honor Mordecai </a:t>
          </a:r>
          <a:r>
            <a:rPr lang="es-ES" sz="2000" b="1" kern="1200" dirty="0"/>
            <a:t> (Est. 6:1-3, 11)</a:t>
          </a:r>
          <a:endParaRPr lang="es-ES" sz="2000" kern="1200" dirty="0"/>
        </a:p>
      </dsp:txBody>
      <dsp:txXfrm>
        <a:off x="8656328" y="1222652"/>
        <a:ext cx="3177670" cy="657004"/>
      </dsp:txXfrm>
    </dsp:sp>
    <dsp:sp modelId="{15552F13-9EC6-4EF2-A9A0-5A8FABA18D3D}">
      <dsp:nvSpPr>
        <dsp:cNvPr id="0" name=""/>
        <dsp:cNvSpPr/>
      </dsp:nvSpPr>
      <dsp:spPr>
        <a:xfrm>
          <a:off x="1382801" y="2056747"/>
          <a:ext cx="1770901" cy="1220151"/>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66675">
          <a:solidFill>
            <a:schemeClr val="accent5">
              <a:lumMod val="40000"/>
              <a:lumOff val="60000"/>
            </a:schemeClr>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89752A-E720-4A3A-8A1C-C48E6C242140}">
      <dsp:nvSpPr>
        <dsp:cNvPr id="0" name=""/>
        <dsp:cNvSpPr/>
      </dsp:nvSpPr>
      <dsp:spPr>
        <a:xfrm>
          <a:off x="516918" y="3276898"/>
          <a:ext cx="3502666" cy="65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He put the precise words in Esther's mouth </a:t>
          </a:r>
          <a:r>
            <a:rPr lang="es-ES" sz="2000" b="1" kern="1200" dirty="0"/>
            <a:t>(Est. 7:3-6)</a:t>
          </a:r>
          <a:endParaRPr lang="es-ES" sz="2000" kern="1200" dirty="0"/>
        </a:p>
      </dsp:txBody>
      <dsp:txXfrm>
        <a:off x="516918" y="3276898"/>
        <a:ext cx="3502666" cy="657004"/>
      </dsp:txXfrm>
    </dsp:sp>
    <dsp:sp modelId="{85C47338-CFEB-40DA-89ED-84F659280E48}">
      <dsp:nvSpPr>
        <dsp:cNvPr id="0" name=""/>
        <dsp:cNvSpPr/>
      </dsp:nvSpPr>
      <dsp:spPr>
        <a:xfrm>
          <a:off x="5062632" y="2056747"/>
          <a:ext cx="1770901" cy="1220151"/>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66675">
          <a:solidFill>
            <a:schemeClr val="accent1">
              <a:lumMod val="75000"/>
            </a:schemeClr>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B33551F-42AA-4D85-90C7-FCB501ECC785}">
      <dsp:nvSpPr>
        <dsp:cNvPr id="0" name=""/>
        <dsp:cNvSpPr/>
      </dsp:nvSpPr>
      <dsp:spPr>
        <a:xfrm>
          <a:off x="4196749" y="3276898"/>
          <a:ext cx="3502666" cy="65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He allowed Haman to show all his perfidy</a:t>
          </a:r>
          <a:r>
            <a:rPr lang="es-ES" sz="2000" b="1" kern="1200" dirty="0"/>
            <a:t> (Est. 7:7-8)</a:t>
          </a:r>
          <a:endParaRPr lang="es-ES" sz="2000" kern="1200" dirty="0"/>
        </a:p>
      </dsp:txBody>
      <dsp:txXfrm>
        <a:off x="4196749" y="3276898"/>
        <a:ext cx="3502666" cy="657004"/>
      </dsp:txXfrm>
    </dsp:sp>
    <dsp:sp modelId="{967641D2-D339-4DF4-A67F-82B505939A88}">
      <dsp:nvSpPr>
        <dsp:cNvPr id="0" name=""/>
        <dsp:cNvSpPr/>
      </dsp:nvSpPr>
      <dsp:spPr>
        <a:xfrm>
          <a:off x="8742463" y="2056747"/>
          <a:ext cx="1770901" cy="1220151"/>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66675">
          <a:solidFill>
            <a:srgbClr val="FF858C"/>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CA63151-3523-4809-B237-BEC0834C1BE3}">
      <dsp:nvSpPr>
        <dsp:cNvPr id="0" name=""/>
        <dsp:cNvSpPr/>
      </dsp:nvSpPr>
      <dsp:spPr>
        <a:xfrm>
          <a:off x="7876580" y="3276898"/>
          <a:ext cx="3502666" cy="65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Ahasuerus's attitude towards the Jews changed </a:t>
          </a:r>
          <a:r>
            <a:rPr lang="es-ES" sz="2000" b="1" kern="1200" dirty="0"/>
            <a:t>(Est. 8:7-8)</a:t>
          </a:r>
          <a:endParaRPr lang="es-ES" sz="2000" kern="1200" dirty="0"/>
        </a:p>
      </dsp:txBody>
      <dsp:txXfrm>
        <a:off x="7876580" y="3276898"/>
        <a:ext cx="3502666" cy="65700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C4C10C-B125-867C-2ED3-A8DABC9D26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EA34E75-B9F1-9639-15A1-737207527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83A60A-6BC3-FE2D-1457-6FEEEAD13DB1}"/>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5" name="Marcador de pie de página 4">
            <a:extLst>
              <a:ext uri="{FF2B5EF4-FFF2-40B4-BE49-F238E27FC236}">
                <a16:creationId xmlns:a16="http://schemas.microsoft.com/office/drawing/2014/main" id="{928B5154-850A-1EA6-0E04-FAD6E1FCF0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EDD872-FF15-7888-5C01-1C01B8EFB4FF}"/>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408164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28025F-8C18-A921-F77F-CBE28C95321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2C1195-BBE3-D68F-D950-5FE40F54CFF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9A8855-DAE8-E53D-6A2C-B46849A72BBD}"/>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5" name="Marcador de pie de página 4">
            <a:extLst>
              <a:ext uri="{FF2B5EF4-FFF2-40B4-BE49-F238E27FC236}">
                <a16:creationId xmlns:a16="http://schemas.microsoft.com/office/drawing/2014/main" id="{DE182359-A49C-3395-9D8B-EFC306376A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5FEDDEF-A17C-D257-24F9-8ACE978301DA}"/>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93253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625F63-C3B8-C215-CF03-0DAA15EC4FF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FEA3B00-4B4C-EB65-2AEE-0FAA7CDF5CA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2AF5C2-991D-2362-CE59-AB2DDE4A6DE0}"/>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5" name="Marcador de pie de página 4">
            <a:extLst>
              <a:ext uri="{FF2B5EF4-FFF2-40B4-BE49-F238E27FC236}">
                <a16:creationId xmlns:a16="http://schemas.microsoft.com/office/drawing/2014/main" id="{062A61AD-5D59-E0BA-6104-81324EF262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8A016D-4278-75E8-07AD-167D4E3E557E}"/>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201017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11/12/2023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13870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11/12/2023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7684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11/12/2023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31969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11/12/2023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79945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11/12/2023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7333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11/12/2023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54918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11/12/2023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62012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11/12/2023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10620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FB7BDF-438E-092F-02E8-CA176365B9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81BDFF-351A-AC53-1A1E-E5AD67AFF3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6F59FE-AA19-5186-3C0A-945EAD6BA5DD}"/>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5" name="Marcador de pie de página 4">
            <a:extLst>
              <a:ext uri="{FF2B5EF4-FFF2-40B4-BE49-F238E27FC236}">
                <a16:creationId xmlns:a16="http://schemas.microsoft.com/office/drawing/2014/main" id="{F54CCD8A-7F9A-B354-AF6C-CAAE5BCE24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6AA8C2-1F4E-48FB-A577-CC268F21B98E}"/>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291537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11/12/2023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49284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11/12/2023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23027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11/12/2023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86797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22EE5-4416-ACE2-FB8C-997520226E2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025801-ED57-9392-DD5D-04015DE1AC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489355C-5275-2207-6C94-31A9FB1778B0}"/>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5" name="Marcador de pie de página 4">
            <a:extLst>
              <a:ext uri="{FF2B5EF4-FFF2-40B4-BE49-F238E27FC236}">
                <a16:creationId xmlns:a16="http://schemas.microsoft.com/office/drawing/2014/main" id="{1C9FF544-E09E-232C-4518-99841C7F8D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1DA6D6-3926-49F5-E493-B2FA691644BB}"/>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324943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8E04D-1899-DD3F-1B6D-5D9DE207E46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598CDC1-525B-3F4D-6EF8-2AD5C0C93D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C00C0A8-0BF1-8096-5773-364F59B2BC0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DA1C01-7A43-D7BA-B81A-065687476C40}"/>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6" name="Marcador de pie de página 5">
            <a:extLst>
              <a:ext uri="{FF2B5EF4-FFF2-40B4-BE49-F238E27FC236}">
                <a16:creationId xmlns:a16="http://schemas.microsoft.com/office/drawing/2014/main" id="{F5D2F094-0EEB-554B-68C9-AE54CB7871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7EE0D9-087B-6435-3351-1C91C60CF077}"/>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212913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5FBF7-BECA-2B14-9FEF-A9D081A7E02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A12997-DEBB-14ED-75C0-623677442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50ED1B-80DA-91DC-204F-9A3B648B0DF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5B94544-8660-1733-7911-711F65689E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17A24-BF29-ADEB-D767-C680298736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33B55DC-85B9-2C18-C6D8-DABF181F8FAE}"/>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8" name="Marcador de pie de página 7">
            <a:extLst>
              <a:ext uri="{FF2B5EF4-FFF2-40B4-BE49-F238E27FC236}">
                <a16:creationId xmlns:a16="http://schemas.microsoft.com/office/drawing/2014/main" id="{787FE40B-8E94-5AEB-5696-AB6E0A2E636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94BD08E-55A2-8028-3E8D-0BF76EC3236A}"/>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404403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5495D-9D9B-C924-418E-FDE9F3756F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7CCD6E1-7C4F-BE91-D79B-C1488CF23F91}"/>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4" name="Marcador de pie de página 3">
            <a:extLst>
              <a:ext uri="{FF2B5EF4-FFF2-40B4-BE49-F238E27FC236}">
                <a16:creationId xmlns:a16="http://schemas.microsoft.com/office/drawing/2014/main" id="{A93757B9-850B-BAAE-29A4-CE6B02884DB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EC9C238-6663-F7E5-E8BB-582E6364E077}"/>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180230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5C33CDD-3894-70DC-8723-605B15F18634}"/>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3" name="Marcador de pie de página 2">
            <a:extLst>
              <a:ext uri="{FF2B5EF4-FFF2-40B4-BE49-F238E27FC236}">
                <a16:creationId xmlns:a16="http://schemas.microsoft.com/office/drawing/2014/main" id="{D099D125-C91E-729A-2B97-6C4B6EDB64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D8ABA9-DA4F-87F3-B77A-70A7EE155FEF}"/>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277389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ABC2A1-6B21-7659-637E-AEBC43434D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B440EF-6449-0741-BE91-5124602658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799BDF-5EFA-D3E6-2064-6457D5BEE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940B1F-D041-D15F-1AB2-7870EC30D5A9}"/>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6" name="Marcador de pie de página 5">
            <a:extLst>
              <a:ext uri="{FF2B5EF4-FFF2-40B4-BE49-F238E27FC236}">
                <a16:creationId xmlns:a16="http://schemas.microsoft.com/office/drawing/2014/main" id="{B9514775-F230-5484-32E0-088C0290C52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408817-6E4F-7223-2CD9-9EB40E1A7B0B}"/>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227527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5D060-6C04-CFE9-B323-ECDC01C227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0DCB7BB-425F-D1AC-FBDC-BD39F7042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D95F058-E1B6-B471-82F9-2CFC10F7E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87EACA-E33E-E1BF-6322-F520DF3E075D}"/>
              </a:ext>
            </a:extLst>
          </p:cNvPr>
          <p:cNvSpPr>
            <a:spLocks noGrp="1"/>
          </p:cNvSpPr>
          <p:nvPr>
            <p:ph type="dt" sz="half" idx="10"/>
          </p:nvPr>
        </p:nvSpPr>
        <p:spPr/>
        <p:txBody>
          <a:bodyPr/>
          <a:lstStyle/>
          <a:p>
            <a:fld id="{2108F292-DDEC-4CD6-BDDF-D767E4BBC541}" type="datetimeFigureOut">
              <a:rPr lang="es-ES" smtClean="0"/>
              <a:t>11/12/2023</a:t>
            </a:fld>
            <a:endParaRPr lang="es-ES"/>
          </a:p>
        </p:txBody>
      </p:sp>
      <p:sp>
        <p:nvSpPr>
          <p:cNvPr id="6" name="Marcador de pie de página 5">
            <a:extLst>
              <a:ext uri="{FF2B5EF4-FFF2-40B4-BE49-F238E27FC236}">
                <a16:creationId xmlns:a16="http://schemas.microsoft.com/office/drawing/2014/main" id="{0B936E5C-16E5-D232-5796-B2F7CA3296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658CCBE-B153-67F0-FE8E-327D629D90DF}"/>
              </a:ext>
            </a:extLst>
          </p:cNvPr>
          <p:cNvSpPr>
            <a:spLocks noGrp="1"/>
          </p:cNvSpPr>
          <p:nvPr>
            <p:ph type="sldNum" sz="quarter" idx="12"/>
          </p:nvPr>
        </p:nvSpPr>
        <p:spPr/>
        <p:txBody>
          <a:bodyPr/>
          <a:lstStyle/>
          <a:p>
            <a:fld id="{75F9DE89-5389-49FB-A9B6-F4387348ED11}" type="slidenum">
              <a:rPr lang="es-ES" smtClean="0"/>
              <a:t>‹Nº›</a:t>
            </a:fld>
            <a:endParaRPr lang="es-ES"/>
          </a:p>
        </p:txBody>
      </p:sp>
    </p:spTree>
    <p:extLst>
      <p:ext uri="{BB962C8B-B14F-4D97-AF65-F5344CB8AC3E}">
        <p14:creationId xmlns:p14="http://schemas.microsoft.com/office/powerpoint/2010/main" val="27937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BEC587-390E-F6B8-4771-3B71E991F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24D239-1FD7-0C27-7FDE-B74FCE936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0E3C3-2F4A-B871-60A3-77099E68E1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08F292-DDEC-4CD6-BDDF-D767E4BBC541}" type="datetimeFigureOut">
              <a:rPr lang="es-ES" smtClean="0"/>
              <a:t>11/12/2023</a:t>
            </a:fld>
            <a:endParaRPr lang="es-ES"/>
          </a:p>
        </p:txBody>
      </p:sp>
      <p:sp>
        <p:nvSpPr>
          <p:cNvPr id="5" name="Marcador de pie de página 4">
            <a:extLst>
              <a:ext uri="{FF2B5EF4-FFF2-40B4-BE49-F238E27FC236}">
                <a16:creationId xmlns:a16="http://schemas.microsoft.com/office/drawing/2014/main" id="{934A7967-A510-6778-5841-4254BE5BE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54A2A63-053C-CC65-39F0-48866BD26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9DE89-5389-49FB-A9B6-F4387348ED11}" type="slidenum">
              <a:rPr lang="es-ES" smtClean="0"/>
              <a:t>‹Nº›</a:t>
            </a:fld>
            <a:endParaRPr lang="es-ES"/>
          </a:p>
        </p:txBody>
      </p:sp>
    </p:spTree>
    <p:extLst>
      <p:ext uri="{BB962C8B-B14F-4D97-AF65-F5344CB8AC3E}">
        <p14:creationId xmlns:p14="http://schemas.microsoft.com/office/powerpoint/2010/main" val="2762940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450FF-BC1A-4871-ACF7-0512E9BB0A96}" type="datetimeFigureOut">
              <a:rPr lang="es-ES" smtClean="0"/>
              <a:t>11/12/2023</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1616009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8.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5.jpeg"/><Relationship Id="rId4" Type="http://schemas.openxmlformats.org/officeDocument/2006/relationships/diagramLayout" Target="../diagrams/layout2.xm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6EA05E49-CA9C-0227-13CC-31FA28B05BD9}"/>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7817354" y="169682"/>
            <a:ext cx="4168909" cy="6513921"/>
          </a:xfrm>
          <a:prstGeom prst="rect">
            <a:avLst/>
          </a:prstGeom>
        </p:spPr>
      </p:pic>
      <p:pic>
        <p:nvPicPr>
          <p:cNvPr id="2" name="Imagen 1" descr="Patrón de fondo&#10;&#10;Descripción generada automáticamente">
            <a:extLst>
              <a:ext uri="{FF2B5EF4-FFF2-40B4-BE49-F238E27FC236}">
                <a16:creationId xmlns:a16="http://schemas.microsoft.com/office/drawing/2014/main" id="{1136FE1D-3301-31A8-FC4B-84A9B2C9D895}"/>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205739" y="169683"/>
            <a:ext cx="3689605" cy="6513921"/>
          </a:xfrm>
          <a:prstGeom prst="rect">
            <a:avLst/>
          </a:prstGeom>
        </p:spPr>
      </p:pic>
      <p:sp useBgFill="1">
        <p:nvSpPr>
          <p:cNvPr id="18" name="Rectangle 13">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031737" y="169682"/>
            <a:ext cx="3649224" cy="6513920"/>
          </a:xfrm>
          <a:prstGeom prst="rect">
            <a:avLst/>
          </a:prstGeom>
          <a:ln w="95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A3AE5133-B2CF-1F06-08B5-DC94F82082EF}"/>
              </a:ext>
            </a:extLst>
          </p:cNvPr>
          <p:cNvSpPr txBox="1"/>
          <p:nvPr/>
        </p:nvSpPr>
        <p:spPr>
          <a:xfrm>
            <a:off x="4031736" y="1394022"/>
            <a:ext cx="3649224" cy="3604522"/>
          </a:xfrm>
          <a:prstGeom prst="rect">
            <a:avLst/>
          </a:prstGeom>
          <a:noFill/>
        </p:spPr>
        <p:txBody>
          <a:bodyPr wrap="square" rtlCol="0">
            <a:prstTxWarp prst="textButton">
              <a:avLst>
                <a:gd name="adj" fmla="val 12023932"/>
              </a:avLst>
            </a:prstTxWarp>
            <a:spAutoFit/>
          </a:bodyPr>
          <a:lstStyle/>
          <a:p>
            <a:pPr algn="ctr">
              <a:spcBef>
                <a:spcPts val="600"/>
              </a:spcBef>
              <a:spcAft>
                <a:spcPts val="600"/>
              </a:spcAft>
            </a:pPr>
            <a:r>
              <a:rPr lang="es-E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ESTHER</a:t>
            </a:r>
            <a:endParaRPr lang="es-E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spcBef>
                <a:spcPts val="600"/>
              </a:spcBef>
              <a:spcAft>
                <a:spcPts val="600"/>
              </a:spcAft>
            </a:pPr>
            <a:r>
              <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AND</a:t>
            </a:r>
          </a:p>
          <a:p>
            <a:pPr algn="ctr">
              <a:spcBef>
                <a:spcPts val="600"/>
              </a:spcBef>
              <a:spcAft>
                <a:spcPts val="600"/>
              </a:spcAft>
            </a:pPr>
            <a:r>
              <a:rPr lang="es-E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MORDECAI</a:t>
            </a:r>
          </a:p>
        </p:txBody>
      </p:sp>
      <p:sp>
        <p:nvSpPr>
          <p:cNvPr id="8" name="CuadroTexto 7">
            <a:extLst>
              <a:ext uri="{FF2B5EF4-FFF2-40B4-BE49-F238E27FC236}">
                <a16:creationId xmlns:a16="http://schemas.microsoft.com/office/drawing/2014/main" id="{C17CF81E-2DEE-035E-EDC9-B5D772832CAE}"/>
              </a:ext>
            </a:extLst>
          </p:cNvPr>
          <p:cNvSpPr txBox="1"/>
          <p:nvPr/>
        </p:nvSpPr>
        <p:spPr>
          <a:xfrm>
            <a:off x="4031736" y="6141419"/>
            <a:ext cx="3649224" cy="307777"/>
          </a:xfrm>
          <a:prstGeom prst="rect">
            <a:avLst/>
          </a:prstGeom>
          <a:noFill/>
        </p:spPr>
        <p:txBody>
          <a:bodyPr wrap="square" rtlCol="0">
            <a:spAutoFit/>
          </a:bodyPr>
          <a:lstStyle/>
          <a:p>
            <a:pPr algn="ctr"/>
            <a:r>
              <a:rPr lang="da-DK" sz="1400" b="1" dirty="0">
                <a:solidFill>
                  <a:schemeClr val="accent1">
                    <a:lumMod val="50000"/>
                  </a:schemeClr>
                </a:solidFill>
              </a:rPr>
              <a:t>Lesson 12 for December 23, 2023</a:t>
            </a:r>
            <a:endParaRPr lang="es-ES" sz="1400" b="1" dirty="0">
              <a:solidFill>
                <a:schemeClr val="accent1">
                  <a:lumMod val="50000"/>
                </a:schemeClr>
              </a:solidFill>
            </a:endParaRPr>
          </a:p>
        </p:txBody>
      </p:sp>
    </p:spTree>
    <p:extLst>
      <p:ext uri="{BB962C8B-B14F-4D97-AF65-F5344CB8AC3E}">
        <p14:creationId xmlns:p14="http://schemas.microsoft.com/office/powerpoint/2010/main" val="394240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5D1D3E-2EFF-2EBC-9835-550FB5AC8BAD}"/>
              </a:ext>
            </a:extLst>
          </p:cNvPr>
          <p:cNvSpPr txBox="1"/>
          <p:nvPr/>
        </p:nvSpPr>
        <p:spPr>
          <a:xfrm rot="175589">
            <a:off x="1237352" y="2775102"/>
            <a:ext cx="9880080" cy="916342"/>
          </a:xfrm>
          <a:prstGeom prst="rect">
            <a:avLst/>
          </a:prstGeom>
          <a:noFill/>
        </p:spPr>
        <p:txBody>
          <a:bodyPr wrap="square">
            <a:prstTxWarp prst="textWave1">
              <a:avLst>
                <a:gd name="adj1" fmla="val 20000"/>
                <a:gd name="adj2" fmla="val -1678"/>
              </a:avLst>
            </a:prstTxWarp>
            <a:spAutoFit/>
          </a:bodyPr>
          <a:lstStyle/>
          <a:p>
            <a:pPr algn="ctr"/>
            <a:r>
              <a:rPr lang="es-ES" sz="4400" b="1" dirty="0">
                <a:ln w="6600">
                  <a:solidFill>
                    <a:schemeClr val="accent6">
                      <a:lumMod val="50000"/>
                    </a:schemeClr>
                  </a:solidFill>
                  <a:prstDash val="solid"/>
                </a:ln>
                <a:solidFill>
                  <a:srgbClr val="FFFFFF"/>
                </a:solidFill>
                <a:effectLst>
                  <a:outerShdw dist="38100" dir="2700000" algn="tl" rotWithShape="0">
                    <a:schemeClr val="accent6">
                      <a:lumMod val="50000"/>
                    </a:schemeClr>
                  </a:outerShdw>
                </a:effectLst>
              </a:rPr>
              <a:t>THE DIVINE PART</a:t>
            </a:r>
          </a:p>
        </p:txBody>
      </p:sp>
    </p:spTree>
    <p:extLst>
      <p:ext uri="{BB962C8B-B14F-4D97-AF65-F5344CB8AC3E}">
        <p14:creationId xmlns:p14="http://schemas.microsoft.com/office/powerpoint/2010/main" val="4249055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1B39013-6E17-5153-09F5-93AB035F4239}"/>
              </a:ext>
            </a:extLst>
          </p:cNvPr>
          <p:cNvSpPr txBox="1"/>
          <p:nvPr/>
        </p:nvSpPr>
        <p:spPr>
          <a:xfrm>
            <a:off x="0" y="-123825"/>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THE MIRACLE OF PURIM</a:t>
            </a:r>
          </a:p>
        </p:txBody>
      </p:sp>
      <p:sp>
        <p:nvSpPr>
          <p:cNvPr id="5" name="CuadroTexto 4">
            <a:extLst>
              <a:ext uri="{FF2B5EF4-FFF2-40B4-BE49-F238E27FC236}">
                <a16:creationId xmlns:a16="http://schemas.microsoft.com/office/drawing/2014/main" id="{DBC48DDC-93C1-C5D2-A6E8-30F35BF94B8C}"/>
              </a:ext>
            </a:extLst>
          </p:cNvPr>
          <p:cNvSpPr txBox="1"/>
          <p:nvPr/>
        </p:nvSpPr>
        <p:spPr>
          <a:xfrm>
            <a:off x="1856741" y="507116"/>
            <a:ext cx="8820783"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Then Esther the queen, the daughter of Abihail, and Mordecai the Jew, wrote with all authority, to confirm this second letter of Purim</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(Esther 9:29)</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5C643D9A-F850-BB05-E9A7-18331F52DC65}"/>
              </a:ext>
            </a:extLst>
          </p:cNvPr>
          <p:cNvSpPr txBox="1"/>
          <p:nvPr/>
        </p:nvSpPr>
        <p:spPr>
          <a:xfrm>
            <a:off x="1514473" y="1184622"/>
            <a:ext cx="9163051" cy="707886"/>
          </a:xfrm>
          <a:prstGeom prst="rect">
            <a:avLst/>
          </a:prstGeom>
          <a:noFill/>
        </p:spPr>
        <p:txBody>
          <a:bodyPr wrap="square" rtlCol="0">
            <a:spAutoFit/>
          </a:bodyPr>
          <a:lstStyle/>
          <a:p>
            <a:pPr algn="ctr">
              <a:spcBef>
                <a:spcPts val="600"/>
              </a:spcBef>
            </a:pPr>
            <a:r>
              <a:rPr lang="en-US" sz="2000" b="1" dirty="0"/>
              <a:t>Haman cast lots [Pur] to determine when to wipe out the Jews (Est. 9:24-26). How did God turn this Pur into the festival of Purim</a:t>
            </a:r>
            <a:r>
              <a:rPr lang="es-ES" sz="2000" b="1" dirty="0"/>
              <a:t>?</a:t>
            </a:r>
          </a:p>
        </p:txBody>
      </p:sp>
      <p:graphicFrame>
        <p:nvGraphicFramePr>
          <p:cNvPr id="2" name="Diagrama 1">
            <a:extLst>
              <a:ext uri="{FF2B5EF4-FFF2-40B4-BE49-F238E27FC236}">
                <a16:creationId xmlns:a16="http://schemas.microsoft.com/office/drawing/2014/main" id="{37EEC479-90D1-E7CD-55AE-F241515276A6}"/>
              </a:ext>
            </a:extLst>
          </p:cNvPr>
          <p:cNvGraphicFramePr/>
          <p:nvPr>
            <p:extLst>
              <p:ext uri="{D42A27DB-BD31-4B8C-83A1-F6EECF244321}">
                <p14:modId xmlns:p14="http://schemas.microsoft.com/office/powerpoint/2010/main" val="4174110315"/>
              </p:ext>
            </p:extLst>
          </p:nvPr>
        </p:nvGraphicFramePr>
        <p:xfrm>
          <a:off x="114859" y="1900183"/>
          <a:ext cx="11896166" cy="3936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41A76A3-7C9A-B14B-44F4-0C185B872771}"/>
              </a:ext>
            </a:extLst>
          </p:cNvPr>
          <p:cNvSpPr txBox="1"/>
          <p:nvPr/>
        </p:nvSpPr>
        <p:spPr>
          <a:xfrm>
            <a:off x="0" y="5836587"/>
            <a:ext cx="12192000" cy="1015663"/>
          </a:xfrm>
          <a:prstGeom prst="rect">
            <a:avLst/>
          </a:prstGeom>
          <a:noFill/>
        </p:spPr>
        <p:txBody>
          <a:bodyPr wrap="square" rtlCol="0">
            <a:spAutoFit/>
          </a:bodyPr>
          <a:lstStyle/>
          <a:p>
            <a:pPr>
              <a:spcBef>
                <a:spcPts val="600"/>
              </a:spcBef>
            </a:pPr>
            <a:r>
              <a:rPr lang="en-US" sz="2000" b="1" dirty="0"/>
              <a:t>Although God's name does not appear in the book of Esther, his presence and activity is evident. What were the consequences? “And many of the people of the land became Jews; for the fear of the Jews fell upon them.” (Esther 8:17). God worked and continues to work to bring lost souls to the knowledge of Him</a:t>
            </a:r>
            <a:r>
              <a:rPr lang="es-ES" sz="2000" b="1" dirty="0"/>
              <a:t>.</a:t>
            </a:r>
          </a:p>
        </p:txBody>
      </p:sp>
    </p:spTree>
    <p:extLst>
      <p:ext uri="{BB962C8B-B14F-4D97-AF65-F5344CB8AC3E}">
        <p14:creationId xmlns:p14="http://schemas.microsoft.com/office/powerpoint/2010/main" val="21796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5D7AA75F-6618-48A0-9283-403281E2AF30}"/>
                                            </p:graphicEl>
                                          </p:spTgt>
                                        </p:tgtEl>
                                        <p:attrNameLst>
                                          <p:attrName>style.visibility</p:attrName>
                                        </p:attrNameLst>
                                      </p:cBhvr>
                                      <p:to>
                                        <p:strVal val="visible"/>
                                      </p:to>
                                    </p:set>
                                    <p:anim calcmode="lin" valueType="num">
                                      <p:cBhvr>
                                        <p:cTn id="35" dur="500" fill="hold"/>
                                        <p:tgtEl>
                                          <p:spTgt spid="2">
                                            <p:graphicEl>
                                              <a:dgm id="{5D7AA75F-6618-48A0-9283-403281E2AF30}"/>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5D7AA75F-6618-48A0-9283-403281E2AF30}"/>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5D7AA75F-6618-48A0-9283-403281E2AF30}"/>
                                            </p:graphicEl>
                                          </p:spTgt>
                                        </p:tgtEl>
                                      </p:cBhvr>
                                    </p:animEffect>
                                    <p:anim calcmode="lin" valueType="num">
                                      <p:cBhvr>
                                        <p:cTn id="38" dur="500" fill="hold"/>
                                        <p:tgtEl>
                                          <p:spTgt spid="2">
                                            <p:graphicEl>
                                              <a:dgm id="{5D7AA75F-6618-48A0-9283-403281E2AF30}"/>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5D7AA75F-6618-48A0-9283-403281E2AF30}"/>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90FF70EB-5DA4-4D18-9E07-D4C28D4FE5F5}"/>
                                            </p:graphicEl>
                                          </p:spTgt>
                                        </p:tgtEl>
                                        <p:attrNameLst>
                                          <p:attrName>style.visibility</p:attrName>
                                        </p:attrNameLst>
                                      </p:cBhvr>
                                      <p:to>
                                        <p:strVal val="visible"/>
                                      </p:to>
                                    </p:set>
                                    <p:anim calcmode="lin" valueType="num">
                                      <p:cBhvr>
                                        <p:cTn id="42" dur="500" fill="hold"/>
                                        <p:tgtEl>
                                          <p:spTgt spid="2">
                                            <p:graphicEl>
                                              <a:dgm id="{90FF70EB-5DA4-4D18-9E07-D4C28D4FE5F5}"/>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90FF70EB-5DA4-4D18-9E07-D4C28D4FE5F5}"/>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90FF70EB-5DA4-4D18-9E07-D4C28D4FE5F5}"/>
                                            </p:graphicEl>
                                          </p:spTgt>
                                        </p:tgtEl>
                                      </p:cBhvr>
                                    </p:animEffect>
                                    <p:anim calcmode="lin" valueType="num">
                                      <p:cBhvr>
                                        <p:cTn id="45" dur="500" fill="hold"/>
                                        <p:tgtEl>
                                          <p:spTgt spid="2">
                                            <p:graphicEl>
                                              <a:dgm id="{90FF70EB-5DA4-4D18-9E07-D4C28D4FE5F5}"/>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90FF70EB-5DA4-4D18-9E07-D4C28D4FE5F5}"/>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945162A1-97EC-4998-9F06-8AACEF832BAA}"/>
                                            </p:graphicEl>
                                          </p:spTgt>
                                        </p:tgtEl>
                                        <p:attrNameLst>
                                          <p:attrName>style.visibility</p:attrName>
                                        </p:attrNameLst>
                                      </p:cBhvr>
                                      <p:to>
                                        <p:strVal val="visible"/>
                                      </p:to>
                                    </p:set>
                                    <p:anim calcmode="lin" valueType="num">
                                      <p:cBhvr>
                                        <p:cTn id="51" dur="500" fill="hold"/>
                                        <p:tgtEl>
                                          <p:spTgt spid="2">
                                            <p:graphicEl>
                                              <a:dgm id="{945162A1-97EC-4998-9F06-8AACEF832BAA}"/>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945162A1-97EC-4998-9F06-8AACEF832BAA}"/>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945162A1-97EC-4998-9F06-8AACEF832BAA}"/>
                                            </p:graphicEl>
                                          </p:spTgt>
                                        </p:tgtEl>
                                      </p:cBhvr>
                                    </p:animEffect>
                                    <p:anim calcmode="lin" valueType="num">
                                      <p:cBhvr>
                                        <p:cTn id="54" dur="500" fill="hold"/>
                                        <p:tgtEl>
                                          <p:spTgt spid="2">
                                            <p:graphicEl>
                                              <a:dgm id="{945162A1-97EC-4998-9F06-8AACEF832BAA}"/>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945162A1-97EC-4998-9F06-8AACEF832BAA}"/>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96072F70-5A38-40F5-9B9E-532693B08239}"/>
                                            </p:graphicEl>
                                          </p:spTgt>
                                        </p:tgtEl>
                                        <p:attrNameLst>
                                          <p:attrName>style.visibility</p:attrName>
                                        </p:attrNameLst>
                                      </p:cBhvr>
                                      <p:to>
                                        <p:strVal val="visible"/>
                                      </p:to>
                                    </p:set>
                                    <p:anim calcmode="lin" valueType="num">
                                      <p:cBhvr>
                                        <p:cTn id="58" dur="500" fill="hold"/>
                                        <p:tgtEl>
                                          <p:spTgt spid="2">
                                            <p:graphicEl>
                                              <a:dgm id="{96072F70-5A38-40F5-9B9E-532693B08239}"/>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96072F70-5A38-40F5-9B9E-532693B08239}"/>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96072F70-5A38-40F5-9B9E-532693B08239}"/>
                                            </p:graphicEl>
                                          </p:spTgt>
                                        </p:tgtEl>
                                      </p:cBhvr>
                                    </p:animEffect>
                                    <p:anim calcmode="lin" valueType="num">
                                      <p:cBhvr>
                                        <p:cTn id="61" dur="500" fill="hold"/>
                                        <p:tgtEl>
                                          <p:spTgt spid="2">
                                            <p:graphicEl>
                                              <a:dgm id="{96072F70-5A38-40F5-9B9E-532693B08239}"/>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96072F70-5A38-40F5-9B9E-532693B08239}"/>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C0A9A7F7-2247-4EF7-83ED-5469804672B3}"/>
                                            </p:graphicEl>
                                          </p:spTgt>
                                        </p:tgtEl>
                                        <p:attrNameLst>
                                          <p:attrName>style.visibility</p:attrName>
                                        </p:attrNameLst>
                                      </p:cBhvr>
                                      <p:to>
                                        <p:strVal val="visible"/>
                                      </p:to>
                                    </p:set>
                                    <p:anim calcmode="lin" valueType="num">
                                      <p:cBhvr>
                                        <p:cTn id="67" dur="500" fill="hold"/>
                                        <p:tgtEl>
                                          <p:spTgt spid="2">
                                            <p:graphicEl>
                                              <a:dgm id="{C0A9A7F7-2247-4EF7-83ED-5469804672B3}"/>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C0A9A7F7-2247-4EF7-83ED-5469804672B3}"/>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C0A9A7F7-2247-4EF7-83ED-5469804672B3}"/>
                                            </p:graphicEl>
                                          </p:spTgt>
                                        </p:tgtEl>
                                      </p:cBhvr>
                                    </p:animEffect>
                                    <p:anim calcmode="lin" valueType="num">
                                      <p:cBhvr>
                                        <p:cTn id="70" dur="500" fill="hold"/>
                                        <p:tgtEl>
                                          <p:spTgt spid="2">
                                            <p:graphicEl>
                                              <a:dgm id="{C0A9A7F7-2247-4EF7-83ED-5469804672B3}"/>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C0A9A7F7-2247-4EF7-83ED-5469804672B3}"/>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99A992E-026F-4EE6-A2D1-5AB3F3C0CBD8}"/>
                                            </p:graphicEl>
                                          </p:spTgt>
                                        </p:tgtEl>
                                        <p:attrNameLst>
                                          <p:attrName>style.visibility</p:attrName>
                                        </p:attrNameLst>
                                      </p:cBhvr>
                                      <p:to>
                                        <p:strVal val="visible"/>
                                      </p:to>
                                    </p:set>
                                    <p:anim calcmode="lin" valueType="num">
                                      <p:cBhvr>
                                        <p:cTn id="74" dur="500" fill="hold"/>
                                        <p:tgtEl>
                                          <p:spTgt spid="2">
                                            <p:graphicEl>
                                              <a:dgm id="{699A992E-026F-4EE6-A2D1-5AB3F3C0CBD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99A992E-026F-4EE6-A2D1-5AB3F3C0CBD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99A992E-026F-4EE6-A2D1-5AB3F3C0CBD8}"/>
                                            </p:graphicEl>
                                          </p:spTgt>
                                        </p:tgtEl>
                                      </p:cBhvr>
                                    </p:animEffect>
                                    <p:anim calcmode="lin" valueType="num">
                                      <p:cBhvr>
                                        <p:cTn id="77" dur="500" fill="hold"/>
                                        <p:tgtEl>
                                          <p:spTgt spid="2">
                                            <p:graphicEl>
                                              <a:dgm id="{699A992E-026F-4EE6-A2D1-5AB3F3C0CBD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99A992E-026F-4EE6-A2D1-5AB3F3C0CBD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7D8F0A3D-7CF1-482A-A25C-BA221B1264DA}"/>
                                            </p:graphicEl>
                                          </p:spTgt>
                                        </p:tgtEl>
                                        <p:attrNameLst>
                                          <p:attrName>style.visibility</p:attrName>
                                        </p:attrNameLst>
                                      </p:cBhvr>
                                      <p:to>
                                        <p:strVal val="visible"/>
                                      </p:to>
                                    </p:set>
                                    <p:anim calcmode="lin" valueType="num">
                                      <p:cBhvr>
                                        <p:cTn id="83" dur="500" fill="hold"/>
                                        <p:tgtEl>
                                          <p:spTgt spid="2">
                                            <p:graphicEl>
                                              <a:dgm id="{7D8F0A3D-7CF1-482A-A25C-BA221B1264DA}"/>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7D8F0A3D-7CF1-482A-A25C-BA221B1264DA}"/>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7D8F0A3D-7CF1-482A-A25C-BA221B1264DA}"/>
                                            </p:graphicEl>
                                          </p:spTgt>
                                        </p:tgtEl>
                                      </p:cBhvr>
                                    </p:animEffect>
                                    <p:anim calcmode="lin" valueType="num">
                                      <p:cBhvr>
                                        <p:cTn id="86" dur="500" fill="hold"/>
                                        <p:tgtEl>
                                          <p:spTgt spid="2">
                                            <p:graphicEl>
                                              <a:dgm id="{7D8F0A3D-7CF1-482A-A25C-BA221B1264DA}"/>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7D8F0A3D-7CF1-482A-A25C-BA221B1264D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A59121D8-A490-400D-BFA9-F06694A27D5E}"/>
                                            </p:graphicEl>
                                          </p:spTgt>
                                        </p:tgtEl>
                                        <p:attrNameLst>
                                          <p:attrName>style.visibility</p:attrName>
                                        </p:attrNameLst>
                                      </p:cBhvr>
                                      <p:to>
                                        <p:strVal val="visible"/>
                                      </p:to>
                                    </p:set>
                                    <p:anim calcmode="lin" valueType="num">
                                      <p:cBhvr>
                                        <p:cTn id="90" dur="500" fill="hold"/>
                                        <p:tgtEl>
                                          <p:spTgt spid="2">
                                            <p:graphicEl>
                                              <a:dgm id="{A59121D8-A490-400D-BFA9-F06694A27D5E}"/>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A59121D8-A490-400D-BFA9-F06694A27D5E}"/>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A59121D8-A490-400D-BFA9-F06694A27D5E}"/>
                                            </p:graphicEl>
                                          </p:spTgt>
                                        </p:tgtEl>
                                      </p:cBhvr>
                                    </p:animEffect>
                                    <p:anim calcmode="lin" valueType="num">
                                      <p:cBhvr>
                                        <p:cTn id="93" dur="500" fill="hold"/>
                                        <p:tgtEl>
                                          <p:spTgt spid="2">
                                            <p:graphicEl>
                                              <a:dgm id="{A59121D8-A490-400D-BFA9-F06694A27D5E}"/>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A59121D8-A490-400D-BFA9-F06694A27D5E}"/>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2">
                                            <p:graphicEl>
                                              <a:dgm id="{15552F13-9EC6-4EF2-A9A0-5A8FABA18D3D}"/>
                                            </p:graphicEl>
                                          </p:spTgt>
                                        </p:tgtEl>
                                        <p:attrNameLst>
                                          <p:attrName>style.visibility</p:attrName>
                                        </p:attrNameLst>
                                      </p:cBhvr>
                                      <p:to>
                                        <p:strVal val="visible"/>
                                      </p:to>
                                    </p:set>
                                    <p:anim calcmode="lin" valueType="num">
                                      <p:cBhvr>
                                        <p:cTn id="99" dur="500" fill="hold"/>
                                        <p:tgtEl>
                                          <p:spTgt spid="2">
                                            <p:graphicEl>
                                              <a:dgm id="{15552F13-9EC6-4EF2-A9A0-5A8FABA18D3D}"/>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15552F13-9EC6-4EF2-A9A0-5A8FABA18D3D}"/>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15552F13-9EC6-4EF2-A9A0-5A8FABA18D3D}"/>
                                            </p:graphicEl>
                                          </p:spTgt>
                                        </p:tgtEl>
                                      </p:cBhvr>
                                    </p:animEffect>
                                    <p:anim calcmode="lin" valueType="num">
                                      <p:cBhvr>
                                        <p:cTn id="102" dur="500" fill="hold"/>
                                        <p:tgtEl>
                                          <p:spTgt spid="2">
                                            <p:graphicEl>
                                              <a:dgm id="{15552F13-9EC6-4EF2-A9A0-5A8FABA18D3D}"/>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15552F13-9EC6-4EF2-A9A0-5A8FABA18D3D}"/>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2">
                                            <p:graphicEl>
                                              <a:dgm id="{E689752A-E720-4A3A-8A1C-C48E6C242140}"/>
                                            </p:graphicEl>
                                          </p:spTgt>
                                        </p:tgtEl>
                                        <p:attrNameLst>
                                          <p:attrName>style.visibility</p:attrName>
                                        </p:attrNameLst>
                                      </p:cBhvr>
                                      <p:to>
                                        <p:strVal val="visible"/>
                                      </p:to>
                                    </p:set>
                                    <p:anim calcmode="lin" valueType="num">
                                      <p:cBhvr>
                                        <p:cTn id="106" dur="500" fill="hold"/>
                                        <p:tgtEl>
                                          <p:spTgt spid="2">
                                            <p:graphicEl>
                                              <a:dgm id="{E689752A-E720-4A3A-8A1C-C48E6C242140}"/>
                                            </p:graphicEl>
                                          </p:spTgt>
                                        </p:tgtEl>
                                        <p:attrNameLst>
                                          <p:attrName>ppt_w</p:attrName>
                                        </p:attrNameLst>
                                      </p:cBhvr>
                                      <p:tavLst>
                                        <p:tav tm="0">
                                          <p:val>
                                            <p:fltVal val="0"/>
                                          </p:val>
                                        </p:tav>
                                        <p:tav tm="100000">
                                          <p:val>
                                            <p:strVal val="#ppt_w"/>
                                          </p:val>
                                        </p:tav>
                                      </p:tavLst>
                                    </p:anim>
                                    <p:anim calcmode="lin" valueType="num">
                                      <p:cBhvr>
                                        <p:cTn id="107" dur="500" fill="hold"/>
                                        <p:tgtEl>
                                          <p:spTgt spid="2">
                                            <p:graphicEl>
                                              <a:dgm id="{E689752A-E720-4A3A-8A1C-C48E6C242140}"/>
                                            </p:graphicEl>
                                          </p:spTgt>
                                        </p:tgtEl>
                                        <p:attrNameLst>
                                          <p:attrName>ppt_h</p:attrName>
                                        </p:attrNameLst>
                                      </p:cBhvr>
                                      <p:tavLst>
                                        <p:tav tm="0">
                                          <p:val>
                                            <p:fltVal val="0"/>
                                          </p:val>
                                        </p:tav>
                                        <p:tav tm="100000">
                                          <p:val>
                                            <p:strVal val="#ppt_h"/>
                                          </p:val>
                                        </p:tav>
                                      </p:tavLst>
                                    </p:anim>
                                    <p:animEffect transition="in" filter="fade">
                                      <p:cBhvr>
                                        <p:cTn id="108" dur="500"/>
                                        <p:tgtEl>
                                          <p:spTgt spid="2">
                                            <p:graphicEl>
                                              <a:dgm id="{E689752A-E720-4A3A-8A1C-C48E6C242140}"/>
                                            </p:graphicEl>
                                          </p:spTgt>
                                        </p:tgtEl>
                                      </p:cBhvr>
                                    </p:animEffect>
                                    <p:anim calcmode="lin" valueType="num">
                                      <p:cBhvr>
                                        <p:cTn id="109" dur="500" fill="hold"/>
                                        <p:tgtEl>
                                          <p:spTgt spid="2">
                                            <p:graphicEl>
                                              <a:dgm id="{E689752A-E720-4A3A-8A1C-C48E6C242140}"/>
                                            </p:graphicEl>
                                          </p:spTgt>
                                        </p:tgtEl>
                                        <p:attrNameLst>
                                          <p:attrName>ppt_x</p:attrName>
                                        </p:attrNameLst>
                                      </p:cBhvr>
                                      <p:tavLst>
                                        <p:tav tm="0">
                                          <p:val>
                                            <p:fltVal val="0.5"/>
                                          </p:val>
                                        </p:tav>
                                        <p:tav tm="100000">
                                          <p:val>
                                            <p:strVal val="#ppt_x"/>
                                          </p:val>
                                        </p:tav>
                                      </p:tavLst>
                                    </p:anim>
                                    <p:anim calcmode="lin" valueType="num">
                                      <p:cBhvr>
                                        <p:cTn id="110" dur="500" fill="hold"/>
                                        <p:tgtEl>
                                          <p:spTgt spid="2">
                                            <p:graphicEl>
                                              <a:dgm id="{E689752A-E720-4A3A-8A1C-C48E6C242140}"/>
                                            </p:graphicEl>
                                          </p:spTgt>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3" presetClass="entr" presetSubtype="528" fill="hold" grpId="0" nodeType="clickEffect">
                                  <p:stCondLst>
                                    <p:cond delay="0"/>
                                  </p:stCondLst>
                                  <p:childTnLst>
                                    <p:set>
                                      <p:cBhvr>
                                        <p:cTn id="114" dur="1" fill="hold">
                                          <p:stCondLst>
                                            <p:cond delay="0"/>
                                          </p:stCondLst>
                                        </p:cTn>
                                        <p:tgtEl>
                                          <p:spTgt spid="2">
                                            <p:graphicEl>
                                              <a:dgm id="{85C47338-CFEB-40DA-89ED-84F659280E48}"/>
                                            </p:graphicEl>
                                          </p:spTgt>
                                        </p:tgtEl>
                                        <p:attrNameLst>
                                          <p:attrName>style.visibility</p:attrName>
                                        </p:attrNameLst>
                                      </p:cBhvr>
                                      <p:to>
                                        <p:strVal val="visible"/>
                                      </p:to>
                                    </p:set>
                                    <p:anim calcmode="lin" valueType="num">
                                      <p:cBhvr>
                                        <p:cTn id="115" dur="500" fill="hold"/>
                                        <p:tgtEl>
                                          <p:spTgt spid="2">
                                            <p:graphicEl>
                                              <a:dgm id="{85C47338-CFEB-40DA-89ED-84F659280E48}"/>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85C47338-CFEB-40DA-89ED-84F659280E48}"/>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85C47338-CFEB-40DA-89ED-84F659280E48}"/>
                                            </p:graphicEl>
                                          </p:spTgt>
                                        </p:tgtEl>
                                      </p:cBhvr>
                                    </p:animEffect>
                                    <p:anim calcmode="lin" valueType="num">
                                      <p:cBhvr>
                                        <p:cTn id="118" dur="500" fill="hold"/>
                                        <p:tgtEl>
                                          <p:spTgt spid="2">
                                            <p:graphicEl>
                                              <a:dgm id="{85C47338-CFEB-40DA-89ED-84F659280E48}"/>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85C47338-CFEB-40DA-89ED-84F659280E48}"/>
                                            </p:graphicEl>
                                          </p:spTgt>
                                        </p:tgtEl>
                                        <p:attrNameLst>
                                          <p:attrName>ppt_y</p:attrName>
                                        </p:attrNameLst>
                                      </p:cBhvr>
                                      <p:tavLst>
                                        <p:tav tm="0">
                                          <p:val>
                                            <p:fltVal val="0.5"/>
                                          </p:val>
                                        </p:tav>
                                        <p:tav tm="100000">
                                          <p:val>
                                            <p:strVal val="#ppt_y"/>
                                          </p:val>
                                        </p:tav>
                                      </p:tavLst>
                                    </p:anim>
                                  </p:childTnLst>
                                </p:cTn>
                              </p:par>
                              <p:par>
                                <p:cTn id="120" presetID="53" presetClass="entr" presetSubtype="528" fill="hold" grpId="0" nodeType="withEffect">
                                  <p:stCondLst>
                                    <p:cond delay="0"/>
                                  </p:stCondLst>
                                  <p:childTnLst>
                                    <p:set>
                                      <p:cBhvr>
                                        <p:cTn id="121" dur="1" fill="hold">
                                          <p:stCondLst>
                                            <p:cond delay="0"/>
                                          </p:stCondLst>
                                        </p:cTn>
                                        <p:tgtEl>
                                          <p:spTgt spid="2">
                                            <p:graphicEl>
                                              <a:dgm id="{8B33551F-42AA-4D85-90C7-FCB501ECC785}"/>
                                            </p:graphicEl>
                                          </p:spTgt>
                                        </p:tgtEl>
                                        <p:attrNameLst>
                                          <p:attrName>style.visibility</p:attrName>
                                        </p:attrNameLst>
                                      </p:cBhvr>
                                      <p:to>
                                        <p:strVal val="visible"/>
                                      </p:to>
                                    </p:set>
                                    <p:anim calcmode="lin" valueType="num">
                                      <p:cBhvr>
                                        <p:cTn id="122" dur="500" fill="hold"/>
                                        <p:tgtEl>
                                          <p:spTgt spid="2">
                                            <p:graphicEl>
                                              <a:dgm id="{8B33551F-42AA-4D85-90C7-FCB501ECC785}"/>
                                            </p:graphicEl>
                                          </p:spTgt>
                                        </p:tgtEl>
                                        <p:attrNameLst>
                                          <p:attrName>ppt_w</p:attrName>
                                        </p:attrNameLst>
                                      </p:cBhvr>
                                      <p:tavLst>
                                        <p:tav tm="0">
                                          <p:val>
                                            <p:fltVal val="0"/>
                                          </p:val>
                                        </p:tav>
                                        <p:tav tm="100000">
                                          <p:val>
                                            <p:strVal val="#ppt_w"/>
                                          </p:val>
                                        </p:tav>
                                      </p:tavLst>
                                    </p:anim>
                                    <p:anim calcmode="lin" valueType="num">
                                      <p:cBhvr>
                                        <p:cTn id="123" dur="500" fill="hold"/>
                                        <p:tgtEl>
                                          <p:spTgt spid="2">
                                            <p:graphicEl>
                                              <a:dgm id="{8B33551F-42AA-4D85-90C7-FCB501ECC785}"/>
                                            </p:graphicEl>
                                          </p:spTgt>
                                        </p:tgtEl>
                                        <p:attrNameLst>
                                          <p:attrName>ppt_h</p:attrName>
                                        </p:attrNameLst>
                                      </p:cBhvr>
                                      <p:tavLst>
                                        <p:tav tm="0">
                                          <p:val>
                                            <p:fltVal val="0"/>
                                          </p:val>
                                        </p:tav>
                                        <p:tav tm="100000">
                                          <p:val>
                                            <p:strVal val="#ppt_h"/>
                                          </p:val>
                                        </p:tav>
                                      </p:tavLst>
                                    </p:anim>
                                    <p:animEffect transition="in" filter="fade">
                                      <p:cBhvr>
                                        <p:cTn id="124" dur="500"/>
                                        <p:tgtEl>
                                          <p:spTgt spid="2">
                                            <p:graphicEl>
                                              <a:dgm id="{8B33551F-42AA-4D85-90C7-FCB501ECC785}"/>
                                            </p:graphicEl>
                                          </p:spTgt>
                                        </p:tgtEl>
                                      </p:cBhvr>
                                    </p:animEffect>
                                    <p:anim calcmode="lin" valueType="num">
                                      <p:cBhvr>
                                        <p:cTn id="125" dur="500" fill="hold"/>
                                        <p:tgtEl>
                                          <p:spTgt spid="2">
                                            <p:graphicEl>
                                              <a:dgm id="{8B33551F-42AA-4D85-90C7-FCB501ECC785}"/>
                                            </p:graphicEl>
                                          </p:spTgt>
                                        </p:tgtEl>
                                        <p:attrNameLst>
                                          <p:attrName>ppt_x</p:attrName>
                                        </p:attrNameLst>
                                      </p:cBhvr>
                                      <p:tavLst>
                                        <p:tav tm="0">
                                          <p:val>
                                            <p:fltVal val="0.5"/>
                                          </p:val>
                                        </p:tav>
                                        <p:tav tm="100000">
                                          <p:val>
                                            <p:strVal val="#ppt_x"/>
                                          </p:val>
                                        </p:tav>
                                      </p:tavLst>
                                    </p:anim>
                                    <p:anim calcmode="lin" valueType="num">
                                      <p:cBhvr>
                                        <p:cTn id="126" dur="500" fill="hold"/>
                                        <p:tgtEl>
                                          <p:spTgt spid="2">
                                            <p:graphicEl>
                                              <a:dgm id="{8B33551F-42AA-4D85-90C7-FCB501ECC785}"/>
                                            </p:graphicEl>
                                          </p:spTgt>
                                        </p:tgtEl>
                                        <p:attrNameLst>
                                          <p:attrName>ppt_y</p:attrName>
                                        </p:attrNameLst>
                                      </p:cBhvr>
                                      <p:tavLst>
                                        <p:tav tm="0">
                                          <p:val>
                                            <p:fltVal val="0.5"/>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53" presetClass="entr" presetSubtype="528" fill="hold" grpId="0" nodeType="clickEffect">
                                  <p:stCondLst>
                                    <p:cond delay="0"/>
                                  </p:stCondLst>
                                  <p:childTnLst>
                                    <p:set>
                                      <p:cBhvr>
                                        <p:cTn id="130" dur="1" fill="hold">
                                          <p:stCondLst>
                                            <p:cond delay="0"/>
                                          </p:stCondLst>
                                        </p:cTn>
                                        <p:tgtEl>
                                          <p:spTgt spid="2">
                                            <p:graphicEl>
                                              <a:dgm id="{967641D2-D339-4DF4-A67F-82B505939A88}"/>
                                            </p:graphicEl>
                                          </p:spTgt>
                                        </p:tgtEl>
                                        <p:attrNameLst>
                                          <p:attrName>style.visibility</p:attrName>
                                        </p:attrNameLst>
                                      </p:cBhvr>
                                      <p:to>
                                        <p:strVal val="visible"/>
                                      </p:to>
                                    </p:set>
                                    <p:anim calcmode="lin" valueType="num">
                                      <p:cBhvr>
                                        <p:cTn id="131" dur="500" fill="hold"/>
                                        <p:tgtEl>
                                          <p:spTgt spid="2">
                                            <p:graphicEl>
                                              <a:dgm id="{967641D2-D339-4DF4-A67F-82B505939A88}"/>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967641D2-D339-4DF4-A67F-82B505939A88}"/>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967641D2-D339-4DF4-A67F-82B505939A88}"/>
                                            </p:graphicEl>
                                          </p:spTgt>
                                        </p:tgtEl>
                                      </p:cBhvr>
                                    </p:animEffect>
                                    <p:anim calcmode="lin" valueType="num">
                                      <p:cBhvr>
                                        <p:cTn id="134" dur="500" fill="hold"/>
                                        <p:tgtEl>
                                          <p:spTgt spid="2">
                                            <p:graphicEl>
                                              <a:dgm id="{967641D2-D339-4DF4-A67F-82B505939A88}"/>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967641D2-D339-4DF4-A67F-82B505939A88}"/>
                                            </p:graphicEl>
                                          </p:spTgt>
                                        </p:tgtEl>
                                        <p:attrNameLst>
                                          <p:attrName>ppt_y</p:attrName>
                                        </p:attrNameLst>
                                      </p:cBhvr>
                                      <p:tavLst>
                                        <p:tav tm="0">
                                          <p:val>
                                            <p:fltVal val="0.5"/>
                                          </p:val>
                                        </p:tav>
                                        <p:tav tm="100000">
                                          <p:val>
                                            <p:strVal val="#ppt_y"/>
                                          </p:val>
                                        </p:tav>
                                      </p:tavLst>
                                    </p:anim>
                                  </p:childTnLst>
                                </p:cTn>
                              </p:par>
                              <p:par>
                                <p:cTn id="136" presetID="53" presetClass="entr" presetSubtype="528" fill="hold" grpId="0" nodeType="withEffect">
                                  <p:stCondLst>
                                    <p:cond delay="0"/>
                                  </p:stCondLst>
                                  <p:childTnLst>
                                    <p:set>
                                      <p:cBhvr>
                                        <p:cTn id="137" dur="1" fill="hold">
                                          <p:stCondLst>
                                            <p:cond delay="0"/>
                                          </p:stCondLst>
                                        </p:cTn>
                                        <p:tgtEl>
                                          <p:spTgt spid="2">
                                            <p:graphicEl>
                                              <a:dgm id="{9CA63151-3523-4809-B237-BEC0834C1BE3}"/>
                                            </p:graphicEl>
                                          </p:spTgt>
                                        </p:tgtEl>
                                        <p:attrNameLst>
                                          <p:attrName>style.visibility</p:attrName>
                                        </p:attrNameLst>
                                      </p:cBhvr>
                                      <p:to>
                                        <p:strVal val="visible"/>
                                      </p:to>
                                    </p:set>
                                    <p:anim calcmode="lin" valueType="num">
                                      <p:cBhvr>
                                        <p:cTn id="138" dur="500" fill="hold"/>
                                        <p:tgtEl>
                                          <p:spTgt spid="2">
                                            <p:graphicEl>
                                              <a:dgm id="{9CA63151-3523-4809-B237-BEC0834C1BE3}"/>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9CA63151-3523-4809-B237-BEC0834C1BE3}"/>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9CA63151-3523-4809-B237-BEC0834C1BE3}"/>
                                            </p:graphicEl>
                                          </p:spTgt>
                                        </p:tgtEl>
                                      </p:cBhvr>
                                    </p:animEffect>
                                    <p:anim calcmode="lin" valueType="num">
                                      <p:cBhvr>
                                        <p:cTn id="141" dur="500" fill="hold"/>
                                        <p:tgtEl>
                                          <p:spTgt spid="2">
                                            <p:graphicEl>
                                              <a:dgm id="{9CA63151-3523-4809-B237-BEC0834C1BE3}"/>
                                            </p:graphicEl>
                                          </p:spTgt>
                                        </p:tgtEl>
                                        <p:attrNameLst>
                                          <p:attrName>ppt_x</p:attrName>
                                        </p:attrNameLst>
                                      </p:cBhvr>
                                      <p:tavLst>
                                        <p:tav tm="0">
                                          <p:val>
                                            <p:fltVal val="0.5"/>
                                          </p:val>
                                        </p:tav>
                                        <p:tav tm="100000">
                                          <p:val>
                                            <p:strVal val="#ppt_x"/>
                                          </p:val>
                                        </p:tav>
                                      </p:tavLst>
                                    </p:anim>
                                    <p:anim calcmode="lin" valueType="num">
                                      <p:cBhvr>
                                        <p:cTn id="142" dur="500" fill="hold"/>
                                        <p:tgtEl>
                                          <p:spTgt spid="2">
                                            <p:graphicEl>
                                              <a:dgm id="{9CA63151-3523-4809-B237-BEC0834C1BE3}"/>
                                            </p:graphicEl>
                                          </p:spTgt>
                                        </p:tgtEl>
                                        <p:attrNameLst>
                                          <p:attrName>ppt_y</p:attrName>
                                        </p:attrNameLst>
                                      </p:cBhvr>
                                      <p:tavLst>
                                        <p:tav tm="0">
                                          <p:val>
                                            <p:fltVal val="0.5"/>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8"/>
                                        </p:tgtEl>
                                        <p:attrNameLst>
                                          <p:attrName>style.visibility</p:attrName>
                                        </p:attrNameLst>
                                      </p:cBhvr>
                                      <p:to>
                                        <p:strVal val="visible"/>
                                      </p:to>
                                    </p:set>
                                    <p:animEffect transition="in" filter="wipe(left)">
                                      <p:cBhvr>
                                        <p:cTn id="1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045266-3053-C07D-6018-63EAD0DB8068}"/>
              </a:ext>
            </a:extLst>
          </p:cNvPr>
          <p:cNvSpPr txBox="1"/>
          <p:nvPr/>
        </p:nvSpPr>
        <p:spPr>
          <a:xfrm>
            <a:off x="287991" y="1867034"/>
            <a:ext cx="11770659" cy="3123932"/>
          </a:xfrm>
          <a:prstGeom prst="rect">
            <a:avLst/>
          </a:prstGeom>
          <a:noFill/>
        </p:spPr>
        <p:txBody>
          <a:bodyPr wrap="square">
            <a:spAutoFit/>
          </a:bodyPr>
          <a:lstStyle/>
          <a:p>
            <a:pPr>
              <a:spcBef>
                <a:spcPts val="600"/>
              </a:spcBef>
            </a:pPr>
            <a:r>
              <a:rPr lang="es-ES" sz="3200" b="1" dirty="0">
                <a:latin typeface="Constantia" panose="02030602050306030303" pitchFamily="18" charset="0"/>
              </a:rPr>
              <a:t>“</a:t>
            </a:r>
            <a:r>
              <a:rPr lang="en-US" sz="3200" b="1" dirty="0">
                <a:latin typeface="Constantia" panose="02030602050306030303" pitchFamily="18" charset="0"/>
              </a:rPr>
              <a:t>The crisis that Esther faced demanded quick, earnest action; but both she and Mordecai realized that unless God should work mightily in their behalf, their own efforts would be unavailing. So Esther took time for communion with God, the source of her strength. […]</a:t>
            </a:r>
          </a:p>
          <a:p>
            <a:pPr>
              <a:spcBef>
                <a:spcPts val="600"/>
              </a:spcBef>
            </a:pPr>
            <a:r>
              <a:rPr lang="en-US" sz="3200" b="1" dirty="0">
                <a:latin typeface="Constantia" panose="02030602050306030303" pitchFamily="18" charset="0"/>
              </a:rPr>
              <a:t>“God wrought in behalf of His penitent people</a:t>
            </a:r>
            <a:r>
              <a:rPr lang="es-ES" sz="3200" b="1" dirty="0">
                <a:latin typeface="Constantia" panose="02030602050306030303" pitchFamily="18" charset="0"/>
              </a:rPr>
              <a:t>”</a:t>
            </a:r>
          </a:p>
        </p:txBody>
      </p:sp>
      <p:sp>
        <p:nvSpPr>
          <p:cNvPr id="4" name="CuadroTexto 3">
            <a:extLst>
              <a:ext uri="{FF2B5EF4-FFF2-40B4-BE49-F238E27FC236}">
                <a16:creationId xmlns:a16="http://schemas.microsoft.com/office/drawing/2014/main" id="{5DCFE82A-0081-05AC-BA9D-2D427400B99F}"/>
              </a:ext>
            </a:extLst>
          </p:cNvPr>
          <p:cNvSpPr txBox="1"/>
          <p:nvPr/>
        </p:nvSpPr>
        <p:spPr>
          <a:xfrm>
            <a:off x="3467100" y="5660154"/>
            <a:ext cx="5181599" cy="338554"/>
          </a:xfrm>
          <a:prstGeom prst="rect">
            <a:avLst/>
          </a:prstGeom>
          <a:noFill/>
        </p:spPr>
        <p:txBody>
          <a:bodyPr wrap="square" rtlCol="0">
            <a:spAutoFit/>
          </a:bodyPr>
          <a:lstStyle/>
          <a:p>
            <a:pPr algn="ctr"/>
            <a:r>
              <a:rPr lang="en-US" sz="1600" b="1" dirty="0"/>
              <a:t>EGW (Daughters of God, pg. 46.5 and 47.1</a:t>
            </a:r>
            <a:endParaRPr lang="es-ES" sz="1600" b="1" dirty="0"/>
          </a:p>
        </p:txBody>
      </p:sp>
    </p:spTree>
    <p:extLst>
      <p:ext uri="{BB962C8B-B14F-4D97-AF65-F5344CB8AC3E}">
        <p14:creationId xmlns:p14="http://schemas.microsoft.com/office/powerpoint/2010/main" val="60020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lvl="0" algn="ctr" defTabSz="609585">
              <a:defRPr/>
            </a:pPr>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endParaRPr kumimoji="0" lang="es-ES" sz="5867"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defTabSz="609585">
              <a:defRPr/>
            </a:pPr>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endParaRPr kumimoji="0" lang="es-ES" sz="5867"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4496388" y="1228867"/>
            <a:ext cx="6394707" cy="1734064"/>
          </a:xfrm>
          <a:prstGeom prst="rect">
            <a:avLst/>
          </a:prstGeom>
          <a:noFill/>
        </p:spPr>
        <p:txBody>
          <a:bodyPr wrap="square" rtlCol="0">
            <a:spAutoFit/>
          </a:bodyPr>
          <a:lstStyle/>
          <a:p>
            <a:pPr lvl="0" algn="ctr" defTabSz="609585">
              <a:spcBef>
                <a:spcPts val="800"/>
              </a:spcBef>
              <a:defRPr/>
            </a:pPr>
            <a:r>
              <a:rPr lang="en-US" sz="2667" b="1" dirty="0">
                <a:solidFill>
                  <a:prstClr val="black"/>
                </a:solidFill>
                <a:latin typeface="Comic Sans MS" panose="030F0702030302020204" pitchFamily="66" charset="0"/>
                <a:cs typeface="Calibri" panose="020F0502020204030204" pitchFamily="34" charset="0"/>
              </a:rPr>
              <a:t>Pray that God will give you the courage to share something He has done for you with one of the people on your prayer list this week</a:t>
            </a:r>
            <a:endParaRPr kumimoji="0" lang="es-ES" sz="2667"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31A3BD76-4DBE-546B-00B0-64160E588448}"/>
              </a:ext>
            </a:extLst>
          </p:cNvPr>
          <p:cNvSpPr txBox="1"/>
          <p:nvPr/>
        </p:nvSpPr>
        <p:spPr>
          <a:xfrm>
            <a:off x="849129" y="4449558"/>
            <a:ext cx="8766816" cy="1734064"/>
          </a:xfrm>
          <a:prstGeom prst="rect">
            <a:avLst/>
          </a:prstGeom>
          <a:noFill/>
        </p:spPr>
        <p:txBody>
          <a:bodyPr wrap="square" rtlCol="0">
            <a:spAutoFit/>
          </a:bodyPr>
          <a:lstStyle/>
          <a:p>
            <a:pPr lvl="0" algn="ctr" defTabSz="609585">
              <a:spcBef>
                <a:spcPts val="800"/>
              </a:spcBef>
              <a:defRPr/>
            </a:pPr>
            <a:r>
              <a:rPr lang="en-US" sz="2667" b="1" dirty="0">
                <a:solidFill>
                  <a:prstClr val="black"/>
                </a:solidFill>
                <a:latin typeface="Comic Sans MS" panose="030F0702030302020204" pitchFamily="66" charset="0"/>
              </a:rPr>
              <a:t>Start a journal of small (or big) special things God does for you. Review it and pray that God brings these things to your mind at the right time so you can share them with someone</a:t>
            </a:r>
            <a:endParaRPr kumimoji="0" lang="es-ES" sz="2667"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Imagen que contiene edificio, parado, tabla, frente&#10;&#10;Descripción generada automáticamente">
            <a:extLst>
              <a:ext uri="{FF2B5EF4-FFF2-40B4-BE49-F238E27FC236}">
                <a16:creationId xmlns:a16="http://schemas.microsoft.com/office/drawing/2014/main" id="{8026F64D-FE9A-5451-76C9-90CD0F7072BA}"/>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b="-3"/>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63500" sx="102000" sy="102000" algn="ctr" rotWithShape="0">
              <a:prstClr val="black">
                <a:alpha val="40000"/>
              </a:prstClr>
            </a:outerShdw>
          </a:effectLst>
        </p:spPr>
      </p:pic>
      <p:pic>
        <p:nvPicPr>
          <p:cNvPr id="3" name="Imagen 2" descr="Una caricatura de una persona&#10;&#10;Descripción generada automáticamente con confianza baja">
            <a:extLst>
              <a:ext uri="{FF2B5EF4-FFF2-40B4-BE49-F238E27FC236}">
                <a16:creationId xmlns:a16="http://schemas.microsoft.com/office/drawing/2014/main" id="{76C38F44-DB10-46D3-3032-B7512040837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20" y="4069976"/>
            <a:ext cx="3535311" cy="2788023"/>
          </a:xfrm>
          <a:prstGeom prst="rect">
            <a:avLst/>
          </a:prstGeom>
          <a:effectLst>
            <a:outerShdw blurRad="63500" sx="102000" sy="102000" algn="ctr" rotWithShape="0">
              <a:prstClr val="black">
                <a:alpha val="40000"/>
              </a:prstClr>
            </a:outerShdw>
          </a:effectLst>
        </p:spPr>
      </p:pic>
      <p:pic>
        <p:nvPicPr>
          <p:cNvPr id="7" name="Imagen 6" descr="Un grupo de personas en un barco&#10;&#10;Descripción generada automáticamente con confianza media">
            <a:extLst>
              <a:ext uri="{FF2B5EF4-FFF2-40B4-BE49-F238E27FC236}">
                <a16:creationId xmlns:a16="http://schemas.microsoft.com/office/drawing/2014/main" id="{12687E6E-FA78-7A3B-DB5B-E89CE59DEFB2}"/>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C5DE71C2-769B-2D07-1440-6AA564C65AC7}"/>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8646161" y="4069976"/>
            <a:ext cx="3545840" cy="2788024"/>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01A72983-1542-588B-7EA3-5C1C0B5C1C62}"/>
              </a:ext>
            </a:extLst>
          </p:cNvPr>
          <p:cNvSpPr txBox="1"/>
          <p:nvPr/>
        </p:nvSpPr>
        <p:spPr>
          <a:xfrm>
            <a:off x="3696196" y="3348938"/>
            <a:ext cx="4786323" cy="3231654"/>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lvl="0">
              <a:defRPr/>
            </a:pPr>
            <a:r>
              <a:rPr kumimoji="0" lang="es-ES" b="1" i="0" u="none" strike="noStrike" kern="1200" cap="none" spc="0" normalizeH="0" baseline="0" noProof="0" dirty="0">
                <a:ln>
                  <a:noFill/>
                </a:ln>
                <a:solidFill>
                  <a:srgbClr val="1797B0"/>
                </a:solidFill>
                <a:effectLst/>
                <a:uLnTx/>
                <a:uFillTx/>
              </a:rPr>
              <a:t>“</a:t>
            </a:r>
            <a:r>
              <a:rPr lang="en-US" dirty="0">
                <a:solidFill>
                  <a:srgbClr val="1797B0"/>
                </a:solidFill>
              </a:rPr>
              <a:t>I will give you as a light to the nations, that my salvation may reach to the end of the earth</a:t>
            </a:r>
            <a:r>
              <a:rPr kumimoji="0" lang="es-ES" b="1" i="0" u="none" strike="noStrike" kern="1200" cap="none" spc="0" normalizeH="0" baseline="0" noProof="0" dirty="0">
                <a:ln>
                  <a:noFill/>
                </a:ln>
                <a:solidFill>
                  <a:srgbClr val="1797B0"/>
                </a:solidFill>
                <a:effectLst/>
                <a:uLnTx/>
                <a:uFillTx/>
              </a:rPr>
              <a:t>” </a:t>
            </a:r>
            <a:r>
              <a:rPr lang="es-ES" sz="2400" dirty="0">
                <a:solidFill>
                  <a:srgbClr val="1797B0"/>
                </a:solidFill>
              </a:rPr>
              <a:t>(Isaiah 49:6, NRSV)</a:t>
            </a:r>
            <a:endParaRPr kumimoji="0" lang="es-ES" sz="3600" b="1" i="0" u="none" strike="noStrike" kern="1200" cap="none" spc="0" normalizeH="0" baseline="0" noProof="0" dirty="0">
              <a:ln>
                <a:noFill/>
              </a:ln>
              <a:solidFill>
                <a:srgbClr val="1797B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96382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EF9A0A2F-5661-4F0F-D358-987F5DC4E88E}"/>
              </a:ext>
            </a:extLst>
          </p:cNvPr>
          <p:cNvSpPr>
            <a:spLocks noGrp="1" noRot="1" noMove="1" noResize="1" noEditPoints="1" noAdjustHandles="1" noChangeArrowheads="1" noChangeShapeType="1"/>
          </p:cNvSpPr>
          <p:nvPr/>
        </p:nvSpPr>
        <p:spPr>
          <a:xfrm>
            <a:off x="292231" y="229638"/>
            <a:ext cx="11603933" cy="6456646"/>
          </a:xfrm>
          <a:prstGeom prst="roundRect">
            <a:avLst>
              <a:gd name="adj" fmla="val 461"/>
            </a:avLst>
          </a:prstGeom>
          <a:blipFill dpi="0" rotWithShape="1">
            <a:blip r:embed="rId3">
              <a:alphaModFix amt="30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3CA54C66-64C3-9231-F595-D6279030425A}"/>
              </a:ext>
            </a:extLst>
          </p:cNvPr>
          <p:cNvSpPr txBox="1"/>
          <p:nvPr/>
        </p:nvSpPr>
        <p:spPr>
          <a:xfrm>
            <a:off x="6938128" y="3681914"/>
            <a:ext cx="4958036" cy="2862322"/>
          </a:xfrm>
          <a:prstGeom prst="rect">
            <a:avLst/>
          </a:prstGeom>
          <a:noFill/>
        </p:spPr>
        <p:txBody>
          <a:bodyPr wrap="square" rtlCol="0">
            <a:spAutoFit/>
          </a:bodyPr>
          <a:lstStyle/>
          <a:p>
            <a:pPr>
              <a:tabLst>
                <a:tab pos="717550" algn="l"/>
              </a:tabLst>
            </a:pPr>
            <a:r>
              <a:rPr lang="en-US" sz="2000" b="1" dirty="0">
                <a:solidFill>
                  <a:srgbClr val="98181B"/>
                </a:solidFill>
              </a:rPr>
              <a:t>Witnesses in a strange land</a:t>
            </a:r>
            <a:r>
              <a:rPr lang="es-ES" sz="2000" b="1" dirty="0">
                <a:solidFill>
                  <a:srgbClr val="98181B"/>
                </a:solidFill>
              </a:rPr>
              <a:t>:</a:t>
            </a:r>
          </a:p>
          <a:p>
            <a:pPr>
              <a:tabLst>
                <a:tab pos="717550" algn="l"/>
              </a:tabLst>
            </a:pPr>
            <a:r>
              <a:rPr lang="es-ES" sz="2000" b="1" dirty="0"/>
              <a:t>	Daniel and his friends.</a:t>
            </a:r>
          </a:p>
          <a:p>
            <a:pPr>
              <a:tabLst>
                <a:tab pos="717550" algn="l"/>
              </a:tabLst>
            </a:pPr>
            <a:r>
              <a:rPr lang="es-ES" sz="2000" b="1" dirty="0"/>
              <a:t>	Esther and Mordecai.</a:t>
            </a:r>
          </a:p>
          <a:p>
            <a:pPr>
              <a:spcBef>
                <a:spcPts val="1200"/>
              </a:spcBef>
              <a:tabLst>
                <a:tab pos="717550" algn="l"/>
              </a:tabLst>
            </a:pPr>
            <a:r>
              <a:rPr lang="es-ES" sz="2000" b="1" dirty="0">
                <a:solidFill>
                  <a:srgbClr val="025B92"/>
                </a:solidFill>
              </a:rPr>
              <a:t>The human part:</a:t>
            </a:r>
          </a:p>
          <a:p>
            <a:pPr>
              <a:tabLst>
                <a:tab pos="717550" algn="l"/>
              </a:tabLst>
            </a:pPr>
            <a:r>
              <a:rPr lang="es-ES" sz="2000" b="1" dirty="0"/>
              <a:t>	The testimony of Mordecai.</a:t>
            </a:r>
          </a:p>
          <a:p>
            <a:pPr>
              <a:tabLst>
                <a:tab pos="717550" algn="l"/>
              </a:tabLst>
            </a:pPr>
            <a:r>
              <a:rPr lang="es-ES" sz="2000" b="1" dirty="0"/>
              <a:t>	The </a:t>
            </a:r>
            <a:r>
              <a:rPr lang="es-ES" sz="2000" b="1" dirty="0" err="1"/>
              <a:t>testimony</a:t>
            </a:r>
            <a:r>
              <a:rPr lang="es-ES" sz="2000" b="1" dirty="0"/>
              <a:t> of Esther.</a:t>
            </a:r>
          </a:p>
          <a:p>
            <a:pPr>
              <a:spcBef>
                <a:spcPts val="1200"/>
              </a:spcBef>
              <a:tabLst>
                <a:tab pos="717550" algn="l"/>
              </a:tabLst>
            </a:pPr>
            <a:r>
              <a:rPr lang="es-ES" sz="2000" b="1" dirty="0">
                <a:solidFill>
                  <a:srgbClr val="6F0980"/>
                </a:solidFill>
              </a:rPr>
              <a:t>The divine part:</a:t>
            </a:r>
          </a:p>
          <a:p>
            <a:pPr>
              <a:tabLst>
                <a:tab pos="717550" algn="l"/>
              </a:tabLst>
            </a:pPr>
            <a:r>
              <a:rPr lang="es-ES" sz="2000" b="1" dirty="0"/>
              <a:t>	The miracle of Purim.</a:t>
            </a:r>
          </a:p>
        </p:txBody>
      </p:sp>
      <p:sp>
        <p:nvSpPr>
          <p:cNvPr id="3" name="CuadroTexto 2">
            <a:extLst>
              <a:ext uri="{FF2B5EF4-FFF2-40B4-BE49-F238E27FC236}">
                <a16:creationId xmlns:a16="http://schemas.microsoft.com/office/drawing/2014/main" id="{DC976294-2059-D75E-0785-ADB54235A063}"/>
              </a:ext>
            </a:extLst>
          </p:cNvPr>
          <p:cNvSpPr txBox="1"/>
          <p:nvPr/>
        </p:nvSpPr>
        <p:spPr>
          <a:xfrm>
            <a:off x="412376" y="257919"/>
            <a:ext cx="7028330" cy="707886"/>
          </a:xfrm>
          <a:prstGeom prst="rect">
            <a:avLst/>
          </a:prstGeom>
          <a:noFill/>
        </p:spPr>
        <p:txBody>
          <a:bodyPr wrap="square" rtlCol="0">
            <a:spAutoFit/>
          </a:bodyPr>
          <a:lstStyle/>
          <a:p>
            <a:pPr>
              <a:spcBef>
                <a:spcPts val="600"/>
              </a:spcBef>
            </a:pPr>
            <a:r>
              <a:rPr lang="en-US" sz="2000" b="1" dirty="0"/>
              <a:t>We are citizens of the Kingdom of God and we are governed by the laws that govern that Kingdom</a:t>
            </a:r>
            <a:r>
              <a:rPr lang="es-ES" sz="2000" b="1" dirty="0"/>
              <a:t>.</a:t>
            </a:r>
          </a:p>
        </p:txBody>
      </p:sp>
      <p:pic>
        <p:nvPicPr>
          <p:cNvPr id="7" name="Imagen 6">
            <a:extLst>
              <a:ext uri="{FF2B5EF4-FFF2-40B4-BE49-F238E27FC236}">
                <a16:creationId xmlns:a16="http://schemas.microsoft.com/office/drawing/2014/main" id="{FD975EE2-C950-EDB0-5578-3FF0D49A46CE}"/>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a:stretch/>
        </p:blipFill>
        <p:spPr>
          <a:xfrm>
            <a:off x="412376" y="3329974"/>
            <a:ext cx="5746375" cy="3232336"/>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2297DFC5-69A8-3908-B159-95F235FF97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02487" y="291841"/>
            <a:ext cx="4240305" cy="3248025"/>
          </a:xfrm>
          <a:prstGeom prst="roundRect">
            <a:avLst>
              <a:gd name="adj" fmla="val 4167"/>
            </a:avLst>
          </a:prstGeom>
          <a:solidFill>
            <a:srgbClr val="FFFFFF"/>
          </a:solidFill>
          <a:ln w="76200" cap="sq">
            <a:solidFill>
              <a:schemeClr val="accent3">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Imagen que contiene Icono&#10;&#10;Descripción generada automáticamente">
            <a:extLst>
              <a:ext uri="{FF2B5EF4-FFF2-40B4-BE49-F238E27FC236}">
                <a16:creationId xmlns:a16="http://schemas.microsoft.com/office/drawing/2014/main" id="{257758D1-F4A8-3A24-9FFD-2E4EEF595C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21047" y="5879747"/>
            <a:ext cx="287903" cy="292099"/>
          </a:xfrm>
          <a:prstGeom prst="rect">
            <a:avLst/>
          </a:prstGeom>
        </p:spPr>
      </p:pic>
      <p:pic>
        <p:nvPicPr>
          <p:cNvPr id="13" name="Imagen 12" descr="Dibujo de una persona&#10;&#10;Descripción generada automáticamente con confianza media">
            <a:extLst>
              <a:ext uri="{FF2B5EF4-FFF2-40B4-BE49-F238E27FC236}">
                <a16:creationId xmlns:a16="http://schemas.microsoft.com/office/drawing/2014/main" id="{BF5CF003-5ED3-8147-FA57-C3A0B7F361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21047" y="3741642"/>
            <a:ext cx="287981" cy="292099"/>
          </a:xfrm>
          <a:prstGeom prst="rect">
            <a:avLst/>
          </a:prstGeom>
        </p:spPr>
      </p:pic>
      <p:pic>
        <p:nvPicPr>
          <p:cNvPr id="15" name="Imagen 14" descr="Icono&#10;&#10;Descripción generada automáticamente">
            <a:extLst>
              <a:ext uri="{FF2B5EF4-FFF2-40B4-BE49-F238E27FC236}">
                <a16:creationId xmlns:a16="http://schemas.microsoft.com/office/drawing/2014/main" id="{1F82052F-CB93-15EC-7639-59ED806DDE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1047" y="4810694"/>
            <a:ext cx="287757" cy="292099"/>
          </a:xfrm>
          <a:prstGeom prst="rect">
            <a:avLst/>
          </a:prstGeom>
        </p:spPr>
      </p:pic>
      <p:pic>
        <p:nvPicPr>
          <p:cNvPr id="17" name="Imagen 16" descr="Logotipo&#10;&#10;Descripción generada automáticamente">
            <a:extLst>
              <a:ext uri="{FF2B5EF4-FFF2-40B4-BE49-F238E27FC236}">
                <a16:creationId xmlns:a16="http://schemas.microsoft.com/office/drawing/2014/main" id="{0F85A5E9-C4E0-6099-4A32-F75EFE13003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96352" y="4355239"/>
            <a:ext cx="388345" cy="265577"/>
          </a:xfrm>
          <a:prstGeom prst="rect">
            <a:avLst/>
          </a:prstGeom>
        </p:spPr>
      </p:pic>
      <p:pic>
        <p:nvPicPr>
          <p:cNvPr id="20" name="Imagen 19" descr="Logotipo, nombre de la empresa&#10;&#10;Descripción generada automáticamente">
            <a:extLst>
              <a:ext uri="{FF2B5EF4-FFF2-40B4-BE49-F238E27FC236}">
                <a16:creationId xmlns:a16="http://schemas.microsoft.com/office/drawing/2014/main" id="{81C7A29E-0EDE-69ED-5978-85187A36ED29}"/>
              </a:ext>
            </a:extLst>
          </p:cNvPr>
          <p:cNvPicPr>
            <a:picLocks noChangeAspect="1"/>
          </p:cNvPicPr>
          <p:nvPr/>
        </p:nvPicPr>
        <p:blipFill>
          <a:blip r:embed="rId11" cstate="screen">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a:ext>
            </a:extLst>
          </a:blip>
          <a:stretch>
            <a:fillRect/>
          </a:stretch>
        </p:blipFill>
        <p:spPr>
          <a:xfrm>
            <a:off x="7296352" y="6180612"/>
            <a:ext cx="388345" cy="265577"/>
          </a:xfrm>
          <a:prstGeom prst="rect">
            <a:avLst/>
          </a:prstGeom>
        </p:spPr>
      </p:pic>
      <p:pic>
        <p:nvPicPr>
          <p:cNvPr id="25" name="Imagen 24" descr="Logotipo&#10;&#10;Descripción generada automáticamente">
            <a:extLst>
              <a:ext uri="{FF2B5EF4-FFF2-40B4-BE49-F238E27FC236}">
                <a16:creationId xmlns:a16="http://schemas.microsoft.com/office/drawing/2014/main" id="{F88C8FB8-AD88-1037-E886-DBD156C1278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96352" y="4051954"/>
            <a:ext cx="388345" cy="265577"/>
          </a:xfrm>
          <a:prstGeom prst="rect">
            <a:avLst/>
          </a:prstGeom>
        </p:spPr>
      </p:pic>
      <p:pic>
        <p:nvPicPr>
          <p:cNvPr id="26" name="Imagen 25" descr="Imagen que contiene Forma&#10;&#10;Descripción generada automáticamente">
            <a:extLst>
              <a:ext uri="{FF2B5EF4-FFF2-40B4-BE49-F238E27FC236}">
                <a16:creationId xmlns:a16="http://schemas.microsoft.com/office/drawing/2014/main" id="{B359FF98-112A-B84B-4C36-86588748EDC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96352" y="5129099"/>
            <a:ext cx="388345" cy="265577"/>
          </a:xfrm>
          <a:prstGeom prst="rect">
            <a:avLst/>
          </a:prstGeom>
        </p:spPr>
      </p:pic>
      <p:pic>
        <p:nvPicPr>
          <p:cNvPr id="27" name="Imagen 26" descr="Imagen que contiene Forma&#10;&#10;Descripción generada automáticamente">
            <a:extLst>
              <a:ext uri="{FF2B5EF4-FFF2-40B4-BE49-F238E27FC236}">
                <a16:creationId xmlns:a16="http://schemas.microsoft.com/office/drawing/2014/main" id="{F8487ACD-B9DF-C3A4-243C-0E21835B382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96352" y="5425391"/>
            <a:ext cx="388345" cy="265577"/>
          </a:xfrm>
          <a:prstGeom prst="rect">
            <a:avLst/>
          </a:prstGeom>
        </p:spPr>
      </p:pic>
      <p:sp>
        <p:nvSpPr>
          <p:cNvPr id="5" name="CuadroTexto 4">
            <a:extLst>
              <a:ext uri="{FF2B5EF4-FFF2-40B4-BE49-F238E27FC236}">
                <a16:creationId xmlns:a16="http://schemas.microsoft.com/office/drawing/2014/main" id="{C743EFFB-BA7B-3B86-9E20-F91F3DF51838}"/>
              </a:ext>
            </a:extLst>
          </p:cNvPr>
          <p:cNvSpPr txBox="1"/>
          <p:nvPr/>
        </p:nvSpPr>
        <p:spPr>
          <a:xfrm>
            <a:off x="412376" y="2276307"/>
            <a:ext cx="7028328" cy="1015663"/>
          </a:xfrm>
          <a:prstGeom prst="rect">
            <a:avLst/>
          </a:prstGeom>
          <a:noFill/>
        </p:spPr>
        <p:txBody>
          <a:bodyPr wrap="square">
            <a:spAutoFit/>
          </a:bodyPr>
          <a:lstStyle/>
          <a:p>
            <a:pPr>
              <a:spcBef>
                <a:spcPts val="600"/>
              </a:spcBef>
            </a:pPr>
            <a:r>
              <a:rPr lang="en-US" sz="2000" b="1" dirty="0"/>
              <a:t>Despite this, most of us do not have legal or cultural problems to testify of our faith. However, there are places where expressing our faith can bring us serious problems</a:t>
            </a:r>
            <a:r>
              <a:rPr lang="es-ES" sz="2000" b="1" dirty="0"/>
              <a:t>.</a:t>
            </a:r>
          </a:p>
        </p:txBody>
      </p:sp>
      <p:sp>
        <p:nvSpPr>
          <p:cNvPr id="8" name="CuadroTexto 7">
            <a:extLst>
              <a:ext uri="{FF2B5EF4-FFF2-40B4-BE49-F238E27FC236}">
                <a16:creationId xmlns:a16="http://schemas.microsoft.com/office/drawing/2014/main" id="{C51520AC-1B26-876D-EDB5-A1FBFD81E846}"/>
              </a:ext>
            </a:extLst>
          </p:cNvPr>
          <p:cNvSpPr txBox="1"/>
          <p:nvPr/>
        </p:nvSpPr>
        <p:spPr>
          <a:xfrm>
            <a:off x="412374" y="965805"/>
            <a:ext cx="7028329" cy="1323439"/>
          </a:xfrm>
          <a:prstGeom prst="rect">
            <a:avLst/>
          </a:prstGeom>
          <a:noFill/>
        </p:spPr>
        <p:txBody>
          <a:bodyPr wrap="square">
            <a:spAutoFit/>
          </a:bodyPr>
          <a:lstStyle/>
          <a:p>
            <a:pPr>
              <a:spcBef>
                <a:spcPts val="600"/>
              </a:spcBef>
            </a:pPr>
            <a:r>
              <a:rPr lang="en-US" sz="2000" b="1" dirty="0"/>
              <a:t>This implies that, regardless of whether we live in the country in which we were born or another, we are foreigners. We live in a strange land. and we have to live with laws that, at times, contradict the Law of God</a:t>
            </a:r>
            <a:r>
              <a:rPr lang="es-ES" sz="2000" b="1" dirty="0"/>
              <a:t>.</a:t>
            </a:r>
          </a:p>
        </p:txBody>
      </p:sp>
    </p:spTree>
    <p:extLst>
      <p:ext uri="{BB962C8B-B14F-4D97-AF65-F5344CB8AC3E}">
        <p14:creationId xmlns:p14="http://schemas.microsoft.com/office/powerpoint/2010/main" val="196409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17" presetClass="entr" presetSubtype="8"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ppt_x</p:attrName>
                                        </p:attrNameLst>
                                      </p:cBhvr>
                                      <p:tavLst>
                                        <p:tav tm="0">
                                          <p:val>
                                            <p:strVal val="#ppt_x-#ppt_w/2"/>
                                          </p:val>
                                        </p:tav>
                                        <p:tav tm="100000">
                                          <p:val>
                                            <p:strVal val="#ppt_x"/>
                                          </p:val>
                                        </p:tav>
                                      </p:tavLst>
                                    </p:anim>
                                    <p:anim calcmode="lin" valueType="num">
                                      <p:cBhvr>
                                        <p:cTn id="50" dur="500" fill="hold"/>
                                        <p:tgtEl>
                                          <p:spTgt spid="25"/>
                                        </p:tgtEl>
                                        <p:attrNameLst>
                                          <p:attrName>ppt_y</p:attrName>
                                        </p:attrNameLst>
                                      </p:cBhvr>
                                      <p:tavLst>
                                        <p:tav tm="0">
                                          <p:val>
                                            <p:strVal val="#ppt_y"/>
                                          </p:val>
                                        </p:tav>
                                        <p:tav tm="100000">
                                          <p:val>
                                            <p:strVal val="#ppt_y"/>
                                          </p:val>
                                        </p:tav>
                                      </p:tavLst>
                                    </p:anim>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strVal val="#ppt_h"/>
                                          </p:val>
                                        </p:tav>
                                        <p:tav tm="100000">
                                          <p:val>
                                            <p:strVal val="#ppt_h"/>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000"/>
                            </p:stCondLst>
                            <p:childTnLst>
                              <p:par>
                                <p:cTn id="58" presetID="17"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ppt_x</p:attrName>
                                        </p:attrNameLst>
                                      </p:cBhvr>
                                      <p:tavLst>
                                        <p:tav tm="0">
                                          <p:val>
                                            <p:strVal val="#ppt_x-#ppt_w/2"/>
                                          </p:val>
                                        </p:tav>
                                        <p:tav tm="100000">
                                          <p:val>
                                            <p:strVal val="#ppt_x"/>
                                          </p:val>
                                        </p:tav>
                                      </p:tavLst>
                                    </p:anim>
                                    <p:anim calcmode="lin" valueType="num">
                                      <p:cBhvr>
                                        <p:cTn id="61" dur="500" fill="hold"/>
                                        <p:tgtEl>
                                          <p:spTgt spid="17"/>
                                        </p:tgtEl>
                                        <p:attrNameLst>
                                          <p:attrName>ppt_y</p:attrName>
                                        </p:attrNameLst>
                                      </p:cBhvr>
                                      <p:tavLst>
                                        <p:tav tm="0">
                                          <p:val>
                                            <p:strVal val="#ppt_y"/>
                                          </p:val>
                                        </p:tav>
                                        <p:tav tm="100000">
                                          <p:val>
                                            <p:strVal val="#ppt_y"/>
                                          </p:val>
                                        </p:tav>
                                      </p:tavLst>
                                    </p:anim>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strVal val="#ppt_h"/>
                                          </p:val>
                                        </p:tav>
                                        <p:tav tm="100000">
                                          <p:val>
                                            <p:strVal val="#ppt_h"/>
                                          </p:val>
                                        </p:tav>
                                      </p:tavLst>
                                    </p:anim>
                                  </p:childTnLst>
                                </p:cTn>
                              </p:par>
                            </p:childTnLst>
                          </p:cTn>
                        </p:par>
                        <p:par>
                          <p:cTn id="64" fill="hold">
                            <p:stCondLst>
                              <p:cond delay="2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0-#ppt_w/2"/>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par>
                          <p:cTn id="78" fill="hold">
                            <p:stCondLst>
                              <p:cond delay="1000"/>
                            </p:stCondLst>
                            <p:childTnLst>
                              <p:par>
                                <p:cTn id="79" presetID="17"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ppt_x</p:attrName>
                                        </p:attrNameLst>
                                      </p:cBhvr>
                                      <p:tavLst>
                                        <p:tav tm="0">
                                          <p:val>
                                            <p:strVal val="#ppt_x-#ppt_w/2"/>
                                          </p:val>
                                        </p:tav>
                                        <p:tav tm="100000">
                                          <p:val>
                                            <p:strVal val="#ppt_x"/>
                                          </p:val>
                                        </p:tav>
                                      </p:tavLst>
                                    </p:anim>
                                    <p:anim calcmode="lin" valueType="num">
                                      <p:cBhvr>
                                        <p:cTn id="82" dur="500" fill="hold"/>
                                        <p:tgtEl>
                                          <p:spTgt spid="26"/>
                                        </p:tgtEl>
                                        <p:attrNameLst>
                                          <p:attrName>ppt_y</p:attrName>
                                        </p:attrNameLst>
                                      </p:cBhvr>
                                      <p:tavLst>
                                        <p:tav tm="0">
                                          <p:val>
                                            <p:strVal val="#ppt_y"/>
                                          </p:val>
                                        </p:tav>
                                        <p:tav tm="100000">
                                          <p:val>
                                            <p:strVal val="#ppt_y"/>
                                          </p:val>
                                        </p:tav>
                                      </p:tavLst>
                                    </p:anim>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strVal val="#ppt_h"/>
                                          </p:val>
                                        </p:tav>
                                        <p:tav tm="100000">
                                          <p:val>
                                            <p:strVal val="#ppt_h"/>
                                          </p:val>
                                        </p:tav>
                                      </p:tavLst>
                                    </p:anim>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2000"/>
                            </p:stCondLst>
                            <p:childTnLst>
                              <p:par>
                                <p:cTn id="90" presetID="17" presetClass="entr" presetSubtype="8" fill="hold" nodeType="after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ppt_x</p:attrName>
                                        </p:attrNameLst>
                                      </p:cBhvr>
                                      <p:tavLst>
                                        <p:tav tm="0">
                                          <p:val>
                                            <p:strVal val="#ppt_x-#ppt_w/2"/>
                                          </p:val>
                                        </p:tav>
                                        <p:tav tm="100000">
                                          <p:val>
                                            <p:strVal val="#ppt_x"/>
                                          </p:val>
                                        </p:tav>
                                      </p:tavLst>
                                    </p:anim>
                                    <p:anim calcmode="lin" valueType="num">
                                      <p:cBhvr>
                                        <p:cTn id="93" dur="500" fill="hold"/>
                                        <p:tgtEl>
                                          <p:spTgt spid="27"/>
                                        </p:tgtEl>
                                        <p:attrNameLst>
                                          <p:attrName>ppt_y</p:attrName>
                                        </p:attrNameLst>
                                      </p:cBhvr>
                                      <p:tavLst>
                                        <p:tav tm="0">
                                          <p:val>
                                            <p:strVal val="#ppt_y"/>
                                          </p:val>
                                        </p:tav>
                                        <p:tav tm="100000">
                                          <p:val>
                                            <p:strVal val="#ppt_y"/>
                                          </p:val>
                                        </p:tav>
                                      </p:tavLst>
                                    </p:anim>
                                    <p:anim calcmode="lin" valueType="num">
                                      <p:cBhvr>
                                        <p:cTn id="94" dur="500" fill="hold"/>
                                        <p:tgtEl>
                                          <p:spTgt spid="27"/>
                                        </p:tgtEl>
                                        <p:attrNameLst>
                                          <p:attrName>ppt_w</p:attrName>
                                        </p:attrNameLst>
                                      </p:cBhvr>
                                      <p:tavLst>
                                        <p:tav tm="0">
                                          <p:val>
                                            <p:fltVal val="0"/>
                                          </p:val>
                                        </p:tav>
                                        <p:tav tm="100000">
                                          <p:val>
                                            <p:strVal val="#ppt_w"/>
                                          </p:val>
                                        </p:tav>
                                      </p:tavLst>
                                    </p:anim>
                                    <p:anim calcmode="lin" valueType="num">
                                      <p:cBhvr>
                                        <p:cTn id="95" dur="500" fill="hold"/>
                                        <p:tgtEl>
                                          <p:spTgt spid="27"/>
                                        </p:tgtEl>
                                        <p:attrNameLst>
                                          <p:attrName>ppt_h</p:attrName>
                                        </p:attrNameLst>
                                      </p:cBhvr>
                                      <p:tavLst>
                                        <p:tav tm="0">
                                          <p:val>
                                            <p:strVal val="#ppt_h"/>
                                          </p:val>
                                        </p:tav>
                                        <p:tav tm="100000">
                                          <p:val>
                                            <p:strVal val="#ppt_h"/>
                                          </p:val>
                                        </p:tav>
                                      </p:tavLst>
                                    </p:anim>
                                  </p:childTnLst>
                                </p:cTn>
                              </p:par>
                            </p:childTnLst>
                          </p:cTn>
                        </p:par>
                        <p:par>
                          <p:cTn id="96" fill="hold">
                            <p:stCondLst>
                              <p:cond delay="2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12" fill="hold" nodeType="clickEffect">
                                  <p:stCondLst>
                                    <p:cond delay="0"/>
                                  </p:stCondLst>
                                  <p:childTnLst>
                                    <p:set>
                                      <p:cBhvr>
                                        <p:cTn id="103" dur="1" fill="hold">
                                          <p:stCondLst>
                                            <p:cond delay="0"/>
                                          </p:stCondLst>
                                        </p:cTn>
                                        <p:tgtEl>
                                          <p:spTgt spid="12"/>
                                        </p:tgtEl>
                                        <p:attrNameLst>
                                          <p:attrName>style.visibility</p:attrName>
                                        </p:attrNameLst>
                                      </p:cBhvr>
                                      <p:to>
                                        <p:strVal val="visible"/>
                                      </p:to>
                                    </p:set>
                                    <p:anim calcmode="lin" valueType="num">
                                      <p:cBhvr additive="base">
                                        <p:cTn id="104" dur="500" fill="hold"/>
                                        <p:tgtEl>
                                          <p:spTgt spid="12"/>
                                        </p:tgtEl>
                                        <p:attrNameLst>
                                          <p:attrName>ppt_x</p:attrName>
                                        </p:attrNameLst>
                                      </p:cBhvr>
                                      <p:tavLst>
                                        <p:tav tm="0">
                                          <p:val>
                                            <p:strVal val="0-#ppt_w/2"/>
                                          </p:val>
                                        </p:tav>
                                        <p:tav tm="100000">
                                          <p:val>
                                            <p:strVal val="#ppt_x"/>
                                          </p:val>
                                        </p:tav>
                                      </p:tavLst>
                                    </p:anim>
                                    <p:anim calcmode="lin" valueType="num">
                                      <p:cBhvr additive="base">
                                        <p:cTn id="105" dur="500" fill="hold"/>
                                        <p:tgtEl>
                                          <p:spTgt spid="12"/>
                                        </p:tgtEl>
                                        <p:attrNameLst>
                                          <p:attrName>ppt_y</p:attrName>
                                        </p:attrNameLst>
                                      </p:cBhvr>
                                      <p:tavLst>
                                        <p:tav tm="0">
                                          <p:val>
                                            <p:strVal val="1+#ppt_h/2"/>
                                          </p:val>
                                        </p:tav>
                                        <p:tav tm="100000">
                                          <p:val>
                                            <p:strVal val="#ppt_y"/>
                                          </p:val>
                                        </p:tav>
                                      </p:tavLst>
                                    </p:anim>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2">
                                            <p:txEl>
                                              <p:pRg st="6" end="6"/>
                                            </p:txEl>
                                          </p:spTgt>
                                        </p:tgtEl>
                                        <p:attrNameLst>
                                          <p:attrName>style.visibility</p:attrName>
                                        </p:attrNameLst>
                                      </p:cBhvr>
                                      <p:to>
                                        <p:strVal val="visible"/>
                                      </p:to>
                                    </p:set>
                                    <p:animEffect transition="in" filter="wipe(left)">
                                      <p:cBhvr>
                                        <p:cTn id="109" dur="500"/>
                                        <p:tgtEl>
                                          <p:spTgt spid="2">
                                            <p:txEl>
                                              <p:pRg st="6" end="6"/>
                                            </p:txEl>
                                          </p:spTgt>
                                        </p:tgtEl>
                                      </p:cBhvr>
                                    </p:animEffect>
                                  </p:childTnLst>
                                </p:cTn>
                              </p:par>
                            </p:childTnLst>
                          </p:cTn>
                        </p:par>
                        <p:par>
                          <p:cTn id="110" fill="hold">
                            <p:stCondLst>
                              <p:cond delay="1000"/>
                            </p:stCondLst>
                            <p:childTnLst>
                              <p:par>
                                <p:cTn id="111" presetID="17" presetClass="entr" presetSubtype="8" fill="hold" nodeType="after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p:cTn id="113" dur="500" fill="hold"/>
                                        <p:tgtEl>
                                          <p:spTgt spid="20"/>
                                        </p:tgtEl>
                                        <p:attrNameLst>
                                          <p:attrName>ppt_x</p:attrName>
                                        </p:attrNameLst>
                                      </p:cBhvr>
                                      <p:tavLst>
                                        <p:tav tm="0">
                                          <p:val>
                                            <p:strVal val="#ppt_x-#ppt_w/2"/>
                                          </p:val>
                                        </p:tav>
                                        <p:tav tm="100000">
                                          <p:val>
                                            <p:strVal val="#ppt_x"/>
                                          </p:val>
                                        </p:tav>
                                      </p:tavLst>
                                    </p:anim>
                                    <p:anim calcmode="lin" valueType="num">
                                      <p:cBhvr>
                                        <p:cTn id="114" dur="500" fill="hold"/>
                                        <p:tgtEl>
                                          <p:spTgt spid="20"/>
                                        </p:tgtEl>
                                        <p:attrNameLst>
                                          <p:attrName>ppt_y</p:attrName>
                                        </p:attrNameLst>
                                      </p:cBhvr>
                                      <p:tavLst>
                                        <p:tav tm="0">
                                          <p:val>
                                            <p:strVal val="#ppt_y"/>
                                          </p:val>
                                        </p:tav>
                                        <p:tav tm="100000">
                                          <p:val>
                                            <p:strVal val="#ppt_y"/>
                                          </p:val>
                                        </p:tav>
                                      </p:tavLst>
                                    </p:anim>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strVal val="#ppt_h"/>
                                          </p:val>
                                        </p:tav>
                                        <p:tav tm="100000">
                                          <p:val>
                                            <p:strVal val="#ppt_h"/>
                                          </p:val>
                                        </p:tav>
                                      </p:tavLst>
                                    </p:anim>
                                  </p:childTnLst>
                                </p:cTn>
                              </p:par>
                            </p:childTnLst>
                          </p:cTn>
                        </p:par>
                        <p:par>
                          <p:cTn id="117" fill="hold">
                            <p:stCondLst>
                              <p:cond delay="1500"/>
                            </p:stCondLst>
                            <p:childTnLst>
                              <p:par>
                                <p:cTn id="118" presetID="22" presetClass="entr" presetSubtype="8" fill="hold" grpId="0" nodeType="afterEffect">
                                  <p:stCondLst>
                                    <p:cond delay="0"/>
                                  </p:stCondLst>
                                  <p:childTnLst>
                                    <p:set>
                                      <p:cBhvr>
                                        <p:cTn id="119" dur="1" fill="hold">
                                          <p:stCondLst>
                                            <p:cond delay="0"/>
                                          </p:stCondLst>
                                        </p:cTn>
                                        <p:tgtEl>
                                          <p:spTgt spid="2">
                                            <p:txEl>
                                              <p:pRg st="7" end="7"/>
                                            </p:txEl>
                                          </p:spTgt>
                                        </p:tgtEl>
                                        <p:attrNameLst>
                                          <p:attrName>style.visibility</p:attrName>
                                        </p:attrNameLst>
                                      </p:cBhvr>
                                      <p:to>
                                        <p:strVal val="visible"/>
                                      </p:to>
                                    </p:set>
                                    <p:animEffect transition="in" filter="wipe(left)">
                                      <p:cBhvr>
                                        <p:cTn id="12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2ED1AB-941C-4A13-C73E-C6E2FD1311BF}"/>
              </a:ext>
            </a:extLst>
          </p:cNvPr>
          <p:cNvSpPr txBox="1"/>
          <p:nvPr/>
        </p:nvSpPr>
        <p:spPr>
          <a:xfrm rot="175589">
            <a:off x="653843" y="2677430"/>
            <a:ext cx="11139950" cy="1188507"/>
          </a:xfrm>
          <a:prstGeom prst="rect">
            <a:avLst/>
          </a:prstGeom>
          <a:noFill/>
        </p:spPr>
        <p:txBody>
          <a:bodyPr wrap="square">
            <a:prstTxWarp prst="textWave1">
              <a:avLst>
                <a:gd name="adj1" fmla="val 20000"/>
                <a:gd name="adj2" fmla="val -1678"/>
              </a:avLst>
            </a:prstTxWarp>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lumMod val="50000"/>
                    </a:schemeClr>
                  </a:outerShdw>
                </a:effectLst>
              </a:rPr>
              <a:t>WITNESSES IN A STRANGE LAND</a:t>
            </a:r>
            <a:endParaRPr lang="es-ES" sz="4400" b="1" dirty="0">
              <a:ln w="6600">
                <a:solidFill>
                  <a:schemeClr val="accent2"/>
                </a:solidFill>
                <a:prstDash val="solid"/>
              </a:ln>
              <a:solidFill>
                <a:srgbClr val="FFFFFF"/>
              </a:solidFill>
              <a:effectLst>
                <a:outerShdw dist="38100" dir="2700000" algn="tl" rotWithShape="0">
                  <a:schemeClr val="accent2">
                    <a:lumMod val="50000"/>
                  </a:schemeClr>
                </a:outerShdw>
              </a:effectLst>
            </a:endParaRPr>
          </a:p>
        </p:txBody>
      </p:sp>
    </p:spTree>
    <p:extLst>
      <p:ext uri="{BB962C8B-B14F-4D97-AF65-F5344CB8AC3E}">
        <p14:creationId xmlns:p14="http://schemas.microsoft.com/office/powerpoint/2010/main" val="38568103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0D4B612F-3649-93D6-84FE-B0F3A188554A}"/>
              </a:ext>
            </a:extLst>
          </p:cNvPr>
          <p:cNvSpPr>
            <a:spLocks noGrp="1" noRot="1" noMove="1" noResize="1" noEditPoints="1" noAdjustHandles="1" noChangeArrowheads="1" noChangeShapeType="1"/>
          </p:cNvSpPr>
          <p:nvPr/>
        </p:nvSpPr>
        <p:spPr>
          <a:xfrm>
            <a:off x="0" y="0"/>
            <a:ext cx="12192000" cy="1334244"/>
          </a:xfrm>
          <a:prstGeom prst="rect">
            <a:avLst/>
          </a:prstGeom>
          <a:solidFill>
            <a:schemeClr val="accent1">
              <a:alpha val="9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312436C-C49B-156A-735D-F3CC27EDDAD3}"/>
              </a:ext>
            </a:extLst>
          </p:cNvPr>
          <p:cNvSpPr txBox="1"/>
          <p:nvPr/>
        </p:nvSpPr>
        <p:spPr>
          <a:xfrm>
            <a:off x="8313" y="-66899"/>
            <a:ext cx="7737987"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DANIEL AND HIS FRIENDS</a:t>
            </a:r>
          </a:p>
        </p:txBody>
      </p:sp>
      <p:sp>
        <p:nvSpPr>
          <p:cNvPr id="5" name="CuadroTexto 4">
            <a:extLst>
              <a:ext uri="{FF2B5EF4-FFF2-40B4-BE49-F238E27FC236}">
                <a16:creationId xmlns:a16="http://schemas.microsoft.com/office/drawing/2014/main" id="{7DC9DB75-01FD-90A6-C8A7-A08B2C709D7C}"/>
              </a:ext>
            </a:extLst>
          </p:cNvPr>
          <p:cNvSpPr txBox="1"/>
          <p:nvPr/>
        </p:nvSpPr>
        <p:spPr>
          <a:xfrm>
            <a:off x="170330" y="498735"/>
            <a:ext cx="7449670" cy="923330"/>
          </a:xfrm>
          <a:prstGeom prst="rect">
            <a:avLst/>
          </a:prstGeom>
          <a:noFill/>
        </p:spPr>
        <p:txBody>
          <a:bodyPr wrap="square">
            <a:spAutoFit/>
          </a:bodyPr>
          <a:lstStyle/>
          <a:p>
            <a:pPr algn="ctr"/>
            <a:r>
              <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But Daniel purposed in his heart that he would not defile himself with the portion of the king's meat, nor with the wine which he drank</a:t>
            </a:r>
            <a:r>
              <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(Daniel 1:8a)</a:t>
            </a:r>
            <a:endPar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6D43B75-CA24-67EF-57CC-2EF21296FE56}"/>
              </a:ext>
            </a:extLst>
          </p:cNvPr>
          <p:cNvSpPr txBox="1"/>
          <p:nvPr/>
        </p:nvSpPr>
        <p:spPr>
          <a:xfrm>
            <a:off x="224117" y="1368169"/>
            <a:ext cx="7420751" cy="1015663"/>
          </a:xfrm>
          <a:prstGeom prst="rect">
            <a:avLst/>
          </a:prstGeom>
          <a:noFill/>
        </p:spPr>
        <p:txBody>
          <a:bodyPr wrap="square" rtlCol="0">
            <a:spAutoFit/>
          </a:bodyPr>
          <a:lstStyle/>
          <a:p>
            <a:pPr>
              <a:spcBef>
                <a:spcPts val="600"/>
              </a:spcBef>
            </a:pPr>
            <a:r>
              <a:rPr lang="en-US" sz="2000" b="1" dirty="0"/>
              <a:t>For Daniel and his friends everything changed in the year 605 BC. These young men of the Jewish royal lineage were taken to Babylon to be converted into loyal subjects of the Empire </a:t>
            </a:r>
            <a:r>
              <a:rPr lang="es-ES" sz="2000" b="1" dirty="0"/>
              <a:t>(Dn. 1:1-7).</a:t>
            </a:r>
          </a:p>
        </p:txBody>
      </p:sp>
      <p:graphicFrame>
        <p:nvGraphicFramePr>
          <p:cNvPr id="2" name="Diagrama 1">
            <a:extLst>
              <a:ext uri="{FF2B5EF4-FFF2-40B4-BE49-F238E27FC236}">
                <a16:creationId xmlns:a16="http://schemas.microsoft.com/office/drawing/2014/main" id="{4D6FE66B-FC03-6E38-DE14-29A62EEAC85C}"/>
              </a:ext>
            </a:extLst>
          </p:cNvPr>
          <p:cNvGraphicFramePr/>
          <p:nvPr>
            <p:extLst>
              <p:ext uri="{D42A27DB-BD31-4B8C-83A1-F6EECF244321}">
                <p14:modId xmlns:p14="http://schemas.microsoft.com/office/powerpoint/2010/main" val="1755995642"/>
              </p:ext>
            </p:extLst>
          </p:nvPr>
        </p:nvGraphicFramePr>
        <p:xfrm>
          <a:off x="125793" y="2401931"/>
          <a:ext cx="7187381" cy="4303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B9F15F5-DE5A-77B8-80EA-1EF66841C1B3}"/>
              </a:ext>
            </a:extLst>
          </p:cNvPr>
          <p:cNvSpPr txBox="1"/>
          <p:nvPr/>
        </p:nvSpPr>
        <p:spPr>
          <a:xfrm>
            <a:off x="7313174" y="2433216"/>
            <a:ext cx="4979752" cy="1631216"/>
          </a:xfrm>
          <a:prstGeom prst="rect">
            <a:avLst/>
          </a:prstGeom>
          <a:noFill/>
        </p:spPr>
        <p:txBody>
          <a:bodyPr wrap="square" rtlCol="0">
            <a:spAutoFit/>
          </a:bodyPr>
          <a:lstStyle/>
          <a:p>
            <a:pPr>
              <a:spcBef>
                <a:spcPts val="600"/>
              </a:spcBef>
            </a:pPr>
            <a:r>
              <a:rPr lang="en-US" sz="2000" b="1" dirty="0"/>
              <a:t>It was easy to serve God in a place where everyone worshiped correctly and obeyed His Law. In Babylon, however, they could be forced to eat impure foods (Dan. 1:8), or to worship other gods (Dan. 3:4-6</a:t>
            </a:r>
            <a:r>
              <a:rPr lang="es-ES" sz="2000" b="1" dirty="0"/>
              <a:t>).</a:t>
            </a:r>
          </a:p>
        </p:txBody>
      </p:sp>
      <p:pic>
        <p:nvPicPr>
          <p:cNvPr id="11" name="Imagen 10" descr="Imagen que contiene tabla, mujer, cuarto, parado&#10;&#10;Descripción generada automáticamente">
            <a:extLst>
              <a:ext uri="{FF2B5EF4-FFF2-40B4-BE49-F238E27FC236}">
                <a16:creationId xmlns:a16="http://schemas.microsoft.com/office/drawing/2014/main" id="{5575CE0D-DCB4-D8B0-D714-DCB6A68839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37987" y="162999"/>
            <a:ext cx="4336026" cy="2168013"/>
          </a:xfrm>
          <a:prstGeom prst="rect">
            <a:avLst/>
          </a:prstGeom>
          <a:ln w="127000" cap="rnd">
            <a:solidFill>
              <a:schemeClr val="accent1">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CuadroTexto 6">
            <a:extLst>
              <a:ext uri="{FF2B5EF4-FFF2-40B4-BE49-F238E27FC236}">
                <a16:creationId xmlns:a16="http://schemas.microsoft.com/office/drawing/2014/main" id="{5C7CDC08-8D51-AC9F-D1E0-CD06807864CF}"/>
              </a:ext>
            </a:extLst>
          </p:cNvPr>
          <p:cNvSpPr txBox="1"/>
          <p:nvPr/>
        </p:nvSpPr>
        <p:spPr>
          <a:xfrm>
            <a:off x="7313174" y="5484365"/>
            <a:ext cx="4999904" cy="1323439"/>
          </a:xfrm>
          <a:prstGeom prst="rect">
            <a:avLst/>
          </a:prstGeom>
          <a:noFill/>
        </p:spPr>
        <p:txBody>
          <a:bodyPr wrap="square">
            <a:spAutoFit/>
          </a:bodyPr>
          <a:lstStyle/>
          <a:p>
            <a:pPr>
              <a:spcBef>
                <a:spcPts val="600"/>
              </a:spcBef>
            </a:pPr>
            <a:r>
              <a:rPr lang="en-US" sz="2000" b="1" dirty="0"/>
              <a:t>In contrast, for those who are determined to be faithful, even the most unfavorable environment cannot keep them from obedience</a:t>
            </a:r>
            <a:r>
              <a:rPr lang="es-ES" sz="2000" b="1" dirty="0"/>
              <a:t>.</a:t>
            </a:r>
          </a:p>
        </p:txBody>
      </p:sp>
      <p:sp>
        <p:nvSpPr>
          <p:cNvPr id="10" name="CuadroTexto 9">
            <a:extLst>
              <a:ext uri="{FF2B5EF4-FFF2-40B4-BE49-F238E27FC236}">
                <a16:creationId xmlns:a16="http://schemas.microsoft.com/office/drawing/2014/main" id="{44B2E1EA-2C80-EC1F-6B4D-F6D51277B2D1}"/>
              </a:ext>
            </a:extLst>
          </p:cNvPr>
          <p:cNvSpPr txBox="1"/>
          <p:nvPr/>
        </p:nvSpPr>
        <p:spPr>
          <a:xfrm>
            <a:off x="7293023" y="3983238"/>
            <a:ext cx="4898977" cy="1631216"/>
          </a:xfrm>
          <a:prstGeom prst="rect">
            <a:avLst/>
          </a:prstGeom>
          <a:noFill/>
        </p:spPr>
        <p:txBody>
          <a:bodyPr wrap="square">
            <a:spAutoFit/>
          </a:bodyPr>
          <a:lstStyle/>
          <a:p>
            <a:pPr>
              <a:spcBef>
                <a:spcPts val="600"/>
              </a:spcBef>
            </a:pPr>
            <a:r>
              <a:rPr lang="en-US" sz="2000" b="1" dirty="0"/>
              <a:t>Curiously, those who remained in Jerusalem were unfaithful (Ez. 8:10-16), while Daniel and his friends remained faithful (Dan. 3:16-18). What was the reason for this difference</a:t>
            </a:r>
            <a:r>
              <a:rPr lang="es-ES" sz="2000" b="1" dirty="0"/>
              <a:t>?</a:t>
            </a:r>
          </a:p>
        </p:txBody>
      </p:sp>
    </p:spTree>
    <p:extLst>
      <p:ext uri="{BB962C8B-B14F-4D97-AF65-F5344CB8AC3E}">
        <p14:creationId xmlns:p14="http://schemas.microsoft.com/office/powerpoint/2010/main" val="364504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ppt_h/2"/>
                                          </p:val>
                                        </p:tav>
                                        <p:tav tm="100000">
                                          <p:val>
                                            <p:strVal val="#ppt_y"/>
                                          </p:val>
                                        </p:tav>
                                      </p:tavLst>
                                    </p:anim>
                                    <p:anim calcmode="lin" valueType="num">
                                      <p:cBhvr>
                                        <p:cTn id="18" dur="500" fill="hold"/>
                                        <p:tgtEl>
                                          <p:spTgt spid="11"/>
                                        </p:tgtEl>
                                        <p:attrNameLst>
                                          <p:attrName>ppt_w</p:attrName>
                                        </p:attrNameLst>
                                      </p:cBhvr>
                                      <p:tavLst>
                                        <p:tav tm="0">
                                          <p:val>
                                            <p:strVal val="#ppt_w"/>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9210D796-516F-42F5-ADD1-906881611251}"/>
                                            </p:graphicEl>
                                          </p:spTgt>
                                        </p:tgtEl>
                                        <p:attrNameLst>
                                          <p:attrName>style.visibility</p:attrName>
                                        </p:attrNameLst>
                                      </p:cBhvr>
                                      <p:to>
                                        <p:strVal val="visible"/>
                                      </p:to>
                                    </p:set>
                                    <p:anim calcmode="lin" valueType="num">
                                      <p:cBhvr>
                                        <p:cTn id="33" dur="500" fill="hold"/>
                                        <p:tgtEl>
                                          <p:spTgt spid="2">
                                            <p:graphicEl>
                                              <a:dgm id="{9210D796-516F-42F5-ADD1-906881611251}"/>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9210D796-516F-42F5-ADD1-906881611251}"/>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9210D796-516F-42F5-ADD1-906881611251}"/>
                                            </p:graphicEl>
                                          </p:spTgt>
                                        </p:tgtEl>
                                      </p:cBhvr>
                                    </p:animEffect>
                                    <p:anim calcmode="lin" valueType="num">
                                      <p:cBhvr>
                                        <p:cTn id="36" dur="500" fill="hold"/>
                                        <p:tgtEl>
                                          <p:spTgt spid="2">
                                            <p:graphicEl>
                                              <a:dgm id="{9210D796-516F-42F5-ADD1-906881611251}"/>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9210D796-516F-42F5-ADD1-906881611251}"/>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2">
                                            <p:graphicEl>
                                              <a:dgm id="{657D4BF9-16CA-4BA4-ACF5-1991F43E6F34}"/>
                                            </p:graphicEl>
                                          </p:spTgt>
                                        </p:tgtEl>
                                        <p:attrNameLst>
                                          <p:attrName>style.visibility</p:attrName>
                                        </p:attrNameLst>
                                      </p:cBhvr>
                                      <p:to>
                                        <p:strVal val="visible"/>
                                      </p:to>
                                    </p:set>
                                    <p:anim calcmode="lin" valueType="num">
                                      <p:cBhvr>
                                        <p:cTn id="40" dur="500" fill="hold"/>
                                        <p:tgtEl>
                                          <p:spTgt spid="2">
                                            <p:graphicEl>
                                              <a:dgm id="{657D4BF9-16CA-4BA4-ACF5-1991F43E6F34}"/>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57D4BF9-16CA-4BA4-ACF5-1991F43E6F34}"/>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57D4BF9-16CA-4BA4-ACF5-1991F43E6F34}"/>
                                            </p:graphicEl>
                                          </p:spTgt>
                                        </p:tgtEl>
                                      </p:cBhvr>
                                    </p:animEffect>
                                    <p:anim calcmode="lin" valueType="num">
                                      <p:cBhvr>
                                        <p:cTn id="43" dur="500" fill="hold"/>
                                        <p:tgtEl>
                                          <p:spTgt spid="2">
                                            <p:graphicEl>
                                              <a:dgm id="{657D4BF9-16CA-4BA4-ACF5-1991F43E6F34}"/>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657D4BF9-16CA-4BA4-ACF5-1991F43E6F34}"/>
                                            </p:graphic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2">
                                            <p:graphicEl>
                                              <a:dgm id="{58301342-637F-4D38-B2B0-3A742CCE3EE8}"/>
                                            </p:graphicEl>
                                          </p:spTgt>
                                        </p:tgtEl>
                                        <p:attrNameLst>
                                          <p:attrName>style.visibility</p:attrName>
                                        </p:attrNameLst>
                                      </p:cBhvr>
                                      <p:to>
                                        <p:strVal val="visible"/>
                                      </p:to>
                                    </p:set>
                                    <p:anim calcmode="lin" valueType="num">
                                      <p:cBhvr>
                                        <p:cTn id="49" dur="500" fill="hold"/>
                                        <p:tgtEl>
                                          <p:spTgt spid="2">
                                            <p:graphicEl>
                                              <a:dgm id="{58301342-637F-4D38-B2B0-3A742CCE3EE8}"/>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58301342-637F-4D38-B2B0-3A742CCE3EE8}"/>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58301342-637F-4D38-B2B0-3A742CCE3EE8}"/>
                                            </p:graphicEl>
                                          </p:spTgt>
                                        </p:tgtEl>
                                      </p:cBhvr>
                                    </p:animEffect>
                                    <p:anim calcmode="lin" valueType="num">
                                      <p:cBhvr>
                                        <p:cTn id="52" dur="500" fill="hold"/>
                                        <p:tgtEl>
                                          <p:spTgt spid="2">
                                            <p:graphicEl>
                                              <a:dgm id="{58301342-637F-4D38-B2B0-3A742CCE3EE8}"/>
                                            </p:graphicEl>
                                          </p:spTgt>
                                        </p:tgtEl>
                                        <p:attrNameLst>
                                          <p:attrName>ppt_x</p:attrName>
                                        </p:attrNameLst>
                                      </p:cBhvr>
                                      <p:tavLst>
                                        <p:tav tm="0">
                                          <p:val>
                                            <p:fltVal val="0.5"/>
                                          </p:val>
                                        </p:tav>
                                        <p:tav tm="100000">
                                          <p:val>
                                            <p:strVal val="#ppt_x"/>
                                          </p:val>
                                        </p:tav>
                                      </p:tavLst>
                                    </p:anim>
                                    <p:anim calcmode="lin" valueType="num">
                                      <p:cBhvr>
                                        <p:cTn id="53" dur="500" fill="hold"/>
                                        <p:tgtEl>
                                          <p:spTgt spid="2">
                                            <p:graphicEl>
                                              <a:dgm id="{58301342-637F-4D38-B2B0-3A742CCE3EE8}"/>
                                            </p:graphicEl>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2">
                                            <p:graphicEl>
                                              <a:dgm id="{84C82849-ADDA-4B62-A4A4-87F68296BC1E}"/>
                                            </p:graphicEl>
                                          </p:spTgt>
                                        </p:tgtEl>
                                        <p:attrNameLst>
                                          <p:attrName>style.visibility</p:attrName>
                                        </p:attrNameLst>
                                      </p:cBhvr>
                                      <p:to>
                                        <p:strVal val="visible"/>
                                      </p:to>
                                    </p:set>
                                    <p:anim calcmode="lin" valueType="num">
                                      <p:cBhvr>
                                        <p:cTn id="56" dur="500" fill="hold"/>
                                        <p:tgtEl>
                                          <p:spTgt spid="2">
                                            <p:graphicEl>
                                              <a:dgm id="{84C82849-ADDA-4B62-A4A4-87F68296BC1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84C82849-ADDA-4B62-A4A4-87F68296BC1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84C82849-ADDA-4B62-A4A4-87F68296BC1E}"/>
                                            </p:graphicEl>
                                          </p:spTgt>
                                        </p:tgtEl>
                                      </p:cBhvr>
                                    </p:animEffect>
                                    <p:anim calcmode="lin" valueType="num">
                                      <p:cBhvr>
                                        <p:cTn id="59" dur="500" fill="hold"/>
                                        <p:tgtEl>
                                          <p:spTgt spid="2">
                                            <p:graphicEl>
                                              <a:dgm id="{84C82849-ADDA-4B62-A4A4-87F68296BC1E}"/>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84C82849-ADDA-4B62-A4A4-87F68296BC1E}"/>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2">
                                            <p:graphicEl>
                                              <a:dgm id="{77D562CC-FF57-4F24-9D0C-19F4845FD818}"/>
                                            </p:graphicEl>
                                          </p:spTgt>
                                        </p:tgtEl>
                                        <p:attrNameLst>
                                          <p:attrName>style.visibility</p:attrName>
                                        </p:attrNameLst>
                                      </p:cBhvr>
                                      <p:to>
                                        <p:strVal val="visible"/>
                                      </p:to>
                                    </p:set>
                                    <p:anim calcmode="lin" valueType="num">
                                      <p:cBhvr>
                                        <p:cTn id="65" dur="500" fill="hold"/>
                                        <p:tgtEl>
                                          <p:spTgt spid="2">
                                            <p:graphicEl>
                                              <a:dgm id="{77D562CC-FF57-4F24-9D0C-19F4845FD818}"/>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77D562CC-FF57-4F24-9D0C-19F4845FD818}"/>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77D562CC-FF57-4F24-9D0C-19F4845FD818}"/>
                                            </p:graphicEl>
                                          </p:spTgt>
                                        </p:tgtEl>
                                      </p:cBhvr>
                                    </p:animEffect>
                                    <p:anim calcmode="lin" valueType="num">
                                      <p:cBhvr>
                                        <p:cTn id="68" dur="500" fill="hold"/>
                                        <p:tgtEl>
                                          <p:spTgt spid="2">
                                            <p:graphicEl>
                                              <a:dgm id="{77D562CC-FF57-4F24-9D0C-19F4845FD818}"/>
                                            </p:graphicEl>
                                          </p:spTgt>
                                        </p:tgtEl>
                                        <p:attrNameLst>
                                          <p:attrName>ppt_x</p:attrName>
                                        </p:attrNameLst>
                                      </p:cBhvr>
                                      <p:tavLst>
                                        <p:tav tm="0">
                                          <p:val>
                                            <p:fltVal val="0.5"/>
                                          </p:val>
                                        </p:tav>
                                        <p:tav tm="100000">
                                          <p:val>
                                            <p:strVal val="#ppt_x"/>
                                          </p:val>
                                        </p:tav>
                                      </p:tavLst>
                                    </p:anim>
                                    <p:anim calcmode="lin" valueType="num">
                                      <p:cBhvr>
                                        <p:cTn id="69" dur="500" fill="hold"/>
                                        <p:tgtEl>
                                          <p:spTgt spid="2">
                                            <p:graphicEl>
                                              <a:dgm id="{77D562CC-FF57-4F24-9D0C-19F4845FD818}"/>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2">
                                            <p:graphicEl>
                                              <a:dgm id="{C342A641-4C4D-42BC-A1C1-CA47BE552701}"/>
                                            </p:graphicEl>
                                          </p:spTgt>
                                        </p:tgtEl>
                                        <p:attrNameLst>
                                          <p:attrName>style.visibility</p:attrName>
                                        </p:attrNameLst>
                                      </p:cBhvr>
                                      <p:to>
                                        <p:strVal val="visible"/>
                                      </p:to>
                                    </p:set>
                                    <p:anim calcmode="lin" valueType="num">
                                      <p:cBhvr>
                                        <p:cTn id="72" dur="500" fill="hold"/>
                                        <p:tgtEl>
                                          <p:spTgt spid="2">
                                            <p:graphicEl>
                                              <a:dgm id="{C342A641-4C4D-42BC-A1C1-CA47BE552701}"/>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C342A641-4C4D-42BC-A1C1-CA47BE552701}"/>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C342A641-4C4D-42BC-A1C1-CA47BE552701}"/>
                                            </p:graphicEl>
                                          </p:spTgt>
                                        </p:tgtEl>
                                      </p:cBhvr>
                                    </p:animEffect>
                                    <p:anim calcmode="lin" valueType="num">
                                      <p:cBhvr>
                                        <p:cTn id="75" dur="500" fill="hold"/>
                                        <p:tgtEl>
                                          <p:spTgt spid="2">
                                            <p:graphicEl>
                                              <a:dgm id="{C342A641-4C4D-42BC-A1C1-CA47BE552701}"/>
                                            </p:graphicEl>
                                          </p:spTgt>
                                        </p:tgtEl>
                                        <p:attrNameLst>
                                          <p:attrName>ppt_x</p:attrName>
                                        </p:attrNameLst>
                                      </p:cBhvr>
                                      <p:tavLst>
                                        <p:tav tm="0">
                                          <p:val>
                                            <p:fltVal val="0.5"/>
                                          </p:val>
                                        </p:tav>
                                        <p:tav tm="100000">
                                          <p:val>
                                            <p:strVal val="#ppt_x"/>
                                          </p:val>
                                        </p:tav>
                                      </p:tavLst>
                                    </p:anim>
                                    <p:anim calcmode="lin" valueType="num">
                                      <p:cBhvr>
                                        <p:cTn id="76" dur="500" fill="hold"/>
                                        <p:tgtEl>
                                          <p:spTgt spid="2">
                                            <p:graphicEl>
                                              <a:dgm id="{C342A641-4C4D-42BC-A1C1-CA47BE552701}"/>
                                            </p:graphicEl>
                                          </p:spTgt>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528" fill="hold" grpId="0" nodeType="clickEffect">
                                  <p:stCondLst>
                                    <p:cond delay="0"/>
                                  </p:stCondLst>
                                  <p:childTnLst>
                                    <p:set>
                                      <p:cBhvr>
                                        <p:cTn id="80" dur="1" fill="hold">
                                          <p:stCondLst>
                                            <p:cond delay="0"/>
                                          </p:stCondLst>
                                        </p:cTn>
                                        <p:tgtEl>
                                          <p:spTgt spid="2">
                                            <p:graphicEl>
                                              <a:dgm id="{5CFB6536-C15C-4B36-8184-2C9D9F93B413}"/>
                                            </p:graphicEl>
                                          </p:spTgt>
                                        </p:tgtEl>
                                        <p:attrNameLst>
                                          <p:attrName>style.visibility</p:attrName>
                                        </p:attrNameLst>
                                      </p:cBhvr>
                                      <p:to>
                                        <p:strVal val="visible"/>
                                      </p:to>
                                    </p:set>
                                    <p:anim calcmode="lin" valueType="num">
                                      <p:cBhvr>
                                        <p:cTn id="81" dur="500" fill="hold"/>
                                        <p:tgtEl>
                                          <p:spTgt spid="2">
                                            <p:graphicEl>
                                              <a:dgm id="{5CFB6536-C15C-4B36-8184-2C9D9F93B413}"/>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5CFB6536-C15C-4B36-8184-2C9D9F93B413}"/>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5CFB6536-C15C-4B36-8184-2C9D9F93B413}"/>
                                            </p:graphicEl>
                                          </p:spTgt>
                                        </p:tgtEl>
                                      </p:cBhvr>
                                    </p:animEffect>
                                    <p:anim calcmode="lin" valueType="num">
                                      <p:cBhvr>
                                        <p:cTn id="84" dur="500" fill="hold"/>
                                        <p:tgtEl>
                                          <p:spTgt spid="2">
                                            <p:graphicEl>
                                              <a:dgm id="{5CFB6536-C15C-4B36-8184-2C9D9F93B413}"/>
                                            </p:graphicEl>
                                          </p:spTgt>
                                        </p:tgtEl>
                                        <p:attrNameLst>
                                          <p:attrName>ppt_x</p:attrName>
                                        </p:attrNameLst>
                                      </p:cBhvr>
                                      <p:tavLst>
                                        <p:tav tm="0">
                                          <p:val>
                                            <p:fltVal val="0.5"/>
                                          </p:val>
                                        </p:tav>
                                        <p:tav tm="100000">
                                          <p:val>
                                            <p:strVal val="#ppt_x"/>
                                          </p:val>
                                        </p:tav>
                                      </p:tavLst>
                                    </p:anim>
                                    <p:anim calcmode="lin" valueType="num">
                                      <p:cBhvr>
                                        <p:cTn id="85" dur="500" fill="hold"/>
                                        <p:tgtEl>
                                          <p:spTgt spid="2">
                                            <p:graphicEl>
                                              <a:dgm id="{5CFB6536-C15C-4B36-8184-2C9D9F93B413}"/>
                                            </p:graphicEl>
                                          </p:spTgt>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2">
                                            <p:graphicEl>
                                              <a:dgm id="{27E8A736-2F34-45EA-BED7-1DE3B87F9A5D}"/>
                                            </p:graphicEl>
                                          </p:spTgt>
                                        </p:tgtEl>
                                        <p:attrNameLst>
                                          <p:attrName>style.visibility</p:attrName>
                                        </p:attrNameLst>
                                      </p:cBhvr>
                                      <p:to>
                                        <p:strVal val="visible"/>
                                      </p:to>
                                    </p:set>
                                    <p:anim calcmode="lin" valueType="num">
                                      <p:cBhvr>
                                        <p:cTn id="88" dur="500" fill="hold"/>
                                        <p:tgtEl>
                                          <p:spTgt spid="2">
                                            <p:graphicEl>
                                              <a:dgm id="{27E8A736-2F34-45EA-BED7-1DE3B87F9A5D}"/>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7E8A736-2F34-45EA-BED7-1DE3B87F9A5D}"/>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7E8A736-2F34-45EA-BED7-1DE3B87F9A5D}"/>
                                            </p:graphicEl>
                                          </p:spTgt>
                                        </p:tgtEl>
                                      </p:cBhvr>
                                    </p:animEffect>
                                    <p:anim calcmode="lin" valueType="num">
                                      <p:cBhvr>
                                        <p:cTn id="91" dur="500" fill="hold"/>
                                        <p:tgtEl>
                                          <p:spTgt spid="2">
                                            <p:graphicEl>
                                              <a:dgm id="{27E8A736-2F34-45EA-BED7-1DE3B87F9A5D}"/>
                                            </p:graphicEl>
                                          </p:spTgt>
                                        </p:tgtEl>
                                        <p:attrNameLst>
                                          <p:attrName>ppt_x</p:attrName>
                                        </p:attrNameLst>
                                      </p:cBhvr>
                                      <p:tavLst>
                                        <p:tav tm="0">
                                          <p:val>
                                            <p:fltVal val="0.5"/>
                                          </p:val>
                                        </p:tav>
                                        <p:tav tm="100000">
                                          <p:val>
                                            <p:strVal val="#ppt_x"/>
                                          </p:val>
                                        </p:tav>
                                      </p:tavLst>
                                    </p:anim>
                                    <p:anim calcmode="lin" valueType="num">
                                      <p:cBhvr>
                                        <p:cTn id="92" dur="500" fill="hold"/>
                                        <p:tgtEl>
                                          <p:spTgt spid="2">
                                            <p:graphicEl>
                                              <a:dgm id="{27E8A736-2F34-45EA-BED7-1DE3B87F9A5D}"/>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left)">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wipe(left)">
                                      <p:cBhvr>
                                        <p:cTn id="102" dur="500"/>
                                        <p:tgtEl>
                                          <p:spTgt spid="1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left)">
                                      <p:cBhvr>
                                        <p:cTn id="10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8801F82F-0286-CC40-DE50-AD8BE8E2F213}"/>
              </a:ext>
            </a:extLst>
          </p:cNvPr>
          <p:cNvSpPr>
            <a:spLocks noGrp="1" noRot="1" noMove="1" noResize="1" noEditPoints="1" noAdjustHandles="1" noChangeArrowheads="1" noChangeShapeType="1"/>
          </p:cNvSpPr>
          <p:nvPr/>
        </p:nvSpPr>
        <p:spPr>
          <a:xfrm>
            <a:off x="0" y="0"/>
            <a:ext cx="12191999" cy="1190625"/>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FE9E21E-0055-730A-04E8-3BB45E12CF54}"/>
              </a:ext>
            </a:extLst>
          </p:cNvPr>
          <p:cNvSpPr txBox="1"/>
          <p:nvPr/>
        </p:nvSpPr>
        <p:spPr>
          <a:xfrm>
            <a:off x="1" y="189961"/>
            <a:ext cx="6672874" cy="769441"/>
          </a:xfrm>
          <a:prstGeom prst="rect">
            <a:avLst/>
          </a:prstGeom>
          <a:noFill/>
        </p:spPr>
        <p:txBody>
          <a:bodyPr wrap="square">
            <a:spAutoFit/>
            <a:scene3d>
              <a:camera prst="orthographicFront"/>
              <a:lightRig rig="glow" dir="t"/>
            </a:scene3d>
            <a:sp3d extrusionH="57150">
              <a:bevelT w="38100" h="38100" prst="convex"/>
            </a:sp3d>
          </a:bodyPr>
          <a:lstStyle/>
          <a:p>
            <a:pPr algn="ctr"/>
            <a:r>
              <a:rPr lang="es-ES" sz="4400" b="1" dirty="0">
                <a:ln w="9525">
                  <a:solidFill>
                    <a:schemeClr val="tx1"/>
                  </a:solidFill>
                  <a:prstDash val="solid"/>
                </a:ln>
                <a:solidFill>
                  <a:schemeClr val="accent6">
                    <a:lumMod val="75000"/>
                  </a:schemeClr>
                </a:solidFill>
                <a:effectLst>
                  <a:outerShdw blurRad="12700" dist="38100" dir="2700000" algn="tl" rotWithShape="0">
                    <a:schemeClr val="accent6">
                      <a:lumMod val="75000"/>
                    </a:schemeClr>
                  </a:outerShdw>
                </a:effectLst>
              </a:rPr>
              <a:t>ESTHER AND MORDECAI</a:t>
            </a:r>
          </a:p>
        </p:txBody>
      </p:sp>
      <p:sp>
        <p:nvSpPr>
          <p:cNvPr id="5" name="CuadroTexto 4">
            <a:extLst>
              <a:ext uri="{FF2B5EF4-FFF2-40B4-BE49-F238E27FC236}">
                <a16:creationId xmlns:a16="http://schemas.microsoft.com/office/drawing/2014/main" id="{57624AEA-C81A-9177-B723-92079E9A6C36}"/>
              </a:ext>
            </a:extLst>
          </p:cNvPr>
          <p:cNvSpPr txBox="1"/>
          <p:nvPr/>
        </p:nvSpPr>
        <p:spPr>
          <a:xfrm>
            <a:off x="6672875" y="133647"/>
            <a:ext cx="5270101" cy="923330"/>
          </a:xfrm>
          <a:prstGeom prst="rect">
            <a:avLst/>
          </a:prstGeom>
          <a:noFill/>
        </p:spPr>
        <p:txBody>
          <a:bodyPr wrap="square">
            <a:spAutoFit/>
          </a:bodyPr>
          <a:lstStyle/>
          <a:p>
            <a:pPr algn="ctr"/>
            <a:r>
              <a:rPr lang="es-ES" b="1" dirty="0">
                <a:solidFill>
                  <a:schemeClr val="accent2">
                    <a:lumMod val="75000"/>
                  </a:schemeClr>
                </a:solidFill>
                <a:effectLst>
                  <a:glow rad="127000">
                    <a:srgbClr val="FED8EE"/>
                  </a:glow>
                </a:effectLst>
                <a:latin typeface="Comic Sans MS" panose="030F0702030302020204" pitchFamily="66" charset="0"/>
              </a:rPr>
              <a:t>“</a:t>
            </a:r>
            <a:r>
              <a:rPr lang="en-US" b="1" dirty="0">
                <a:solidFill>
                  <a:schemeClr val="accent2">
                    <a:lumMod val="75000"/>
                  </a:schemeClr>
                </a:solidFill>
                <a:effectLst>
                  <a:glow rad="127000">
                    <a:srgbClr val="FED8EE"/>
                  </a:glow>
                </a:effectLst>
                <a:latin typeface="Comic Sans MS" panose="030F0702030302020204" pitchFamily="66" charset="0"/>
              </a:rPr>
              <a:t>Esther had not shewed her people nor her kindred: for Mordecai had charged her that she should not shew it” (Esther 2:10)</a:t>
            </a:r>
            <a:endParaRPr lang="es-ES" sz="1400" b="1" dirty="0">
              <a:solidFill>
                <a:schemeClr val="accent2">
                  <a:lumMod val="75000"/>
                </a:schemeClr>
              </a:solidFill>
              <a:effectLst>
                <a:glow rad="127000">
                  <a:srgbClr val="FED8EE"/>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6226976-207A-974C-24B9-AB8F9CAA1C1D}"/>
              </a:ext>
            </a:extLst>
          </p:cNvPr>
          <p:cNvSpPr txBox="1"/>
          <p:nvPr/>
        </p:nvSpPr>
        <p:spPr>
          <a:xfrm>
            <a:off x="5242067" y="1299231"/>
            <a:ext cx="6768353" cy="1015663"/>
          </a:xfrm>
          <a:prstGeom prst="rect">
            <a:avLst/>
          </a:prstGeom>
          <a:noFill/>
        </p:spPr>
        <p:txBody>
          <a:bodyPr wrap="square" rtlCol="0">
            <a:spAutoFit/>
          </a:bodyPr>
          <a:lstStyle/>
          <a:p>
            <a:pPr>
              <a:spcBef>
                <a:spcPts val="600"/>
              </a:spcBef>
            </a:pPr>
            <a:r>
              <a:rPr lang="en-US" sz="2000" b="1" dirty="0"/>
              <a:t>In 479 BC, Esther became the wife of Xerxes I [Hebrew, Ahasuerus] and thus queen of the Persian Empire. Why did he hide his Jewish origin (Est. 2:10, 20)</a:t>
            </a:r>
            <a:r>
              <a:rPr lang="es-ES" sz="2000" b="1" dirty="0"/>
              <a:t>?</a:t>
            </a:r>
          </a:p>
        </p:txBody>
      </p:sp>
      <p:pic>
        <p:nvPicPr>
          <p:cNvPr id="13" name="Imagen 12">
            <a:extLst>
              <a:ext uri="{FF2B5EF4-FFF2-40B4-BE49-F238E27FC236}">
                <a16:creationId xmlns:a16="http://schemas.microsoft.com/office/drawing/2014/main" id="{199BACBC-1471-C892-D84D-CEFA1046C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898" y="1113291"/>
            <a:ext cx="5060488" cy="3459318"/>
          </a:xfrm>
          <a:prstGeom prst="rect">
            <a:avLst/>
          </a:prstGeom>
          <a:solidFill>
            <a:srgbClr val="FFFFFF">
              <a:shade val="85000"/>
            </a:srgbClr>
          </a:solidFill>
          <a:ln w="381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BB9574AB-59E4-51CC-A29E-AABD9A2D93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53475" y="3731550"/>
            <a:ext cx="2796720" cy="287880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CuadroTexto 16">
            <a:extLst>
              <a:ext uri="{FF2B5EF4-FFF2-40B4-BE49-F238E27FC236}">
                <a16:creationId xmlns:a16="http://schemas.microsoft.com/office/drawing/2014/main" id="{2AC37467-2F90-09E5-E190-2D0ED50C1295}"/>
              </a:ext>
            </a:extLst>
          </p:cNvPr>
          <p:cNvSpPr txBox="1"/>
          <p:nvPr/>
        </p:nvSpPr>
        <p:spPr>
          <a:xfrm>
            <a:off x="65039" y="4627473"/>
            <a:ext cx="8139951" cy="1323439"/>
          </a:xfrm>
          <a:prstGeom prst="rect">
            <a:avLst/>
          </a:prstGeom>
          <a:noFill/>
        </p:spPr>
        <p:txBody>
          <a:bodyPr wrap="square">
            <a:spAutoFit/>
          </a:bodyPr>
          <a:lstStyle/>
          <a:p>
            <a:pPr>
              <a:spcBef>
                <a:spcPts val="600"/>
              </a:spcBef>
            </a:pPr>
            <a:r>
              <a:rPr lang="en-US" sz="2000" b="1" dirty="0"/>
              <a:t>After the defeat of Salamis by the Greeks (480 BC) the political environment in Persia was unstable. As we can see from the story of Haman, any person or group of people could be accused of sedition and sentenced to destruction (even without any proof</a:t>
            </a:r>
            <a:r>
              <a:rPr lang="es-ES" sz="2000" b="1" dirty="0"/>
              <a:t>).</a:t>
            </a:r>
          </a:p>
        </p:txBody>
      </p:sp>
      <p:pic>
        <p:nvPicPr>
          <p:cNvPr id="21" name="Imagen 20" descr="Imagen que contiene exterior, ropa, agua, grupo&#10;&#10;Descripción generada automáticamente">
            <a:extLst>
              <a:ext uri="{FF2B5EF4-FFF2-40B4-BE49-F238E27FC236}">
                <a16:creationId xmlns:a16="http://schemas.microsoft.com/office/drawing/2014/main" id="{6B2E07C5-2D42-3B10-A37D-91E6A87DFD5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99530" y="3622944"/>
            <a:ext cx="2796720" cy="949665"/>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E5C45FF0-1EA8-9B0E-2A67-B33661BF7BF0}"/>
              </a:ext>
            </a:extLst>
          </p:cNvPr>
          <p:cNvSpPr txBox="1"/>
          <p:nvPr/>
        </p:nvSpPr>
        <p:spPr>
          <a:xfrm>
            <a:off x="5242066" y="2314894"/>
            <a:ext cx="6949933" cy="1323439"/>
          </a:xfrm>
          <a:prstGeom prst="rect">
            <a:avLst/>
          </a:prstGeom>
          <a:noFill/>
        </p:spPr>
        <p:txBody>
          <a:bodyPr wrap="square">
            <a:spAutoFit/>
          </a:bodyPr>
          <a:lstStyle/>
          <a:p>
            <a:pPr>
              <a:spcBef>
                <a:spcPts val="600"/>
              </a:spcBef>
            </a:pPr>
            <a:r>
              <a:rPr lang="en-US" sz="2000" b="1" dirty="0"/>
              <a:t>When Cyrus conquered Babylon, he allowed the Jews to return to Jerusalem. However, many decided to stay in the places where they had been taken. This was the case of the ancestors of Mordecai and his cousin Esther</a:t>
            </a:r>
            <a:r>
              <a:rPr lang="es-ES" sz="2000" b="1" dirty="0"/>
              <a:t>.</a:t>
            </a:r>
          </a:p>
        </p:txBody>
      </p:sp>
      <p:sp>
        <p:nvSpPr>
          <p:cNvPr id="8" name="CuadroTexto 7">
            <a:extLst>
              <a:ext uri="{FF2B5EF4-FFF2-40B4-BE49-F238E27FC236}">
                <a16:creationId xmlns:a16="http://schemas.microsoft.com/office/drawing/2014/main" id="{D2A53D21-414C-DF96-5725-40F8F425E88D}"/>
              </a:ext>
            </a:extLst>
          </p:cNvPr>
          <p:cNvSpPr txBox="1"/>
          <p:nvPr/>
        </p:nvSpPr>
        <p:spPr>
          <a:xfrm>
            <a:off x="65038" y="5842337"/>
            <a:ext cx="8139951" cy="1015663"/>
          </a:xfrm>
          <a:prstGeom prst="rect">
            <a:avLst/>
          </a:prstGeom>
          <a:noFill/>
        </p:spPr>
        <p:txBody>
          <a:bodyPr wrap="square">
            <a:spAutoFit/>
          </a:bodyPr>
          <a:lstStyle/>
          <a:p>
            <a:pPr>
              <a:spcBef>
                <a:spcPts val="600"/>
              </a:spcBef>
            </a:pPr>
            <a:r>
              <a:rPr lang="en-US" sz="2000" b="1" dirty="0"/>
              <a:t>It was time to be prudent (Eccl. 3:1, 7; Amos 5:13). However, when the situation called for a clear testimony, Esther and Mordecai boldly testified to their faith</a:t>
            </a:r>
            <a:r>
              <a:rPr lang="es-ES" sz="2000" b="1" dirty="0"/>
              <a:t>.</a:t>
            </a:r>
          </a:p>
        </p:txBody>
      </p:sp>
    </p:spTree>
    <p:extLst>
      <p:ext uri="{BB962C8B-B14F-4D97-AF65-F5344CB8AC3E}">
        <p14:creationId xmlns:p14="http://schemas.microsoft.com/office/powerpoint/2010/main" val="423868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par>
                          <p:cTn id="20" fill="hold">
                            <p:stCondLst>
                              <p:cond delay="20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45">
                                          <p:stCondLst>
                                            <p:cond delay="0"/>
                                          </p:stCondLst>
                                        </p:cTn>
                                        <p:tgtEl>
                                          <p:spTgt spid="5"/>
                                        </p:tgtEl>
                                      </p:cBhvr>
                                    </p:animEffect>
                                    <p:anim calcmode="lin" valueType="num">
                                      <p:cBhvr>
                                        <p:cTn id="24"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9" dur="7">
                                          <p:stCondLst>
                                            <p:cond delay="162"/>
                                          </p:stCondLst>
                                        </p:cTn>
                                        <p:tgtEl>
                                          <p:spTgt spid="5"/>
                                        </p:tgtEl>
                                      </p:cBhvr>
                                      <p:to x="100000" y="60000"/>
                                    </p:animScale>
                                    <p:animScale>
                                      <p:cBhvr>
                                        <p:cTn id="30" dur="41" decel="50000">
                                          <p:stCondLst>
                                            <p:cond delay="169"/>
                                          </p:stCondLst>
                                        </p:cTn>
                                        <p:tgtEl>
                                          <p:spTgt spid="5"/>
                                        </p:tgtEl>
                                      </p:cBhvr>
                                      <p:to x="100000" y="100000"/>
                                    </p:animScale>
                                    <p:animScale>
                                      <p:cBhvr>
                                        <p:cTn id="31" dur="7">
                                          <p:stCondLst>
                                            <p:cond delay="328"/>
                                          </p:stCondLst>
                                        </p:cTn>
                                        <p:tgtEl>
                                          <p:spTgt spid="5"/>
                                        </p:tgtEl>
                                      </p:cBhvr>
                                      <p:to x="100000" y="80000"/>
                                    </p:animScale>
                                    <p:animScale>
                                      <p:cBhvr>
                                        <p:cTn id="32" dur="41" decel="50000">
                                          <p:stCondLst>
                                            <p:cond delay="335"/>
                                          </p:stCondLst>
                                        </p:cTn>
                                        <p:tgtEl>
                                          <p:spTgt spid="5"/>
                                        </p:tgtEl>
                                      </p:cBhvr>
                                      <p:to x="100000" y="100000"/>
                                    </p:animScale>
                                    <p:animScale>
                                      <p:cBhvr>
                                        <p:cTn id="33" dur="7">
                                          <p:stCondLst>
                                            <p:cond delay="410"/>
                                          </p:stCondLst>
                                        </p:cTn>
                                        <p:tgtEl>
                                          <p:spTgt spid="5"/>
                                        </p:tgtEl>
                                      </p:cBhvr>
                                      <p:to x="100000" y="90000"/>
                                    </p:animScale>
                                    <p:animScale>
                                      <p:cBhvr>
                                        <p:cTn id="34" dur="41" decel="50000">
                                          <p:stCondLst>
                                            <p:cond delay="417"/>
                                          </p:stCondLst>
                                        </p:cTn>
                                        <p:tgtEl>
                                          <p:spTgt spid="5"/>
                                        </p:tgtEl>
                                      </p:cBhvr>
                                      <p:to x="100000" y="100000"/>
                                    </p:animScale>
                                    <p:animScale>
                                      <p:cBhvr>
                                        <p:cTn id="35" dur="7">
                                          <p:stCondLst>
                                            <p:cond delay="452"/>
                                          </p:stCondLst>
                                        </p:cTn>
                                        <p:tgtEl>
                                          <p:spTgt spid="5"/>
                                        </p:tgtEl>
                                      </p:cBhvr>
                                      <p:to x="100000" y="95000"/>
                                    </p:animScale>
                                    <p:animScale>
                                      <p:cBhvr>
                                        <p:cTn id="36" dur="41" decel="50000">
                                          <p:stCondLst>
                                            <p:cond delay="459"/>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8" presetClass="entr" presetSubtype="32"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amond(out)">
                                      <p:cBhvr>
                                        <p:cTn id="41" dur="1000"/>
                                        <p:tgtEl>
                                          <p:spTgt spid="13"/>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0-#ppt_w/2"/>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414D491-7DBB-F009-78EA-C74E4CF583AB}"/>
              </a:ext>
            </a:extLst>
          </p:cNvPr>
          <p:cNvSpPr txBox="1"/>
          <p:nvPr/>
        </p:nvSpPr>
        <p:spPr>
          <a:xfrm rot="175589">
            <a:off x="1237352" y="2775102"/>
            <a:ext cx="9880080" cy="916342"/>
          </a:xfrm>
          <a:prstGeom prst="rect">
            <a:avLst/>
          </a:prstGeom>
          <a:noFill/>
        </p:spPr>
        <p:txBody>
          <a:bodyPr wrap="square">
            <a:prstTxWarp prst="textWave1">
              <a:avLst>
                <a:gd name="adj1" fmla="val 20000"/>
                <a:gd name="adj2" fmla="val -1678"/>
              </a:avLst>
            </a:prstTxWarp>
            <a:spAutoFit/>
          </a:bodyPr>
          <a:lstStyle/>
          <a:p>
            <a:pPr algn="ctr"/>
            <a:r>
              <a:rPr lang="es-ES" sz="4400" b="1" dirty="0">
                <a:ln w="6600">
                  <a:solidFill>
                    <a:schemeClr val="accent5"/>
                  </a:solidFill>
                  <a:prstDash val="solid"/>
                </a:ln>
                <a:solidFill>
                  <a:srgbClr val="FFFFFF"/>
                </a:solidFill>
                <a:effectLst>
                  <a:outerShdw dist="38100" dir="2700000" algn="tl" rotWithShape="0">
                    <a:schemeClr val="accent5">
                      <a:lumMod val="50000"/>
                    </a:schemeClr>
                  </a:outerShdw>
                </a:effectLst>
              </a:rPr>
              <a:t>THE HUMAN PART</a:t>
            </a:r>
          </a:p>
        </p:txBody>
      </p:sp>
    </p:spTree>
    <p:extLst>
      <p:ext uri="{BB962C8B-B14F-4D97-AF65-F5344CB8AC3E}">
        <p14:creationId xmlns:p14="http://schemas.microsoft.com/office/powerpoint/2010/main" val="32171968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6000"/>
            <a:lum/>
            <a:extLst>
              <a:ext uri="{28A0092B-C50C-407E-A947-70E740481C1C}">
                <a14:useLocalDpi xmlns:a14="http://schemas.microsoft.com/office/drawing/2010/main"/>
              </a:ext>
            </a:extLst>
          </a:blip>
          <a:srcRect/>
          <a:stretch>
            <a:fillRect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DEC6A9-1C37-0ECB-9F71-AAFF2102234A}"/>
              </a:ext>
            </a:extLst>
          </p:cNvPr>
          <p:cNvSpPr txBox="1"/>
          <p:nvPr/>
        </p:nvSpPr>
        <p:spPr>
          <a:xfrm>
            <a:off x="0" y="-76200"/>
            <a:ext cx="12191999"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rPr>
              <a:t>THE TESTIMONY OF MORDECAI</a:t>
            </a:r>
          </a:p>
        </p:txBody>
      </p:sp>
      <p:sp>
        <p:nvSpPr>
          <p:cNvPr id="5" name="CuadroTexto 4">
            <a:extLst>
              <a:ext uri="{FF2B5EF4-FFF2-40B4-BE49-F238E27FC236}">
                <a16:creationId xmlns:a16="http://schemas.microsoft.com/office/drawing/2014/main" id="{B7078F72-C8FE-708F-D299-4D51E2E2D369}"/>
              </a:ext>
            </a:extLst>
          </p:cNvPr>
          <p:cNvSpPr txBox="1"/>
          <p:nvPr/>
        </p:nvSpPr>
        <p:spPr>
          <a:xfrm>
            <a:off x="1936375" y="578241"/>
            <a:ext cx="8319248" cy="646331"/>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a:t>
            </a:r>
            <a:r>
              <a:rPr lang="en-US" b="1" dirty="0">
                <a:solidFill>
                  <a:schemeClr val="accent5">
                    <a:lumMod val="75000"/>
                  </a:schemeClr>
                </a:solidFill>
                <a:latin typeface="Comic Sans MS" panose="030F0702030302020204" pitchFamily="66" charset="0"/>
              </a:rPr>
              <a:t>Then the king's servants, which were in the king's gate, said unto Mordecai, Why transgressest thou the king's commandment</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(Esther 3:3)</a:t>
            </a:r>
          </a:p>
        </p:txBody>
      </p:sp>
      <p:sp>
        <p:nvSpPr>
          <p:cNvPr id="6" name="CuadroTexto 5">
            <a:extLst>
              <a:ext uri="{FF2B5EF4-FFF2-40B4-BE49-F238E27FC236}">
                <a16:creationId xmlns:a16="http://schemas.microsoft.com/office/drawing/2014/main" id="{FF3E587B-323E-FDFD-CD03-0AF6E6D0FFB0}"/>
              </a:ext>
            </a:extLst>
          </p:cNvPr>
          <p:cNvSpPr txBox="1"/>
          <p:nvPr/>
        </p:nvSpPr>
        <p:spPr>
          <a:xfrm>
            <a:off x="259976" y="1301737"/>
            <a:ext cx="6804212" cy="707886"/>
          </a:xfrm>
          <a:prstGeom prst="rect">
            <a:avLst/>
          </a:prstGeom>
          <a:noFill/>
        </p:spPr>
        <p:txBody>
          <a:bodyPr wrap="square" rtlCol="0">
            <a:spAutoFit/>
          </a:bodyPr>
          <a:lstStyle/>
          <a:p>
            <a:pPr>
              <a:spcBef>
                <a:spcPts val="600"/>
              </a:spcBef>
            </a:pPr>
            <a:r>
              <a:rPr lang="en-US" sz="2000" b="1" dirty="0"/>
              <a:t>The king had ordered everyone to honor Haman (Est. 3:1-2). What reasons did Mordecai have for disobeying</a:t>
            </a:r>
            <a:r>
              <a:rPr lang="es-ES" sz="2000" b="1" dirty="0"/>
              <a:t>?</a:t>
            </a:r>
          </a:p>
        </p:txBody>
      </p:sp>
      <p:graphicFrame>
        <p:nvGraphicFramePr>
          <p:cNvPr id="12" name="Diagrama 11">
            <a:extLst>
              <a:ext uri="{FF2B5EF4-FFF2-40B4-BE49-F238E27FC236}">
                <a16:creationId xmlns:a16="http://schemas.microsoft.com/office/drawing/2014/main" id="{9DAD71B9-DD24-1C54-C467-A07A10ED0B65}"/>
              </a:ext>
            </a:extLst>
          </p:cNvPr>
          <p:cNvGraphicFramePr/>
          <p:nvPr>
            <p:extLst>
              <p:ext uri="{D42A27DB-BD31-4B8C-83A1-F6EECF244321}">
                <p14:modId xmlns:p14="http://schemas.microsoft.com/office/powerpoint/2010/main" val="4124755581"/>
              </p:ext>
            </p:extLst>
          </p:nvPr>
        </p:nvGraphicFramePr>
        <p:xfrm>
          <a:off x="184336" y="2031413"/>
          <a:ext cx="7045139" cy="1819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D1A0F3-14F7-A2D6-8830-A4D8E344ACE6}"/>
              </a:ext>
            </a:extLst>
          </p:cNvPr>
          <p:cNvSpPr txBox="1"/>
          <p:nvPr/>
        </p:nvSpPr>
        <p:spPr>
          <a:xfrm>
            <a:off x="251010" y="3826219"/>
            <a:ext cx="6620656" cy="1323439"/>
          </a:xfrm>
          <a:prstGeom prst="rect">
            <a:avLst/>
          </a:prstGeom>
          <a:noFill/>
        </p:spPr>
        <p:txBody>
          <a:bodyPr wrap="square" rtlCol="0">
            <a:spAutoFit/>
          </a:bodyPr>
          <a:lstStyle/>
          <a:p>
            <a:pPr>
              <a:spcBef>
                <a:spcPts val="600"/>
              </a:spcBef>
            </a:pPr>
            <a:r>
              <a:rPr lang="en-US" sz="2000" b="1" dirty="0"/>
              <a:t>His attitude caught the attention of his colleagues. It was not the time to remain silent. In the face of conflict, he explained that God's Law prevented him from honoring men the way Haman wanted to be honored</a:t>
            </a:r>
            <a:r>
              <a:rPr lang="es-ES" sz="2000" b="1" dirty="0"/>
              <a:t>.</a:t>
            </a:r>
          </a:p>
        </p:txBody>
      </p:sp>
      <p:pic>
        <p:nvPicPr>
          <p:cNvPr id="2" name="Imagen 1">
            <a:extLst>
              <a:ext uri="{FF2B5EF4-FFF2-40B4-BE49-F238E27FC236}">
                <a16:creationId xmlns:a16="http://schemas.microsoft.com/office/drawing/2014/main" id="{EEE9A966-114E-31BE-418B-0BD50F666C15}"/>
              </a:ext>
            </a:extLst>
          </p:cNvPr>
          <p:cNvPicPr>
            <a:picLocks noChangeAspect="1"/>
          </p:cNvPicPr>
          <p:nvPr/>
        </p:nvPicPr>
        <p:blipFill>
          <a:blip r:embed="rId8"/>
          <a:stretch>
            <a:fillRect/>
          </a:stretch>
        </p:blipFill>
        <p:spPr>
          <a:xfrm>
            <a:off x="7407709" y="1347682"/>
            <a:ext cx="4693562" cy="3129041"/>
          </a:xfrm>
          <a:prstGeom prst="roundRect">
            <a:avLst>
              <a:gd name="adj" fmla="val 966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CB8"/>
            </a:contourClr>
          </a:sp3d>
        </p:spPr>
      </p:pic>
      <p:pic>
        <p:nvPicPr>
          <p:cNvPr id="9" name="Imagen 8" descr="Imagen que contiene persona, mujer, perro, cuarto&#10;&#10;Descripción generada automáticamente">
            <a:extLst>
              <a:ext uri="{FF2B5EF4-FFF2-40B4-BE49-F238E27FC236}">
                <a16:creationId xmlns:a16="http://schemas.microsoft.com/office/drawing/2014/main" id="{5756AAF0-29F6-2149-2304-D4E723C5EC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9557192" y="4599833"/>
            <a:ext cx="2544079" cy="1908059"/>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11" name="Imagen 10" descr="Imagen que contiene persona, hombre, frente, computer&#10;&#10;Descripción generada automáticamente">
            <a:extLst>
              <a:ext uri="{FF2B5EF4-FFF2-40B4-BE49-F238E27FC236}">
                <a16:creationId xmlns:a16="http://schemas.microsoft.com/office/drawing/2014/main" id="{EE4114B1-830F-3B5B-F7E1-2671950224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71666" y="4599833"/>
            <a:ext cx="2544079" cy="1908059"/>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10E0CA58-AA26-0580-7D54-3ED68E66470C}"/>
              </a:ext>
            </a:extLst>
          </p:cNvPr>
          <p:cNvSpPr txBox="1"/>
          <p:nvPr/>
        </p:nvSpPr>
        <p:spPr>
          <a:xfrm>
            <a:off x="184336" y="6439421"/>
            <a:ext cx="6336792" cy="400110"/>
          </a:xfrm>
          <a:prstGeom prst="rect">
            <a:avLst/>
          </a:prstGeom>
          <a:noFill/>
        </p:spPr>
        <p:txBody>
          <a:bodyPr wrap="square">
            <a:spAutoFit/>
          </a:bodyPr>
          <a:lstStyle/>
          <a:p>
            <a:pPr>
              <a:spcBef>
                <a:spcPts val="600"/>
              </a:spcBef>
            </a:pPr>
            <a:r>
              <a:rPr lang="en-US" sz="2000" b="1" dirty="0">
                <a:solidFill>
                  <a:srgbClr val="FEEDBA"/>
                </a:solidFill>
              </a:rPr>
              <a:t>This will also happen at the end of time.</a:t>
            </a:r>
            <a:endParaRPr lang="es-ES" sz="2000" b="1" dirty="0">
              <a:solidFill>
                <a:srgbClr val="FEEDBA"/>
              </a:solidFill>
            </a:endParaRPr>
          </a:p>
        </p:txBody>
      </p:sp>
      <p:sp>
        <p:nvSpPr>
          <p:cNvPr id="13" name="CuadroTexto 12">
            <a:extLst>
              <a:ext uri="{FF2B5EF4-FFF2-40B4-BE49-F238E27FC236}">
                <a16:creationId xmlns:a16="http://schemas.microsoft.com/office/drawing/2014/main" id="{3B083433-E332-5D84-AE58-72AB3BE91CE5}"/>
              </a:ext>
            </a:extLst>
          </p:cNvPr>
          <p:cNvSpPr txBox="1"/>
          <p:nvPr/>
        </p:nvSpPr>
        <p:spPr>
          <a:xfrm>
            <a:off x="259976" y="5149658"/>
            <a:ext cx="6611690" cy="1323439"/>
          </a:xfrm>
          <a:prstGeom prst="rect">
            <a:avLst/>
          </a:prstGeom>
          <a:noFill/>
        </p:spPr>
        <p:txBody>
          <a:bodyPr wrap="square">
            <a:spAutoFit/>
          </a:bodyPr>
          <a:lstStyle/>
          <a:p>
            <a:pPr>
              <a:spcBef>
                <a:spcPts val="600"/>
              </a:spcBef>
            </a:pPr>
            <a:r>
              <a:rPr lang="en-US" sz="2000" b="1" dirty="0"/>
              <a:t>Racial hatred and his own pride led Haman to seek, not only the death of Mordecai, but that of the entire Jewish people: “they have different laws from other peoples and do not carry out the orders of His Majesty</a:t>
            </a:r>
            <a:r>
              <a:rPr lang="es-ES" sz="2000" b="1" dirty="0"/>
              <a:t>” (Est. 3:8).</a:t>
            </a:r>
          </a:p>
        </p:txBody>
      </p:sp>
    </p:spTree>
    <p:extLst>
      <p:ext uri="{BB962C8B-B14F-4D97-AF65-F5344CB8AC3E}">
        <p14:creationId xmlns:p14="http://schemas.microsoft.com/office/powerpoint/2010/main" val="58981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strVal val="4*#ppt_w"/>
                                          </p:val>
                                        </p:tav>
                                        <p:tav tm="100000">
                                          <p:val>
                                            <p:strVal val="#ppt_w"/>
                                          </p:val>
                                        </p:tav>
                                      </p:tavLst>
                                    </p:anim>
                                    <p:anim calcmode="lin" valueType="num">
                                      <p:cBhvr>
                                        <p:cTn id="22" dur="500" fill="hold"/>
                                        <p:tgtEl>
                                          <p:spTgt spid="2"/>
                                        </p:tgtEl>
                                        <p:attrNameLst>
                                          <p:attrName>ppt_h</p:attrName>
                                        </p:attrNameLst>
                                      </p:cBhvr>
                                      <p:tavLst>
                                        <p:tav tm="0">
                                          <p:val>
                                            <p:strVal val="4*#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graphicEl>
                                              <a:dgm id="{A2320311-AF41-4641-B0A9-027C66D810CA}"/>
                                            </p:graphicEl>
                                          </p:spTgt>
                                        </p:tgtEl>
                                        <p:attrNameLst>
                                          <p:attrName>style.visibility</p:attrName>
                                        </p:attrNameLst>
                                      </p:cBhvr>
                                      <p:to>
                                        <p:strVal val="visible"/>
                                      </p:to>
                                    </p:set>
                                    <p:anim calcmode="lin" valueType="num">
                                      <p:cBhvr>
                                        <p:cTn id="31" dur="500" fill="hold"/>
                                        <p:tgtEl>
                                          <p:spTgt spid="12">
                                            <p:graphicEl>
                                              <a:dgm id="{A2320311-AF41-4641-B0A9-027C66D810CA}"/>
                                            </p:graphicEl>
                                          </p:spTgt>
                                        </p:tgtEl>
                                        <p:attrNameLst>
                                          <p:attrName>ppt_w</p:attrName>
                                        </p:attrNameLst>
                                      </p:cBhvr>
                                      <p:tavLst>
                                        <p:tav tm="0">
                                          <p:val>
                                            <p:fltVal val="0"/>
                                          </p:val>
                                        </p:tav>
                                        <p:tav tm="100000">
                                          <p:val>
                                            <p:strVal val="#ppt_w"/>
                                          </p:val>
                                        </p:tav>
                                      </p:tavLst>
                                    </p:anim>
                                    <p:anim calcmode="lin" valueType="num">
                                      <p:cBhvr>
                                        <p:cTn id="32" dur="500" fill="hold"/>
                                        <p:tgtEl>
                                          <p:spTgt spid="12">
                                            <p:graphicEl>
                                              <a:dgm id="{A2320311-AF41-4641-B0A9-027C66D810CA}"/>
                                            </p:graphicEl>
                                          </p:spTgt>
                                        </p:tgtEl>
                                        <p:attrNameLst>
                                          <p:attrName>ppt_h</p:attrName>
                                        </p:attrNameLst>
                                      </p:cBhvr>
                                      <p:tavLst>
                                        <p:tav tm="0">
                                          <p:val>
                                            <p:fltVal val="0"/>
                                          </p:val>
                                        </p:tav>
                                        <p:tav tm="100000">
                                          <p:val>
                                            <p:strVal val="#ppt_h"/>
                                          </p:val>
                                        </p:tav>
                                      </p:tavLst>
                                    </p:anim>
                                    <p:animEffect transition="in" filter="fade">
                                      <p:cBhvr>
                                        <p:cTn id="33" dur="500"/>
                                        <p:tgtEl>
                                          <p:spTgt spid="12">
                                            <p:graphicEl>
                                              <a:dgm id="{A2320311-AF41-4641-B0A9-027C66D810CA}"/>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graphicEl>
                                              <a:dgm id="{AA788257-E8EF-43B4-BB3B-E85CEABA799A}"/>
                                            </p:graphicEl>
                                          </p:spTgt>
                                        </p:tgtEl>
                                        <p:attrNameLst>
                                          <p:attrName>style.visibility</p:attrName>
                                        </p:attrNameLst>
                                      </p:cBhvr>
                                      <p:to>
                                        <p:strVal val="visible"/>
                                      </p:to>
                                    </p:set>
                                    <p:animEffect transition="in" filter="randombar(horizontal)">
                                      <p:cBhvr>
                                        <p:cTn id="38" dur="500"/>
                                        <p:tgtEl>
                                          <p:spTgt spid="12">
                                            <p:graphicEl>
                                              <a:dgm id="{AA788257-E8EF-43B4-BB3B-E85CEABA799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graphicEl>
                                              <a:dgm id="{C47177B3-2F09-400A-A3F8-45916A0BD6CA}"/>
                                            </p:graphicEl>
                                          </p:spTgt>
                                        </p:tgtEl>
                                        <p:attrNameLst>
                                          <p:attrName>style.visibility</p:attrName>
                                        </p:attrNameLst>
                                      </p:cBhvr>
                                      <p:to>
                                        <p:strVal val="visible"/>
                                      </p:to>
                                    </p:set>
                                    <p:anim calcmode="lin" valueType="num">
                                      <p:cBhvr>
                                        <p:cTn id="43" dur="500" fill="hold"/>
                                        <p:tgtEl>
                                          <p:spTgt spid="12">
                                            <p:graphicEl>
                                              <a:dgm id="{C47177B3-2F09-400A-A3F8-45916A0BD6CA}"/>
                                            </p:graphicEl>
                                          </p:spTgt>
                                        </p:tgtEl>
                                        <p:attrNameLst>
                                          <p:attrName>ppt_w</p:attrName>
                                        </p:attrNameLst>
                                      </p:cBhvr>
                                      <p:tavLst>
                                        <p:tav tm="0">
                                          <p:val>
                                            <p:fltVal val="0"/>
                                          </p:val>
                                        </p:tav>
                                        <p:tav tm="100000">
                                          <p:val>
                                            <p:strVal val="#ppt_w"/>
                                          </p:val>
                                        </p:tav>
                                      </p:tavLst>
                                    </p:anim>
                                    <p:anim calcmode="lin" valueType="num">
                                      <p:cBhvr>
                                        <p:cTn id="44" dur="500" fill="hold"/>
                                        <p:tgtEl>
                                          <p:spTgt spid="12">
                                            <p:graphicEl>
                                              <a:dgm id="{C47177B3-2F09-400A-A3F8-45916A0BD6CA}"/>
                                            </p:graphicEl>
                                          </p:spTgt>
                                        </p:tgtEl>
                                        <p:attrNameLst>
                                          <p:attrName>ppt_h</p:attrName>
                                        </p:attrNameLst>
                                      </p:cBhvr>
                                      <p:tavLst>
                                        <p:tav tm="0">
                                          <p:val>
                                            <p:fltVal val="0"/>
                                          </p:val>
                                        </p:tav>
                                        <p:tav tm="100000">
                                          <p:val>
                                            <p:strVal val="#ppt_h"/>
                                          </p:val>
                                        </p:tav>
                                      </p:tavLst>
                                    </p:anim>
                                    <p:animEffect transition="in" filter="fade">
                                      <p:cBhvr>
                                        <p:cTn id="45" dur="500"/>
                                        <p:tgtEl>
                                          <p:spTgt spid="12">
                                            <p:graphicEl>
                                              <a:dgm id="{C47177B3-2F09-400A-A3F8-45916A0BD6CA}"/>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graphicEl>
                                              <a:dgm id="{29C5CAB2-ABE5-4237-AE15-0DD2A685A8CF}"/>
                                            </p:graphicEl>
                                          </p:spTgt>
                                        </p:tgtEl>
                                        <p:attrNameLst>
                                          <p:attrName>style.visibility</p:attrName>
                                        </p:attrNameLst>
                                      </p:cBhvr>
                                      <p:to>
                                        <p:strVal val="visible"/>
                                      </p:to>
                                    </p:set>
                                    <p:animEffect transition="in" filter="randombar(horizontal)">
                                      <p:cBhvr>
                                        <p:cTn id="50" dur="500"/>
                                        <p:tgtEl>
                                          <p:spTgt spid="12">
                                            <p:graphicEl>
                                              <a:dgm id="{29C5CAB2-ABE5-4237-AE15-0DD2A685A8C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3"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strips(upRight)">
                                      <p:cBhvr>
                                        <p:cTn id="60" dur="500"/>
                                        <p:tgtEl>
                                          <p:spTgt spid="11"/>
                                        </p:tgtEl>
                                      </p:cBhvr>
                                    </p:animEffect>
                                  </p:childTnLst>
                                </p:cTn>
                              </p:par>
                            </p:childTnLst>
                          </p:cTn>
                        </p:par>
                        <p:par>
                          <p:cTn id="61" fill="hold">
                            <p:stCondLst>
                              <p:cond delay="500"/>
                            </p:stCondLst>
                            <p:childTnLst>
                              <p:par>
                                <p:cTn id="62" presetID="18" presetClass="entr" presetSubtype="6"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strips(downRight)">
                                      <p:cBhvr>
                                        <p:cTn id="64" dur="500"/>
                                        <p:tgtEl>
                                          <p:spTgt spid="9"/>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2" grpId="0" uiExpand="1">
        <p:bldSub>
          <a:bldDgm bld="one"/>
        </p:bldSub>
      </p:bldGraphic>
      <p:bldP spid="8" grpId="0"/>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1A2EB0-BCDE-EECF-5788-9143A6571411}"/>
              </a:ext>
            </a:extLst>
          </p:cNvPr>
          <p:cNvSpPr txBox="1"/>
          <p:nvPr/>
        </p:nvSpPr>
        <p:spPr>
          <a:xfrm>
            <a:off x="0" y="0"/>
            <a:ext cx="12191999"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TESTIMONY OF ESTHER</a:t>
            </a:r>
          </a:p>
        </p:txBody>
      </p:sp>
      <p:sp>
        <p:nvSpPr>
          <p:cNvPr id="5" name="CuadroTexto 4">
            <a:extLst>
              <a:ext uri="{FF2B5EF4-FFF2-40B4-BE49-F238E27FC236}">
                <a16:creationId xmlns:a16="http://schemas.microsoft.com/office/drawing/2014/main" id="{F63A09F6-41A6-0BB8-6AA3-9B8B5FD2E904}"/>
              </a:ext>
            </a:extLst>
          </p:cNvPr>
          <p:cNvSpPr txBox="1"/>
          <p:nvPr/>
        </p:nvSpPr>
        <p:spPr>
          <a:xfrm>
            <a:off x="730622" y="691207"/>
            <a:ext cx="11246226"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00000"/>
                </a:solidFill>
                <a:latin typeface="Comic Sans MS" panose="030F0702030302020204" pitchFamily="66" charset="0"/>
              </a:rPr>
              <a:t>“</a:t>
            </a:r>
            <a:r>
              <a:rPr lang="en-US" b="1" dirty="0">
                <a:solidFill>
                  <a:srgbClr val="C00000"/>
                </a:solidFill>
                <a:latin typeface="Comic Sans MS" panose="030F0702030302020204" pitchFamily="66" charset="0"/>
              </a:rPr>
              <a:t>Go, gather together all the Jews that are present in Shushan, and fast ye for me, and neither eat nor drink three days, night or day: I also and my maidens will fast likewise; and so will I go in unto the king, which is not according to the law: and if I perish, I perish</a:t>
            </a:r>
            <a:r>
              <a:rPr lang="es-ES" b="1" dirty="0">
                <a:solidFill>
                  <a:srgbClr val="C00000"/>
                </a:solidFill>
                <a:latin typeface="Comic Sans MS" panose="030F0702030302020204" pitchFamily="66" charset="0"/>
              </a:rPr>
              <a:t>” </a:t>
            </a:r>
            <a:r>
              <a:rPr lang="es-ES" sz="1400" b="1" dirty="0">
                <a:solidFill>
                  <a:srgbClr val="C00000"/>
                </a:solidFill>
                <a:latin typeface="Comic Sans MS" panose="030F0702030302020204" pitchFamily="66" charset="0"/>
              </a:rPr>
              <a:t>(Esther 4:16)</a:t>
            </a:r>
          </a:p>
        </p:txBody>
      </p:sp>
      <p:sp>
        <p:nvSpPr>
          <p:cNvPr id="6" name="CuadroTexto 5">
            <a:extLst>
              <a:ext uri="{FF2B5EF4-FFF2-40B4-BE49-F238E27FC236}">
                <a16:creationId xmlns:a16="http://schemas.microsoft.com/office/drawing/2014/main" id="{9454138E-3CFD-6DA0-3931-8558E840EF1D}"/>
              </a:ext>
            </a:extLst>
          </p:cNvPr>
          <p:cNvSpPr txBox="1"/>
          <p:nvPr/>
        </p:nvSpPr>
        <p:spPr>
          <a:xfrm>
            <a:off x="2876205" y="1682641"/>
            <a:ext cx="5715346" cy="1015663"/>
          </a:xfrm>
          <a:prstGeom prst="rect">
            <a:avLst/>
          </a:prstGeom>
          <a:noFill/>
        </p:spPr>
        <p:txBody>
          <a:bodyPr wrap="square" rtlCol="0">
            <a:spAutoFit/>
          </a:bodyPr>
          <a:lstStyle/>
          <a:p>
            <a:pPr>
              <a:spcBef>
                <a:spcPts val="600"/>
              </a:spcBef>
            </a:pPr>
            <a:r>
              <a:rPr lang="en-US" sz="2000" b="1" dirty="0"/>
              <a:t>When she learned about the royal decree, Esther's faith wavered. Why risk her life by going before the king if no one knew she was Jewish </a:t>
            </a:r>
            <a:r>
              <a:rPr lang="es-ES" sz="2000" b="1" dirty="0"/>
              <a:t>(Esther 4:11)?</a:t>
            </a:r>
          </a:p>
        </p:txBody>
      </p:sp>
      <p:pic>
        <p:nvPicPr>
          <p:cNvPr id="4" name="Imagen 3" descr="Imagen que contiene interior, mujer, joven, edificio&#10;&#10;Descripción generada automáticamente">
            <a:extLst>
              <a:ext uri="{FF2B5EF4-FFF2-40B4-BE49-F238E27FC236}">
                <a16:creationId xmlns:a16="http://schemas.microsoft.com/office/drawing/2014/main" id="{DA939A42-400B-25C3-81C3-495AAED1D3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477" y="1777891"/>
            <a:ext cx="2727727" cy="3978649"/>
          </a:xfrm>
          <a:prstGeom prst="snip2DiagRect">
            <a:avLst/>
          </a:prstGeom>
          <a:solidFill>
            <a:srgbClr val="FFFFFF">
              <a:shade val="85000"/>
            </a:srgbClr>
          </a:solidFill>
          <a:ln w="5715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D151FAE3-4D09-8DE4-5333-DC052A2548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53055" y="1777892"/>
            <a:ext cx="3190468" cy="3937756"/>
          </a:xfrm>
          <a:prstGeom prst="snip2DiagRect">
            <a:avLst>
              <a:gd name="adj1" fmla="val 14350"/>
              <a:gd name="adj2" fmla="val 0"/>
            </a:avLst>
          </a:prstGeom>
          <a:solidFill>
            <a:srgbClr val="FFFFFF">
              <a:shade val="85000"/>
            </a:srgbClr>
          </a:solidFill>
          <a:ln w="5715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37F59228-3161-884A-168E-937EB7740AA5}"/>
              </a:ext>
            </a:extLst>
          </p:cNvPr>
          <p:cNvSpPr txBox="1"/>
          <p:nvPr/>
        </p:nvSpPr>
        <p:spPr>
          <a:xfrm>
            <a:off x="215151" y="5842337"/>
            <a:ext cx="11761696" cy="1015663"/>
          </a:xfrm>
          <a:prstGeom prst="rect">
            <a:avLst/>
          </a:prstGeom>
          <a:noFill/>
        </p:spPr>
        <p:txBody>
          <a:bodyPr wrap="square">
            <a:spAutoFit/>
          </a:bodyPr>
          <a:lstStyle/>
          <a:p>
            <a:pPr>
              <a:spcBef>
                <a:spcPts val="600"/>
              </a:spcBef>
            </a:pPr>
            <a:r>
              <a:rPr lang="en-US" sz="2000" b="1" dirty="0"/>
              <a:t>Now she knew why she had been chosen queen. She also knew what she should do: prayer and fasting. Only God could do what neither she nor anyone else could do. She left her life in the hands of God. Now was the time to bear witness to her faith. “And if I perish, let me perish</a:t>
            </a:r>
            <a:r>
              <a:rPr lang="es-ES" sz="2000" b="1" dirty="0"/>
              <a:t>” (Esther 4:16).</a:t>
            </a:r>
          </a:p>
        </p:txBody>
      </p:sp>
      <p:sp>
        <p:nvSpPr>
          <p:cNvPr id="8" name="CuadroTexto 7">
            <a:extLst>
              <a:ext uri="{FF2B5EF4-FFF2-40B4-BE49-F238E27FC236}">
                <a16:creationId xmlns:a16="http://schemas.microsoft.com/office/drawing/2014/main" id="{A881B5DB-44EE-809D-3F88-BA6E50D6CDD4}"/>
              </a:ext>
            </a:extLst>
          </p:cNvPr>
          <p:cNvSpPr txBox="1"/>
          <p:nvPr/>
        </p:nvSpPr>
        <p:spPr>
          <a:xfrm>
            <a:off x="2934393" y="2685271"/>
            <a:ext cx="5918662" cy="3170099"/>
          </a:xfrm>
          <a:prstGeom prst="rect">
            <a:avLst/>
          </a:prstGeom>
          <a:noFill/>
        </p:spPr>
        <p:txBody>
          <a:bodyPr wrap="square">
            <a:spAutoFit/>
          </a:bodyPr>
          <a:lstStyle/>
          <a:p>
            <a:pPr>
              <a:spcBef>
                <a:spcPts val="600"/>
              </a:spcBef>
            </a:pPr>
            <a:r>
              <a:rPr lang="en-US" sz="2000" b="1" dirty="0"/>
              <a:t>Mordecai knew Esther well. Perhaps she just needed her cousin to make her see clearly the seriousness of the events: “Think not with thyself that thou shalt escape in the king's house, more than all the Jews</a:t>
            </a:r>
            <a:r>
              <a:rPr lang="es-ES" sz="2000" b="1" dirty="0"/>
              <a:t>. </a:t>
            </a:r>
            <a:r>
              <a:rPr lang="en-US" sz="2000" b="1" dirty="0"/>
              <a:t>For if thou altogether holdest thy peace at this time, then shall there enlargement and deliverance arise to the Jews from another place; but thou and thy father's house shall be destroyed: and who knoweth whether thou art come to the kingdom for such a time as this</a:t>
            </a:r>
            <a:r>
              <a:rPr lang="es-ES" sz="2000" b="1" dirty="0"/>
              <a:t>?” (Esther 4:13-14).</a:t>
            </a:r>
          </a:p>
        </p:txBody>
      </p:sp>
    </p:spTree>
    <p:extLst>
      <p:ext uri="{BB962C8B-B14F-4D97-AF65-F5344CB8AC3E}">
        <p14:creationId xmlns:p14="http://schemas.microsoft.com/office/powerpoint/2010/main" val="236173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
                                        </p:tgtEl>
                                        <p:attrNameLst>
                                          <p:attrName>ppt_x</p:attrName>
                                          <p:attrName>ppt_y</p:attrName>
                                        </p:attrNameLst>
                                      </p:cBhvr>
                                    </p:animMotion>
                                    <p:animEffect transition="in" filter="fade">
                                      <p:cBhvr>
                                        <p:cTn id="18" dur="1000"/>
                                        <p:tgtEl>
                                          <p:spTgt spid="4"/>
                                        </p:tgtEl>
                                      </p:cBhvr>
                                    </p:animEffect>
                                  </p:childTnLst>
                                </p:cTn>
                              </p:par>
                            </p:childTnLst>
                          </p:cTn>
                        </p:par>
                        <p:par>
                          <p:cTn id="19" fill="hold">
                            <p:stCondLst>
                              <p:cond delay="2000"/>
                            </p:stCondLst>
                            <p:childTnLst>
                              <p:par>
                                <p:cTn id="20" presetID="45"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ppt_w</p:attrName>
                                        </p:attrNameLst>
                                      </p:cBhvr>
                                      <p:tavLst>
                                        <p:tav tm="0" fmla="#ppt_w*sin(2.5*pi*$)">
                                          <p:val>
                                            <p:fltVal val="0"/>
                                          </p:val>
                                        </p:tav>
                                        <p:tav tm="100000">
                                          <p:val>
                                            <p:fltVal val="1"/>
                                          </p:val>
                                        </p:tav>
                                      </p:tavLst>
                                    </p:anim>
                                    <p:anim calcmode="lin" valueType="num">
                                      <p:cBhvr>
                                        <p:cTn id="2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900" decel="100000" fill="hold"/>
                                        <p:tgtEl>
                                          <p:spTgt spid="9"/>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900" decel="100000" fill="hold"/>
                                        <p:tgtEl>
                                          <p:spTgt spid="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1438</Words>
  <Application>Microsoft Office PowerPoint</Application>
  <PresentationFormat>Panorámica</PresentationFormat>
  <Paragraphs>68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Calibri</vt:lpstr>
      <vt:lpstr>Arial</vt:lpstr>
      <vt:lpstr>Constantia</vt:lpstr>
      <vt:lpstr>Comic Sans MS</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79</cp:revision>
  <dcterms:created xsi:type="dcterms:W3CDTF">2023-12-06T08:44:28Z</dcterms:created>
  <dcterms:modified xsi:type="dcterms:W3CDTF">2023-12-11T14:20:28Z</dcterms:modified>
</cp:coreProperties>
</file>