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305" r:id="rId4"/>
    <p:sldId id="306" r:id="rId5"/>
    <p:sldId id="257" r:id="rId6"/>
    <p:sldId id="258" r:id="rId7"/>
    <p:sldId id="301" r:id="rId8"/>
    <p:sldId id="260" r:id="rId9"/>
    <p:sldId id="261" r:id="rId10"/>
    <p:sldId id="262" r:id="rId11"/>
    <p:sldId id="307" r:id="rId12"/>
    <p:sldId id="300" r:id="rId13"/>
    <p:sldId id="264" r:id="rId14"/>
    <p:sldId id="302" r:id="rId15"/>
    <p:sldId id="289" r:id="rId16"/>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D00"/>
    <a:srgbClr val="FBB69B"/>
    <a:srgbClr val="F75E20"/>
    <a:srgbClr val="B23706"/>
    <a:srgbClr val="FDDFD3"/>
    <a:srgbClr val="154B00"/>
    <a:srgbClr val="40221A"/>
    <a:srgbClr val="000000"/>
    <a:srgbClr val="323B62"/>
    <a:srgbClr val="6130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54A5C-3A74-4A8D-A3D6-0F1F96B601AE}"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1A943184-EE66-4595-B970-8A19FBE799C3}">
      <dgm:prSet phldrT="[Texto]" custT="1"/>
      <dgm:spPr/>
      <dgm:t>
        <a:bodyPr/>
        <a:lstStyle/>
        <a:p>
          <a:r>
            <a:rPr lang="en-US" sz="2000" b="1" dirty="0">
              <a:effectLst>
                <a:outerShdw blurRad="38100" dist="38100" dir="2700000" algn="tl">
                  <a:srgbClr val="000000">
                    <a:alpha val="43137"/>
                  </a:srgbClr>
                </a:outerShdw>
              </a:effectLst>
            </a:rPr>
            <a:t>A MESSAGE FROM DIVINITY TO HUMANITY</a:t>
          </a:r>
          <a:endParaRPr lang="es-ES" sz="2000" b="1" dirty="0">
            <a:effectLst>
              <a:outerShdw blurRad="38100" dist="38100" dir="2700000" algn="tl">
                <a:srgbClr val="000000">
                  <a:alpha val="43137"/>
                </a:srgbClr>
              </a:outerShdw>
            </a:effectLst>
          </a:endParaRPr>
        </a:p>
      </dgm:t>
    </dgm:pt>
    <dgm:pt modelId="{974FE728-0DA8-4C35-9121-CB78D8752918}" type="parTrans" cxnId="{24984E25-03EC-4BE2-A347-95E2C9F5D5D1}">
      <dgm:prSet/>
      <dgm:spPr/>
      <dgm:t>
        <a:bodyPr/>
        <a:lstStyle/>
        <a:p>
          <a:endParaRPr lang="es-ES" sz="2000" b="1">
            <a:effectLst/>
          </a:endParaRPr>
        </a:p>
      </dgm:t>
    </dgm:pt>
    <dgm:pt modelId="{D774A7BB-2FDD-47B0-BD78-B7B568C07D44}" type="sibTrans" cxnId="{24984E25-03EC-4BE2-A347-95E2C9F5D5D1}">
      <dgm:prSet/>
      <dgm:spPr/>
      <dgm:t>
        <a:bodyPr/>
        <a:lstStyle/>
        <a:p>
          <a:endParaRPr lang="es-ES" sz="2000" b="1">
            <a:effectLst/>
          </a:endParaRPr>
        </a:p>
      </dgm:t>
    </dgm:pt>
    <dgm:pt modelId="{DDE657EC-FE1D-462D-A144-79263571CE8C}">
      <dgm:prSet phldrT="[Texto]" custT="1"/>
      <dgm:spPr/>
      <dgm:t>
        <a:bodyPr/>
        <a:lstStyle/>
        <a:p>
          <a:r>
            <a:rPr lang="es-ES" sz="2000" b="1" dirty="0">
              <a:solidFill>
                <a:schemeClr val="tx1"/>
              </a:solidFill>
              <a:effectLst/>
            </a:rPr>
            <a:t>From God the </a:t>
          </a:r>
          <a:r>
            <a:rPr lang="es-ES" sz="2000" b="1" dirty="0" err="1">
              <a:solidFill>
                <a:schemeClr val="tx1"/>
              </a:solidFill>
              <a:effectLst/>
            </a:rPr>
            <a:t>Father</a:t>
          </a:r>
          <a:endParaRPr lang="es-ES" sz="2000" b="1" dirty="0">
            <a:solidFill>
              <a:schemeClr val="tx1"/>
            </a:solidFill>
            <a:effectLst/>
          </a:endParaRPr>
        </a:p>
      </dgm:t>
    </dgm:pt>
    <dgm:pt modelId="{7D818443-89BD-4338-BD71-7A22999C52B8}" type="parTrans" cxnId="{CFD902A5-644B-484F-A3B1-B0DA03EFB5D2}">
      <dgm:prSet/>
      <dgm:spPr/>
      <dgm:t>
        <a:bodyPr/>
        <a:lstStyle/>
        <a:p>
          <a:endParaRPr lang="es-ES" sz="2000" b="1">
            <a:effectLst/>
          </a:endParaRPr>
        </a:p>
      </dgm:t>
    </dgm:pt>
    <dgm:pt modelId="{C2610C57-A827-4EF5-A891-68F8ACD19E5A}" type="sibTrans" cxnId="{CFD902A5-644B-484F-A3B1-B0DA03EFB5D2}">
      <dgm:prSet/>
      <dgm:spPr/>
      <dgm:t>
        <a:bodyPr/>
        <a:lstStyle/>
        <a:p>
          <a:endParaRPr lang="es-ES" sz="2000" b="1">
            <a:effectLst/>
          </a:endParaRPr>
        </a:p>
      </dgm:t>
    </dgm:pt>
    <dgm:pt modelId="{C653F9F0-61B9-4EF2-9C0A-2A23DC032055}">
      <dgm:prSet phldrT="[Texto]" custT="1"/>
      <dgm:spPr/>
      <dgm:t>
        <a:bodyPr/>
        <a:lstStyle/>
        <a:p>
          <a:r>
            <a:rPr lang="en-US" sz="2000" b="1" dirty="0">
              <a:solidFill>
                <a:schemeClr val="tx1"/>
              </a:solidFill>
              <a:effectLst/>
            </a:rPr>
            <a:t>From God the Holy Spirit</a:t>
          </a:r>
          <a:endParaRPr lang="es-ES" sz="2000" b="1" dirty="0">
            <a:solidFill>
              <a:schemeClr val="tx1"/>
            </a:solidFill>
            <a:effectLst/>
          </a:endParaRPr>
        </a:p>
      </dgm:t>
    </dgm:pt>
    <dgm:pt modelId="{2ACD17B1-CF6C-4E28-8E3F-EF0721777810}" type="parTrans" cxnId="{CC3F7506-C87A-4989-85DD-640B5B878F51}">
      <dgm:prSet/>
      <dgm:spPr/>
      <dgm:t>
        <a:bodyPr/>
        <a:lstStyle/>
        <a:p>
          <a:endParaRPr lang="es-ES" sz="2000" b="1">
            <a:effectLst/>
          </a:endParaRPr>
        </a:p>
      </dgm:t>
    </dgm:pt>
    <dgm:pt modelId="{2DD9960B-21FC-4CBB-8D39-01A67CE2EC9B}" type="sibTrans" cxnId="{CC3F7506-C87A-4989-85DD-640B5B878F51}">
      <dgm:prSet/>
      <dgm:spPr/>
      <dgm:t>
        <a:bodyPr/>
        <a:lstStyle/>
        <a:p>
          <a:endParaRPr lang="es-ES" sz="2000" b="1">
            <a:effectLst/>
          </a:endParaRPr>
        </a:p>
      </dgm:t>
    </dgm:pt>
    <dgm:pt modelId="{342EEDD1-27AF-4A21-BFF5-4EED8A879BF7}">
      <dgm:prSet phldrT="[Texto]" custT="1"/>
      <dgm:spPr/>
      <dgm:t>
        <a:bodyPr/>
        <a:lstStyle/>
        <a:p>
          <a:r>
            <a:rPr lang="es-ES" sz="2000" b="1" dirty="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From him who is, and who was, and who is to come</a:t>
          </a:r>
          <a:r>
            <a:rPr lang="es-ES" sz="2000" b="1" dirty="0">
              <a:effectLst>
                <a:outerShdw blurRad="38100" dist="38100" dir="2700000" algn="tl">
                  <a:srgbClr val="000000">
                    <a:alpha val="43137"/>
                  </a:srgbClr>
                </a:outerShdw>
              </a:effectLst>
            </a:rPr>
            <a:t>”         (Rv. 1:4)</a:t>
          </a:r>
        </a:p>
      </dgm:t>
    </dgm:pt>
    <dgm:pt modelId="{B5FB481B-B2DB-4B0D-8838-9B2047AEAED4}" type="parTrans" cxnId="{D2CC7FE4-8854-4EF0-8276-D6242870DC3D}">
      <dgm:prSet/>
      <dgm:spPr/>
      <dgm:t>
        <a:bodyPr/>
        <a:lstStyle/>
        <a:p>
          <a:endParaRPr lang="es-ES" sz="2000" b="1">
            <a:effectLst/>
          </a:endParaRPr>
        </a:p>
      </dgm:t>
    </dgm:pt>
    <dgm:pt modelId="{42D176C9-8814-41E2-9AE5-630E3764AB8E}" type="sibTrans" cxnId="{D2CC7FE4-8854-4EF0-8276-D6242870DC3D}">
      <dgm:prSet/>
      <dgm:spPr/>
      <dgm:t>
        <a:bodyPr/>
        <a:lstStyle/>
        <a:p>
          <a:endParaRPr lang="es-ES" sz="2000" b="1">
            <a:effectLst/>
          </a:endParaRPr>
        </a:p>
      </dgm:t>
    </dgm:pt>
    <dgm:pt modelId="{C4EED2EF-5D66-48FB-AB7B-D86BB21CBBAA}">
      <dgm:prSet phldrT="[Texto]" custT="1"/>
      <dgm:spPr>
        <a:solidFill>
          <a:schemeClr val="accent4">
            <a:lumMod val="75000"/>
          </a:schemeClr>
        </a:solidFill>
      </dgm:spPr>
      <dgm:t>
        <a:bodyPr/>
        <a:lstStyle/>
        <a:p>
          <a:r>
            <a:rPr lang="en-US" sz="2000" b="1" dirty="0">
              <a:effectLst>
                <a:outerShdw blurRad="38100" dist="38100" dir="2700000" algn="tl">
                  <a:srgbClr val="000000">
                    <a:alpha val="43137"/>
                  </a:srgbClr>
                </a:outerShdw>
              </a:effectLst>
            </a:rPr>
            <a:t>The Eternal reveals to us his plan to save us</a:t>
          </a:r>
          <a:endParaRPr lang="es-ES" sz="2000" b="1" dirty="0">
            <a:effectLst>
              <a:outerShdw blurRad="38100" dist="38100" dir="2700000" algn="tl">
                <a:srgbClr val="000000">
                  <a:alpha val="43137"/>
                </a:srgbClr>
              </a:outerShdw>
            </a:effectLst>
          </a:endParaRPr>
        </a:p>
      </dgm:t>
    </dgm:pt>
    <dgm:pt modelId="{98FF05E9-BB8D-4E13-988A-39A9E907AC37}" type="parTrans" cxnId="{B1983CE1-223E-4980-96CD-919C7087C384}">
      <dgm:prSet/>
      <dgm:spPr/>
      <dgm:t>
        <a:bodyPr/>
        <a:lstStyle/>
        <a:p>
          <a:endParaRPr lang="es-ES" sz="2000" b="1">
            <a:effectLst/>
          </a:endParaRPr>
        </a:p>
      </dgm:t>
    </dgm:pt>
    <dgm:pt modelId="{5DCC1C50-A3C2-4A9F-A39F-92BC4A3B92A4}" type="sibTrans" cxnId="{B1983CE1-223E-4980-96CD-919C7087C384}">
      <dgm:prSet/>
      <dgm:spPr/>
      <dgm:t>
        <a:bodyPr/>
        <a:lstStyle/>
        <a:p>
          <a:endParaRPr lang="es-ES" sz="2000" b="1">
            <a:effectLst/>
          </a:endParaRPr>
        </a:p>
      </dgm:t>
    </dgm:pt>
    <dgm:pt modelId="{D3E8D3E9-12FF-41A2-AC48-23F6FC014F0F}">
      <dgm:prSet phldrT="[Texto]" custT="1"/>
      <dgm:spPr/>
      <dgm:t>
        <a:bodyPr/>
        <a:lstStyle/>
        <a:p>
          <a:r>
            <a:rPr lang="es-ES" sz="2000" b="1" dirty="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and from the seven spirits before his throne</a:t>
          </a:r>
          <a:r>
            <a:rPr lang="es-ES" sz="2000" b="1" dirty="0">
              <a:effectLst>
                <a:outerShdw blurRad="38100" dist="38100" dir="2700000" algn="tl">
                  <a:srgbClr val="000000">
                    <a:alpha val="43137"/>
                  </a:srgbClr>
                </a:outerShdw>
              </a:effectLst>
            </a:rPr>
            <a:t>”      (Rv. 1:4)</a:t>
          </a:r>
        </a:p>
      </dgm:t>
    </dgm:pt>
    <dgm:pt modelId="{083ED526-B881-47E8-9092-7E76A942DD49}" type="parTrans" cxnId="{5B812189-CEE4-4031-82CA-75DAEFF875A5}">
      <dgm:prSet/>
      <dgm:spPr/>
      <dgm:t>
        <a:bodyPr/>
        <a:lstStyle/>
        <a:p>
          <a:endParaRPr lang="es-ES" sz="2000" b="1">
            <a:effectLst/>
          </a:endParaRPr>
        </a:p>
      </dgm:t>
    </dgm:pt>
    <dgm:pt modelId="{DC85D8EC-288D-4358-9C46-E476B1FAA839}" type="sibTrans" cxnId="{5B812189-CEE4-4031-82CA-75DAEFF875A5}">
      <dgm:prSet/>
      <dgm:spPr/>
      <dgm:t>
        <a:bodyPr/>
        <a:lstStyle/>
        <a:p>
          <a:endParaRPr lang="es-ES" sz="2000" b="1">
            <a:effectLst/>
          </a:endParaRPr>
        </a:p>
      </dgm:t>
    </dgm:pt>
    <dgm:pt modelId="{F1B364F1-E651-4BDB-A674-056A83EC1A56}">
      <dgm:prSet phldrT="[Texto]" custT="1"/>
      <dgm:spPr/>
      <dgm:t>
        <a:bodyPr/>
        <a:lstStyle/>
        <a:p>
          <a:r>
            <a:rPr lang="es-ES" sz="2000" b="1" dirty="0">
              <a:solidFill>
                <a:schemeClr val="tx1"/>
              </a:solidFill>
              <a:effectLst/>
            </a:rPr>
            <a:t>From God the Son</a:t>
          </a:r>
        </a:p>
      </dgm:t>
    </dgm:pt>
    <dgm:pt modelId="{8FC3CF36-AACB-4E02-96E9-1B184A4E02EA}" type="parTrans" cxnId="{9655F91D-503F-4A88-B98B-78E2EE25D495}">
      <dgm:prSet/>
      <dgm:spPr/>
      <dgm:t>
        <a:bodyPr/>
        <a:lstStyle/>
        <a:p>
          <a:endParaRPr lang="es-ES" sz="2000" b="1">
            <a:effectLst/>
          </a:endParaRPr>
        </a:p>
      </dgm:t>
    </dgm:pt>
    <dgm:pt modelId="{946A5BEB-03C6-4E70-906F-CD7D8F6BF3DE}" type="sibTrans" cxnId="{9655F91D-503F-4A88-B98B-78E2EE25D495}">
      <dgm:prSet/>
      <dgm:spPr/>
      <dgm:t>
        <a:bodyPr/>
        <a:lstStyle/>
        <a:p>
          <a:endParaRPr lang="es-ES" sz="2000" b="1">
            <a:effectLst/>
          </a:endParaRPr>
        </a:p>
      </dgm:t>
    </dgm:pt>
    <dgm:pt modelId="{9E768949-53CB-41DB-97E8-23EBB75F9FFF}">
      <dgm:prSet phldrT="[Texto]" custT="1"/>
      <dgm:spPr>
        <a:solidFill>
          <a:schemeClr val="accent4">
            <a:lumMod val="75000"/>
          </a:schemeClr>
        </a:solidFill>
      </dgm:spPr>
      <dgm:t>
        <a:bodyPr/>
        <a:lstStyle/>
        <a:p>
          <a:r>
            <a:rPr lang="en-US" sz="2000" b="1" dirty="0">
              <a:effectLst>
                <a:outerShdw blurRad="38100" dist="38100" dir="2700000" algn="tl">
                  <a:srgbClr val="000000">
                    <a:alpha val="43137"/>
                  </a:srgbClr>
                </a:outerShdw>
              </a:effectLst>
            </a:rPr>
            <a:t>He gives us power to fulfill the mission</a:t>
          </a:r>
          <a:endParaRPr lang="es-ES" sz="2000" b="1" dirty="0">
            <a:effectLst>
              <a:outerShdw blurRad="38100" dist="38100" dir="2700000" algn="tl">
                <a:srgbClr val="000000">
                  <a:alpha val="43137"/>
                </a:srgbClr>
              </a:outerShdw>
            </a:effectLst>
          </a:endParaRPr>
        </a:p>
      </dgm:t>
    </dgm:pt>
    <dgm:pt modelId="{C04E305D-DD93-403F-9C82-98CBEA705140}" type="parTrans" cxnId="{27F8F815-03B2-4846-B4C5-D4BEE0F06B2A}">
      <dgm:prSet/>
      <dgm:spPr/>
      <dgm:t>
        <a:bodyPr/>
        <a:lstStyle/>
        <a:p>
          <a:endParaRPr lang="es-ES" sz="2000" b="1">
            <a:effectLst/>
          </a:endParaRPr>
        </a:p>
      </dgm:t>
    </dgm:pt>
    <dgm:pt modelId="{59A317A3-03E3-487B-8C2E-E490824E5731}" type="sibTrans" cxnId="{27F8F815-03B2-4846-B4C5-D4BEE0F06B2A}">
      <dgm:prSet/>
      <dgm:spPr/>
      <dgm:t>
        <a:bodyPr/>
        <a:lstStyle/>
        <a:p>
          <a:endParaRPr lang="es-ES" sz="2000" b="1">
            <a:effectLst/>
          </a:endParaRPr>
        </a:p>
      </dgm:t>
    </dgm:pt>
    <dgm:pt modelId="{A49B2C47-AA9B-495E-BC35-E2F7A30BBCC1}">
      <dgm:prSet phldrT="[Texto]" custT="1"/>
      <dgm:spPr/>
      <dgm:t>
        <a:bodyPr/>
        <a:lstStyle/>
        <a:p>
          <a:r>
            <a:rPr lang="es-ES" sz="1800" b="1" dirty="0">
              <a:effectLst>
                <a:outerShdw blurRad="38100" dist="38100" dir="2700000" algn="tl">
                  <a:srgbClr val="000000">
                    <a:alpha val="43137"/>
                  </a:srgbClr>
                </a:outerShdw>
              </a:effectLst>
            </a:rPr>
            <a:t>“</a:t>
          </a:r>
          <a:r>
            <a:rPr lang="en-US" sz="1800" b="1" dirty="0">
              <a:effectLst>
                <a:outerShdw blurRad="38100" dist="38100" dir="2700000" algn="tl">
                  <a:srgbClr val="000000">
                    <a:alpha val="43137"/>
                  </a:srgbClr>
                </a:outerShdw>
              </a:effectLst>
            </a:rPr>
            <a:t>and from Jesus Christ, who is the faithful witness, the firstborn from the dead, and the ruler of the kings of the earth. To him who loves us and has freed us from our sins by his blood</a:t>
          </a:r>
          <a:r>
            <a:rPr lang="es-ES" sz="1800" b="1" dirty="0">
              <a:effectLst>
                <a:outerShdw blurRad="38100" dist="38100" dir="2700000" algn="tl">
                  <a:srgbClr val="000000">
                    <a:alpha val="43137"/>
                  </a:srgbClr>
                </a:outerShdw>
              </a:effectLst>
            </a:rPr>
            <a:t>” (Rv. 1:5)</a:t>
          </a:r>
        </a:p>
      </dgm:t>
    </dgm:pt>
    <dgm:pt modelId="{7BD43C12-9969-46BE-94BB-50E99F3B140F}" type="parTrans" cxnId="{35C28BC9-6BEE-4A29-93A4-7412F71DDAE0}">
      <dgm:prSet/>
      <dgm:spPr/>
      <dgm:t>
        <a:bodyPr/>
        <a:lstStyle/>
        <a:p>
          <a:endParaRPr lang="es-ES" sz="2000" b="1">
            <a:effectLst/>
          </a:endParaRPr>
        </a:p>
      </dgm:t>
    </dgm:pt>
    <dgm:pt modelId="{DAFDE4B9-5D1B-4AA8-A4B2-2417211528DC}" type="sibTrans" cxnId="{35C28BC9-6BEE-4A29-93A4-7412F71DDAE0}">
      <dgm:prSet/>
      <dgm:spPr/>
      <dgm:t>
        <a:bodyPr/>
        <a:lstStyle/>
        <a:p>
          <a:endParaRPr lang="es-ES" sz="2000" b="1">
            <a:effectLst/>
          </a:endParaRPr>
        </a:p>
      </dgm:t>
    </dgm:pt>
    <dgm:pt modelId="{D6416267-9D47-440A-93C0-FE38526CAD75}">
      <dgm:prSet phldrT="[Texto]" custT="1"/>
      <dgm:spPr>
        <a:solidFill>
          <a:schemeClr val="accent4">
            <a:lumMod val="75000"/>
          </a:schemeClr>
        </a:solidFill>
      </dgm:spPr>
      <dgm:t>
        <a:bodyPr/>
        <a:lstStyle/>
        <a:p>
          <a:r>
            <a:rPr lang="en-US" sz="2000" b="1" dirty="0">
              <a:effectLst>
                <a:outerShdw blurRad="38100" dist="38100" dir="2700000" algn="tl">
                  <a:srgbClr val="000000">
                    <a:alpha val="43137"/>
                  </a:srgbClr>
                </a:outerShdw>
              </a:effectLst>
            </a:rPr>
            <a:t>Through his blood he cleanses our sins and makes us kings and priests           </a:t>
          </a:r>
          <a:r>
            <a:rPr lang="es-ES" sz="2000" b="1" dirty="0">
              <a:effectLst>
                <a:outerShdw blurRad="38100" dist="38100" dir="2700000" algn="tl">
                  <a:srgbClr val="000000">
                    <a:alpha val="43137"/>
                  </a:srgbClr>
                </a:outerShdw>
              </a:effectLst>
            </a:rPr>
            <a:t>(Rv. 1:6)</a:t>
          </a:r>
        </a:p>
      </dgm:t>
    </dgm:pt>
    <dgm:pt modelId="{9D87C1EF-205E-4570-A9AE-4A5EF6F4CB78}" type="parTrans" cxnId="{167A6160-1F82-48CA-9C05-7EC5C0903E28}">
      <dgm:prSet/>
      <dgm:spPr/>
      <dgm:t>
        <a:bodyPr/>
        <a:lstStyle/>
        <a:p>
          <a:endParaRPr lang="es-ES" sz="2000" b="1">
            <a:effectLst/>
          </a:endParaRPr>
        </a:p>
      </dgm:t>
    </dgm:pt>
    <dgm:pt modelId="{10EF1ADE-C349-4FB6-BA84-6A23BC0D01CA}" type="sibTrans" cxnId="{167A6160-1F82-48CA-9C05-7EC5C0903E28}">
      <dgm:prSet/>
      <dgm:spPr/>
      <dgm:t>
        <a:bodyPr/>
        <a:lstStyle/>
        <a:p>
          <a:endParaRPr lang="es-ES" sz="2000" b="1">
            <a:effectLst/>
          </a:endParaRPr>
        </a:p>
      </dgm:t>
    </dgm:pt>
    <dgm:pt modelId="{42B138E7-535F-4B0A-BBC0-78FCCCAA291B}" type="pres">
      <dgm:prSet presAssocID="{03454A5C-3A74-4A8D-A3D6-0F1F96B601AE}" presName="hierChild1" presStyleCnt="0">
        <dgm:presLayoutVars>
          <dgm:orgChart val="1"/>
          <dgm:chPref val="1"/>
          <dgm:dir/>
          <dgm:animOne val="branch"/>
          <dgm:animLvl val="lvl"/>
          <dgm:resizeHandles/>
        </dgm:presLayoutVars>
      </dgm:prSet>
      <dgm:spPr/>
    </dgm:pt>
    <dgm:pt modelId="{7A0344C4-C88C-44D2-B737-B63C0F1BB2F6}" type="pres">
      <dgm:prSet presAssocID="{1A943184-EE66-4595-B970-8A19FBE799C3}" presName="hierRoot1" presStyleCnt="0">
        <dgm:presLayoutVars>
          <dgm:hierBranch val="init"/>
        </dgm:presLayoutVars>
      </dgm:prSet>
      <dgm:spPr/>
    </dgm:pt>
    <dgm:pt modelId="{83F69B14-6025-444D-9851-BA01088BDE20}" type="pres">
      <dgm:prSet presAssocID="{1A943184-EE66-4595-B970-8A19FBE799C3}" presName="rootComposite1" presStyleCnt="0"/>
      <dgm:spPr/>
    </dgm:pt>
    <dgm:pt modelId="{E5F71496-58E9-4699-8084-59B25E6F6AD7}" type="pres">
      <dgm:prSet presAssocID="{1A943184-EE66-4595-B970-8A19FBE799C3}" presName="rootText1" presStyleLbl="node0" presStyleIdx="0" presStyleCnt="1" custScaleX="428913" custScaleY="57230">
        <dgm:presLayoutVars>
          <dgm:chPref val="3"/>
        </dgm:presLayoutVars>
      </dgm:prSet>
      <dgm:spPr/>
    </dgm:pt>
    <dgm:pt modelId="{93A95F8F-0872-4297-84EA-7E0DDECA0A16}" type="pres">
      <dgm:prSet presAssocID="{1A943184-EE66-4595-B970-8A19FBE799C3}" presName="rootConnector1" presStyleLbl="node1" presStyleIdx="0" presStyleCnt="0"/>
      <dgm:spPr/>
    </dgm:pt>
    <dgm:pt modelId="{EA2AB814-2C4F-46D4-8204-3CFC3E7BEDF9}" type="pres">
      <dgm:prSet presAssocID="{1A943184-EE66-4595-B970-8A19FBE799C3}" presName="hierChild2" presStyleCnt="0"/>
      <dgm:spPr/>
    </dgm:pt>
    <dgm:pt modelId="{5E3D6E17-900F-4E95-849C-6ADC576F53D3}" type="pres">
      <dgm:prSet presAssocID="{7D818443-89BD-4338-BD71-7A22999C52B8}" presName="Name37" presStyleLbl="parChTrans1D2" presStyleIdx="0" presStyleCnt="3"/>
      <dgm:spPr/>
    </dgm:pt>
    <dgm:pt modelId="{F54211C5-EE76-469F-99B2-00FC97CA5E19}" type="pres">
      <dgm:prSet presAssocID="{DDE657EC-FE1D-462D-A144-79263571CE8C}" presName="hierRoot2" presStyleCnt="0">
        <dgm:presLayoutVars>
          <dgm:hierBranch val="init"/>
        </dgm:presLayoutVars>
      </dgm:prSet>
      <dgm:spPr/>
    </dgm:pt>
    <dgm:pt modelId="{9BEAFC2F-3881-463B-87C4-6BD3DE7862BF}" type="pres">
      <dgm:prSet presAssocID="{DDE657EC-FE1D-462D-A144-79263571CE8C}" presName="rootComposite" presStyleCnt="0"/>
      <dgm:spPr/>
    </dgm:pt>
    <dgm:pt modelId="{60BED740-AA42-45FF-8D09-A2BB68963EDE}" type="pres">
      <dgm:prSet presAssocID="{DDE657EC-FE1D-462D-A144-79263571CE8C}" presName="rootText" presStyleLbl="node2" presStyleIdx="0" presStyleCnt="3" custScaleX="129427" custScaleY="82521">
        <dgm:presLayoutVars>
          <dgm:chPref val="3"/>
        </dgm:presLayoutVars>
      </dgm:prSet>
      <dgm:spPr/>
    </dgm:pt>
    <dgm:pt modelId="{22073391-C2BD-4E67-B1B2-E8C40D974F89}" type="pres">
      <dgm:prSet presAssocID="{DDE657EC-FE1D-462D-A144-79263571CE8C}" presName="rootConnector" presStyleLbl="node2" presStyleIdx="0" presStyleCnt="3"/>
      <dgm:spPr/>
    </dgm:pt>
    <dgm:pt modelId="{02D30464-8E8E-4AEE-A2C5-9BD1CA93F867}" type="pres">
      <dgm:prSet presAssocID="{DDE657EC-FE1D-462D-A144-79263571CE8C}" presName="hierChild4" presStyleCnt="0"/>
      <dgm:spPr/>
    </dgm:pt>
    <dgm:pt modelId="{69F959EE-45B2-419F-AADD-49C4861D445A}" type="pres">
      <dgm:prSet presAssocID="{B5FB481B-B2DB-4B0D-8838-9B2047AEAED4}" presName="Name37" presStyleLbl="parChTrans1D3" presStyleIdx="0" presStyleCnt="6"/>
      <dgm:spPr/>
    </dgm:pt>
    <dgm:pt modelId="{7DD0AF8C-0EE0-4FEC-B8E3-946CBF38A70F}" type="pres">
      <dgm:prSet presAssocID="{342EEDD1-27AF-4A21-BFF5-4EED8A879BF7}" presName="hierRoot2" presStyleCnt="0">
        <dgm:presLayoutVars>
          <dgm:hierBranch val="init"/>
        </dgm:presLayoutVars>
      </dgm:prSet>
      <dgm:spPr/>
    </dgm:pt>
    <dgm:pt modelId="{B78AAE38-C1E9-4730-93DE-8990DEF11568}" type="pres">
      <dgm:prSet presAssocID="{342EEDD1-27AF-4A21-BFF5-4EED8A879BF7}" presName="rootComposite" presStyleCnt="0"/>
      <dgm:spPr/>
    </dgm:pt>
    <dgm:pt modelId="{1003D70B-C0EA-4513-BC11-CE0A27DDD95E}" type="pres">
      <dgm:prSet presAssocID="{342EEDD1-27AF-4A21-BFF5-4EED8A879BF7}" presName="rootText" presStyleLbl="node3" presStyleIdx="0" presStyleCnt="6" custScaleX="110695" custScaleY="230081">
        <dgm:presLayoutVars>
          <dgm:chPref val="3"/>
        </dgm:presLayoutVars>
      </dgm:prSet>
      <dgm:spPr/>
    </dgm:pt>
    <dgm:pt modelId="{80C8D81E-438F-4008-9AD1-EBF8DD9E59DF}" type="pres">
      <dgm:prSet presAssocID="{342EEDD1-27AF-4A21-BFF5-4EED8A879BF7}" presName="rootConnector" presStyleLbl="node3" presStyleIdx="0" presStyleCnt="6"/>
      <dgm:spPr/>
    </dgm:pt>
    <dgm:pt modelId="{BEF90019-1BF5-46A4-A726-FF6E65BC45D7}" type="pres">
      <dgm:prSet presAssocID="{342EEDD1-27AF-4A21-BFF5-4EED8A879BF7}" presName="hierChild4" presStyleCnt="0"/>
      <dgm:spPr/>
    </dgm:pt>
    <dgm:pt modelId="{00118B31-CEA6-4CE6-AE6E-AA7320B6C89D}" type="pres">
      <dgm:prSet presAssocID="{342EEDD1-27AF-4A21-BFF5-4EED8A879BF7}" presName="hierChild5" presStyleCnt="0"/>
      <dgm:spPr/>
    </dgm:pt>
    <dgm:pt modelId="{91ED1339-90CC-463F-9F0D-67F31EDADFA7}" type="pres">
      <dgm:prSet presAssocID="{98FF05E9-BB8D-4E13-988A-39A9E907AC37}" presName="Name37" presStyleLbl="parChTrans1D3" presStyleIdx="1" presStyleCnt="6"/>
      <dgm:spPr/>
    </dgm:pt>
    <dgm:pt modelId="{EB9AB7C3-8590-4F39-B51B-94374D6D113F}" type="pres">
      <dgm:prSet presAssocID="{C4EED2EF-5D66-48FB-AB7B-D86BB21CBBAA}" presName="hierRoot2" presStyleCnt="0">
        <dgm:presLayoutVars>
          <dgm:hierBranch val="init"/>
        </dgm:presLayoutVars>
      </dgm:prSet>
      <dgm:spPr/>
    </dgm:pt>
    <dgm:pt modelId="{D0DA9FA1-15AE-4AF8-8044-C07BD0BC2D55}" type="pres">
      <dgm:prSet presAssocID="{C4EED2EF-5D66-48FB-AB7B-D86BB21CBBAA}" presName="rootComposite" presStyleCnt="0"/>
      <dgm:spPr/>
    </dgm:pt>
    <dgm:pt modelId="{A638EF83-13D0-4240-9C3E-DB45E5008BA3}" type="pres">
      <dgm:prSet presAssocID="{C4EED2EF-5D66-48FB-AB7B-D86BB21CBBAA}" presName="rootText" presStyleLbl="node3" presStyleIdx="1" presStyleCnt="6" custScaleY="168943">
        <dgm:presLayoutVars>
          <dgm:chPref val="3"/>
        </dgm:presLayoutVars>
      </dgm:prSet>
      <dgm:spPr/>
    </dgm:pt>
    <dgm:pt modelId="{4BD2B348-D4FA-4ED1-BCB2-6C148C71E216}" type="pres">
      <dgm:prSet presAssocID="{C4EED2EF-5D66-48FB-AB7B-D86BB21CBBAA}" presName="rootConnector" presStyleLbl="node3" presStyleIdx="1" presStyleCnt="6"/>
      <dgm:spPr/>
    </dgm:pt>
    <dgm:pt modelId="{2661218E-F996-44C7-8FE5-AEFCD39CAE40}" type="pres">
      <dgm:prSet presAssocID="{C4EED2EF-5D66-48FB-AB7B-D86BB21CBBAA}" presName="hierChild4" presStyleCnt="0"/>
      <dgm:spPr/>
    </dgm:pt>
    <dgm:pt modelId="{51DF5DBB-8937-4B59-AA27-B4DF21CA372B}" type="pres">
      <dgm:prSet presAssocID="{C4EED2EF-5D66-48FB-AB7B-D86BB21CBBAA}" presName="hierChild5" presStyleCnt="0"/>
      <dgm:spPr/>
    </dgm:pt>
    <dgm:pt modelId="{D0DDE7CB-0538-4573-897E-7CD6D65C794C}" type="pres">
      <dgm:prSet presAssocID="{DDE657EC-FE1D-462D-A144-79263571CE8C}" presName="hierChild5" presStyleCnt="0"/>
      <dgm:spPr/>
    </dgm:pt>
    <dgm:pt modelId="{99920563-D6E8-4B9E-A3B4-214CF68BBDF5}" type="pres">
      <dgm:prSet presAssocID="{2ACD17B1-CF6C-4E28-8E3F-EF0721777810}" presName="Name37" presStyleLbl="parChTrans1D2" presStyleIdx="1" presStyleCnt="3"/>
      <dgm:spPr/>
    </dgm:pt>
    <dgm:pt modelId="{DED3B3BC-E613-47F1-85AD-F2ED8DB18A28}" type="pres">
      <dgm:prSet presAssocID="{C653F9F0-61B9-4EF2-9C0A-2A23DC032055}" presName="hierRoot2" presStyleCnt="0">
        <dgm:presLayoutVars>
          <dgm:hierBranch val="init"/>
        </dgm:presLayoutVars>
      </dgm:prSet>
      <dgm:spPr/>
    </dgm:pt>
    <dgm:pt modelId="{7F63F543-EBED-419A-A9A1-12E59F537B33}" type="pres">
      <dgm:prSet presAssocID="{C653F9F0-61B9-4EF2-9C0A-2A23DC032055}" presName="rootComposite" presStyleCnt="0"/>
      <dgm:spPr/>
    </dgm:pt>
    <dgm:pt modelId="{77422BB6-BB67-45D5-8DF0-BB7AC9DDC585}" type="pres">
      <dgm:prSet presAssocID="{C653F9F0-61B9-4EF2-9C0A-2A23DC032055}" presName="rootText" presStyleLbl="node2" presStyleIdx="1" presStyleCnt="3" custScaleX="129427" custScaleY="82521">
        <dgm:presLayoutVars>
          <dgm:chPref val="3"/>
        </dgm:presLayoutVars>
      </dgm:prSet>
      <dgm:spPr/>
    </dgm:pt>
    <dgm:pt modelId="{E565A2FE-3038-4072-920C-C66DFBF86CCD}" type="pres">
      <dgm:prSet presAssocID="{C653F9F0-61B9-4EF2-9C0A-2A23DC032055}" presName="rootConnector" presStyleLbl="node2" presStyleIdx="1" presStyleCnt="3"/>
      <dgm:spPr/>
    </dgm:pt>
    <dgm:pt modelId="{36C88AAB-2D70-4222-AB97-C712023CCF8B}" type="pres">
      <dgm:prSet presAssocID="{C653F9F0-61B9-4EF2-9C0A-2A23DC032055}" presName="hierChild4" presStyleCnt="0"/>
      <dgm:spPr/>
    </dgm:pt>
    <dgm:pt modelId="{DC773407-5B18-49DA-8AF9-E8821AFB9438}" type="pres">
      <dgm:prSet presAssocID="{083ED526-B881-47E8-9092-7E76A942DD49}" presName="Name37" presStyleLbl="parChTrans1D3" presStyleIdx="2" presStyleCnt="6"/>
      <dgm:spPr/>
    </dgm:pt>
    <dgm:pt modelId="{D41F2E35-38AB-4AFB-82AD-096922E36A3D}" type="pres">
      <dgm:prSet presAssocID="{D3E8D3E9-12FF-41A2-AC48-23F6FC014F0F}" presName="hierRoot2" presStyleCnt="0">
        <dgm:presLayoutVars>
          <dgm:hierBranch val="init"/>
        </dgm:presLayoutVars>
      </dgm:prSet>
      <dgm:spPr/>
    </dgm:pt>
    <dgm:pt modelId="{01C84920-5E7C-41BE-95C9-498FD2FA0CCF}" type="pres">
      <dgm:prSet presAssocID="{D3E8D3E9-12FF-41A2-AC48-23F6FC014F0F}" presName="rootComposite" presStyleCnt="0"/>
      <dgm:spPr/>
    </dgm:pt>
    <dgm:pt modelId="{31A45FD6-5D0F-43F5-9FC8-0842CF5491FA}" type="pres">
      <dgm:prSet presAssocID="{D3E8D3E9-12FF-41A2-AC48-23F6FC014F0F}" presName="rootText" presStyleLbl="node3" presStyleIdx="2" presStyleCnt="6" custScaleX="110695" custScaleY="230081">
        <dgm:presLayoutVars>
          <dgm:chPref val="3"/>
        </dgm:presLayoutVars>
      </dgm:prSet>
      <dgm:spPr/>
    </dgm:pt>
    <dgm:pt modelId="{95B83AE9-2C9F-4F1E-8498-528F674C4174}" type="pres">
      <dgm:prSet presAssocID="{D3E8D3E9-12FF-41A2-AC48-23F6FC014F0F}" presName="rootConnector" presStyleLbl="node3" presStyleIdx="2" presStyleCnt="6"/>
      <dgm:spPr/>
    </dgm:pt>
    <dgm:pt modelId="{15AA5A86-913D-488D-BD22-F464F9411BB2}" type="pres">
      <dgm:prSet presAssocID="{D3E8D3E9-12FF-41A2-AC48-23F6FC014F0F}" presName="hierChild4" presStyleCnt="0"/>
      <dgm:spPr/>
    </dgm:pt>
    <dgm:pt modelId="{F57A87C6-28CA-4EAA-911D-6EB18AD86AB1}" type="pres">
      <dgm:prSet presAssocID="{D3E8D3E9-12FF-41A2-AC48-23F6FC014F0F}" presName="hierChild5" presStyleCnt="0"/>
      <dgm:spPr/>
    </dgm:pt>
    <dgm:pt modelId="{2DD1FAAA-4D2A-4D4D-9D8D-5E5A209AAEEE}" type="pres">
      <dgm:prSet presAssocID="{C04E305D-DD93-403F-9C82-98CBEA705140}" presName="Name37" presStyleLbl="parChTrans1D3" presStyleIdx="3" presStyleCnt="6"/>
      <dgm:spPr/>
    </dgm:pt>
    <dgm:pt modelId="{6F355755-FA25-41B1-A144-7824ACBCA339}" type="pres">
      <dgm:prSet presAssocID="{9E768949-53CB-41DB-97E8-23EBB75F9FFF}" presName="hierRoot2" presStyleCnt="0">
        <dgm:presLayoutVars>
          <dgm:hierBranch val="init"/>
        </dgm:presLayoutVars>
      </dgm:prSet>
      <dgm:spPr/>
    </dgm:pt>
    <dgm:pt modelId="{E82A9739-9D4A-4A3B-AAC0-E658A999BD16}" type="pres">
      <dgm:prSet presAssocID="{9E768949-53CB-41DB-97E8-23EBB75F9FFF}" presName="rootComposite" presStyleCnt="0"/>
      <dgm:spPr/>
    </dgm:pt>
    <dgm:pt modelId="{E96C6C03-E3D4-4692-A3BC-B5180A625296}" type="pres">
      <dgm:prSet presAssocID="{9E768949-53CB-41DB-97E8-23EBB75F9FFF}" presName="rootText" presStyleLbl="node3" presStyleIdx="3" presStyleCnt="6" custScaleY="168943">
        <dgm:presLayoutVars>
          <dgm:chPref val="3"/>
        </dgm:presLayoutVars>
      </dgm:prSet>
      <dgm:spPr/>
    </dgm:pt>
    <dgm:pt modelId="{017F2460-182A-443A-AC03-0179FEDEEAA6}" type="pres">
      <dgm:prSet presAssocID="{9E768949-53CB-41DB-97E8-23EBB75F9FFF}" presName="rootConnector" presStyleLbl="node3" presStyleIdx="3" presStyleCnt="6"/>
      <dgm:spPr/>
    </dgm:pt>
    <dgm:pt modelId="{00BC5B83-C0EF-4AB1-B34E-DA4A25C8A7C7}" type="pres">
      <dgm:prSet presAssocID="{9E768949-53CB-41DB-97E8-23EBB75F9FFF}" presName="hierChild4" presStyleCnt="0"/>
      <dgm:spPr/>
    </dgm:pt>
    <dgm:pt modelId="{9FAA3CAD-0E89-4415-8273-FA0CE62A1288}" type="pres">
      <dgm:prSet presAssocID="{9E768949-53CB-41DB-97E8-23EBB75F9FFF}" presName="hierChild5" presStyleCnt="0"/>
      <dgm:spPr/>
    </dgm:pt>
    <dgm:pt modelId="{89E4F703-0C45-4244-8DF5-1316C2693AAE}" type="pres">
      <dgm:prSet presAssocID="{C653F9F0-61B9-4EF2-9C0A-2A23DC032055}" presName="hierChild5" presStyleCnt="0"/>
      <dgm:spPr/>
    </dgm:pt>
    <dgm:pt modelId="{DDDEF3A4-0D41-4AD8-A73E-04DB7AD32B26}" type="pres">
      <dgm:prSet presAssocID="{8FC3CF36-AACB-4E02-96E9-1B184A4E02EA}" presName="Name37" presStyleLbl="parChTrans1D2" presStyleIdx="2" presStyleCnt="3"/>
      <dgm:spPr/>
    </dgm:pt>
    <dgm:pt modelId="{E9121B32-7A6D-481B-9DD1-5305E6B28C36}" type="pres">
      <dgm:prSet presAssocID="{F1B364F1-E651-4BDB-A674-056A83EC1A56}" presName="hierRoot2" presStyleCnt="0">
        <dgm:presLayoutVars>
          <dgm:hierBranch val="init"/>
        </dgm:presLayoutVars>
      </dgm:prSet>
      <dgm:spPr/>
    </dgm:pt>
    <dgm:pt modelId="{CD4FC164-48BD-4640-B2A6-249500A3DE96}" type="pres">
      <dgm:prSet presAssocID="{F1B364F1-E651-4BDB-A674-056A83EC1A56}" presName="rootComposite" presStyleCnt="0"/>
      <dgm:spPr/>
    </dgm:pt>
    <dgm:pt modelId="{C091BCBB-1DFA-489B-B449-E6822EECCDA5}" type="pres">
      <dgm:prSet presAssocID="{F1B364F1-E651-4BDB-A674-056A83EC1A56}" presName="rootText" presStyleLbl="node2" presStyleIdx="2" presStyleCnt="3" custScaleX="129427" custScaleY="82521">
        <dgm:presLayoutVars>
          <dgm:chPref val="3"/>
        </dgm:presLayoutVars>
      </dgm:prSet>
      <dgm:spPr/>
    </dgm:pt>
    <dgm:pt modelId="{A1F46451-08CC-4BBE-8A5B-D0F93D99B9BC}" type="pres">
      <dgm:prSet presAssocID="{F1B364F1-E651-4BDB-A674-056A83EC1A56}" presName="rootConnector" presStyleLbl="node2" presStyleIdx="2" presStyleCnt="3"/>
      <dgm:spPr/>
    </dgm:pt>
    <dgm:pt modelId="{7A40FE35-1292-4A77-847C-8A63322C77F8}" type="pres">
      <dgm:prSet presAssocID="{F1B364F1-E651-4BDB-A674-056A83EC1A56}" presName="hierChild4" presStyleCnt="0"/>
      <dgm:spPr/>
    </dgm:pt>
    <dgm:pt modelId="{FC489C97-86C4-4ED9-BCA3-7980949750C3}" type="pres">
      <dgm:prSet presAssocID="{7BD43C12-9969-46BE-94BB-50E99F3B140F}" presName="Name37" presStyleLbl="parChTrans1D3" presStyleIdx="4" presStyleCnt="6"/>
      <dgm:spPr/>
    </dgm:pt>
    <dgm:pt modelId="{6336DB54-3DE9-4D7A-AE93-0D1FF4E95159}" type="pres">
      <dgm:prSet presAssocID="{A49B2C47-AA9B-495E-BC35-E2F7A30BBCC1}" presName="hierRoot2" presStyleCnt="0">
        <dgm:presLayoutVars>
          <dgm:hierBranch val="init"/>
        </dgm:presLayoutVars>
      </dgm:prSet>
      <dgm:spPr/>
    </dgm:pt>
    <dgm:pt modelId="{807D8DE9-4133-4B9D-9C17-1D26C03A60CA}" type="pres">
      <dgm:prSet presAssocID="{A49B2C47-AA9B-495E-BC35-E2F7A30BBCC1}" presName="rootComposite" presStyleCnt="0"/>
      <dgm:spPr/>
    </dgm:pt>
    <dgm:pt modelId="{7C8230DA-1FCC-4F3B-8A65-9AF855881FCD}" type="pres">
      <dgm:prSet presAssocID="{A49B2C47-AA9B-495E-BC35-E2F7A30BBCC1}" presName="rootText" presStyleLbl="node3" presStyleIdx="4" presStyleCnt="6" custScaleX="213059" custScaleY="233254">
        <dgm:presLayoutVars>
          <dgm:chPref val="3"/>
        </dgm:presLayoutVars>
      </dgm:prSet>
      <dgm:spPr/>
    </dgm:pt>
    <dgm:pt modelId="{CD19B137-7C75-445B-A04A-A6BA956A01FD}" type="pres">
      <dgm:prSet presAssocID="{A49B2C47-AA9B-495E-BC35-E2F7A30BBCC1}" presName="rootConnector" presStyleLbl="node3" presStyleIdx="4" presStyleCnt="6"/>
      <dgm:spPr/>
    </dgm:pt>
    <dgm:pt modelId="{69029C87-1B05-441F-84A9-1EC0A0C6B5E7}" type="pres">
      <dgm:prSet presAssocID="{A49B2C47-AA9B-495E-BC35-E2F7A30BBCC1}" presName="hierChild4" presStyleCnt="0"/>
      <dgm:spPr/>
    </dgm:pt>
    <dgm:pt modelId="{07A79B3F-C35F-471B-9FE9-F27EA3D66F3A}" type="pres">
      <dgm:prSet presAssocID="{A49B2C47-AA9B-495E-BC35-E2F7A30BBCC1}" presName="hierChild5" presStyleCnt="0"/>
      <dgm:spPr/>
    </dgm:pt>
    <dgm:pt modelId="{00EF527F-7075-4B32-B212-DD34B2265F0A}" type="pres">
      <dgm:prSet presAssocID="{9D87C1EF-205E-4570-A9AE-4A5EF6F4CB78}" presName="Name37" presStyleLbl="parChTrans1D3" presStyleIdx="5" presStyleCnt="6"/>
      <dgm:spPr/>
    </dgm:pt>
    <dgm:pt modelId="{5C442CF2-4552-4293-BF2D-BEDA15D39920}" type="pres">
      <dgm:prSet presAssocID="{D6416267-9D47-440A-93C0-FE38526CAD75}" presName="hierRoot2" presStyleCnt="0">
        <dgm:presLayoutVars>
          <dgm:hierBranch val="init"/>
        </dgm:presLayoutVars>
      </dgm:prSet>
      <dgm:spPr/>
    </dgm:pt>
    <dgm:pt modelId="{A5129244-2325-4624-905F-DD93FEDDF9B7}" type="pres">
      <dgm:prSet presAssocID="{D6416267-9D47-440A-93C0-FE38526CAD75}" presName="rootComposite" presStyleCnt="0"/>
      <dgm:spPr/>
    </dgm:pt>
    <dgm:pt modelId="{7601DC18-6D48-48BF-91E5-F448E3A026F6}" type="pres">
      <dgm:prSet presAssocID="{D6416267-9D47-440A-93C0-FE38526CAD75}" presName="rootText" presStyleLbl="node3" presStyleIdx="5" presStyleCnt="6" custScaleX="214055" custScaleY="168943">
        <dgm:presLayoutVars>
          <dgm:chPref val="3"/>
        </dgm:presLayoutVars>
      </dgm:prSet>
      <dgm:spPr/>
    </dgm:pt>
    <dgm:pt modelId="{908A06FF-2279-4F6C-A5E6-6E544C31A534}" type="pres">
      <dgm:prSet presAssocID="{D6416267-9D47-440A-93C0-FE38526CAD75}" presName="rootConnector" presStyleLbl="node3" presStyleIdx="5" presStyleCnt="6"/>
      <dgm:spPr/>
    </dgm:pt>
    <dgm:pt modelId="{CB5C1C1C-DCF0-4389-9DC4-34C85B73103E}" type="pres">
      <dgm:prSet presAssocID="{D6416267-9D47-440A-93C0-FE38526CAD75}" presName="hierChild4" presStyleCnt="0"/>
      <dgm:spPr/>
    </dgm:pt>
    <dgm:pt modelId="{8CE208D0-1945-4782-935B-84EB193A7301}" type="pres">
      <dgm:prSet presAssocID="{D6416267-9D47-440A-93C0-FE38526CAD75}" presName="hierChild5" presStyleCnt="0"/>
      <dgm:spPr/>
    </dgm:pt>
    <dgm:pt modelId="{6D69B73D-7E5E-4421-8EE7-BF26EECB8F22}" type="pres">
      <dgm:prSet presAssocID="{F1B364F1-E651-4BDB-A674-056A83EC1A56}" presName="hierChild5" presStyleCnt="0"/>
      <dgm:spPr/>
    </dgm:pt>
    <dgm:pt modelId="{071DCDA4-DD0C-4BD0-82AC-063920A4EC7F}" type="pres">
      <dgm:prSet presAssocID="{1A943184-EE66-4595-B970-8A19FBE799C3}" presName="hierChild3" presStyleCnt="0"/>
      <dgm:spPr/>
    </dgm:pt>
  </dgm:ptLst>
  <dgm:cxnLst>
    <dgm:cxn modelId="{CC3F7506-C87A-4989-85DD-640B5B878F51}" srcId="{1A943184-EE66-4595-B970-8A19FBE799C3}" destId="{C653F9F0-61B9-4EF2-9C0A-2A23DC032055}" srcOrd="1" destOrd="0" parTransId="{2ACD17B1-CF6C-4E28-8E3F-EF0721777810}" sibTransId="{2DD9960B-21FC-4CBB-8D39-01A67CE2EC9B}"/>
    <dgm:cxn modelId="{87C28F0F-7698-46AA-B298-6E19CB58C8FB}" type="presOf" srcId="{C653F9F0-61B9-4EF2-9C0A-2A23DC032055}" destId="{E565A2FE-3038-4072-920C-C66DFBF86CCD}" srcOrd="1" destOrd="0" presId="urn:microsoft.com/office/officeart/2005/8/layout/orgChart1"/>
    <dgm:cxn modelId="{CC906115-F4AB-48B4-A927-E0866DDC0D98}" type="presOf" srcId="{F1B364F1-E651-4BDB-A674-056A83EC1A56}" destId="{A1F46451-08CC-4BBE-8A5B-D0F93D99B9BC}" srcOrd="1" destOrd="0" presId="urn:microsoft.com/office/officeart/2005/8/layout/orgChart1"/>
    <dgm:cxn modelId="{27F8F815-03B2-4846-B4C5-D4BEE0F06B2A}" srcId="{C653F9F0-61B9-4EF2-9C0A-2A23DC032055}" destId="{9E768949-53CB-41DB-97E8-23EBB75F9FFF}" srcOrd="1" destOrd="0" parTransId="{C04E305D-DD93-403F-9C82-98CBEA705140}" sibTransId="{59A317A3-03E3-487B-8C2E-E490824E5731}"/>
    <dgm:cxn modelId="{D420AE1C-3601-47FD-9414-E01BEA0E7493}" type="presOf" srcId="{03454A5C-3A74-4A8D-A3D6-0F1F96B601AE}" destId="{42B138E7-535F-4B0A-BBC0-78FCCCAA291B}" srcOrd="0" destOrd="0" presId="urn:microsoft.com/office/officeart/2005/8/layout/orgChart1"/>
    <dgm:cxn modelId="{0B8C231D-6C9B-4CD8-A870-C0469FB8E743}" type="presOf" srcId="{1A943184-EE66-4595-B970-8A19FBE799C3}" destId="{E5F71496-58E9-4699-8084-59B25E6F6AD7}" srcOrd="0" destOrd="0" presId="urn:microsoft.com/office/officeart/2005/8/layout/orgChart1"/>
    <dgm:cxn modelId="{9655F91D-503F-4A88-B98B-78E2EE25D495}" srcId="{1A943184-EE66-4595-B970-8A19FBE799C3}" destId="{F1B364F1-E651-4BDB-A674-056A83EC1A56}" srcOrd="2" destOrd="0" parTransId="{8FC3CF36-AACB-4E02-96E9-1B184A4E02EA}" sibTransId="{946A5BEB-03C6-4E70-906F-CD7D8F6BF3DE}"/>
    <dgm:cxn modelId="{24984E25-03EC-4BE2-A347-95E2C9F5D5D1}" srcId="{03454A5C-3A74-4A8D-A3D6-0F1F96B601AE}" destId="{1A943184-EE66-4595-B970-8A19FBE799C3}" srcOrd="0" destOrd="0" parTransId="{974FE728-0DA8-4C35-9121-CB78D8752918}" sibTransId="{D774A7BB-2FDD-47B0-BD78-B7B568C07D44}"/>
    <dgm:cxn modelId="{99CFC32C-B72D-499F-A4FB-3EACE5725289}" type="presOf" srcId="{9E768949-53CB-41DB-97E8-23EBB75F9FFF}" destId="{017F2460-182A-443A-AC03-0179FEDEEAA6}" srcOrd="1" destOrd="0" presId="urn:microsoft.com/office/officeart/2005/8/layout/orgChart1"/>
    <dgm:cxn modelId="{41CE3835-A246-4C99-ABE8-68180FFFC831}" type="presOf" srcId="{A49B2C47-AA9B-495E-BC35-E2F7A30BBCC1}" destId="{CD19B137-7C75-445B-A04A-A6BA956A01FD}" srcOrd="1" destOrd="0" presId="urn:microsoft.com/office/officeart/2005/8/layout/orgChart1"/>
    <dgm:cxn modelId="{0464FB37-27F5-4AF2-86A5-86B8002185CE}" type="presOf" srcId="{C4EED2EF-5D66-48FB-AB7B-D86BB21CBBAA}" destId="{A638EF83-13D0-4240-9C3E-DB45E5008BA3}" srcOrd="0" destOrd="0" presId="urn:microsoft.com/office/officeart/2005/8/layout/orgChart1"/>
    <dgm:cxn modelId="{167A6160-1F82-48CA-9C05-7EC5C0903E28}" srcId="{F1B364F1-E651-4BDB-A674-056A83EC1A56}" destId="{D6416267-9D47-440A-93C0-FE38526CAD75}" srcOrd="1" destOrd="0" parTransId="{9D87C1EF-205E-4570-A9AE-4A5EF6F4CB78}" sibTransId="{10EF1ADE-C349-4FB6-BA84-6A23BC0D01CA}"/>
    <dgm:cxn modelId="{B8D41249-F9E6-47D5-93E4-E4F02AFAF540}" type="presOf" srcId="{98FF05E9-BB8D-4E13-988A-39A9E907AC37}" destId="{91ED1339-90CC-463F-9F0D-67F31EDADFA7}" srcOrd="0" destOrd="0" presId="urn:microsoft.com/office/officeart/2005/8/layout/orgChart1"/>
    <dgm:cxn modelId="{F6222D49-07DD-410F-BE94-D86E9C44BC1F}" type="presOf" srcId="{D3E8D3E9-12FF-41A2-AC48-23F6FC014F0F}" destId="{95B83AE9-2C9F-4F1E-8498-528F674C4174}" srcOrd="1" destOrd="0" presId="urn:microsoft.com/office/officeart/2005/8/layout/orgChart1"/>
    <dgm:cxn modelId="{3C592C51-4A79-4A7A-A98E-A2D63BE862B9}" type="presOf" srcId="{DDE657EC-FE1D-462D-A144-79263571CE8C}" destId="{60BED740-AA42-45FF-8D09-A2BB68963EDE}" srcOrd="0" destOrd="0" presId="urn:microsoft.com/office/officeart/2005/8/layout/orgChart1"/>
    <dgm:cxn modelId="{A8511956-34DC-4A05-99C0-AD3F26320AF0}" type="presOf" srcId="{083ED526-B881-47E8-9092-7E76A942DD49}" destId="{DC773407-5B18-49DA-8AF9-E8821AFB9438}" srcOrd="0" destOrd="0" presId="urn:microsoft.com/office/officeart/2005/8/layout/orgChart1"/>
    <dgm:cxn modelId="{2F988F78-63B4-4028-B409-2893B6CD5132}" type="presOf" srcId="{7D818443-89BD-4338-BD71-7A22999C52B8}" destId="{5E3D6E17-900F-4E95-849C-6ADC576F53D3}" srcOrd="0" destOrd="0" presId="urn:microsoft.com/office/officeart/2005/8/layout/orgChart1"/>
    <dgm:cxn modelId="{8968C758-02AA-4DA3-B74E-2A4BBB740A27}" type="presOf" srcId="{9E768949-53CB-41DB-97E8-23EBB75F9FFF}" destId="{E96C6C03-E3D4-4692-A3BC-B5180A625296}" srcOrd="0" destOrd="0" presId="urn:microsoft.com/office/officeart/2005/8/layout/orgChart1"/>
    <dgm:cxn modelId="{52EA0080-CC92-4862-909F-0BE3C5C4A990}" type="presOf" srcId="{B5FB481B-B2DB-4B0D-8838-9B2047AEAED4}" destId="{69F959EE-45B2-419F-AADD-49C4861D445A}" srcOrd="0" destOrd="0" presId="urn:microsoft.com/office/officeart/2005/8/layout/orgChart1"/>
    <dgm:cxn modelId="{AEFC9F83-B593-4E90-BDEE-EEDD9C799C99}" type="presOf" srcId="{342EEDD1-27AF-4A21-BFF5-4EED8A879BF7}" destId="{1003D70B-C0EA-4513-BC11-CE0A27DDD95E}" srcOrd="0" destOrd="0" presId="urn:microsoft.com/office/officeart/2005/8/layout/orgChart1"/>
    <dgm:cxn modelId="{0D4CF685-3B54-479F-8CC1-55D45F87D4B9}" type="presOf" srcId="{8FC3CF36-AACB-4E02-96E9-1B184A4E02EA}" destId="{DDDEF3A4-0D41-4AD8-A73E-04DB7AD32B26}" srcOrd="0" destOrd="0" presId="urn:microsoft.com/office/officeart/2005/8/layout/orgChart1"/>
    <dgm:cxn modelId="{D1ECC888-5754-4BAD-940A-C6F456A2869B}" type="presOf" srcId="{D6416267-9D47-440A-93C0-FE38526CAD75}" destId="{908A06FF-2279-4F6C-A5E6-6E544C31A534}" srcOrd="1" destOrd="0" presId="urn:microsoft.com/office/officeart/2005/8/layout/orgChart1"/>
    <dgm:cxn modelId="{5B812189-CEE4-4031-82CA-75DAEFF875A5}" srcId="{C653F9F0-61B9-4EF2-9C0A-2A23DC032055}" destId="{D3E8D3E9-12FF-41A2-AC48-23F6FC014F0F}" srcOrd="0" destOrd="0" parTransId="{083ED526-B881-47E8-9092-7E76A942DD49}" sibTransId="{DC85D8EC-288D-4358-9C46-E476B1FAA839}"/>
    <dgm:cxn modelId="{99CC948F-ED46-4D2F-86A5-2B2C3ED6C616}" type="presOf" srcId="{C04E305D-DD93-403F-9C82-98CBEA705140}" destId="{2DD1FAAA-4D2A-4D4D-9D8D-5E5A209AAEEE}" srcOrd="0" destOrd="0" presId="urn:microsoft.com/office/officeart/2005/8/layout/orgChart1"/>
    <dgm:cxn modelId="{CFD902A5-644B-484F-A3B1-B0DA03EFB5D2}" srcId="{1A943184-EE66-4595-B970-8A19FBE799C3}" destId="{DDE657EC-FE1D-462D-A144-79263571CE8C}" srcOrd="0" destOrd="0" parTransId="{7D818443-89BD-4338-BD71-7A22999C52B8}" sibTransId="{C2610C57-A827-4EF5-A891-68F8ACD19E5A}"/>
    <dgm:cxn modelId="{A6BB15AC-E5CB-4374-A5BB-15C24D39F43B}" type="presOf" srcId="{9D87C1EF-205E-4570-A9AE-4A5EF6F4CB78}" destId="{00EF527F-7075-4B32-B212-DD34B2265F0A}" srcOrd="0" destOrd="0" presId="urn:microsoft.com/office/officeart/2005/8/layout/orgChart1"/>
    <dgm:cxn modelId="{4B73CFAC-E366-4A31-99D5-6CB7459CFE42}" type="presOf" srcId="{DDE657EC-FE1D-462D-A144-79263571CE8C}" destId="{22073391-C2BD-4E67-B1B2-E8C40D974F89}" srcOrd="1" destOrd="0" presId="urn:microsoft.com/office/officeart/2005/8/layout/orgChart1"/>
    <dgm:cxn modelId="{8C8DA0B4-F7E1-4B68-8CEB-DF0D3F1482A9}" type="presOf" srcId="{1A943184-EE66-4595-B970-8A19FBE799C3}" destId="{93A95F8F-0872-4297-84EA-7E0DDECA0A16}" srcOrd="1" destOrd="0" presId="urn:microsoft.com/office/officeart/2005/8/layout/orgChart1"/>
    <dgm:cxn modelId="{DD2F3ABA-999C-4399-AE07-2A006CD24A54}" type="presOf" srcId="{342EEDD1-27AF-4A21-BFF5-4EED8A879BF7}" destId="{80C8D81E-438F-4008-9AD1-EBF8DD9E59DF}" srcOrd="1" destOrd="0" presId="urn:microsoft.com/office/officeart/2005/8/layout/orgChart1"/>
    <dgm:cxn modelId="{14FB10C0-A6C6-4897-BBA8-186C2FF82137}" type="presOf" srcId="{D3E8D3E9-12FF-41A2-AC48-23F6FC014F0F}" destId="{31A45FD6-5D0F-43F5-9FC8-0842CF5491FA}" srcOrd="0" destOrd="0" presId="urn:microsoft.com/office/officeart/2005/8/layout/orgChart1"/>
    <dgm:cxn modelId="{35C28BC9-6BEE-4A29-93A4-7412F71DDAE0}" srcId="{F1B364F1-E651-4BDB-A674-056A83EC1A56}" destId="{A49B2C47-AA9B-495E-BC35-E2F7A30BBCC1}" srcOrd="0" destOrd="0" parTransId="{7BD43C12-9969-46BE-94BB-50E99F3B140F}" sibTransId="{DAFDE4B9-5D1B-4AA8-A4B2-2417211528DC}"/>
    <dgm:cxn modelId="{D86E2DD5-8AD6-4A47-8EDB-EB9921CECB89}" type="presOf" srcId="{F1B364F1-E651-4BDB-A674-056A83EC1A56}" destId="{C091BCBB-1DFA-489B-B449-E6822EECCDA5}" srcOrd="0" destOrd="0" presId="urn:microsoft.com/office/officeart/2005/8/layout/orgChart1"/>
    <dgm:cxn modelId="{A97BDADC-86C1-4F67-9950-3C96DE6CEFEE}" type="presOf" srcId="{C4EED2EF-5D66-48FB-AB7B-D86BB21CBBAA}" destId="{4BD2B348-D4FA-4ED1-BCB2-6C148C71E216}" srcOrd="1" destOrd="0" presId="urn:microsoft.com/office/officeart/2005/8/layout/orgChart1"/>
    <dgm:cxn modelId="{B1983CE1-223E-4980-96CD-919C7087C384}" srcId="{DDE657EC-FE1D-462D-A144-79263571CE8C}" destId="{C4EED2EF-5D66-48FB-AB7B-D86BB21CBBAA}" srcOrd="1" destOrd="0" parTransId="{98FF05E9-BB8D-4E13-988A-39A9E907AC37}" sibTransId="{5DCC1C50-A3C2-4A9F-A39F-92BC4A3B92A4}"/>
    <dgm:cxn modelId="{D2CC7FE4-8854-4EF0-8276-D6242870DC3D}" srcId="{DDE657EC-FE1D-462D-A144-79263571CE8C}" destId="{342EEDD1-27AF-4A21-BFF5-4EED8A879BF7}" srcOrd="0" destOrd="0" parTransId="{B5FB481B-B2DB-4B0D-8838-9B2047AEAED4}" sibTransId="{42D176C9-8814-41E2-9AE5-630E3764AB8E}"/>
    <dgm:cxn modelId="{B4A8D0EE-C34E-4706-9A41-08BD9B881463}" type="presOf" srcId="{7BD43C12-9969-46BE-94BB-50E99F3B140F}" destId="{FC489C97-86C4-4ED9-BCA3-7980949750C3}" srcOrd="0" destOrd="0" presId="urn:microsoft.com/office/officeart/2005/8/layout/orgChart1"/>
    <dgm:cxn modelId="{25A337EF-1CFA-410D-B371-5BB67A850EFE}" type="presOf" srcId="{2ACD17B1-CF6C-4E28-8E3F-EF0721777810}" destId="{99920563-D6E8-4B9E-A3B4-214CF68BBDF5}" srcOrd="0" destOrd="0" presId="urn:microsoft.com/office/officeart/2005/8/layout/orgChart1"/>
    <dgm:cxn modelId="{D28A45F0-E96A-47AD-AF30-1894B75A387D}" type="presOf" srcId="{D6416267-9D47-440A-93C0-FE38526CAD75}" destId="{7601DC18-6D48-48BF-91E5-F448E3A026F6}" srcOrd="0" destOrd="0" presId="urn:microsoft.com/office/officeart/2005/8/layout/orgChart1"/>
    <dgm:cxn modelId="{A50E7AFB-7243-4A7E-BBCF-ACF04AD21807}" type="presOf" srcId="{A49B2C47-AA9B-495E-BC35-E2F7A30BBCC1}" destId="{7C8230DA-1FCC-4F3B-8A65-9AF855881FCD}" srcOrd="0" destOrd="0" presId="urn:microsoft.com/office/officeart/2005/8/layout/orgChart1"/>
    <dgm:cxn modelId="{49CC86FD-A24A-4BE5-9DCF-1B6C34DC03AD}" type="presOf" srcId="{C653F9F0-61B9-4EF2-9C0A-2A23DC032055}" destId="{77422BB6-BB67-45D5-8DF0-BB7AC9DDC585}" srcOrd="0" destOrd="0" presId="urn:microsoft.com/office/officeart/2005/8/layout/orgChart1"/>
    <dgm:cxn modelId="{38078987-078A-44E2-9F68-2EA354F27827}" type="presParOf" srcId="{42B138E7-535F-4B0A-BBC0-78FCCCAA291B}" destId="{7A0344C4-C88C-44D2-B737-B63C0F1BB2F6}" srcOrd="0" destOrd="0" presId="urn:microsoft.com/office/officeart/2005/8/layout/orgChart1"/>
    <dgm:cxn modelId="{1D74D3AF-E92D-4E5E-B40D-D2E05D6B2EEA}" type="presParOf" srcId="{7A0344C4-C88C-44D2-B737-B63C0F1BB2F6}" destId="{83F69B14-6025-444D-9851-BA01088BDE20}" srcOrd="0" destOrd="0" presId="urn:microsoft.com/office/officeart/2005/8/layout/orgChart1"/>
    <dgm:cxn modelId="{776264D1-45FE-4D41-95CA-1C83BAA04913}" type="presParOf" srcId="{83F69B14-6025-444D-9851-BA01088BDE20}" destId="{E5F71496-58E9-4699-8084-59B25E6F6AD7}" srcOrd="0" destOrd="0" presId="urn:microsoft.com/office/officeart/2005/8/layout/orgChart1"/>
    <dgm:cxn modelId="{08F3B7AC-0874-47FC-B731-590CB23702A5}" type="presParOf" srcId="{83F69B14-6025-444D-9851-BA01088BDE20}" destId="{93A95F8F-0872-4297-84EA-7E0DDECA0A16}" srcOrd="1" destOrd="0" presId="urn:microsoft.com/office/officeart/2005/8/layout/orgChart1"/>
    <dgm:cxn modelId="{D2647484-1A45-413F-A13B-36C3583F0263}" type="presParOf" srcId="{7A0344C4-C88C-44D2-B737-B63C0F1BB2F6}" destId="{EA2AB814-2C4F-46D4-8204-3CFC3E7BEDF9}" srcOrd="1" destOrd="0" presId="urn:microsoft.com/office/officeart/2005/8/layout/orgChart1"/>
    <dgm:cxn modelId="{859A80C4-F3B5-467D-8A90-0441F5A5449C}" type="presParOf" srcId="{EA2AB814-2C4F-46D4-8204-3CFC3E7BEDF9}" destId="{5E3D6E17-900F-4E95-849C-6ADC576F53D3}" srcOrd="0" destOrd="0" presId="urn:microsoft.com/office/officeart/2005/8/layout/orgChart1"/>
    <dgm:cxn modelId="{2A3D2C4A-900D-4BA6-98F5-05C123975275}" type="presParOf" srcId="{EA2AB814-2C4F-46D4-8204-3CFC3E7BEDF9}" destId="{F54211C5-EE76-469F-99B2-00FC97CA5E19}" srcOrd="1" destOrd="0" presId="urn:microsoft.com/office/officeart/2005/8/layout/orgChart1"/>
    <dgm:cxn modelId="{BDF28460-150B-42AE-95E2-665E36292690}" type="presParOf" srcId="{F54211C5-EE76-469F-99B2-00FC97CA5E19}" destId="{9BEAFC2F-3881-463B-87C4-6BD3DE7862BF}" srcOrd="0" destOrd="0" presId="urn:microsoft.com/office/officeart/2005/8/layout/orgChart1"/>
    <dgm:cxn modelId="{47FB06DC-9847-4071-ADFA-100FDA52AC30}" type="presParOf" srcId="{9BEAFC2F-3881-463B-87C4-6BD3DE7862BF}" destId="{60BED740-AA42-45FF-8D09-A2BB68963EDE}" srcOrd="0" destOrd="0" presId="urn:microsoft.com/office/officeart/2005/8/layout/orgChart1"/>
    <dgm:cxn modelId="{D3F9158A-1596-4170-96F5-8DEB18CDE6A2}" type="presParOf" srcId="{9BEAFC2F-3881-463B-87C4-6BD3DE7862BF}" destId="{22073391-C2BD-4E67-B1B2-E8C40D974F89}" srcOrd="1" destOrd="0" presId="urn:microsoft.com/office/officeart/2005/8/layout/orgChart1"/>
    <dgm:cxn modelId="{A539B254-C1B9-41EC-AF77-064CB0D4733E}" type="presParOf" srcId="{F54211C5-EE76-469F-99B2-00FC97CA5E19}" destId="{02D30464-8E8E-4AEE-A2C5-9BD1CA93F867}" srcOrd="1" destOrd="0" presId="urn:microsoft.com/office/officeart/2005/8/layout/orgChart1"/>
    <dgm:cxn modelId="{B0803046-85E9-480B-8138-C19E898A26D7}" type="presParOf" srcId="{02D30464-8E8E-4AEE-A2C5-9BD1CA93F867}" destId="{69F959EE-45B2-419F-AADD-49C4861D445A}" srcOrd="0" destOrd="0" presId="urn:microsoft.com/office/officeart/2005/8/layout/orgChart1"/>
    <dgm:cxn modelId="{81CE56C9-F776-404B-A4BE-68D3CDCB7C9E}" type="presParOf" srcId="{02D30464-8E8E-4AEE-A2C5-9BD1CA93F867}" destId="{7DD0AF8C-0EE0-4FEC-B8E3-946CBF38A70F}" srcOrd="1" destOrd="0" presId="urn:microsoft.com/office/officeart/2005/8/layout/orgChart1"/>
    <dgm:cxn modelId="{4A37E1EB-9A04-4D58-849A-BDCB34FF92F7}" type="presParOf" srcId="{7DD0AF8C-0EE0-4FEC-B8E3-946CBF38A70F}" destId="{B78AAE38-C1E9-4730-93DE-8990DEF11568}" srcOrd="0" destOrd="0" presId="urn:microsoft.com/office/officeart/2005/8/layout/orgChart1"/>
    <dgm:cxn modelId="{9ABACF1B-2478-4AA2-968E-09716A274E18}" type="presParOf" srcId="{B78AAE38-C1E9-4730-93DE-8990DEF11568}" destId="{1003D70B-C0EA-4513-BC11-CE0A27DDD95E}" srcOrd="0" destOrd="0" presId="urn:microsoft.com/office/officeart/2005/8/layout/orgChart1"/>
    <dgm:cxn modelId="{0616A97A-A395-4ED6-B01E-36E2267BB098}" type="presParOf" srcId="{B78AAE38-C1E9-4730-93DE-8990DEF11568}" destId="{80C8D81E-438F-4008-9AD1-EBF8DD9E59DF}" srcOrd="1" destOrd="0" presId="urn:microsoft.com/office/officeart/2005/8/layout/orgChart1"/>
    <dgm:cxn modelId="{5A88C37B-3DA9-4434-9CC0-2D8E5850A37E}" type="presParOf" srcId="{7DD0AF8C-0EE0-4FEC-B8E3-946CBF38A70F}" destId="{BEF90019-1BF5-46A4-A726-FF6E65BC45D7}" srcOrd="1" destOrd="0" presId="urn:microsoft.com/office/officeart/2005/8/layout/orgChart1"/>
    <dgm:cxn modelId="{C05ECA4A-29EC-4D08-800D-684AE77273A8}" type="presParOf" srcId="{7DD0AF8C-0EE0-4FEC-B8E3-946CBF38A70F}" destId="{00118B31-CEA6-4CE6-AE6E-AA7320B6C89D}" srcOrd="2" destOrd="0" presId="urn:microsoft.com/office/officeart/2005/8/layout/orgChart1"/>
    <dgm:cxn modelId="{C9668858-F4B3-4C6D-9B90-44ACFDD65F95}" type="presParOf" srcId="{02D30464-8E8E-4AEE-A2C5-9BD1CA93F867}" destId="{91ED1339-90CC-463F-9F0D-67F31EDADFA7}" srcOrd="2" destOrd="0" presId="urn:microsoft.com/office/officeart/2005/8/layout/orgChart1"/>
    <dgm:cxn modelId="{01646FA6-9704-40C9-A862-F9ABD8073FAC}" type="presParOf" srcId="{02D30464-8E8E-4AEE-A2C5-9BD1CA93F867}" destId="{EB9AB7C3-8590-4F39-B51B-94374D6D113F}" srcOrd="3" destOrd="0" presId="urn:microsoft.com/office/officeart/2005/8/layout/orgChart1"/>
    <dgm:cxn modelId="{4DB9645B-7134-4436-8CD6-4480C36549DE}" type="presParOf" srcId="{EB9AB7C3-8590-4F39-B51B-94374D6D113F}" destId="{D0DA9FA1-15AE-4AF8-8044-C07BD0BC2D55}" srcOrd="0" destOrd="0" presId="urn:microsoft.com/office/officeart/2005/8/layout/orgChart1"/>
    <dgm:cxn modelId="{99B32D1A-51DC-4E50-A111-6F8354ABE990}" type="presParOf" srcId="{D0DA9FA1-15AE-4AF8-8044-C07BD0BC2D55}" destId="{A638EF83-13D0-4240-9C3E-DB45E5008BA3}" srcOrd="0" destOrd="0" presId="urn:microsoft.com/office/officeart/2005/8/layout/orgChart1"/>
    <dgm:cxn modelId="{5C1A0855-5EBE-4D30-835F-6EE6A48A73A7}" type="presParOf" srcId="{D0DA9FA1-15AE-4AF8-8044-C07BD0BC2D55}" destId="{4BD2B348-D4FA-4ED1-BCB2-6C148C71E216}" srcOrd="1" destOrd="0" presId="urn:microsoft.com/office/officeart/2005/8/layout/orgChart1"/>
    <dgm:cxn modelId="{2199C295-B31E-409B-A8D8-F456AAA059D8}" type="presParOf" srcId="{EB9AB7C3-8590-4F39-B51B-94374D6D113F}" destId="{2661218E-F996-44C7-8FE5-AEFCD39CAE40}" srcOrd="1" destOrd="0" presId="urn:microsoft.com/office/officeart/2005/8/layout/orgChart1"/>
    <dgm:cxn modelId="{43C0B18E-1F9F-4A2D-A886-4B4B9A6CDD2C}" type="presParOf" srcId="{EB9AB7C3-8590-4F39-B51B-94374D6D113F}" destId="{51DF5DBB-8937-4B59-AA27-B4DF21CA372B}" srcOrd="2" destOrd="0" presId="urn:microsoft.com/office/officeart/2005/8/layout/orgChart1"/>
    <dgm:cxn modelId="{10D27BF2-6462-40CD-8A3F-299FC61959CE}" type="presParOf" srcId="{F54211C5-EE76-469F-99B2-00FC97CA5E19}" destId="{D0DDE7CB-0538-4573-897E-7CD6D65C794C}" srcOrd="2" destOrd="0" presId="urn:microsoft.com/office/officeart/2005/8/layout/orgChart1"/>
    <dgm:cxn modelId="{E796FADE-F85F-4740-84E2-D4B72F07CF49}" type="presParOf" srcId="{EA2AB814-2C4F-46D4-8204-3CFC3E7BEDF9}" destId="{99920563-D6E8-4B9E-A3B4-214CF68BBDF5}" srcOrd="2" destOrd="0" presId="urn:microsoft.com/office/officeart/2005/8/layout/orgChart1"/>
    <dgm:cxn modelId="{3374CFA2-846F-4DBD-8128-D4C7C0A5F32B}" type="presParOf" srcId="{EA2AB814-2C4F-46D4-8204-3CFC3E7BEDF9}" destId="{DED3B3BC-E613-47F1-85AD-F2ED8DB18A28}" srcOrd="3" destOrd="0" presId="urn:microsoft.com/office/officeart/2005/8/layout/orgChart1"/>
    <dgm:cxn modelId="{24124D1B-1235-4DA8-A56D-A87F6F29BBDA}" type="presParOf" srcId="{DED3B3BC-E613-47F1-85AD-F2ED8DB18A28}" destId="{7F63F543-EBED-419A-A9A1-12E59F537B33}" srcOrd="0" destOrd="0" presId="urn:microsoft.com/office/officeart/2005/8/layout/orgChart1"/>
    <dgm:cxn modelId="{CFDE51B1-14C3-4119-9501-A9ED3204DDE6}" type="presParOf" srcId="{7F63F543-EBED-419A-A9A1-12E59F537B33}" destId="{77422BB6-BB67-45D5-8DF0-BB7AC9DDC585}" srcOrd="0" destOrd="0" presId="urn:microsoft.com/office/officeart/2005/8/layout/orgChart1"/>
    <dgm:cxn modelId="{ACC30B82-40D6-4063-8513-FF4D4094B900}" type="presParOf" srcId="{7F63F543-EBED-419A-A9A1-12E59F537B33}" destId="{E565A2FE-3038-4072-920C-C66DFBF86CCD}" srcOrd="1" destOrd="0" presId="urn:microsoft.com/office/officeart/2005/8/layout/orgChart1"/>
    <dgm:cxn modelId="{F1C70A21-E4D1-41E0-AEDC-FE2F4B31ADF1}" type="presParOf" srcId="{DED3B3BC-E613-47F1-85AD-F2ED8DB18A28}" destId="{36C88AAB-2D70-4222-AB97-C712023CCF8B}" srcOrd="1" destOrd="0" presId="urn:microsoft.com/office/officeart/2005/8/layout/orgChart1"/>
    <dgm:cxn modelId="{A18A00C3-B151-43F9-AADA-2FD9476A362E}" type="presParOf" srcId="{36C88AAB-2D70-4222-AB97-C712023CCF8B}" destId="{DC773407-5B18-49DA-8AF9-E8821AFB9438}" srcOrd="0" destOrd="0" presId="urn:microsoft.com/office/officeart/2005/8/layout/orgChart1"/>
    <dgm:cxn modelId="{C849FB41-6720-4FCA-8FEA-9D54ADBE67E9}" type="presParOf" srcId="{36C88AAB-2D70-4222-AB97-C712023CCF8B}" destId="{D41F2E35-38AB-4AFB-82AD-096922E36A3D}" srcOrd="1" destOrd="0" presId="urn:microsoft.com/office/officeart/2005/8/layout/orgChart1"/>
    <dgm:cxn modelId="{CA592715-594A-406D-80D3-7E83EEB87247}" type="presParOf" srcId="{D41F2E35-38AB-4AFB-82AD-096922E36A3D}" destId="{01C84920-5E7C-41BE-95C9-498FD2FA0CCF}" srcOrd="0" destOrd="0" presId="urn:microsoft.com/office/officeart/2005/8/layout/orgChart1"/>
    <dgm:cxn modelId="{FD4DC984-545D-4CD5-9A74-CDEC6BD624F6}" type="presParOf" srcId="{01C84920-5E7C-41BE-95C9-498FD2FA0CCF}" destId="{31A45FD6-5D0F-43F5-9FC8-0842CF5491FA}" srcOrd="0" destOrd="0" presId="urn:microsoft.com/office/officeart/2005/8/layout/orgChart1"/>
    <dgm:cxn modelId="{6819E85A-2358-497B-B14F-5E9A6A2875F1}" type="presParOf" srcId="{01C84920-5E7C-41BE-95C9-498FD2FA0CCF}" destId="{95B83AE9-2C9F-4F1E-8498-528F674C4174}" srcOrd="1" destOrd="0" presId="urn:microsoft.com/office/officeart/2005/8/layout/orgChart1"/>
    <dgm:cxn modelId="{63C737C9-F863-4E50-B373-BFC9750885F9}" type="presParOf" srcId="{D41F2E35-38AB-4AFB-82AD-096922E36A3D}" destId="{15AA5A86-913D-488D-BD22-F464F9411BB2}" srcOrd="1" destOrd="0" presId="urn:microsoft.com/office/officeart/2005/8/layout/orgChart1"/>
    <dgm:cxn modelId="{6221206A-F8E1-4945-B4EF-26A3360B0948}" type="presParOf" srcId="{D41F2E35-38AB-4AFB-82AD-096922E36A3D}" destId="{F57A87C6-28CA-4EAA-911D-6EB18AD86AB1}" srcOrd="2" destOrd="0" presId="urn:microsoft.com/office/officeart/2005/8/layout/orgChart1"/>
    <dgm:cxn modelId="{9F3069AF-741D-4519-A423-5E75036A6EA4}" type="presParOf" srcId="{36C88AAB-2D70-4222-AB97-C712023CCF8B}" destId="{2DD1FAAA-4D2A-4D4D-9D8D-5E5A209AAEEE}" srcOrd="2" destOrd="0" presId="urn:microsoft.com/office/officeart/2005/8/layout/orgChart1"/>
    <dgm:cxn modelId="{7F0197D9-13F4-43C8-B50C-CC68EA750146}" type="presParOf" srcId="{36C88AAB-2D70-4222-AB97-C712023CCF8B}" destId="{6F355755-FA25-41B1-A144-7824ACBCA339}" srcOrd="3" destOrd="0" presId="urn:microsoft.com/office/officeart/2005/8/layout/orgChart1"/>
    <dgm:cxn modelId="{650DFE80-A971-4FB9-9683-7A1742C4D273}" type="presParOf" srcId="{6F355755-FA25-41B1-A144-7824ACBCA339}" destId="{E82A9739-9D4A-4A3B-AAC0-E658A999BD16}" srcOrd="0" destOrd="0" presId="urn:microsoft.com/office/officeart/2005/8/layout/orgChart1"/>
    <dgm:cxn modelId="{4905B047-9477-4953-BDAC-313654359880}" type="presParOf" srcId="{E82A9739-9D4A-4A3B-AAC0-E658A999BD16}" destId="{E96C6C03-E3D4-4692-A3BC-B5180A625296}" srcOrd="0" destOrd="0" presId="urn:microsoft.com/office/officeart/2005/8/layout/orgChart1"/>
    <dgm:cxn modelId="{E091BB2A-112E-4C46-B7DB-3E0C13B46C3E}" type="presParOf" srcId="{E82A9739-9D4A-4A3B-AAC0-E658A999BD16}" destId="{017F2460-182A-443A-AC03-0179FEDEEAA6}" srcOrd="1" destOrd="0" presId="urn:microsoft.com/office/officeart/2005/8/layout/orgChart1"/>
    <dgm:cxn modelId="{AA317E8E-536A-4E80-900C-E2EDBFA89C39}" type="presParOf" srcId="{6F355755-FA25-41B1-A144-7824ACBCA339}" destId="{00BC5B83-C0EF-4AB1-B34E-DA4A25C8A7C7}" srcOrd="1" destOrd="0" presId="urn:microsoft.com/office/officeart/2005/8/layout/orgChart1"/>
    <dgm:cxn modelId="{4AC017E7-D80A-46C2-9434-5D0D1E8DBF4C}" type="presParOf" srcId="{6F355755-FA25-41B1-A144-7824ACBCA339}" destId="{9FAA3CAD-0E89-4415-8273-FA0CE62A1288}" srcOrd="2" destOrd="0" presId="urn:microsoft.com/office/officeart/2005/8/layout/orgChart1"/>
    <dgm:cxn modelId="{826F84D3-0EE7-4047-B04C-216E7E6A11F1}" type="presParOf" srcId="{DED3B3BC-E613-47F1-85AD-F2ED8DB18A28}" destId="{89E4F703-0C45-4244-8DF5-1316C2693AAE}" srcOrd="2" destOrd="0" presId="urn:microsoft.com/office/officeart/2005/8/layout/orgChart1"/>
    <dgm:cxn modelId="{CD94B5EE-66FD-4546-BBAB-FF5893819B05}" type="presParOf" srcId="{EA2AB814-2C4F-46D4-8204-3CFC3E7BEDF9}" destId="{DDDEF3A4-0D41-4AD8-A73E-04DB7AD32B26}" srcOrd="4" destOrd="0" presId="urn:microsoft.com/office/officeart/2005/8/layout/orgChart1"/>
    <dgm:cxn modelId="{F2E5A30B-592D-4296-96B9-18BA6F4807D1}" type="presParOf" srcId="{EA2AB814-2C4F-46D4-8204-3CFC3E7BEDF9}" destId="{E9121B32-7A6D-481B-9DD1-5305E6B28C36}" srcOrd="5" destOrd="0" presId="urn:microsoft.com/office/officeart/2005/8/layout/orgChart1"/>
    <dgm:cxn modelId="{01A4294E-B4BD-4055-804D-8A886DCE6C2E}" type="presParOf" srcId="{E9121B32-7A6D-481B-9DD1-5305E6B28C36}" destId="{CD4FC164-48BD-4640-B2A6-249500A3DE96}" srcOrd="0" destOrd="0" presId="urn:microsoft.com/office/officeart/2005/8/layout/orgChart1"/>
    <dgm:cxn modelId="{2AAB88E8-F575-48AF-A7F1-3743E0617B43}" type="presParOf" srcId="{CD4FC164-48BD-4640-B2A6-249500A3DE96}" destId="{C091BCBB-1DFA-489B-B449-E6822EECCDA5}" srcOrd="0" destOrd="0" presId="urn:microsoft.com/office/officeart/2005/8/layout/orgChart1"/>
    <dgm:cxn modelId="{CF87D382-337A-4A48-8BF9-F361699DC38B}" type="presParOf" srcId="{CD4FC164-48BD-4640-B2A6-249500A3DE96}" destId="{A1F46451-08CC-4BBE-8A5B-D0F93D99B9BC}" srcOrd="1" destOrd="0" presId="urn:microsoft.com/office/officeart/2005/8/layout/orgChart1"/>
    <dgm:cxn modelId="{086DA8DD-8200-402D-9DA8-E88D7C2800E0}" type="presParOf" srcId="{E9121B32-7A6D-481B-9DD1-5305E6B28C36}" destId="{7A40FE35-1292-4A77-847C-8A63322C77F8}" srcOrd="1" destOrd="0" presId="urn:microsoft.com/office/officeart/2005/8/layout/orgChart1"/>
    <dgm:cxn modelId="{C5D20E9F-B8A7-406A-9D13-EACC320E6EF5}" type="presParOf" srcId="{7A40FE35-1292-4A77-847C-8A63322C77F8}" destId="{FC489C97-86C4-4ED9-BCA3-7980949750C3}" srcOrd="0" destOrd="0" presId="urn:microsoft.com/office/officeart/2005/8/layout/orgChart1"/>
    <dgm:cxn modelId="{E34A9ECB-BD52-4A1E-B0C7-7494AC8566A1}" type="presParOf" srcId="{7A40FE35-1292-4A77-847C-8A63322C77F8}" destId="{6336DB54-3DE9-4D7A-AE93-0D1FF4E95159}" srcOrd="1" destOrd="0" presId="urn:microsoft.com/office/officeart/2005/8/layout/orgChart1"/>
    <dgm:cxn modelId="{89C99686-6C56-48A2-A4DD-77A565076A23}" type="presParOf" srcId="{6336DB54-3DE9-4D7A-AE93-0D1FF4E95159}" destId="{807D8DE9-4133-4B9D-9C17-1D26C03A60CA}" srcOrd="0" destOrd="0" presId="urn:microsoft.com/office/officeart/2005/8/layout/orgChart1"/>
    <dgm:cxn modelId="{A20769F2-A564-4B1B-9A59-B5C37A7133A8}" type="presParOf" srcId="{807D8DE9-4133-4B9D-9C17-1D26C03A60CA}" destId="{7C8230DA-1FCC-4F3B-8A65-9AF855881FCD}" srcOrd="0" destOrd="0" presId="urn:microsoft.com/office/officeart/2005/8/layout/orgChart1"/>
    <dgm:cxn modelId="{240D334D-C2B5-4F96-B174-84C20BFDC83F}" type="presParOf" srcId="{807D8DE9-4133-4B9D-9C17-1D26C03A60CA}" destId="{CD19B137-7C75-445B-A04A-A6BA956A01FD}" srcOrd="1" destOrd="0" presId="urn:microsoft.com/office/officeart/2005/8/layout/orgChart1"/>
    <dgm:cxn modelId="{C6652F70-519F-49E9-AFD3-D84DAF529E11}" type="presParOf" srcId="{6336DB54-3DE9-4D7A-AE93-0D1FF4E95159}" destId="{69029C87-1B05-441F-84A9-1EC0A0C6B5E7}" srcOrd="1" destOrd="0" presId="urn:microsoft.com/office/officeart/2005/8/layout/orgChart1"/>
    <dgm:cxn modelId="{1AF7E0B1-2A92-4768-A29D-CC9903B767FC}" type="presParOf" srcId="{6336DB54-3DE9-4D7A-AE93-0D1FF4E95159}" destId="{07A79B3F-C35F-471B-9FE9-F27EA3D66F3A}" srcOrd="2" destOrd="0" presId="urn:microsoft.com/office/officeart/2005/8/layout/orgChart1"/>
    <dgm:cxn modelId="{F7CABF90-EB45-457B-ACE2-FA4A6CFE207A}" type="presParOf" srcId="{7A40FE35-1292-4A77-847C-8A63322C77F8}" destId="{00EF527F-7075-4B32-B212-DD34B2265F0A}" srcOrd="2" destOrd="0" presId="urn:microsoft.com/office/officeart/2005/8/layout/orgChart1"/>
    <dgm:cxn modelId="{DD9A2B89-699A-40A4-8E7C-2B08664AA051}" type="presParOf" srcId="{7A40FE35-1292-4A77-847C-8A63322C77F8}" destId="{5C442CF2-4552-4293-BF2D-BEDA15D39920}" srcOrd="3" destOrd="0" presId="urn:microsoft.com/office/officeart/2005/8/layout/orgChart1"/>
    <dgm:cxn modelId="{C5EF3871-2641-4AFD-9BDE-FD2CF8840665}" type="presParOf" srcId="{5C442CF2-4552-4293-BF2D-BEDA15D39920}" destId="{A5129244-2325-4624-905F-DD93FEDDF9B7}" srcOrd="0" destOrd="0" presId="urn:microsoft.com/office/officeart/2005/8/layout/orgChart1"/>
    <dgm:cxn modelId="{0EF99550-8FFB-4D68-A708-430CC2FAA16B}" type="presParOf" srcId="{A5129244-2325-4624-905F-DD93FEDDF9B7}" destId="{7601DC18-6D48-48BF-91E5-F448E3A026F6}" srcOrd="0" destOrd="0" presId="urn:microsoft.com/office/officeart/2005/8/layout/orgChart1"/>
    <dgm:cxn modelId="{722E296C-D612-45DA-9851-61B0155701A2}" type="presParOf" srcId="{A5129244-2325-4624-905F-DD93FEDDF9B7}" destId="{908A06FF-2279-4F6C-A5E6-6E544C31A534}" srcOrd="1" destOrd="0" presId="urn:microsoft.com/office/officeart/2005/8/layout/orgChart1"/>
    <dgm:cxn modelId="{7E896B40-13CE-483B-8948-579F3C8F3EDE}" type="presParOf" srcId="{5C442CF2-4552-4293-BF2D-BEDA15D39920}" destId="{CB5C1C1C-DCF0-4389-9DC4-34C85B73103E}" srcOrd="1" destOrd="0" presId="urn:microsoft.com/office/officeart/2005/8/layout/orgChart1"/>
    <dgm:cxn modelId="{D65F8191-B905-480A-A6AC-C42E511E3A27}" type="presParOf" srcId="{5C442CF2-4552-4293-BF2D-BEDA15D39920}" destId="{8CE208D0-1945-4782-935B-84EB193A7301}" srcOrd="2" destOrd="0" presId="urn:microsoft.com/office/officeart/2005/8/layout/orgChart1"/>
    <dgm:cxn modelId="{1D3928C4-F4BB-4E96-B650-39D43C99CBDB}" type="presParOf" srcId="{E9121B32-7A6D-481B-9DD1-5305E6B28C36}" destId="{6D69B73D-7E5E-4421-8EE7-BF26EECB8F22}" srcOrd="2" destOrd="0" presId="urn:microsoft.com/office/officeart/2005/8/layout/orgChart1"/>
    <dgm:cxn modelId="{413E1279-6B08-40A8-9113-BEECD0DF69A2}" type="presParOf" srcId="{7A0344C4-C88C-44D2-B737-B63C0F1BB2F6}" destId="{071DCDA4-DD0C-4BD0-82AC-063920A4EC7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AB7D7E-D435-478C-BAFC-5B3E4AAB0D56}"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s-ES"/>
        </a:p>
      </dgm:t>
    </dgm:pt>
    <dgm:pt modelId="{83454E2B-EF62-4D75-981A-93D6A47F83FE}">
      <dgm:prSet custT="1"/>
      <dgm:spPr>
        <a:solidFill>
          <a:schemeClr val="accent2">
            <a:lumMod val="20000"/>
            <a:lumOff val="80000"/>
          </a:schemeClr>
        </a:solidFill>
      </dgm:spPr>
      <dgm:t>
        <a:bodyPr/>
        <a:lstStyle/>
        <a:p>
          <a:r>
            <a:rPr lang="en-US" sz="2000" b="1" dirty="0"/>
            <a:t>Show the gospel of salvation to everyone</a:t>
          </a:r>
          <a:endParaRPr lang="es-ES" sz="2000" dirty="0"/>
        </a:p>
      </dgm:t>
    </dgm:pt>
    <dgm:pt modelId="{8CEBFFE7-8B92-492F-A967-E0A6ABEA57FB}" type="parTrans" cxnId="{C7270C1C-BFD1-4800-946C-6CEBF814A2B4}">
      <dgm:prSet/>
      <dgm:spPr/>
      <dgm:t>
        <a:bodyPr/>
        <a:lstStyle/>
        <a:p>
          <a:endParaRPr lang="es-ES" sz="2000"/>
        </a:p>
      </dgm:t>
    </dgm:pt>
    <dgm:pt modelId="{87EDD93F-0C65-41C3-AF10-E752FC7B75CB}" type="sibTrans" cxnId="{C7270C1C-BFD1-4800-946C-6CEBF814A2B4}">
      <dgm:prSet/>
      <dgm:spPr/>
      <dgm:t>
        <a:bodyPr/>
        <a:lstStyle/>
        <a:p>
          <a:endParaRPr lang="es-ES" sz="2000"/>
        </a:p>
      </dgm:t>
    </dgm:pt>
    <dgm:pt modelId="{0C2433F2-011D-4380-9133-D9E129D8DFA4}">
      <dgm:prSet custT="1"/>
      <dgm:spPr>
        <a:solidFill>
          <a:schemeClr val="accent3">
            <a:lumMod val="20000"/>
            <a:lumOff val="80000"/>
          </a:schemeClr>
        </a:solidFill>
      </dgm:spPr>
      <dgm:t>
        <a:bodyPr/>
        <a:lstStyle/>
        <a:p>
          <a:r>
            <a:rPr lang="en-US" sz="2000" b="1" dirty="0"/>
            <a:t>Direct the world's attention to the Creator and his Law</a:t>
          </a:r>
          <a:endParaRPr lang="es-ES" sz="2000" dirty="0"/>
        </a:p>
      </dgm:t>
    </dgm:pt>
    <dgm:pt modelId="{89BE7C1A-A455-4A8D-AF99-6D75E4F9B4EA}" type="parTrans" cxnId="{84EFA267-93E8-4B92-9350-45AC9241E0A6}">
      <dgm:prSet/>
      <dgm:spPr/>
      <dgm:t>
        <a:bodyPr/>
        <a:lstStyle/>
        <a:p>
          <a:endParaRPr lang="es-ES" sz="2000"/>
        </a:p>
      </dgm:t>
    </dgm:pt>
    <dgm:pt modelId="{104A2789-2223-4870-B537-43A1813E8DD0}" type="sibTrans" cxnId="{84EFA267-93E8-4B92-9350-45AC9241E0A6}">
      <dgm:prSet/>
      <dgm:spPr/>
      <dgm:t>
        <a:bodyPr/>
        <a:lstStyle/>
        <a:p>
          <a:endParaRPr lang="es-ES" sz="2000"/>
        </a:p>
      </dgm:t>
    </dgm:pt>
    <dgm:pt modelId="{4E4B385E-6DC4-4DD3-941B-E3C7D92F8F80}">
      <dgm:prSet custT="1"/>
      <dgm:spPr>
        <a:solidFill>
          <a:schemeClr val="accent4">
            <a:lumMod val="20000"/>
            <a:lumOff val="80000"/>
          </a:schemeClr>
        </a:solidFill>
      </dgm:spPr>
      <dgm:t>
        <a:bodyPr/>
        <a:lstStyle/>
        <a:p>
          <a:r>
            <a:rPr lang="en-US" sz="2000" b="1" dirty="0"/>
            <a:t>Warn of the consequences of rejecting the divine call</a:t>
          </a:r>
          <a:endParaRPr lang="es-ES" sz="2000" dirty="0"/>
        </a:p>
      </dgm:t>
    </dgm:pt>
    <dgm:pt modelId="{34DFE430-7C36-43FD-83F0-909EAE38EDB3}" type="parTrans" cxnId="{78664BC7-74B5-4B2F-8063-EA7ECBE3FAE8}">
      <dgm:prSet/>
      <dgm:spPr/>
      <dgm:t>
        <a:bodyPr/>
        <a:lstStyle/>
        <a:p>
          <a:endParaRPr lang="es-ES" sz="2000"/>
        </a:p>
      </dgm:t>
    </dgm:pt>
    <dgm:pt modelId="{15882076-10B1-424B-A560-C2C21110C22B}" type="sibTrans" cxnId="{78664BC7-74B5-4B2F-8063-EA7ECBE3FAE8}">
      <dgm:prSet/>
      <dgm:spPr/>
      <dgm:t>
        <a:bodyPr/>
        <a:lstStyle/>
        <a:p>
          <a:endParaRPr lang="es-ES" sz="2000"/>
        </a:p>
      </dgm:t>
    </dgm:pt>
    <dgm:pt modelId="{75145638-F149-4D74-9431-6AD5FD753E4D}" type="pres">
      <dgm:prSet presAssocID="{66AB7D7E-D435-478C-BAFC-5B3E4AAB0D56}" presName="Name0" presStyleCnt="0">
        <dgm:presLayoutVars>
          <dgm:chMax val="7"/>
          <dgm:dir/>
          <dgm:animLvl val="lvl"/>
          <dgm:resizeHandles val="exact"/>
        </dgm:presLayoutVars>
      </dgm:prSet>
      <dgm:spPr/>
    </dgm:pt>
    <dgm:pt modelId="{6363326E-B363-4A7B-B734-57CF6E19A03F}" type="pres">
      <dgm:prSet presAssocID="{83454E2B-EF62-4D75-981A-93D6A47F83FE}" presName="circle1" presStyleLbl="node1" presStyleIdx="0" presStyleCnt="3"/>
      <dgm:spPr/>
    </dgm:pt>
    <dgm:pt modelId="{3958AB1A-A393-4C41-8AC6-87E0972BF48E}" type="pres">
      <dgm:prSet presAssocID="{83454E2B-EF62-4D75-981A-93D6A47F83FE}" presName="space" presStyleCnt="0"/>
      <dgm:spPr/>
    </dgm:pt>
    <dgm:pt modelId="{883E0087-051E-451D-9543-9E4F25D2EBD4}" type="pres">
      <dgm:prSet presAssocID="{83454E2B-EF62-4D75-981A-93D6A47F83FE}" presName="rect1" presStyleLbl="alignAcc1" presStyleIdx="0" presStyleCnt="3"/>
      <dgm:spPr/>
    </dgm:pt>
    <dgm:pt modelId="{A23A0042-6C5A-4E28-BBAA-98368677C816}" type="pres">
      <dgm:prSet presAssocID="{0C2433F2-011D-4380-9133-D9E129D8DFA4}" presName="vertSpace2" presStyleLbl="node1" presStyleIdx="0" presStyleCnt="3"/>
      <dgm:spPr/>
    </dgm:pt>
    <dgm:pt modelId="{ECF09533-D8BB-41A6-B3FC-7A1AC9867E2A}" type="pres">
      <dgm:prSet presAssocID="{0C2433F2-011D-4380-9133-D9E129D8DFA4}" presName="circle2" presStyleLbl="node1" presStyleIdx="1" presStyleCnt="3"/>
      <dgm:spPr/>
    </dgm:pt>
    <dgm:pt modelId="{E815F3BA-A36C-4B01-BBF0-29F136FA2C67}" type="pres">
      <dgm:prSet presAssocID="{0C2433F2-011D-4380-9133-D9E129D8DFA4}" presName="rect2" presStyleLbl="alignAcc1" presStyleIdx="1" presStyleCnt="3"/>
      <dgm:spPr/>
    </dgm:pt>
    <dgm:pt modelId="{CB28710A-4701-488D-9E5E-24B23E3F542A}" type="pres">
      <dgm:prSet presAssocID="{4E4B385E-6DC4-4DD3-941B-E3C7D92F8F80}" presName="vertSpace3" presStyleLbl="node1" presStyleIdx="1" presStyleCnt="3"/>
      <dgm:spPr/>
    </dgm:pt>
    <dgm:pt modelId="{220DE161-BDE3-4E4E-90EF-625D2CA751AD}" type="pres">
      <dgm:prSet presAssocID="{4E4B385E-6DC4-4DD3-941B-E3C7D92F8F80}" presName="circle3" presStyleLbl="node1" presStyleIdx="2" presStyleCnt="3"/>
      <dgm:spPr/>
    </dgm:pt>
    <dgm:pt modelId="{D140F3C7-E8D9-493F-B0FE-272830338A07}" type="pres">
      <dgm:prSet presAssocID="{4E4B385E-6DC4-4DD3-941B-E3C7D92F8F80}" presName="rect3" presStyleLbl="alignAcc1" presStyleIdx="2" presStyleCnt="3"/>
      <dgm:spPr/>
    </dgm:pt>
    <dgm:pt modelId="{9989207D-F4B8-4728-B200-5B7A4BF933A5}" type="pres">
      <dgm:prSet presAssocID="{83454E2B-EF62-4D75-981A-93D6A47F83FE}" presName="rect1ParTxNoCh" presStyleLbl="alignAcc1" presStyleIdx="2" presStyleCnt="3">
        <dgm:presLayoutVars>
          <dgm:chMax val="1"/>
          <dgm:bulletEnabled val="1"/>
        </dgm:presLayoutVars>
      </dgm:prSet>
      <dgm:spPr/>
    </dgm:pt>
    <dgm:pt modelId="{1C3D3B77-0EA5-4695-9918-1D9132C00F76}" type="pres">
      <dgm:prSet presAssocID="{0C2433F2-011D-4380-9133-D9E129D8DFA4}" presName="rect2ParTxNoCh" presStyleLbl="alignAcc1" presStyleIdx="2" presStyleCnt="3">
        <dgm:presLayoutVars>
          <dgm:chMax val="1"/>
          <dgm:bulletEnabled val="1"/>
        </dgm:presLayoutVars>
      </dgm:prSet>
      <dgm:spPr/>
    </dgm:pt>
    <dgm:pt modelId="{B2B2E722-3AF0-40CD-97DC-F066ABEDCB1B}" type="pres">
      <dgm:prSet presAssocID="{4E4B385E-6DC4-4DD3-941B-E3C7D92F8F80}" presName="rect3ParTxNoCh" presStyleLbl="alignAcc1" presStyleIdx="2" presStyleCnt="3">
        <dgm:presLayoutVars>
          <dgm:chMax val="1"/>
          <dgm:bulletEnabled val="1"/>
        </dgm:presLayoutVars>
      </dgm:prSet>
      <dgm:spPr/>
    </dgm:pt>
  </dgm:ptLst>
  <dgm:cxnLst>
    <dgm:cxn modelId="{5AA2EE06-4ABA-47E3-A19A-19A785F524E1}" type="presOf" srcId="{0C2433F2-011D-4380-9133-D9E129D8DFA4}" destId="{1C3D3B77-0EA5-4695-9918-1D9132C00F76}" srcOrd="1" destOrd="0" presId="urn:microsoft.com/office/officeart/2005/8/layout/target3"/>
    <dgm:cxn modelId="{C7270C1C-BFD1-4800-946C-6CEBF814A2B4}" srcId="{66AB7D7E-D435-478C-BAFC-5B3E4AAB0D56}" destId="{83454E2B-EF62-4D75-981A-93D6A47F83FE}" srcOrd="0" destOrd="0" parTransId="{8CEBFFE7-8B92-492F-A967-E0A6ABEA57FB}" sibTransId="{87EDD93F-0C65-41C3-AF10-E752FC7B75CB}"/>
    <dgm:cxn modelId="{84EFA267-93E8-4B92-9350-45AC9241E0A6}" srcId="{66AB7D7E-D435-478C-BAFC-5B3E4AAB0D56}" destId="{0C2433F2-011D-4380-9133-D9E129D8DFA4}" srcOrd="1" destOrd="0" parTransId="{89BE7C1A-A455-4A8D-AF99-6D75E4F9B4EA}" sibTransId="{104A2789-2223-4870-B537-43A1813E8DD0}"/>
    <dgm:cxn modelId="{CFA2C8B2-6A01-4AAC-829C-5D172F43879D}" type="presOf" srcId="{83454E2B-EF62-4D75-981A-93D6A47F83FE}" destId="{883E0087-051E-451D-9543-9E4F25D2EBD4}" srcOrd="0" destOrd="0" presId="urn:microsoft.com/office/officeart/2005/8/layout/target3"/>
    <dgm:cxn modelId="{1FDCA1BF-9610-44F7-B2AC-004D174314B6}" type="presOf" srcId="{0C2433F2-011D-4380-9133-D9E129D8DFA4}" destId="{E815F3BA-A36C-4B01-BBF0-29F136FA2C67}" srcOrd="0" destOrd="0" presId="urn:microsoft.com/office/officeart/2005/8/layout/target3"/>
    <dgm:cxn modelId="{78664BC7-74B5-4B2F-8063-EA7ECBE3FAE8}" srcId="{66AB7D7E-D435-478C-BAFC-5B3E4AAB0D56}" destId="{4E4B385E-6DC4-4DD3-941B-E3C7D92F8F80}" srcOrd="2" destOrd="0" parTransId="{34DFE430-7C36-43FD-83F0-909EAE38EDB3}" sibTransId="{15882076-10B1-424B-A560-C2C21110C22B}"/>
    <dgm:cxn modelId="{DD35C3D0-42D3-4789-B277-AD8CCBC19F6E}" type="presOf" srcId="{83454E2B-EF62-4D75-981A-93D6A47F83FE}" destId="{9989207D-F4B8-4728-B200-5B7A4BF933A5}" srcOrd="1" destOrd="0" presId="urn:microsoft.com/office/officeart/2005/8/layout/target3"/>
    <dgm:cxn modelId="{E32273DC-F44C-477F-B71F-338319CAC871}" type="presOf" srcId="{4E4B385E-6DC4-4DD3-941B-E3C7D92F8F80}" destId="{D140F3C7-E8D9-493F-B0FE-272830338A07}" srcOrd="0" destOrd="0" presId="urn:microsoft.com/office/officeart/2005/8/layout/target3"/>
    <dgm:cxn modelId="{1050AFDC-CF21-4C65-9AFD-F8C846B49223}" type="presOf" srcId="{4E4B385E-6DC4-4DD3-941B-E3C7D92F8F80}" destId="{B2B2E722-3AF0-40CD-97DC-F066ABEDCB1B}" srcOrd="1" destOrd="0" presId="urn:microsoft.com/office/officeart/2005/8/layout/target3"/>
    <dgm:cxn modelId="{748BFDF6-F16D-4C90-AF94-29F84809CAB8}" type="presOf" srcId="{66AB7D7E-D435-478C-BAFC-5B3E4AAB0D56}" destId="{75145638-F149-4D74-9431-6AD5FD753E4D}" srcOrd="0" destOrd="0" presId="urn:microsoft.com/office/officeart/2005/8/layout/target3"/>
    <dgm:cxn modelId="{C1D30962-1D71-4D43-A54F-7C15CD0E9E15}" type="presParOf" srcId="{75145638-F149-4D74-9431-6AD5FD753E4D}" destId="{6363326E-B363-4A7B-B734-57CF6E19A03F}" srcOrd="0" destOrd="0" presId="urn:microsoft.com/office/officeart/2005/8/layout/target3"/>
    <dgm:cxn modelId="{A296BE39-57E4-404F-AE5E-D10444FD4C52}" type="presParOf" srcId="{75145638-F149-4D74-9431-6AD5FD753E4D}" destId="{3958AB1A-A393-4C41-8AC6-87E0972BF48E}" srcOrd="1" destOrd="0" presId="urn:microsoft.com/office/officeart/2005/8/layout/target3"/>
    <dgm:cxn modelId="{A039F4EE-A22E-4ABE-AF6D-67396394F076}" type="presParOf" srcId="{75145638-F149-4D74-9431-6AD5FD753E4D}" destId="{883E0087-051E-451D-9543-9E4F25D2EBD4}" srcOrd="2" destOrd="0" presId="urn:microsoft.com/office/officeart/2005/8/layout/target3"/>
    <dgm:cxn modelId="{2B2A7393-B7AF-4009-9C71-00465428A9CB}" type="presParOf" srcId="{75145638-F149-4D74-9431-6AD5FD753E4D}" destId="{A23A0042-6C5A-4E28-BBAA-98368677C816}" srcOrd="3" destOrd="0" presId="urn:microsoft.com/office/officeart/2005/8/layout/target3"/>
    <dgm:cxn modelId="{1B10707E-C87C-44D1-9578-ED9CECD64A3C}" type="presParOf" srcId="{75145638-F149-4D74-9431-6AD5FD753E4D}" destId="{ECF09533-D8BB-41A6-B3FC-7A1AC9867E2A}" srcOrd="4" destOrd="0" presId="urn:microsoft.com/office/officeart/2005/8/layout/target3"/>
    <dgm:cxn modelId="{C88EDD99-4F34-4511-B6B5-CAC256C70D80}" type="presParOf" srcId="{75145638-F149-4D74-9431-6AD5FD753E4D}" destId="{E815F3BA-A36C-4B01-BBF0-29F136FA2C67}" srcOrd="5" destOrd="0" presId="urn:microsoft.com/office/officeart/2005/8/layout/target3"/>
    <dgm:cxn modelId="{2167722A-1778-47AD-85A7-46DFE5777E85}" type="presParOf" srcId="{75145638-F149-4D74-9431-6AD5FD753E4D}" destId="{CB28710A-4701-488D-9E5E-24B23E3F542A}" srcOrd="6" destOrd="0" presId="urn:microsoft.com/office/officeart/2005/8/layout/target3"/>
    <dgm:cxn modelId="{C229E314-D9CF-45DE-A587-FC8B02450468}" type="presParOf" srcId="{75145638-F149-4D74-9431-6AD5FD753E4D}" destId="{220DE161-BDE3-4E4E-90EF-625D2CA751AD}" srcOrd="7" destOrd="0" presId="urn:microsoft.com/office/officeart/2005/8/layout/target3"/>
    <dgm:cxn modelId="{37DA7CC2-4182-481D-B3F0-835A403A4927}" type="presParOf" srcId="{75145638-F149-4D74-9431-6AD5FD753E4D}" destId="{D140F3C7-E8D9-493F-B0FE-272830338A07}" srcOrd="8" destOrd="0" presId="urn:microsoft.com/office/officeart/2005/8/layout/target3"/>
    <dgm:cxn modelId="{821E7764-CA2C-4460-86B1-58193A928930}" type="presParOf" srcId="{75145638-F149-4D74-9431-6AD5FD753E4D}" destId="{9989207D-F4B8-4728-B200-5B7A4BF933A5}" srcOrd="9" destOrd="0" presId="urn:microsoft.com/office/officeart/2005/8/layout/target3"/>
    <dgm:cxn modelId="{36F6420F-4466-401A-8588-41D01CC97968}" type="presParOf" srcId="{75145638-F149-4D74-9431-6AD5FD753E4D}" destId="{1C3D3B77-0EA5-4695-9918-1D9132C00F76}" srcOrd="10" destOrd="0" presId="urn:microsoft.com/office/officeart/2005/8/layout/target3"/>
    <dgm:cxn modelId="{9DBA6AFF-3904-468F-AF4F-E3847FB33660}" type="presParOf" srcId="{75145638-F149-4D74-9431-6AD5FD753E4D}" destId="{B2B2E722-3AF0-40CD-97DC-F066ABEDCB1B}"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BC7851-610D-4239-83C1-969D27B96D25}"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s-ES"/>
        </a:p>
      </dgm:t>
    </dgm:pt>
    <dgm:pt modelId="{DF794B5D-4412-49F6-846C-0E93543D0A69}">
      <dgm:prSet custT="1"/>
      <dgm:spPr/>
      <dgm:t>
        <a:bodyPr/>
        <a:lstStyle/>
        <a:p>
          <a:r>
            <a:rPr lang="es-ES" sz="2000" b="1" dirty="0">
              <a:effectLst>
                <a:outerShdw blurRad="38100" dist="38100" dir="2700000" algn="tl">
                  <a:srgbClr val="000000">
                    <a:alpha val="43137"/>
                  </a:srgbClr>
                </a:outerShdw>
              </a:effectLst>
            </a:rPr>
            <a:t>2Co. 11:2</a:t>
          </a:r>
        </a:p>
      </dgm:t>
    </dgm:pt>
    <dgm:pt modelId="{675266A3-C075-4BA9-9EAB-B4AD889271B1}" type="parTrans" cxnId="{C421C6BC-7D03-4264-B867-3E6FD263678A}">
      <dgm:prSet/>
      <dgm:spPr/>
      <dgm:t>
        <a:bodyPr/>
        <a:lstStyle/>
        <a:p>
          <a:endParaRPr lang="es-ES" sz="2000" b="1"/>
        </a:p>
      </dgm:t>
    </dgm:pt>
    <dgm:pt modelId="{FEA8B203-40D1-450F-93D1-DD15BC25CEB6}" type="sibTrans" cxnId="{C421C6BC-7D03-4264-B867-3E6FD263678A}">
      <dgm:prSet/>
      <dgm:spPr/>
      <dgm:t>
        <a:bodyPr/>
        <a:lstStyle/>
        <a:p>
          <a:endParaRPr lang="es-ES" sz="2000" b="1"/>
        </a:p>
      </dgm:t>
    </dgm:pt>
    <dgm:pt modelId="{BF1BE1D7-892A-4062-B356-4D89D421DF4B}">
      <dgm:prSet custT="1"/>
      <dgm:spPr>
        <a:solidFill>
          <a:schemeClr val="accent4">
            <a:tint val="40000"/>
            <a:hueOff val="0"/>
            <a:satOff val="0"/>
            <a:lumOff val="0"/>
          </a:schemeClr>
        </a:solidFill>
        <a:effectLst>
          <a:outerShdw blurRad="50800" dist="38100" dir="2700000" algn="tl" rotWithShape="0">
            <a:prstClr val="black">
              <a:alpha val="79000"/>
            </a:prstClr>
          </a:outerShdw>
        </a:effectLst>
      </dgm:spPr>
      <dgm:t>
        <a:bodyPr/>
        <a:lstStyle/>
        <a:p>
          <a:pPr>
            <a:buNone/>
          </a:pPr>
          <a:r>
            <a:rPr lang="en-US" sz="2000" b="1" dirty="0"/>
            <a:t>Being pure and loyal to Jesus</a:t>
          </a:r>
          <a:endParaRPr lang="es-ES" sz="2000" b="1" dirty="0"/>
        </a:p>
      </dgm:t>
    </dgm:pt>
    <dgm:pt modelId="{ED9793B6-F799-4A31-B57F-0F7A08370789}" type="parTrans" cxnId="{6D886760-5C4D-47C9-A5C1-87BC8C85BDC7}">
      <dgm:prSet/>
      <dgm:spPr/>
      <dgm:t>
        <a:bodyPr/>
        <a:lstStyle/>
        <a:p>
          <a:endParaRPr lang="es-ES" sz="2000" b="1"/>
        </a:p>
      </dgm:t>
    </dgm:pt>
    <dgm:pt modelId="{D7A32826-11EE-4B4E-92B4-E86CF1876C19}" type="sibTrans" cxnId="{6D886760-5C4D-47C9-A5C1-87BC8C85BDC7}">
      <dgm:prSet/>
      <dgm:spPr/>
      <dgm:t>
        <a:bodyPr/>
        <a:lstStyle/>
        <a:p>
          <a:endParaRPr lang="es-ES" sz="2000" b="1"/>
        </a:p>
      </dgm:t>
    </dgm:pt>
    <dgm:pt modelId="{45E65890-0C06-4DD4-A40F-7FCFCCEEA29F}">
      <dgm:prSet custT="1"/>
      <dgm:spPr/>
      <dgm:t>
        <a:bodyPr/>
        <a:lstStyle/>
        <a:p>
          <a:r>
            <a:rPr lang="es-ES" sz="2000" b="1" dirty="0" err="1">
              <a:effectLst>
                <a:outerShdw blurRad="38100" dist="38100" dir="2700000" algn="tl">
                  <a:srgbClr val="000000">
                    <a:alpha val="43137"/>
                  </a:srgbClr>
                </a:outerShdw>
              </a:effectLst>
            </a:rPr>
            <a:t>Is</a:t>
          </a:r>
          <a:r>
            <a:rPr lang="es-ES" sz="2000" b="1" dirty="0">
              <a:effectLst>
                <a:outerShdw blurRad="38100" dist="38100" dir="2700000" algn="tl">
                  <a:srgbClr val="000000">
                    <a:alpha val="43137"/>
                  </a:srgbClr>
                </a:outerShdw>
              </a:effectLst>
            </a:rPr>
            <a:t>. 30:21</a:t>
          </a:r>
        </a:p>
      </dgm:t>
    </dgm:pt>
    <dgm:pt modelId="{BB297945-83AB-4374-9B0F-0BF18C75EDC9}" type="parTrans" cxnId="{3FD01CF4-BE2F-4F70-86D7-C22C9E7B2BA9}">
      <dgm:prSet/>
      <dgm:spPr/>
      <dgm:t>
        <a:bodyPr/>
        <a:lstStyle/>
        <a:p>
          <a:endParaRPr lang="es-ES" sz="2000" b="1"/>
        </a:p>
      </dgm:t>
    </dgm:pt>
    <dgm:pt modelId="{CA3EAFC4-7229-4FA6-8AF4-9E106106212A}" type="sibTrans" cxnId="{3FD01CF4-BE2F-4F70-86D7-C22C9E7B2BA9}">
      <dgm:prSet/>
      <dgm:spPr/>
      <dgm:t>
        <a:bodyPr/>
        <a:lstStyle/>
        <a:p>
          <a:endParaRPr lang="es-ES" sz="2000" b="1"/>
        </a:p>
      </dgm:t>
    </dgm:pt>
    <dgm:pt modelId="{6CF01920-1E18-4BAC-B82F-4713AA76CA4E}">
      <dgm:prSet custT="1"/>
      <dgm:spPr>
        <a:solidFill>
          <a:schemeClr val="accent4">
            <a:tint val="40000"/>
            <a:hueOff val="1433129"/>
            <a:satOff val="-586"/>
            <a:lumOff val="-161"/>
          </a:schemeClr>
        </a:solidFill>
        <a:effectLst>
          <a:outerShdw blurRad="50800" dist="38100" dir="2700000" algn="tl" rotWithShape="0">
            <a:prstClr val="black">
              <a:alpha val="79000"/>
            </a:prstClr>
          </a:outerShdw>
        </a:effectLst>
      </dgm:spPr>
      <dgm:t>
        <a:bodyPr/>
        <a:lstStyle/>
        <a:p>
          <a:pPr>
            <a:buNone/>
          </a:pPr>
          <a:r>
            <a:rPr lang="en-US" sz="2000" b="1" dirty="0"/>
            <a:t>Following the orders given to us by the Holy Spirit</a:t>
          </a:r>
          <a:endParaRPr lang="es-ES" sz="2000" b="1" dirty="0"/>
        </a:p>
      </dgm:t>
    </dgm:pt>
    <dgm:pt modelId="{CA6E2BA8-92F2-4847-BCA9-D045444F5747}" type="parTrans" cxnId="{B8029D78-1E2A-411A-9F83-E32423DC5202}">
      <dgm:prSet/>
      <dgm:spPr/>
      <dgm:t>
        <a:bodyPr/>
        <a:lstStyle/>
        <a:p>
          <a:endParaRPr lang="es-ES" sz="2000" b="1"/>
        </a:p>
      </dgm:t>
    </dgm:pt>
    <dgm:pt modelId="{3CAB7DED-9F56-4D93-9F0B-966585FE6428}" type="sibTrans" cxnId="{B8029D78-1E2A-411A-9F83-E32423DC5202}">
      <dgm:prSet/>
      <dgm:spPr/>
      <dgm:t>
        <a:bodyPr/>
        <a:lstStyle/>
        <a:p>
          <a:endParaRPr lang="es-ES" sz="2000" b="1"/>
        </a:p>
      </dgm:t>
    </dgm:pt>
    <dgm:pt modelId="{6AB789DA-24B8-4035-B60F-E4F54B524747}">
      <dgm:prSet custT="1"/>
      <dgm:spPr/>
      <dgm:t>
        <a:bodyPr/>
        <a:lstStyle/>
        <a:p>
          <a:r>
            <a:rPr lang="es-ES" sz="2000" b="1">
              <a:effectLst>
                <a:outerShdw blurRad="38100" dist="38100" dir="2700000" algn="tl">
                  <a:srgbClr val="000000">
                    <a:alpha val="43137"/>
                  </a:srgbClr>
                </a:outerShdw>
              </a:effectLst>
            </a:rPr>
            <a:t>Mt. 28:19-20</a:t>
          </a:r>
        </a:p>
      </dgm:t>
    </dgm:pt>
    <dgm:pt modelId="{E22C83CA-650B-419D-A430-3428A36266C0}" type="parTrans" cxnId="{66C62CFD-7ABA-4D93-8547-C7CA180FD2B9}">
      <dgm:prSet/>
      <dgm:spPr/>
      <dgm:t>
        <a:bodyPr/>
        <a:lstStyle/>
        <a:p>
          <a:endParaRPr lang="es-ES" sz="2000" b="1"/>
        </a:p>
      </dgm:t>
    </dgm:pt>
    <dgm:pt modelId="{F939763F-60BC-483F-9F24-343DF7E58E96}" type="sibTrans" cxnId="{66C62CFD-7ABA-4D93-8547-C7CA180FD2B9}">
      <dgm:prSet/>
      <dgm:spPr/>
      <dgm:t>
        <a:bodyPr/>
        <a:lstStyle/>
        <a:p>
          <a:endParaRPr lang="es-ES" sz="2000" b="1"/>
        </a:p>
      </dgm:t>
    </dgm:pt>
    <dgm:pt modelId="{32FF8511-55D1-4968-8CBF-E1AD96C1C8C7}">
      <dgm:prSet custT="1"/>
      <dgm:spPr>
        <a:solidFill>
          <a:schemeClr val="accent4">
            <a:tint val="40000"/>
            <a:hueOff val="2866257"/>
            <a:satOff val="-1171"/>
            <a:lumOff val="-322"/>
          </a:schemeClr>
        </a:solidFill>
        <a:effectLst>
          <a:outerShdw blurRad="50800" dist="38100" dir="2700000" algn="tl" rotWithShape="0">
            <a:prstClr val="black">
              <a:alpha val="79000"/>
            </a:prstClr>
          </a:outerShdw>
        </a:effectLst>
      </dgm:spPr>
      <dgm:t>
        <a:bodyPr/>
        <a:lstStyle/>
        <a:p>
          <a:pPr>
            <a:buNone/>
          </a:pPr>
          <a:r>
            <a:rPr lang="es-ES" sz="2000" b="1" dirty="0"/>
            <a:t>Telling others about Jesus</a:t>
          </a:r>
        </a:p>
      </dgm:t>
    </dgm:pt>
    <dgm:pt modelId="{27C539E6-65FF-4586-B3C0-ABB7746E8D9D}" type="parTrans" cxnId="{219523DD-03DE-4652-A607-5D584B3708F3}">
      <dgm:prSet/>
      <dgm:spPr/>
      <dgm:t>
        <a:bodyPr/>
        <a:lstStyle/>
        <a:p>
          <a:endParaRPr lang="es-ES" sz="2000" b="1"/>
        </a:p>
      </dgm:t>
    </dgm:pt>
    <dgm:pt modelId="{CAFD06B3-F57F-48D4-8E8F-761A9D3C405D}" type="sibTrans" cxnId="{219523DD-03DE-4652-A607-5D584B3708F3}">
      <dgm:prSet/>
      <dgm:spPr/>
      <dgm:t>
        <a:bodyPr/>
        <a:lstStyle/>
        <a:p>
          <a:endParaRPr lang="es-ES" sz="2000" b="1"/>
        </a:p>
      </dgm:t>
    </dgm:pt>
    <dgm:pt modelId="{4B89A7EA-096B-492C-9F14-7D807CD2EE67}">
      <dgm:prSet custT="1"/>
      <dgm:spPr/>
      <dgm:t>
        <a:bodyPr/>
        <a:lstStyle/>
        <a:p>
          <a:r>
            <a:rPr lang="es-ES" sz="2000" b="1" dirty="0">
              <a:effectLst>
                <a:outerShdw blurRad="38100" dist="38100" dir="2700000" algn="tl">
                  <a:srgbClr val="000000">
                    <a:alpha val="43137"/>
                  </a:srgbClr>
                </a:outerShdw>
              </a:effectLst>
            </a:rPr>
            <a:t>Rev. 14:5</a:t>
          </a:r>
        </a:p>
      </dgm:t>
    </dgm:pt>
    <dgm:pt modelId="{03E23460-F725-4B08-9E63-82F3FA060A18}" type="parTrans" cxnId="{70AEF734-FB17-4B2C-85BF-D0E3C8D5FCB8}">
      <dgm:prSet/>
      <dgm:spPr/>
      <dgm:t>
        <a:bodyPr/>
        <a:lstStyle/>
        <a:p>
          <a:endParaRPr lang="es-ES" sz="2000" b="1"/>
        </a:p>
      </dgm:t>
    </dgm:pt>
    <dgm:pt modelId="{126F5F84-C510-4A11-8270-8686F7834F50}" type="sibTrans" cxnId="{70AEF734-FB17-4B2C-85BF-D0E3C8D5FCB8}">
      <dgm:prSet/>
      <dgm:spPr/>
      <dgm:t>
        <a:bodyPr/>
        <a:lstStyle/>
        <a:p>
          <a:endParaRPr lang="es-ES" sz="2000" b="1"/>
        </a:p>
      </dgm:t>
    </dgm:pt>
    <dgm:pt modelId="{FD1FA410-0ABB-4759-91EC-00C2EC13C4D7}">
      <dgm:prSet custT="1"/>
      <dgm:spPr>
        <a:solidFill>
          <a:schemeClr val="accent4">
            <a:tint val="40000"/>
            <a:hueOff val="4299386"/>
            <a:satOff val="-1757"/>
            <a:lumOff val="-483"/>
          </a:schemeClr>
        </a:solidFill>
        <a:effectLst>
          <a:outerShdw blurRad="50800" dist="38100" dir="2700000" algn="tl" rotWithShape="0">
            <a:prstClr val="black">
              <a:alpha val="79000"/>
            </a:prstClr>
          </a:outerShdw>
        </a:effectLst>
      </dgm:spPr>
      <dgm:t>
        <a:bodyPr/>
        <a:lstStyle/>
        <a:p>
          <a:pPr>
            <a:buNone/>
          </a:pPr>
          <a:r>
            <a:rPr lang="es-ES" sz="2000" b="1" dirty="0"/>
            <a:t>Always being truthful</a:t>
          </a:r>
        </a:p>
      </dgm:t>
    </dgm:pt>
    <dgm:pt modelId="{51782398-D787-45E3-BD10-C7A389F37FD4}" type="parTrans" cxnId="{F35791D8-97ED-4C39-9064-E9EE44FFD570}">
      <dgm:prSet/>
      <dgm:spPr/>
      <dgm:t>
        <a:bodyPr/>
        <a:lstStyle/>
        <a:p>
          <a:endParaRPr lang="es-ES" sz="2000" b="1"/>
        </a:p>
      </dgm:t>
    </dgm:pt>
    <dgm:pt modelId="{DC2A5891-E194-41D8-98EF-F238D9091CF6}" type="sibTrans" cxnId="{F35791D8-97ED-4C39-9064-E9EE44FFD570}">
      <dgm:prSet/>
      <dgm:spPr/>
      <dgm:t>
        <a:bodyPr/>
        <a:lstStyle/>
        <a:p>
          <a:endParaRPr lang="es-ES" sz="2000" b="1"/>
        </a:p>
      </dgm:t>
    </dgm:pt>
    <dgm:pt modelId="{883869E0-ACB8-4EE2-A55B-03366A4CCE13}">
      <dgm:prSet custT="1"/>
      <dgm:spPr/>
      <dgm:t>
        <a:bodyPr/>
        <a:lstStyle/>
        <a:p>
          <a:r>
            <a:rPr lang="es-ES" sz="2000" b="1">
              <a:effectLst>
                <a:outerShdw blurRad="38100" dist="38100" dir="2700000" algn="tl">
                  <a:srgbClr val="000000">
                    <a:alpha val="43137"/>
                  </a:srgbClr>
                </a:outerShdw>
              </a:effectLst>
            </a:rPr>
            <a:t>Heb. 3:12</a:t>
          </a:r>
        </a:p>
      </dgm:t>
    </dgm:pt>
    <dgm:pt modelId="{096B4DD6-943F-4C13-8509-B1694BCEC12A}" type="parTrans" cxnId="{CBA900DD-5AE7-4FEB-99F6-78347CEECF46}">
      <dgm:prSet/>
      <dgm:spPr/>
      <dgm:t>
        <a:bodyPr/>
        <a:lstStyle/>
        <a:p>
          <a:endParaRPr lang="es-ES" sz="2000" b="1"/>
        </a:p>
      </dgm:t>
    </dgm:pt>
    <dgm:pt modelId="{50160C27-9E82-4EE2-BD34-53BCAF4FCC2D}" type="sibTrans" cxnId="{CBA900DD-5AE7-4FEB-99F6-78347CEECF46}">
      <dgm:prSet/>
      <dgm:spPr/>
      <dgm:t>
        <a:bodyPr/>
        <a:lstStyle/>
        <a:p>
          <a:endParaRPr lang="es-ES" sz="2000" b="1"/>
        </a:p>
      </dgm:t>
    </dgm:pt>
    <dgm:pt modelId="{6792CD4B-1B6D-4854-BA57-17C28C2D0C23}">
      <dgm:prSet custT="1"/>
      <dgm:spPr>
        <a:solidFill>
          <a:schemeClr val="accent4">
            <a:tint val="40000"/>
            <a:hueOff val="5732515"/>
            <a:satOff val="-2342"/>
            <a:lumOff val="-645"/>
          </a:schemeClr>
        </a:solidFill>
        <a:effectLst>
          <a:outerShdw blurRad="50800" dist="38100" dir="2700000" algn="tl" rotWithShape="0">
            <a:prstClr val="black">
              <a:alpha val="79000"/>
            </a:prstClr>
          </a:outerShdw>
        </a:effectLst>
      </dgm:spPr>
      <dgm:t>
        <a:bodyPr/>
        <a:lstStyle/>
        <a:p>
          <a:pPr>
            <a:buNone/>
          </a:pPr>
          <a:r>
            <a:rPr lang="en-US" sz="2000" b="1" dirty="0"/>
            <a:t>Avoiding falling into doubt or disbelief</a:t>
          </a:r>
          <a:endParaRPr lang="es-ES" sz="2000" b="1" dirty="0"/>
        </a:p>
      </dgm:t>
    </dgm:pt>
    <dgm:pt modelId="{4A55B77E-1C0A-4858-B8C2-30A3ACCD0646}" type="parTrans" cxnId="{553E8C58-2759-487D-8E91-1846F337883F}">
      <dgm:prSet/>
      <dgm:spPr/>
      <dgm:t>
        <a:bodyPr/>
        <a:lstStyle/>
        <a:p>
          <a:endParaRPr lang="es-ES" sz="2000" b="1"/>
        </a:p>
      </dgm:t>
    </dgm:pt>
    <dgm:pt modelId="{08E5A098-A836-415C-A895-21AA14A11AE1}" type="sibTrans" cxnId="{553E8C58-2759-487D-8E91-1846F337883F}">
      <dgm:prSet/>
      <dgm:spPr/>
      <dgm:t>
        <a:bodyPr/>
        <a:lstStyle/>
        <a:p>
          <a:endParaRPr lang="es-ES" sz="2000" b="1"/>
        </a:p>
      </dgm:t>
    </dgm:pt>
    <dgm:pt modelId="{D2E29728-67A3-474F-97CD-3B5610CAA73E}">
      <dgm:prSet custT="1"/>
      <dgm:spPr/>
      <dgm:t>
        <a:bodyPr/>
        <a:lstStyle/>
        <a:p>
          <a:r>
            <a:rPr lang="es-ES" sz="2000" b="1">
              <a:effectLst>
                <a:outerShdw blurRad="38100" dist="38100" dir="2700000" algn="tl">
                  <a:srgbClr val="000000">
                    <a:alpha val="43137"/>
                  </a:srgbClr>
                </a:outerShdw>
              </a:effectLst>
            </a:rPr>
            <a:t>Heb. 3:13</a:t>
          </a:r>
        </a:p>
      </dgm:t>
    </dgm:pt>
    <dgm:pt modelId="{4A22D44E-BA7C-4BA7-B7DA-C80E839E2D2D}" type="parTrans" cxnId="{2ECFBDF4-68D2-4F2A-949E-78E7C4A8D318}">
      <dgm:prSet/>
      <dgm:spPr/>
      <dgm:t>
        <a:bodyPr/>
        <a:lstStyle/>
        <a:p>
          <a:endParaRPr lang="es-ES" sz="2000" b="1"/>
        </a:p>
      </dgm:t>
    </dgm:pt>
    <dgm:pt modelId="{216C5CCF-E61E-4A54-8080-43B361910EFC}" type="sibTrans" cxnId="{2ECFBDF4-68D2-4F2A-949E-78E7C4A8D318}">
      <dgm:prSet/>
      <dgm:spPr/>
      <dgm:t>
        <a:bodyPr/>
        <a:lstStyle/>
        <a:p>
          <a:endParaRPr lang="es-ES" sz="2000" b="1"/>
        </a:p>
      </dgm:t>
    </dgm:pt>
    <dgm:pt modelId="{40AFDBED-9D6E-4561-A1F9-8B2498F5CE94}">
      <dgm:prSet custT="1"/>
      <dgm:spPr>
        <a:solidFill>
          <a:schemeClr val="accent4">
            <a:tint val="40000"/>
            <a:hueOff val="7165644"/>
            <a:satOff val="-2928"/>
            <a:lumOff val="-806"/>
          </a:schemeClr>
        </a:solidFill>
        <a:effectLst>
          <a:outerShdw blurRad="50800" dist="38100" dir="2700000" algn="tl" rotWithShape="0">
            <a:prstClr val="black">
              <a:alpha val="79000"/>
            </a:prstClr>
          </a:outerShdw>
        </a:effectLst>
      </dgm:spPr>
      <dgm:t>
        <a:bodyPr/>
        <a:lstStyle/>
        <a:p>
          <a:pPr>
            <a:buNone/>
          </a:pPr>
          <a:r>
            <a:rPr lang="es-ES" sz="2000" b="1" dirty="0"/>
            <a:t>Encouraging each other</a:t>
          </a:r>
        </a:p>
      </dgm:t>
    </dgm:pt>
    <dgm:pt modelId="{5EA8E327-BD55-40FF-873C-A0B754A6E33C}" type="parTrans" cxnId="{1A946F6E-4FC5-41A1-A848-B778D05DA066}">
      <dgm:prSet/>
      <dgm:spPr/>
      <dgm:t>
        <a:bodyPr/>
        <a:lstStyle/>
        <a:p>
          <a:endParaRPr lang="es-ES" sz="2000" b="1"/>
        </a:p>
      </dgm:t>
    </dgm:pt>
    <dgm:pt modelId="{CC87E04D-2645-4FEA-8B81-41BC23933348}" type="sibTrans" cxnId="{1A946F6E-4FC5-41A1-A848-B778D05DA066}">
      <dgm:prSet/>
      <dgm:spPr/>
      <dgm:t>
        <a:bodyPr/>
        <a:lstStyle/>
        <a:p>
          <a:endParaRPr lang="es-ES" sz="2000" b="1"/>
        </a:p>
      </dgm:t>
    </dgm:pt>
    <dgm:pt modelId="{7B7018BD-495E-4A29-B582-72C01D6D0B68}">
      <dgm:prSet custT="1"/>
      <dgm:spPr/>
      <dgm:t>
        <a:bodyPr/>
        <a:lstStyle/>
        <a:p>
          <a:r>
            <a:rPr lang="es-ES" sz="2000" b="1" dirty="0">
              <a:effectLst>
                <a:outerShdw blurRad="38100" dist="38100" dir="2700000" algn="tl">
                  <a:srgbClr val="000000">
                    <a:alpha val="43137"/>
                  </a:srgbClr>
                </a:outerShdw>
              </a:effectLst>
            </a:rPr>
            <a:t>Phil. 2:3</a:t>
          </a:r>
        </a:p>
      </dgm:t>
    </dgm:pt>
    <dgm:pt modelId="{82B8271E-9FDA-4FDF-B971-06199781AFA5}" type="parTrans" cxnId="{BCD74AC4-BB01-4552-8729-03E9E850AC5F}">
      <dgm:prSet/>
      <dgm:spPr/>
      <dgm:t>
        <a:bodyPr/>
        <a:lstStyle/>
        <a:p>
          <a:endParaRPr lang="es-ES" sz="2000" b="1"/>
        </a:p>
      </dgm:t>
    </dgm:pt>
    <dgm:pt modelId="{7DB32871-3FE5-4B6E-A1AE-EEE957AAAB16}" type="sibTrans" cxnId="{BCD74AC4-BB01-4552-8729-03E9E850AC5F}">
      <dgm:prSet/>
      <dgm:spPr/>
      <dgm:t>
        <a:bodyPr/>
        <a:lstStyle/>
        <a:p>
          <a:endParaRPr lang="es-ES" sz="2000" b="1"/>
        </a:p>
      </dgm:t>
    </dgm:pt>
    <dgm:pt modelId="{3C43C9D2-8E1B-4BA8-8164-F1B98BEA3EEB}">
      <dgm:prSet custT="1"/>
      <dgm:spPr>
        <a:solidFill>
          <a:schemeClr val="accent4">
            <a:tint val="40000"/>
            <a:hueOff val="8598772"/>
            <a:satOff val="-3513"/>
            <a:lumOff val="-967"/>
          </a:schemeClr>
        </a:solidFill>
        <a:effectLst>
          <a:outerShdw blurRad="50800" dist="38100" dir="2700000" algn="tl" rotWithShape="0">
            <a:prstClr val="black">
              <a:alpha val="79000"/>
            </a:prstClr>
          </a:outerShdw>
        </a:effectLst>
      </dgm:spPr>
      <dgm:t>
        <a:bodyPr/>
        <a:lstStyle/>
        <a:p>
          <a:pPr>
            <a:buNone/>
          </a:pPr>
          <a:r>
            <a:rPr lang="es-ES" sz="2000" b="1" dirty="0"/>
            <a:t>Acting with humility</a:t>
          </a:r>
        </a:p>
      </dgm:t>
    </dgm:pt>
    <dgm:pt modelId="{786F8811-1E24-45FB-B2EE-BBE5DB3CBE70}" type="parTrans" cxnId="{E2C61B22-BAD2-472A-97D8-03157883F2EB}">
      <dgm:prSet/>
      <dgm:spPr/>
      <dgm:t>
        <a:bodyPr/>
        <a:lstStyle/>
        <a:p>
          <a:endParaRPr lang="es-ES" sz="2000" b="1"/>
        </a:p>
      </dgm:t>
    </dgm:pt>
    <dgm:pt modelId="{198D1975-4226-432D-BC20-BA752DE6E8BE}" type="sibTrans" cxnId="{E2C61B22-BAD2-472A-97D8-03157883F2EB}">
      <dgm:prSet/>
      <dgm:spPr/>
      <dgm:t>
        <a:bodyPr/>
        <a:lstStyle/>
        <a:p>
          <a:endParaRPr lang="es-ES" sz="2000" b="1"/>
        </a:p>
      </dgm:t>
    </dgm:pt>
    <dgm:pt modelId="{5D12FE9F-4485-4983-AEE1-347E1E3C098E}">
      <dgm:prSet custT="1"/>
      <dgm:spPr/>
      <dgm:t>
        <a:bodyPr/>
        <a:lstStyle/>
        <a:p>
          <a:r>
            <a:rPr lang="es-ES" sz="2000" b="1">
              <a:effectLst>
                <a:outerShdw blurRad="38100" dist="38100" dir="2700000" algn="tl">
                  <a:srgbClr val="000000">
                    <a:alpha val="43137"/>
                  </a:srgbClr>
                </a:outerShdw>
              </a:effectLst>
            </a:rPr>
            <a:t>1Jn. 1:8-9</a:t>
          </a:r>
        </a:p>
      </dgm:t>
    </dgm:pt>
    <dgm:pt modelId="{7C36FA63-04ED-4E5B-9F01-CC29FEB21BBF}" type="parTrans" cxnId="{2455DEE5-1FAA-435C-8589-DA8B38EF58C4}">
      <dgm:prSet/>
      <dgm:spPr/>
      <dgm:t>
        <a:bodyPr/>
        <a:lstStyle/>
        <a:p>
          <a:endParaRPr lang="es-ES" sz="2000" b="1"/>
        </a:p>
      </dgm:t>
    </dgm:pt>
    <dgm:pt modelId="{F24F8EAB-A62B-4DD5-83CA-DC6E7C9BEB68}" type="sibTrans" cxnId="{2455DEE5-1FAA-435C-8589-DA8B38EF58C4}">
      <dgm:prSet/>
      <dgm:spPr/>
      <dgm:t>
        <a:bodyPr/>
        <a:lstStyle/>
        <a:p>
          <a:endParaRPr lang="es-ES" sz="2000" b="1"/>
        </a:p>
      </dgm:t>
    </dgm:pt>
    <dgm:pt modelId="{015B3F1B-5EE4-4F78-B6EE-BF2839B2B92C}">
      <dgm:prSet custT="1"/>
      <dgm:spPr>
        <a:solidFill>
          <a:schemeClr val="accent4">
            <a:tint val="40000"/>
            <a:hueOff val="10031901"/>
            <a:satOff val="-4099"/>
            <a:lumOff val="-1128"/>
          </a:schemeClr>
        </a:solidFill>
        <a:effectLst>
          <a:outerShdw blurRad="50800" dist="38100" dir="2700000" algn="tl" rotWithShape="0">
            <a:prstClr val="black">
              <a:alpha val="79000"/>
            </a:prstClr>
          </a:outerShdw>
        </a:effectLst>
      </dgm:spPr>
      <dgm:t>
        <a:bodyPr/>
        <a:lstStyle/>
        <a:p>
          <a:pPr>
            <a:buNone/>
          </a:pPr>
          <a:r>
            <a:rPr lang="es-ES" sz="2000" b="1" dirty="0"/>
            <a:t>Acknowledging our imperfection</a:t>
          </a:r>
        </a:p>
      </dgm:t>
    </dgm:pt>
    <dgm:pt modelId="{48CB000C-CD27-4125-BA9A-1A0B22A6FB35}" type="parTrans" cxnId="{8BE3C35A-48B8-4F2F-9BBD-E81121E42217}">
      <dgm:prSet/>
      <dgm:spPr/>
      <dgm:t>
        <a:bodyPr/>
        <a:lstStyle/>
        <a:p>
          <a:endParaRPr lang="es-ES" sz="2000" b="1"/>
        </a:p>
      </dgm:t>
    </dgm:pt>
    <dgm:pt modelId="{A695D58E-73AA-472F-BCC6-825F948C4A25}" type="sibTrans" cxnId="{8BE3C35A-48B8-4F2F-9BBD-E81121E42217}">
      <dgm:prSet/>
      <dgm:spPr/>
      <dgm:t>
        <a:bodyPr/>
        <a:lstStyle/>
        <a:p>
          <a:endParaRPr lang="es-ES" sz="2000" b="1"/>
        </a:p>
      </dgm:t>
    </dgm:pt>
    <dgm:pt modelId="{EE13A5F1-642E-44D0-A4EC-76C39A15513F}" type="pres">
      <dgm:prSet presAssocID="{24BC7851-610D-4239-83C1-969D27B96D25}" presName="Name0" presStyleCnt="0">
        <dgm:presLayoutVars>
          <dgm:dir/>
          <dgm:animLvl val="lvl"/>
          <dgm:resizeHandles val="exact"/>
        </dgm:presLayoutVars>
      </dgm:prSet>
      <dgm:spPr/>
    </dgm:pt>
    <dgm:pt modelId="{B4E6CF00-703C-4017-B18B-62F13651A752}" type="pres">
      <dgm:prSet presAssocID="{DF794B5D-4412-49F6-846C-0E93543D0A69}" presName="linNode" presStyleCnt="0"/>
      <dgm:spPr/>
    </dgm:pt>
    <dgm:pt modelId="{0D33C7C3-76C4-4B80-AB1F-F3373339602B}" type="pres">
      <dgm:prSet presAssocID="{DF794B5D-4412-49F6-846C-0E93543D0A69}" presName="parentText" presStyleLbl="node1" presStyleIdx="0" presStyleCnt="8" custScaleX="57851">
        <dgm:presLayoutVars>
          <dgm:chMax val="1"/>
          <dgm:bulletEnabled val="1"/>
        </dgm:presLayoutVars>
      </dgm:prSet>
      <dgm:spPr/>
    </dgm:pt>
    <dgm:pt modelId="{E3BD3480-BCD4-4C81-A06E-B80190B6E409}" type="pres">
      <dgm:prSet presAssocID="{DF794B5D-4412-49F6-846C-0E93543D0A69}" presName="descendantText" presStyleLbl="alignAccFollowNode1" presStyleIdx="0" presStyleCnt="8" custScaleX="116039">
        <dgm:presLayoutVars>
          <dgm:bulletEnabled val="1"/>
        </dgm:presLayoutVars>
      </dgm:prSet>
      <dgm:spPr/>
    </dgm:pt>
    <dgm:pt modelId="{DFBE73CB-1ECF-42F3-AC6A-AB1F04D26B49}" type="pres">
      <dgm:prSet presAssocID="{FEA8B203-40D1-450F-93D1-DD15BC25CEB6}" presName="sp" presStyleCnt="0"/>
      <dgm:spPr/>
    </dgm:pt>
    <dgm:pt modelId="{9592DE2C-4CB9-40FC-9DD1-991C7D05E3AA}" type="pres">
      <dgm:prSet presAssocID="{45E65890-0C06-4DD4-A40F-7FCFCCEEA29F}" presName="linNode" presStyleCnt="0"/>
      <dgm:spPr/>
    </dgm:pt>
    <dgm:pt modelId="{706D1C33-EAB1-472C-8019-F2CAECEE5CD5}" type="pres">
      <dgm:prSet presAssocID="{45E65890-0C06-4DD4-A40F-7FCFCCEEA29F}" presName="parentText" presStyleLbl="node1" presStyleIdx="1" presStyleCnt="8" custScaleX="57851">
        <dgm:presLayoutVars>
          <dgm:chMax val="1"/>
          <dgm:bulletEnabled val="1"/>
        </dgm:presLayoutVars>
      </dgm:prSet>
      <dgm:spPr/>
    </dgm:pt>
    <dgm:pt modelId="{D7DF06E1-02BE-4AC7-8DFE-351463524492}" type="pres">
      <dgm:prSet presAssocID="{45E65890-0C06-4DD4-A40F-7FCFCCEEA29F}" presName="descendantText" presStyleLbl="alignAccFollowNode1" presStyleIdx="1" presStyleCnt="8" custScaleX="116039">
        <dgm:presLayoutVars>
          <dgm:bulletEnabled val="1"/>
        </dgm:presLayoutVars>
      </dgm:prSet>
      <dgm:spPr/>
    </dgm:pt>
    <dgm:pt modelId="{218685F4-0312-40BE-9CB6-FC8F62311117}" type="pres">
      <dgm:prSet presAssocID="{CA3EAFC4-7229-4FA6-8AF4-9E106106212A}" presName="sp" presStyleCnt="0"/>
      <dgm:spPr/>
    </dgm:pt>
    <dgm:pt modelId="{0B416C6A-6A21-430C-ADE9-ECFD7BFA5AB2}" type="pres">
      <dgm:prSet presAssocID="{6AB789DA-24B8-4035-B60F-E4F54B524747}" presName="linNode" presStyleCnt="0"/>
      <dgm:spPr/>
    </dgm:pt>
    <dgm:pt modelId="{6BE05A0A-5286-4E85-9F3E-24843A2A1CF6}" type="pres">
      <dgm:prSet presAssocID="{6AB789DA-24B8-4035-B60F-E4F54B524747}" presName="parentText" presStyleLbl="node1" presStyleIdx="2" presStyleCnt="8" custScaleX="57851">
        <dgm:presLayoutVars>
          <dgm:chMax val="1"/>
          <dgm:bulletEnabled val="1"/>
        </dgm:presLayoutVars>
      </dgm:prSet>
      <dgm:spPr/>
    </dgm:pt>
    <dgm:pt modelId="{89E4C3F6-5E71-4594-A632-BB8D88CE282B}" type="pres">
      <dgm:prSet presAssocID="{6AB789DA-24B8-4035-B60F-E4F54B524747}" presName="descendantText" presStyleLbl="alignAccFollowNode1" presStyleIdx="2" presStyleCnt="8" custScaleX="116039">
        <dgm:presLayoutVars>
          <dgm:bulletEnabled val="1"/>
        </dgm:presLayoutVars>
      </dgm:prSet>
      <dgm:spPr/>
    </dgm:pt>
    <dgm:pt modelId="{C5B78D8D-B32C-4FEC-B5DA-0E4AB47CFD12}" type="pres">
      <dgm:prSet presAssocID="{F939763F-60BC-483F-9F24-343DF7E58E96}" presName="sp" presStyleCnt="0"/>
      <dgm:spPr/>
    </dgm:pt>
    <dgm:pt modelId="{D77666A2-653C-4776-A89D-9CA140B3A3A5}" type="pres">
      <dgm:prSet presAssocID="{4B89A7EA-096B-492C-9F14-7D807CD2EE67}" presName="linNode" presStyleCnt="0"/>
      <dgm:spPr/>
    </dgm:pt>
    <dgm:pt modelId="{FC45AC1B-95AB-4722-9A91-094C21891E13}" type="pres">
      <dgm:prSet presAssocID="{4B89A7EA-096B-492C-9F14-7D807CD2EE67}" presName="parentText" presStyleLbl="node1" presStyleIdx="3" presStyleCnt="8" custScaleX="57851">
        <dgm:presLayoutVars>
          <dgm:chMax val="1"/>
          <dgm:bulletEnabled val="1"/>
        </dgm:presLayoutVars>
      </dgm:prSet>
      <dgm:spPr/>
    </dgm:pt>
    <dgm:pt modelId="{DA7B339B-1CDB-430D-BDE7-A74572BAB961}" type="pres">
      <dgm:prSet presAssocID="{4B89A7EA-096B-492C-9F14-7D807CD2EE67}" presName="descendantText" presStyleLbl="alignAccFollowNode1" presStyleIdx="3" presStyleCnt="8" custScaleX="116039">
        <dgm:presLayoutVars>
          <dgm:bulletEnabled val="1"/>
        </dgm:presLayoutVars>
      </dgm:prSet>
      <dgm:spPr/>
    </dgm:pt>
    <dgm:pt modelId="{7A3273FA-3FFD-4995-8DEB-022D3E7075F1}" type="pres">
      <dgm:prSet presAssocID="{126F5F84-C510-4A11-8270-8686F7834F50}" presName="sp" presStyleCnt="0"/>
      <dgm:spPr/>
    </dgm:pt>
    <dgm:pt modelId="{86C14971-7289-4AC9-A261-D8E047E43060}" type="pres">
      <dgm:prSet presAssocID="{883869E0-ACB8-4EE2-A55B-03366A4CCE13}" presName="linNode" presStyleCnt="0"/>
      <dgm:spPr/>
    </dgm:pt>
    <dgm:pt modelId="{DB75F41C-3054-4A16-B053-10244D06386E}" type="pres">
      <dgm:prSet presAssocID="{883869E0-ACB8-4EE2-A55B-03366A4CCE13}" presName="parentText" presStyleLbl="node1" presStyleIdx="4" presStyleCnt="8" custScaleX="57851">
        <dgm:presLayoutVars>
          <dgm:chMax val="1"/>
          <dgm:bulletEnabled val="1"/>
        </dgm:presLayoutVars>
      </dgm:prSet>
      <dgm:spPr/>
    </dgm:pt>
    <dgm:pt modelId="{744C85DF-C54E-4F44-A67A-DCF6770D9BC2}" type="pres">
      <dgm:prSet presAssocID="{883869E0-ACB8-4EE2-A55B-03366A4CCE13}" presName="descendantText" presStyleLbl="alignAccFollowNode1" presStyleIdx="4" presStyleCnt="8" custScaleX="116039">
        <dgm:presLayoutVars>
          <dgm:bulletEnabled val="1"/>
        </dgm:presLayoutVars>
      </dgm:prSet>
      <dgm:spPr/>
    </dgm:pt>
    <dgm:pt modelId="{59A0FA07-492B-4F53-AF7B-4BF97EEF790B}" type="pres">
      <dgm:prSet presAssocID="{50160C27-9E82-4EE2-BD34-53BCAF4FCC2D}" presName="sp" presStyleCnt="0"/>
      <dgm:spPr/>
    </dgm:pt>
    <dgm:pt modelId="{63EB7F21-0792-4257-85BE-58ECFCCCCD7B}" type="pres">
      <dgm:prSet presAssocID="{D2E29728-67A3-474F-97CD-3B5610CAA73E}" presName="linNode" presStyleCnt="0"/>
      <dgm:spPr/>
    </dgm:pt>
    <dgm:pt modelId="{F8676FE6-9E8C-4EB3-946F-6BFC9EE2F434}" type="pres">
      <dgm:prSet presAssocID="{D2E29728-67A3-474F-97CD-3B5610CAA73E}" presName="parentText" presStyleLbl="node1" presStyleIdx="5" presStyleCnt="8" custScaleX="57851">
        <dgm:presLayoutVars>
          <dgm:chMax val="1"/>
          <dgm:bulletEnabled val="1"/>
        </dgm:presLayoutVars>
      </dgm:prSet>
      <dgm:spPr/>
    </dgm:pt>
    <dgm:pt modelId="{78449812-99BA-4CC8-ACFD-73E4E4C774EE}" type="pres">
      <dgm:prSet presAssocID="{D2E29728-67A3-474F-97CD-3B5610CAA73E}" presName="descendantText" presStyleLbl="alignAccFollowNode1" presStyleIdx="5" presStyleCnt="8" custScaleX="116039">
        <dgm:presLayoutVars>
          <dgm:bulletEnabled val="1"/>
        </dgm:presLayoutVars>
      </dgm:prSet>
      <dgm:spPr/>
    </dgm:pt>
    <dgm:pt modelId="{A45B7AB6-880B-4796-8A30-0313CF8FD034}" type="pres">
      <dgm:prSet presAssocID="{216C5CCF-E61E-4A54-8080-43B361910EFC}" presName="sp" presStyleCnt="0"/>
      <dgm:spPr/>
    </dgm:pt>
    <dgm:pt modelId="{D90FC26D-0BB8-42DB-88B6-18671599760B}" type="pres">
      <dgm:prSet presAssocID="{7B7018BD-495E-4A29-B582-72C01D6D0B68}" presName="linNode" presStyleCnt="0"/>
      <dgm:spPr/>
    </dgm:pt>
    <dgm:pt modelId="{12F32843-2735-405E-8766-123E4DC03AA0}" type="pres">
      <dgm:prSet presAssocID="{7B7018BD-495E-4A29-B582-72C01D6D0B68}" presName="parentText" presStyleLbl="node1" presStyleIdx="6" presStyleCnt="8" custScaleX="57851">
        <dgm:presLayoutVars>
          <dgm:chMax val="1"/>
          <dgm:bulletEnabled val="1"/>
        </dgm:presLayoutVars>
      </dgm:prSet>
      <dgm:spPr/>
    </dgm:pt>
    <dgm:pt modelId="{16ADEAF2-6D68-47A9-A76B-72BE5CD772AD}" type="pres">
      <dgm:prSet presAssocID="{7B7018BD-495E-4A29-B582-72C01D6D0B68}" presName="descendantText" presStyleLbl="alignAccFollowNode1" presStyleIdx="6" presStyleCnt="8" custScaleX="116039">
        <dgm:presLayoutVars>
          <dgm:bulletEnabled val="1"/>
        </dgm:presLayoutVars>
      </dgm:prSet>
      <dgm:spPr/>
    </dgm:pt>
    <dgm:pt modelId="{BF33CA8E-2CEC-481E-B7BC-690AF0ED82E1}" type="pres">
      <dgm:prSet presAssocID="{7DB32871-3FE5-4B6E-A1AE-EEE957AAAB16}" presName="sp" presStyleCnt="0"/>
      <dgm:spPr/>
    </dgm:pt>
    <dgm:pt modelId="{FF41BF47-F436-431A-908E-33D613F4BA59}" type="pres">
      <dgm:prSet presAssocID="{5D12FE9F-4485-4983-AEE1-347E1E3C098E}" presName="linNode" presStyleCnt="0"/>
      <dgm:spPr/>
    </dgm:pt>
    <dgm:pt modelId="{D59DA14E-DB7C-4B99-99CB-D308A3167403}" type="pres">
      <dgm:prSet presAssocID="{5D12FE9F-4485-4983-AEE1-347E1E3C098E}" presName="parentText" presStyleLbl="node1" presStyleIdx="7" presStyleCnt="8" custScaleX="57851">
        <dgm:presLayoutVars>
          <dgm:chMax val="1"/>
          <dgm:bulletEnabled val="1"/>
        </dgm:presLayoutVars>
      </dgm:prSet>
      <dgm:spPr/>
    </dgm:pt>
    <dgm:pt modelId="{97EB11C9-C1C0-488C-8100-9F0269A5A53E}" type="pres">
      <dgm:prSet presAssocID="{5D12FE9F-4485-4983-AEE1-347E1E3C098E}" presName="descendantText" presStyleLbl="alignAccFollowNode1" presStyleIdx="7" presStyleCnt="8" custScaleX="116039">
        <dgm:presLayoutVars>
          <dgm:bulletEnabled val="1"/>
        </dgm:presLayoutVars>
      </dgm:prSet>
      <dgm:spPr/>
    </dgm:pt>
  </dgm:ptLst>
  <dgm:cxnLst>
    <dgm:cxn modelId="{5DE2CD08-AC42-4EC9-8132-DD892C31DB86}" type="presOf" srcId="{4B89A7EA-096B-492C-9F14-7D807CD2EE67}" destId="{FC45AC1B-95AB-4722-9A91-094C21891E13}" srcOrd="0" destOrd="0" presId="urn:microsoft.com/office/officeart/2005/8/layout/vList5"/>
    <dgm:cxn modelId="{D2F01410-06F3-4F0F-9861-5E96B3F16BEB}" type="presOf" srcId="{D2E29728-67A3-474F-97CD-3B5610CAA73E}" destId="{F8676FE6-9E8C-4EB3-946F-6BFC9EE2F434}" srcOrd="0" destOrd="0" presId="urn:microsoft.com/office/officeart/2005/8/layout/vList5"/>
    <dgm:cxn modelId="{7C537613-04CA-48A1-804A-F0621C2CFECC}" type="presOf" srcId="{015B3F1B-5EE4-4F78-B6EE-BF2839B2B92C}" destId="{97EB11C9-C1C0-488C-8100-9F0269A5A53E}" srcOrd="0" destOrd="0" presId="urn:microsoft.com/office/officeart/2005/8/layout/vList5"/>
    <dgm:cxn modelId="{D0681D19-A1D7-40A8-8C10-BFE9B53A9483}" type="presOf" srcId="{32FF8511-55D1-4968-8CBF-E1AD96C1C8C7}" destId="{89E4C3F6-5E71-4594-A632-BB8D88CE282B}" srcOrd="0" destOrd="0" presId="urn:microsoft.com/office/officeart/2005/8/layout/vList5"/>
    <dgm:cxn modelId="{E2C61B22-BAD2-472A-97D8-03157883F2EB}" srcId="{7B7018BD-495E-4A29-B582-72C01D6D0B68}" destId="{3C43C9D2-8E1B-4BA8-8164-F1B98BEA3EEB}" srcOrd="0" destOrd="0" parTransId="{786F8811-1E24-45FB-B2EE-BBE5DB3CBE70}" sibTransId="{198D1975-4226-432D-BC20-BA752DE6E8BE}"/>
    <dgm:cxn modelId="{52A75F23-4614-42A5-8553-092FACC9AEC1}" type="presOf" srcId="{7B7018BD-495E-4A29-B582-72C01D6D0B68}" destId="{12F32843-2735-405E-8766-123E4DC03AA0}" srcOrd="0" destOrd="0" presId="urn:microsoft.com/office/officeart/2005/8/layout/vList5"/>
    <dgm:cxn modelId="{057F162C-27D8-4BB9-8CD8-1847091579FC}" type="presOf" srcId="{6AB789DA-24B8-4035-B60F-E4F54B524747}" destId="{6BE05A0A-5286-4E85-9F3E-24843A2A1CF6}" srcOrd="0" destOrd="0" presId="urn:microsoft.com/office/officeart/2005/8/layout/vList5"/>
    <dgm:cxn modelId="{70AEF734-FB17-4B2C-85BF-D0E3C8D5FCB8}" srcId="{24BC7851-610D-4239-83C1-969D27B96D25}" destId="{4B89A7EA-096B-492C-9F14-7D807CD2EE67}" srcOrd="3" destOrd="0" parTransId="{03E23460-F725-4B08-9E63-82F3FA060A18}" sibTransId="{126F5F84-C510-4A11-8270-8686F7834F50}"/>
    <dgm:cxn modelId="{11203D3B-6069-4FE7-8B9B-6AFB0504E46B}" type="presOf" srcId="{5D12FE9F-4485-4983-AEE1-347E1E3C098E}" destId="{D59DA14E-DB7C-4B99-99CB-D308A3167403}" srcOrd="0" destOrd="0" presId="urn:microsoft.com/office/officeart/2005/8/layout/vList5"/>
    <dgm:cxn modelId="{18B89F3F-C1B3-45CB-9C68-D5B70A34EA28}" type="presOf" srcId="{40AFDBED-9D6E-4561-A1F9-8B2498F5CE94}" destId="{78449812-99BA-4CC8-ACFD-73E4E4C774EE}" srcOrd="0" destOrd="0" presId="urn:microsoft.com/office/officeart/2005/8/layout/vList5"/>
    <dgm:cxn modelId="{6D886760-5C4D-47C9-A5C1-87BC8C85BDC7}" srcId="{DF794B5D-4412-49F6-846C-0E93543D0A69}" destId="{BF1BE1D7-892A-4062-B356-4D89D421DF4B}" srcOrd="0" destOrd="0" parTransId="{ED9793B6-F799-4A31-B57F-0F7A08370789}" sibTransId="{D7A32826-11EE-4B4E-92B4-E86CF1876C19}"/>
    <dgm:cxn modelId="{1A946F6E-4FC5-41A1-A848-B778D05DA066}" srcId="{D2E29728-67A3-474F-97CD-3B5610CAA73E}" destId="{40AFDBED-9D6E-4561-A1F9-8B2498F5CE94}" srcOrd="0" destOrd="0" parTransId="{5EA8E327-BD55-40FF-873C-A0B754A6E33C}" sibTransId="{CC87E04D-2645-4FEA-8B81-41BC23933348}"/>
    <dgm:cxn modelId="{3437F350-10EE-45CA-B45B-D7A9189DE33C}" type="presOf" srcId="{DF794B5D-4412-49F6-846C-0E93543D0A69}" destId="{0D33C7C3-76C4-4B80-AB1F-F3373339602B}" srcOrd="0" destOrd="0" presId="urn:microsoft.com/office/officeart/2005/8/layout/vList5"/>
    <dgm:cxn modelId="{553E8C58-2759-487D-8E91-1846F337883F}" srcId="{883869E0-ACB8-4EE2-A55B-03366A4CCE13}" destId="{6792CD4B-1B6D-4854-BA57-17C28C2D0C23}" srcOrd="0" destOrd="0" parTransId="{4A55B77E-1C0A-4858-B8C2-30A3ACCD0646}" sibTransId="{08E5A098-A836-415C-A895-21AA14A11AE1}"/>
    <dgm:cxn modelId="{B8029D78-1E2A-411A-9F83-E32423DC5202}" srcId="{45E65890-0C06-4DD4-A40F-7FCFCCEEA29F}" destId="{6CF01920-1E18-4BAC-B82F-4713AA76CA4E}" srcOrd="0" destOrd="0" parTransId="{CA6E2BA8-92F2-4847-BCA9-D045444F5747}" sibTransId="{3CAB7DED-9F56-4D93-9F0B-966585FE6428}"/>
    <dgm:cxn modelId="{F625C478-8B52-459C-A8F8-3E84DE36EDAA}" type="presOf" srcId="{45E65890-0C06-4DD4-A40F-7FCFCCEEA29F}" destId="{706D1C33-EAB1-472C-8019-F2CAECEE5CD5}" srcOrd="0" destOrd="0" presId="urn:microsoft.com/office/officeart/2005/8/layout/vList5"/>
    <dgm:cxn modelId="{8BE3C35A-48B8-4F2F-9BBD-E81121E42217}" srcId="{5D12FE9F-4485-4983-AEE1-347E1E3C098E}" destId="{015B3F1B-5EE4-4F78-B6EE-BF2839B2B92C}" srcOrd="0" destOrd="0" parTransId="{48CB000C-CD27-4125-BA9A-1A0B22A6FB35}" sibTransId="{A695D58E-73AA-472F-BCC6-825F948C4A25}"/>
    <dgm:cxn modelId="{C667ED82-76A6-4204-9911-CB12BA6502A3}" type="presOf" srcId="{883869E0-ACB8-4EE2-A55B-03366A4CCE13}" destId="{DB75F41C-3054-4A16-B053-10244D06386E}" srcOrd="0" destOrd="0" presId="urn:microsoft.com/office/officeart/2005/8/layout/vList5"/>
    <dgm:cxn modelId="{C3176088-BE04-49D6-888E-20925BB8DB46}" type="presOf" srcId="{6CF01920-1E18-4BAC-B82F-4713AA76CA4E}" destId="{D7DF06E1-02BE-4AC7-8DFE-351463524492}" srcOrd="0" destOrd="0" presId="urn:microsoft.com/office/officeart/2005/8/layout/vList5"/>
    <dgm:cxn modelId="{2579BE90-C30A-4AB6-8A89-3526014F393F}" type="presOf" srcId="{6792CD4B-1B6D-4854-BA57-17C28C2D0C23}" destId="{744C85DF-C54E-4F44-A67A-DCF6770D9BC2}" srcOrd="0" destOrd="0" presId="urn:microsoft.com/office/officeart/2005/8/layout/vList5"/>
    <dgm:cxn modelId="{15D21294-FF9D-4271-9521-08DF51AD958B}" type="presOf" srcId="{24BC7851-610D-4239-83C1-969D27B96D25}" destId="{EE13A5F1-642E-44D0-A4EC-76C39A15513F}" srcOrd="0" destOrd="0" presId="urn:microsoft.com/office/officeart/2005/8/layout/vList5"/>
    <dgm:cxn modelId="{778824B0-2AEA-4CF3-A615-E3B072DCAADB}" type="presOf" srcId="{FD1FA410-0ABB-4759-91EC-00C2EC13C4D7}" destId="{DA7B339B-1CDB-430D-BDE7-A74572BAB961}" srcOrd="0" destOrd="0" presId="urn:microsoft.com/office/officeart/2005/8/layout/vList5"/>
    <dgm:cxn modelId="{C421C6BC-7D03-4264-B867-3E6FD263678A}" srcId="{24BC7851-610D-4239-83C1-969D27B96D25}" destId="{DF794B5D-4412-49F6-846C-0E93543D0A69}" srcOrd="0" destOrd="0" parTransId="{675266A3-C075-4BA9-9EAB-B4AD889271B1}" sibTransId="{FEA8B203-40D1-450F-93D1-DD15BC25CEB6}"/>
    <dgm:cxn modelId="{BCD74AC4-BB01-4552-8729-03E9E850AC5F}" srcId="{24BC7851-610D-4239-83C1-969D27B96D25}" destId="{7B7018BD-495E-4A29-B582-72C01D6D0B68}" srcOrd="6" destOrd="0" parTransId="{82B8271E-9FDA-4FDF-B971-06199781AFA5}" sibTransId="{7DB32871-3FE5-4B6E-A1AE-EEE957AAAB16}"/>
    <dgm:cxn modelId="{F35791D8-97ED-4C39-9064-E9EE44FFD570}" srcId="{4B89A7EA-096B-492C-9F14-7D807CD2EE67}" destId="{FD1FA410-0ABB-4759-91EC-00C2EC13C4D7}" srcOrd="0" destOrd="0" parTransId="{51782398-D787-45E3-BD10-C7A389F37FD4}" sibTransId="{DC2A5891-E194-41D8-98EF-F238D9091CF6}"/>
    <dgm:cxn modelId="{CBA900DD-5AE7-4FEB-99F6-78347CEECF46}" srcId="{24BC7851-610D-4239-83C1-969D27B96D25}" destId="{883869E0-ACB8-4EE2-A55B-03366A4CCE13}" srcOrd="4" destOrd="0" parTransId="{096B4DD6-943F-4C13-8509-B1694BCEC12A}" sibTransId="{50160C27-9E82-4EE2-BD34-53BCAF4FCC2D}"/>
    <dgm:cxn modelId="{219523DD-03DE-4652-A607-5D584B3708F3}" srcId="{6AB789DA-24B8-4035-B60F-E4F54B524747}" destId="{32FF8511-55D1-4968-8CBF-E1AD96C1C8C7}" srcOrd="0" destOrd="0" parTransId="{27C539E6-65FF-4586-B3C0-ABB7746E8D9D}" sibTransId="{CAFD06B3-F57F-48D4-8E8F-761A9D3C405D}"/>
    <dgm:cxn modelId="{2455DEE5-1FAA-435C-8589-DA8B38EF58C4}" srcId="{24BC7851-610D-4239-83C1-969D27B96D25}" destId="{5D12FE9F-4485-4983-AEE1-347E1E3C098E}" srcOrd="7" destOrd="0" parTransId="{7C36FA63-04ED-4E5B-9F01-CC29FEB21BBF}" sibTransId="{F24F8EAB-A62B-4DD5-83CA-DC6E7C9BEB68}"/>
    <dgm:cxn modelId="{3FD01CF4-BE2F-4F70-86D7-C22C9E7B2BA9}" srcId="{24BC7851-610D-4239-83C1-969D27B96D25}" destId="{45E65890-0C06-4DD4-A40F-7FCFCCEEA29F}" srcOrd="1" destOrd="0" parTransId="{BB297945-83AB-4374-9B0F-0BF18C75EDC9}" sibTransId="{CA3EAFC4-7229-4FA6-8AF4-9E106106212A}"/>
    <dgm:cxn modelId="{2ECFBDF4-68D2-4F2A-949E-78E7C4A8D318}" srcId="{24BC7851-610D-4239-83C1-969D27B96D25}" destId="{D2E29728-67A3-474F-97CD-3B5610CAA73E}" srcOrd="5" destOrd="0" parTransId="{4A22D44E-BA7C-4BA7-B7DA-C80E839E2D2D}" sibTransId="{216C5CCF-E61E-4A54-8080-43B361910EFC}"/>
    <dgm:cxn modelId="{F6157FF6-937C-4883-97FB-0671E1449C82}" type="presOf" srcId="{BF1BE1D7-892A-4062-B356-4D89D421DF4B}" destId="{E3BD3480-BCD4-4C81-A06E-B80190B6E409}" srcOrd="0" destOrd="0" presId="urn:microsoft.com/office/officeart/2005/8/layout/vList5"/>
    <dgm:cxn modelId="{657C1CF7-4403-454B-AC88-858A0D70FE03}" type="presOf" srcId="{3C43C9D2-8E1B-4BA8-8164-F1B98BEA3EEB}" destId="{16ADEAF2-6D68-47A9-A76B-72BE5CD772AD}" srcOrd="0" destOrd="0" presId="urn:microsoft.com/office/officeart/2005/8/layout/vList5"/>
    <dgm:cxn modelId="{66C62CFD-7ABA-4D93-8547-C7CA180FD2B9}" srcId="{24BC7851-610D-4239-83C1-969D27B96D25}" destId="{6AB789DA-24B8-4035-B60F-E4F54B524747}" srcOrd="2" destOrd="0" parTransId="{E22C83CA-650B-419D-A430-3428A36266C0}" sibTransId="{F939763F-60BC-483F-9F24-343DF7E58E96}"/>
    <dgm:cxn modelId="{A839E932-3D3B-48C4-845A-A3A5C822FD8E}" type="presParOf" srcId="{EE13A5F1-642E-44D0-A4EC-76C39A15513F}" destId="{B4E6CF00-703C-4017-B18B-62F13651A752}" srcOrd="0" destOrd="0" presId="urn:microsoft.com/office/officeart/2005/8/layout/vList5"/>
    <dgm:cxn modelId="{400A61B1-05B1-46F7-B05B-5D74E699EBD6}" type="presParOf" srcId="{B4E6CF00-703C-4017-B18B-62F13651A752}" destId="{0D33C7C3-76C4-4B80-AB1F-F3373339602B}" srcOrd="0" destOrd="0" presId="urn:microsoft.com/office/officeart/2005/8/layout/vList5"/>
    <dgm:cxn modelId="{CF1A25D9-1855-4A31-A332-1F5522229D9A}" type="presParOf" srcId="{B4E6CF00-703C-4017-B18B-62F13651A752}" destId="{E3BD3480-BCD4-4C81-A06E-B80190B6E409}" srcOrd="1" destOrd="0" presId="urn:microsoft.com/office/officeart/2005/8/layout/vList5"/>
    <dgm:cxn modelId="{320334ED-CBC7-4D35-AE15-54B22439E55F}" type="presParOf" srcId="{EE13A5F1-642E-44D0-A4EC-76C39A15513F}" destId="{DFBE73CB-1ECF-42F3-AC6A-AB1F04D26B49}" srcOrd="1" destOrd="0" presId="urn:microsoft.com/office/officeart/2005/8/layout/vList5"/>
    <dgm:cxn modelId="{14F09975-3ABE-47B0-8DE5-562EAA740491}" type="presParOf" srcId="{EE13A5F1-642E-44D0-A4EC-76C39A15513F}" destId="{9592DE2C-4CB9-40FC-9DD1-991C7D05E3AA}" srcOrd="2" destOrd="0" presId="urn:microsoft.com/office/officeart/2005/8/layout/vList5"/>
    <dgm:cxn modelId="{2D9E8B23-92CD-40A6-8A26-B04D626C911C}" type="presParOf" srcId="{9592DE2C-4CB9-40FC-9DD1-991C7D05E3AA}" destId="{706D1C33-EAB1-472C-8019-F2CAECEE5CD5}" srcOrd="0" destOrd="0" presId="urn:microsoft.com/office/officeart/2005/8/layout/vList5"/>
    <dgm:cxn modelId="{B195DB65-94BC-46C2-B9E5-E8CB30ADB078}" type="presParOf" srcId="{9592DE2C-4CB9-40FC-9DD1-991C7D05E3AA}" destId="{D7DF06E1-02BE-4AC7-8DFE-351463524492}" srcOrd="1" destOrd="0" presId="urn:microsoft.com/office/officeart/2005/8/layout/vList5"/>
    <dgm:cxn modelId="{5F70E918-CFDB-49D3-B6DF-D81A7B619D21}" type="presParOf" srcId="{EE13A5F1-642E-44D0-A4EC-76C39A15513F}" destId="{218685F4-0312-40BE-9CB6-FC8F62311117}" srcOrd="3" destOrd="0" presId="urn:microsoft.com/office/officeart/2005/8/layout/vList5"/>
    <dgm:cxn modelId="{AC170050-722B-4C56-847B-0B80BEE7205B}" type="presParOf" srcId="{EE13A5F1-642E-44D0-A4EC-76C39A15513F}" destId="{0B416C6A-6A21-430C-ADE9-ECFD7BFA5AB2}" srcOrd="4" destOrd="0" presId="urn:microsoft.com/office/officeart/2005/8/layout/vList5"/>
    <dgm:cxn modelId="{A92F3383-5BB1-48E5-AAE9-7CBF0A4B770E}" type="presParOf" srcId="{0B416C6A-6A21-430C-ADE9-ECFD7BFA5AB2}" destId="{6BE05A0A-5286-4E85-9F3E-24843A2A1CF6}" srcOrd="0" destOrd="0" presId="urn:microsoft.com/office/officeart/2005/8/layout/vList5"/>
    <dgm:cxn modelId="{FC0363F1-7D06-4CE3-874C-A63F69A73311}" type="presParOf" srcId="{0B416C6A-6A21-430C-ADE9-ECFD7BFA5AB2}" destId="{89E4C3F6-5E71-4594-A632-BB8D88CE282B}" srcOrd="1" destOrd="0" presId="urn:microsoft.com/office/officeart/2005/8/layout/vList5"/>
    <dgm:cxn modelId="{CABF7710-69B6-4A14-90FC-FC8F6DD18FF2}" type="presParOf" srcId="{EE13A5F1-642E-44D0-A4EC-76C39A15513F}" destId="{C5B78D8D-B32C-4FEC-B5DA-0E4AB47CFD12}" srcOrd="5" destOrd="0" presId="urn:microsoft.com/office/officeart/2005/8/layout/vList5"/>
    <dgm:cxn modelId="{126AE57E-E57A-4D55-A216-1FC4413CE303}" type="presParOf" srcId="{EE13A5F1-642E-44D0-A4EC-76C39A15513F}" destId="{D77666A2-653C-4776-A89D-9CA140B3A3A5}" srcOrd="6" destOrd="0" presId="urn:microsoft.com/office/officeart/2005/8/layout/vList5"/>
    <dgm:cxn modelId="{D01E07D5-4AB8-4CD1-8E7B-C88546EC71A6}" type="presParOf" srcId="{D77666A2-653C-4776-A89D-9CA140B3A3A5}" destId="{FC45AC1B-95AB-4722-9A91-094C21891E13}" srcOrd="0" destOrd="0" presId="urn:microsoft.com/office/officeart/2005/8/layout/vList5"/>
    <dgm:cxn modelId="{C2393380-7237-4A01-88F2-32B8FEB0CC16}" type="presParOf" srcId="{D77666A2-653C-4776-A89D-9CA140B3A3A5}" destId="{DA7B339B-1CDB-430D-BDE7-A74572BAB961}" srcOrd="1" destOrd="0" presId="urn:microsoft.com/office/officeart/2005/8/layout/vList5"/>
    <dgm:cxn modelId="{D73E7C8D-E0EB-478C-B448-7170106B471C}" type="presParOf" srcId="{EE13A5F1-642E-44D0-A4EC-76C39A15513F}" destId="{7A3273FA-3FFD-4995-8DEB-022D3E7075F1}" srcOrd="7" destOrd="0" presId="urn:microsoft.com/office/officeart/2005/8/layout/vList5"/>
    <dgm:cxn modelId="{687BE980-4F7F-497B-B1D4-3CEE9F6EAD7B}" type="presParOf" srcId="{EE13A5F1-642E-44D0-A4EC-76C39A15513F}" destId="{86C14971-7289-4AC9-A261-D8E047E43060}" srcOrd="8" destOrd="0" presId="urn:microsoft.com/office/officeart/2005/8/layout/vList5"/>
    <dgm:cxn modelId="{A894EA97-BE4A-4B08-995B-7C3E692CB810}" type="presParOf" srcId="{86C14971-7289-4AC9-A261-D8E047E43060}" destId="{DB75F41C-3054-4A16-B053-10244D06386E}" srcOrd="0" destOrd="0" presId="urn:microsoft.com/office/officeart/2005/8/layout/vList5"/>
    <dgm:cxn modelId="{B134BB1C-66CF-4A7F-A285-89BD2382130C}" type="presParOf" srcId="{86C14971-7289-4AC9-A261-D8E047E43060}" destId="{744C85DF-C54E-4F44-A67A-DCF6770D9BC2}" srcOrd="1" destOrd="0" presId="urn:microsoft.com/office/officeart/2005/8/layout/vList5"/>
    <dgm:cxn modelId="{A7C3FECC-5268-4B4F-AF9B-3BB21507C40A}" type="presParOf" srcId="{EE13A5F1-642E-44D0-A4EC-76C39A15513F}" destId="{59A0FA07-492B-4F53-AF7B-4BF97EEF790B}" srcOrd="9" destOrd="0" presId="urn:microsoft.com/office/officeart/2005/8/layout/vList5"/>
    <dgm:cxn modelId="{20D5FF11-DBA5-4911-9DE5-F661E48B141F}" type="presParOf" srcId="{EE13A5F1-642E-44D0-A4EC-76C39A15513F}" destId="{63EB7F21-0792-4257-85BE-58ECFCCCCD7B}" srcOrd="10" destOrd="0" presId="urn:microsoft.com/office/officeart/2005/8/layout/vList5"/>
    <dgm:cxn modelId="{C174994D-4F5C-4966-99BC-65A3FF4B9AB5}" type="presParOf" srcId="{63EB7F21-0792-4257-85BE-58ECFCCCCD7B}" destId="{F8676FE6-9E8C-4EB3-946F-6BFC9EE2F434}" srcOrd="0" destOrd="0" presId="urn:microsoft.com/office/officeart/2005/8/layout/vList5"/>
    <dgm:cxn modelId="{29BB2941-7A8E-4D0B-B4C1-27EED88C1444}" type="presParOf" srcId="{63EB7F21-0792-4257-85BE-58ECFCCCCD7B}" destId="{78449812-99BA-4CC8-ACFD-73E4E4C774EE}" srcOrd="1" destOrd="0" presId="urn:microsoft.com/office/officeart/2005/8/layout/vList5"/>
    <dgm:cxn modelId="{664D84B9-973C-45EE-B87B-4FBFEBCEC984}" type="presParOf" srcId="{EE13A5F1-642E-44D0-A4EC-76C39A15513F}" destId="{A45B7AB6-880B-4796-8A30-0313CF8FD034}" srcOrd="11" destOrd="0" presId="urn:microsoft.com/office/officeart/2005/8/layout/vList5"/>
    <dgm:cxn modelId="{B8FF8CCA-0214-4DAC-962D-827B239B8E91}" type="presParOf" srcId="{EE13A5F1-642E-44D0-A4EC-76C39A15513F}" destId="{D90FC26D-0BB8-42DB-88B6-18671599760B}" srcOrd="12" destOrd="0" presId="urn:microsoft.com/office/officeart/2005/8/layout/vList5"/>
    <dgm:cxn modelId="{57B3AB6C-E31C-492E-B654-2B22FD78BF72}" type="presParOf" srcId="{D90FC26D-0BB8-42DB-88B6-18671599760B}" destId="{12F32843-2735-405E-8766-123E4DC03AA0}" srcOrd="0" destOrd="0" presId="urn:microsoft.com/office/officeart/2005/8/layout/vList5"/>
    <dgm:cxn modelId="{C325EC6C-0E28-4B10-96B2-F350CC6E81E9}" type="presParOf" srcId="{D90FC26D-0BB8-42DB-88B6-18671599760B}" destId="{16ADEAF2-6D68-47A9-A76B-72BE5CD772AD}" srcOrd="1" destOrd="0" presId="urn:microsoft.com/office/officeart/2005/8/layout/vList5"/>
    <dgm:cxn modelId="{EB0466CF-0678-4F91-A341-0C1F43BFBED5}" type="presParOf" srcId="{EE13A5F1-642E-44D0-A4EC-76C39A15513F}" destId="{BF33CA8E-2CEC-481E-B7BC-690AF0ED82E1}" srcOrd="13" destOrd="0" presId="urn:microsoft.com/office/officeart/2005/8/layout/vList5"/>
    <dgm:cxn modelId="{0DE16061-6B22-46A8-B19B-C87E4AC6042F}" type="presParOf" srcId="{EE13A5F1-642E-44D0-A4EC-76C39A15513F}" destId="{FF41BF47-F436-431A-908E-33D613F4BA59}" srcOrd="14" destOrd="0" presId="urn:microsoft.com/office/officeart/2005/8/layout/vList5"/>
    <dgm:cxn modelId="{57D87D1C-7495-48F3-BDCA-26C09E3A383C}" type="presParOf" srcId="{FF41BF47-F436-431A-908E-33D613F4BA59}" destId="{D59DA14E-DB7C-4B99-99CB-D308A3167403}" srcOrd="0" destOrd="0" presId="urn:microsoft.com/office/officeart/2005/8/layout/vList5"/>
    <dgm:cxn modelId="{35EC096B-F3CD-4644-9A05-83AD91CA0499}" type="presParOf" srcId="{FF41BF47-F436-431A-908E-33D613F4BA59}" destId="{97EB11C9-C1C0-488C-8100-9F0269A5A53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F527F-7075-4B32-B212-DD34B2265F0A}">
      <dsp:nvSpPr>
        <dsp:cNvPr id="0" name=""/>
        <dsp:cNvSpPr/>
      </dsp:nvSpPr>
      <dsp:spPr>
        <a:xfrm>
          <a:off x="4430408" y="1271625"/>
          <a:ext cx="270999" cy="2803828"/>
        </a:xfrm>
        <a:custGeom>
          <a:avLst/>
          <a:gdLst/>
          <a:ahLst/>
          <a:cxnLst/>
          <a:rect l="0" t="0" r="0" b="0"/>
          <a:pathLst>
            <a:path>
              <a:moveTo>
                <a:pt x="0" y="0"/>
              </a:moveTo>
              <a:lnTo>
                <a:pt x="0" y="2803828"/>
              </a:lnTo>
              <a:lnTo>
                <a:pt x="270999" y="2803828"/>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489C97-86C4-4ED9-BCA3-7980949750C3}">
      <dsp:nvSpPr>
        <dsp:cNvPr id="0" name=""/>
        <dsp:cNvSpPr/>
      </dsp:nvSpPr>
      <dsp:spPr>
        <a:xfrm>
          <a:off x="4430408" y="1271625"/>
          <a:ext cx="270999" cy="1107131"/>
        </a:xfrm>
        <a:custGeom>
          <a:avLst/>
          <a:gdLst/>
          <a:ahLst/>
          <a:cxnLst/>
          <a:rect l="0" t="0" r="0" b="0"/>
          <a:pathLst>
            <a:path>
              <a:moveTo>
                <a:pt x="0" y="0"/>
              </a:moveTo>
              <a:lnTo>
                <a:pt x="0" y="1107131"/>
              </a:lnTo>
              <a:lnTo>
                <a:pt x="270999" y="110713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DEF3A4-0D41-4AD8-A73E-04DB7AD32B26}">
      <dsp:nvSpPr>
        <dsp:cNvPr id="0" name=""/>
        <dsp:cNvSpPr/>
      </dsp:nvSpPr>
      <dsp:spPr>
        <a:xfrm>
          <a:off x="3053273" y="402535"/>
          <a:ext cx="2099799" cy="293137"/>
        </a:xfrm>
        <a:custGeom>
          <a:avLst/>
          <a:gdLst/>
          <a:ahLst/>
          <a:cxnLst/>
          <a:rect l="0" t="0" r="0" b="0"/>
          <a:pathLst>
            <a:path>
              <a:moveTo>
                <a:pt x="0" y="0"/>
              </a:moveTo>
              <a:lnTo>
                <a:pt x="0" y="146568"/>
              </a:lnTo>
              <a:lnTo>
                <a:pt x="2099799" y="146568"/>
              </a:lnTo>
              <a:lnTo>
                <a:pt x="2099799" y="29313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DD1FAAA-4D2A-4D4D-9D8D-5E5A209AAEEE}">
      <dsp:nvSpPr>
        <dsp:cNvPr id="0" name=""/>
        <dsp:cNvSpPr/>
      </dsp:nvSpPr>
      <dsp:spPr>
        <a:xfrm>
          <a:off x="2330608" y="1271625"/>
          <a:ext cx="270999" cy="2781682"/>
        </a:xfrm>
        <a:custGeom>
          <a:avLst/>
          <a:gdLst/>
          <a:ahLst/>
          <a:cxnLst/>
          <a:rect l="0" t="0" r="0" b="0"/>
          <a:pathLst>
            <a:path>
              <a:moveTo>
                <a:pt x="0" y="0"/>
              </a:moveTo>
              <a:lnTo>
                <a:pt x="0" y="2781682"/>
              </a:lnTo>
              <a:lnTo>
                <a:pt x="270999" y="278168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773407-5B18-49DA-8AF9-E8821AFB9438}">
      <dsp:nvSpPr>
        <dsp:cNvPr id="0" name=""/>
        <dsp:cNvSpPr/>
      </dsp:nvSpPr>
      <dsp:spPr>
        <a:xfrm>
          <a:off x="2330608" y="1271625"/>
          <a:ext cx="270999" cy="1096058"/>
        </a:xfrm>
        <a:custGeom>
          <a:avLst/>
          <a:gdLst/>
          <a:ahLst/>
          <a:cxnLst/>
          <a:rect l="0" t="0" r="0" b="0"/>
          <a:pathLst>
            <a:path>
              <a:moveTo>
                <a:pt x="0" y="0"/>
              </a:moveTo>
              <a:lnTo>
                <a:pt x="0" y="1096058"/>
              </a:lnTo>
              <a:lnTo>
                <a:pt x="270999" y="1096058"/>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920563-D6E8-4B9E-A3B4-214CF68BBDF5}">
      <dsp:nvSpPr>
        <dsp:cNvPr id="0" name=""/>
        <dsp:cNvSpPr/>
      </dsp:nvSpPr>
      <dsp:spPr>
        <a:xfrm>
          <a:off x="3007553" y="402535"/>
          <a:ext cx="91440" cy="293137"/>
        </a:xfrm>
        <a:custGeom>
          <a:avLst/>
          <a:gdLst/>
          <a:ahLst/>
          <a:cxnLst/>
          <a:rect l="0" t="0" r="0" b="0"/>
          <a:pathLst>
            <a:path>
              <a:moveTo>
                <a:pt x="45720" y="0"/>
              </a:moveTo>
              <a:lnTo>
                <a:pt x="45720" y="29313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1ED1339-90CC-463F-9F0D-67F31EDADFA7}">
      <dsp:nvSpPr>
        <dsp:cNvPr id="0" name=""/>
        <dsp:cNvSpPr/>
      </dsp:nvSpPr>
      <dsp:spPr>
        <a:xfrm>
          <a:off x="230809" y="1271625"/>
          <a:ext cx="270999" cy="2781682"/>
        </a:xfrm>
        <a:custGeom>
          <a:avLst/>
          <a:gdLst/>
          <a:ahLst/>
          <a:cxnLst/>
          <a:rect l="0" t="0" r="0" b="0"/>
          <a:pathLst>
            <a:path>
              <a:moveTo>
                <a:pt x="0" y="0"/>
              </a:moveTo>
              <a:lnTo>
                <a:pt x="0" y="2781682"/>
              </a:lnTo>
              <a:lnTo>
                <a:pt x="270999" y="278168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9F959EE-45B2-419F-AADD-49C4861D445A}">
      <dsp:nvSpPr>
        <dsp:cNvPr id="0" name=""/>
        <dsp:cNvSpPr/>
      </dsp:nvSpPr>
      <dsp:spPr>
        <a:xfrm>
          <a:off x="230809" y="1271625"/>
          <a:ext cx="270999" cy="1096058"/>
        </a:xfrm>
        <a:custGeom>
          <a:avLst/>
          <a:gdLst/>
          <a:ahLst/>
          <a:cxnLst/>
          <a:rect l="0" t="0" r="0" b="0"/>
          <a:pathLst>
            <a:path>
              <a:moveTo>
                <a:pt x="0" y="0"/>
              </a:moveTo>
              <a:lnTo>
                <a:pt x="0" y="1096058"/>
              </a:lnTo>
              <a:lnTo>
                <a:pt x="270999" y="1096058"/>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E3D6E17-900F-4E95-849C-6ADC576F53D3}">
      <dsp:nvSpPr>
        <dsp:cNvPr id="0" name=""/>
        <dsp:cNvSpPr/>
      </dsp:nvSpPr>
      <dsp:spPr>
        <a:xfrm>
          <a:off x="953473" y="402535"/>
          <a:ext cx="2099799" cy="293137"/>
        </a:xfrm>
        <a:custGeom>
          <a:avLst/>
          <a:gdLst/>
          <a:ahLst/>
          <a:cxnLst/>
          <a:rect l="0" t="0" r="0" b="0"/>
          <a:pathLst>
            <a:path>
              <a:moveTo>
                <a:pt x="2099799" y="0"/>
              </a:moveTo>
              <a:lnTo>
                <a:pt x="2099799" y="146568"/>
              </a:lnTo>
              <a:lnTo>
                <a:pt x="0" y="146568"/>
              </a:lnTo>
              <a:lnTo>
                <a:pt x="0" y="29313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5F71496-58E9-4699-8084-59B25E6F6AD7}">
      <dsp:nvSpPr>
        <dsp:cNvPr id="0" name=""/>
        <dsp:cNvSpPr/>
      </dsp:nvSpPr>
      <dsp:spPr>
        <a:xfrm>
          <a:off x="59690" y="3100"/>
          <a:ext cx="5987165" cy="399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A MESSAGE FROM DIVINITY TO HUMANITY</a:t>
          </a:r>
          <a:endParaRPr lang="es-ES" sz="2000" b="1" kern="1200" dirty="0">
            <a:effectLst>
              <a:outerShdw blurRad="38100" dist="38100" dir="2700000" algn="tl">
                <a:srgbClr val="000000">
                  <a:alpha val="43137"/>
                </a:srgbClr>
              </a:outerShdw>
            </a:effectLst>
          </a:endParaRPr>
        </a:p>
      </dsp:txBody>
      <dsp:txXfrm>
        <a:off x="59690" y="3100"/>
        <a:ext cx="5987165" cy="399434"/>
      </dsp:txXfrm>
    </dsp:sp>
    <dsp:sp modelId="{60BED740-AA42-45FF-8D09-A2BB68963EDE}">
      <dsp:nvSpPr>
        <dsp:cNvPr id="0" name=""/>
        <dsp:cNvSpPr/>
      </dsp:nvSpPr>
      <dsp:spPr>
        <a:xfrm>
          <a:off x="50142" y="695673"/>
          <a:ext cx="1806662" cy="57595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From God the </a:t>
          </a:r>
          <a:r>
            <a:rPr lang="es-ES" sz="2000" b="1" kern="1200" dirty="0" err="1">
              <a:solidFill>
                <a:schemeClr val="tx1"/>
              </a:solidFill>
              <a:effectLst/>
            </a:rPr>
            <a:t>Father</a:t>
          </a:r>
          <a:endParaRPr lang="es-ES" sz="2000" b="1" kern="1200" dirty="0">
            <a:solidFill>
              <a:schemeClr val="tx1"/>
            </a:solidFill>
            <a:effectLst/>
          </a:endParaRPr>
        </a:p>
      </dsp:txBody>
      <dsp:txXfrm>
        <a:off x="50142" y="695673"/>
        <a:ext cx="1806662" cy="575952"/>
      </dsp:txXfrm>
    </dsp:sp>
    <dsp:sp modelId="{1003D70B-C0EA-4513-BC11-CE0A27DDD95E}">
      <dsp:nvSpPr>
        <dsp:cNvPr id="0" name=""/>
        <dsp:cNvSpPr/>
      </dsp:nvSpPr>
      <dsp:spPr>
        <a:xfrm>
          <a:off x="501808" y="1564763"/>
          <a:ext cx="1545183" cy="16058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t>
          </a:r>
          <a:r>
            <a:rPr lang="en-US" sz="2000" b="1" kern="1200" dirty="0">
              <a:effectLst>
                <a:outerShdw blurRad="38100" dist="38100" dir="2700000" algn="tl">
                  <a:srgbClr val="000000">
                    <a:alpha val="43137"/>
                  </a:srgbClr>
                </a:outerShdw>
              </a:effectLst>
            </a:rPr>
            <a:t>From him who is, and who was, and who is to come</a:t>
          </a:r>
          <a:r>
            <a:rPr lang="es-ES" sz="2000" b="1" kern="1200" dirty="0">
              <a:effectLst>
                <a:outerShdw blurRad="38100" dist="38100" dir="2700000" algn="tl">
                  <a:srgbClr val="000000">
                    <a:alpha val="43137"/>
                  </a:srgbClr>
                </a:outerShdw>
              </a:effectLst>
            </a:rPr>
            <a:t>”         (Rv. 1:4)</a:t>
          </a:r>
        </a:p>
      </dsp:txBody>
      <dsp:txXfrm>
        <a:off x="501808" y="1564763"/>
        <a:ext cx="1545183" cy="1605842"/>
      </dsp:txXfrm>
    </dsp:sp>
    <dsp:sp modelId="{A638EF83-13D0-4240-9C3E-DB45E5008BA3}">
      <dsp:nvSpPr>
        <dsp:cNvPr id="0" name=""/>
        <dsp:cNvSpPr/>
      </dsp:nvSpPr>
      <dsp:spPr>
        <a:xfrm>
          <a:off x="501808" y="3463742"/>
          <a:ext cx="1395892" cy="1179131"/>
        </a:xfrm>
        <a:prstGeom prst="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The Eternal reveals to us his plan to save us</a:t>
          </a:r>
          <a:endParaRPr lang="es-ES" sz="2000" b="1" kern="1200" dirty="0">
            <a:effectLst>
              <a:outerShdw blurRad="38100" dist="38100" dir="2700000" algn="tl">
                <a:srgbClr val="000000">
                  <a:alpha val="43137"/>
                </a:srgbClr>
              </a:outerShdw>
            </a:effectLst>
          </a:endParaRPr>
        </a:p>
      </dsp:txBody>
      <dsp:txXfrm>
        <a:off x="501808" y="3463742"/>
        <a:ext cx="1395892" cy="1179131"/>
      </dsp:txXfrm>
    </dsp:sp>
    <dsp:sp modelId="{77422BB6-BB67-45D5-8DF0-BB7AC9DDC585}">
      <dsp:nvSpPr>
        <dsp:cNvPr id="0" name=""/>
        <dsp:cNvSpPr/>
      </dsp:nvSpPr>
      <dsp:spPr>
        <a:xfrm>
          <a:off x="2149942" y="695673"/>
          <a:ext cx="1806662" cy="57595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From God the Holy Spirit</a:t>
          </a:r>
          <a:endParaRPr lang="es-ES" sz="2000" b="1" kern="1200" dirty="0">
            <a:solidFill>
              <a:schemeClr val="tx1"/>
            </a:solidFill>
            <a:effectLst/>
          </a:endParaRPr>
        </a:p>
      </dsp:txBody>
      <dsp:txXfrm>
        <a:off x="2149942" y="695673"/>
        <a:ext cx="1806662" cy="575952"/>
      </dsp:txXfrm>
    </dsp:sp>
    <dsp:sp modelId="{31A45FD6-5D0F-43F5-9FC8-0842CF5491FA}">
      <dsp:nvSpPr>
        <dsp:cNvPr id="0" name=""/>
        <dsp:cNvSpPr/>
      </dsp:nvSpPr>
      <dsp:spPr>
        <a:xfrm>
          <a:off x="2601608" y="1564763"/>
          <a:ext cx="1545183" cy="16058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t>
          </a:r>
          <a:r>
            <a:rPr lang="en-US" sz="2000" b="1" kern="1200" dirty="0">
              <a:effectLst>
                <a:outerShdw blurRad="38100" dist="38100" dir="2700000" algn="tl">
                  <a:srgbClr val="000000">
                    <a:alpha val="43137"/>
                  </a:srgbClr>
                </a:outerShdw>
              </a:effectLst>
            </a:rPr>
            <a:t>and from the seven spirits before his throne</a:t>
          </a:r>
          <a:r>
            <a:rPr lang="es-ES" sz="2000" b="1" kern="1200" dirty="0">
              <a:effectLst>
                <a:outerShdw blurRad="38100" dist="38100" dir="2700000" algn="tl">
                  <a:srgbClr val="000000">
                    <a:alpha val="43137"/>
                  </a:srgbClr>
                </a:outerShdw>
              </a:effectLst>
            </a:rPr>
            <a:t>”      (Rv. 1:4)</a:t>
          </a:r>
        </a:p>
      </dsp:txBody>
      <dsp:txXfrm>
        <a:off x="2601608" y="1564763"/>
        <a:ext cx="1545183" cy="1605842"/>
      </dsp:txXfrm>
    </dsp:sp>
    <dsp:sp modelId="{E96C6C03-E3D4-4692-A3BC-B5180A625296}">
      <dsp:nvSpPr>
        <dsp:cNvPr id="0" name=""/>
        <dsp:cNvSpPr/>
      </dsp:nvSpPr>
      <dsp:spPr>
        <a:xfrm>
          <a:off x="2601608" y="3463742"/>
          <a:ext cx="1395892" cy="1179131"/>
        </a:xfrm>
        <a:prstGeom prst="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He gives us power to fulfill the mission</a:t>
          </a:r>
          <a:endParaRPr lang="es-ES" sz="2000" b="1" kern="1200" dirty="0">
            <a:effectLst>
              <a:outerShdw blurRad="38100" dist="38100" dir="2700000" algn="tl">
                <a:srgbClr val="000000">
                  <a:alpha val="43137"/>
                </a:srgbClr>
              </a:outerShdw>
            </a:effectLst>
          </a:endParaRPr>
        </a:p>
      </dsp:txBody>
      <dsp:txXfrm>
        <a:off x="2601608" y="3463742"/>
        <a:ext cx="1395892" cy="1179131"/>
      </dsp:txXfrm>
    </dsp:sp>
    <dsp:sp modelId="{C091BCBB-1DFA-489B-B449-E6822EECCDA5}">
      <dsp:nvSpPr>
        <dsp:cNvPr id="0" name=""/>
        <dsp:cNvSpPr/>
      </dsp:nvSpPr>
      <dsp:spPr>
        <a:xfrm>
          <a:off x="4249742" y="695673"/>
          <a:ext cx="1806662" cy="57595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From God the Son</a:t>
          </a:r>
        </a:p>
      </dsp:txBody>
      <dsp:txXfrm>
        <a:off x="4249742" y="695673"/>
        <a:ext cx="1806662" cy="575952"/>
      </dsp:txXfrm>
    </dsp:sp>
    <dsp:sp modelId="{7C8230DA-1FCC-4F3B-8A65-9AF855881FCD}">
      <dsp:nvSpPr>
        <dsp:cNvPr id="0" name=""/>
        <dsp:cNvSpPr/>
      </dsp:nvSpPr>
      <dsp:spPr>
        <a:xfrm>
          <a:off x="4701407" y="1564763"/>
          <a:ext cx="2974075" cy="16279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a:t>
          </a:r>
          <a:r>
            <a:rPr lang="en-US" sz="1800" b="1" kern="1200" dirty="0">
              <a:effectLst>
                <a:outerShdw blurRad="38100" dist="38100" dir="2700000" algn="tl">
                  <a:srgbClr val="000000">
                    <a:alpha val="43137"/>
                  </a:srgbClr>
                </a:outerShdw>
              </a:effectLst>
            </a:rPr>
            <a:t>and from Jesus Christ, who is the faithful witness, the firstborn from the dead, and the ruler of the kings of the earth. To him who loves us and has freed us from our sins by his blood</a:t>
          </a:r>
          <a:r>
            <a:rPr lang="es-ES" sz="1800" b="1" kern="1200" dirty="0">
              <a:effectLst>
                <a:outerShdw blurRad="38100" dist="38100" dir="2700000" algn="tl">
                  <a:srgbClr val="000000">
                    <a:alpha val="43137"/>
                  </a:srgbClr>
                </a:outerShdw>
              </a:effectLst>
            </a:rPr>
            <a:t>” (Rv. 1:5)</a:t>
          </a:r>
        </a:p>
      </dsp:txBody>
      <dsp:txXfrm>
        <a:off x="4701407" y="1564763"/>
        <a:ext cx="2974075" cy="1627987"/>
      </dsp:txXfrm>
    </dsp:sp>
    <dsp:sp modelId="{7601DC18-6D48-48BF-91E5-F448E3A026F6}">
      <dsp:nvSpPr>
        <dsp:cNvPr id="0" name=""/>
        <dsp:cNvSpPr/>
      </dsp:nvSpPr>
      <dsp:spPr>
        <a:xfrm>
          <a:off x="4701407" y="3485888"/>
          <a:ext cx="2987978" cy="1179131"/>
        </a:xfrm>
        <a:prstGeom prst="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Through his blood he cleanses our sins and makes us kings and priests           </a:t>
          </a:r>
          <a:r>
            <a:rPr lang="es-ES" sz="2000" b="1" kern="1200" dirty="0">
              <a:effectLst>
                <a:outerShdw blurRad="38100" dist="38100" dir="2700000" algn="tl">
                  <a:srgbClr val="000000">
                    <a:alpha val="43137"/>
                  </a:srgbClr>
                </a:outerShdw>
              </a:effectLst>
            </a:rPr>
            <a:t>(Rv. 1:6)</a:t>
          </a:r>
        </a:p>
      </dsp:txBody>
      <dsp:txXfrm>
        <a:off x="4701407" y="3485888"/>
        <a:ext cx="2987978" cy="11791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3326E-B363-4A7B-B734-57CF6E19A03F}">
      <dsp:nvSpPr>
        <dsp:cNvPr id="0" name=""/>
        <dsp:cNvSpPr/>
      </dsp:nvSpPr>
      <dsp:spPr>
        <a:xfrm>
          <a:off x="0" y="0"/>
          <a:ext cx="1636372" cy="1636372"/>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E0087-051E-451D-9543-9E4F25D2EBD4}">
      <dsp:nvSpPr>
        <dsp:cNvPr id="0" name=""/>
        <dsp:cNvSpPr/>
      </dsp:nvSpPr>
      <dsp:spPr>
        <a:xfrm>
          <a:off x="818186" y="0"/>
          <a:ext cx="6684511" cy="1636372"/>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Show the gospel of salvation to everyone</a:t>
          </a:r>
          <a:endParaRPr lang="es-ES" sz="2000" kern="1200" dirty="0"/>
        </a:p>
      </dsp:txBody>
      <dsp:txXfrm>
        <a:off x="818186" y="0"/>
        <a:ext cx="6684511" cy="490912"/>
      </dsp:txXfrm>
    </dsp:sp>
    <dsp:sp modelId="{ECF09533-D8BB-41A6-B3FC-7A1AC9867E2A}">
      <dsp:nvSpPr>
        <dsp:cNvPr id="0" name=""/>
        <dsp:cNvSpPr/>
      </dsp:nvSpPr>
      <dsp:spPr>
        <a:xfrm>
          <a:off x="286365" y="490912"/>
          <a:ext cx="1063641" cy="1063641"/>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5F3BA-A36C-4B01-BBF0-29F136FA2C67}">
      <dsp:nvSpPr>
        <dsp:cNvPr id="0" name=""/>
        <dsp:cNvSpPr/>
      </dsp:nvSpPr>
      <dsp:spPr>
        <a:xfrm>
          <a:off x="818186" y="490912"/>
          <a:ext cx="6684511" cy="1063641"/>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Direct the world's attention to the Creator and his Law</a:t>
          </a:r>
          <a:endParaRPr lang="es-ES" sz="2000" kern="1200" dirty="0"/>
        </a:p>
      </dsp:txBody>
      <dsp:txXfrm>
        <a:off x="818186" y="490912"/>
        <a:ext cx="6684511" cy="490911"/>
      </dsp:txXfrm>
    </dsp:sp>
    <dsp:sp modelId="{220DE161-BDE3-4E4E-90EF-625D2CA751AD}">
      <dsp:nvSpPr>
        <dsp:cNvPr id="0" name=""/>
        <dsp:cNvSpPr/>
      </dsp:nvSpPr>
      <dsp:spPr>
        <a:xfrm>
          <a:off x="572730" y="981824"/>
          <a:ext cx="490911" cy="49091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0F3C7-E8D9-493F-B0FE-272830338A07}">
      <dsp:nvSpPr>
        <dsp:cNvPr id="0" name=""/>
        <dsp:cNvSpPr/>
      </dsp:nvSpPr>
      <dsp:spPr>
        <a:xfrm>
          <a:off x="818186" y="981824"/>
          <a:ext cx="6684511" cy="490911"/>
        </a:xfrm>
        <a:prstGeom prst="rect">
          <a:avLst/>
        </a:prstGeom>
        <a:solidFill>
          <a:schemeClr val="accent4">
            <a:lumMod val="20000"/>
            <a:lumOff val="8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Warn of the consequences of rejecting the divine call</a:t>
          </a:r>
          <a:endParaRPr lang="es-ES" sz="2000" kern="1200" dirty="0"/>
        </a:p>
      </dsp:txBody>
      <dsp:txXfrm>
        <a:off x="818186" y="981824"/>
        <a:ext cx="6684511" cy="4909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D3480-BCD4-4C81-A06E-B80190B6E409}">
      <dsp:nvSpPr>
        <dsp:cNvPr id="0" name=""/>
        <dsp:cNvSpPr/>
      </dsp:nvSpPr>
      <dsp:spPr>
        <a:xfrm rot="5400000">
          <a:off x="5495834" y="-3291319"/>
          <a:ext cx="272407" cy="6923374"/>
        </a:xfrm>
        <a:prstGeom prst="round2SameRect">
          <a:avLst/>
        </a:prstGeom>
        <a:solidFill>
          <a:schemeClr val="accent4">
            <a:tint val="40000"/>
            <a:hueOff val="0"/>
            <a:satOff val="0"/>
            <a:lumOff val="0"/>
          </a:schemeClr>
        </a:solidFill>
        <a:ln w="635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Being pure and loyal to Jesus</a:t>
          </a:r>
          <a:endParaRPr lang="es-ES" sz="2000" b="1" kern="1200" dirty="0"/>
        </a:p>
      </dsp:txBody>
      <dsp:txXfrm rot="-5400000">
        <a:off x="2170351" y="47462"/>
        <a:ext cx="6910076" cy="245811"/>
      </dsp:txXfrm>
    </dsp:sp>
    <dsp:sp modelId="{0D33C7C3-76C4-4B80-AB1F-F3373339602B}">
      <dsp:nvSpPr>
        <dsp:cNvPr id="0" name=""/>
        <dsp:cNvSpPr/>
      </dsp:nvSpPr>
      <dsp:spPr>
        <a:xfrm>
          <a:off x="228806" y="112"/>
          <a:ext cx="1941544" cy="34050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2Co. 11:2</a:t>
          </a:r>
        </a:p>
      </dsp:txBody>
      <dsp:txXfrm>
        <a:off x="245428" y="16734"/>
        <a:ext cx="1908300" cy="307265"/>
      </dsp:txXfrm>
    </dsp:sp>
    <dsp:sp modelId="{D7DF06E1-02BE-4AC7-8DFE-351463524492}">
      <dsp:nvSpPr>
        <dsp:cNvPr id="0" name=""/>
        <dsp:cNvSpPr/>
      </dsp:nvSpPr>
      <dsp:spPr>
        <a:xfrm rot="5400000">
          <a:off x="5495834" y="-2933784"/>
          <a:ext cx="272407" cy="6923374"/>
        </a:xfrm>
        <a:prstGeom prst="round2SameRect">
          <a:avLst/>
        </a:prstGeom>
        <a:solidFill>
          <a:schemeClr val="accent4">
            <a:tint val="40000"/>
            <a:hueOff val="1433129"/>
            <a:satOff val="-586"/>
            <a:lumOff val="-161"/>
          </a:schemeClr>
        </a:solidFill>
        <a:ln w="6350" cap="flat" cmpd="sng" algn="ctr">
          <a:solidFill>
            <a:schemeClr val="accent4">
              <a:tint val="40000"/>
              <a:alpha val="90000"/>
              <a:hueOff val="1433129"/>
              <a:satOff val="-586"/>
              <a:lumOff val="-161"/>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Following the orders given to us by the Holy Spirit</a:t>
          </a:r>
          <a:endParaRPr lang="es-ES" sz="2000" b="1" kern="1200" dirty="0"/>
        </a:p>
      </dsp:txBody>
      <dsp:txXfrm rot="-5400000">
        <a:off x="2170351" y="404997"/>
        <a:ext cx="6910076" cy="245811"/>
      </dsp:txXfrm>
    </dsp:sp>
    <dsp:sp modelId="{706D1C33-EAB1-472C-8019-F2CAECEE5CD5}">
      <dsp:nvSpPr>
        <dsp:cNvPr id="0" name=""/>
        <dsp:cNvSpPr/>
      </dsp:nvSpPr>
      <dsp:spPr>
        <a:xfrm>
          <a:off x="228806" y="357647"/>
          <a:ext cx="1941544" cy="340509"/>
        </a:xfrm>
        <a:prstGeom prst="roundRect">
          <a:avLst/>
        </a:prstGeom>
        <a:gradFill rotWithShape="0">
          <a:gsLst>
            <a:gs pos="0">
              <a:schemeClr val="accent4">
                <a:hueOff val="1409632"/>
                <a:satOff val="1187"/>
                <a:lumOff val="-1513"/>
                <a:alphaOff val="0"/>
                <a:satMod val="103000"/>
                <a:lumMod val="102000"/>
                <a:tint val="94000"/>
              </a:schemeClr>
            </a:gs>
            <a:gs pos="50000">
              <a:schemeClr val="accent4">
                <a:hueOff val="1409632"/>
                <a:satOff val="1187"/>
                <a:lumOff val="-1513"/>
                <a:alphaOff val="0"/>
                <a:satMod val="110000"/>
                <a:lumMod val="100000"/>
                <a:shade val="100000"/>
              </a:schemeClr>
            </a:gs>
            <a:gs pos="100000">
              <a:schemeClr val="accent4">
                <a:hueOff val="1409632"/>
                <a:satOff val="1187"/>
                <a:lumOff val="-151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Is</a:t>
          </a:r>
          <a:r>
            <a:rPr lang="es-ES" sz="2000" b="1" kern="1200" dirty="0">
              <a:effectLst>
                <a:outerShdw blurRad="38100" dist="38100" dir="2700000" algn="tl">
                  <a:srgbClr val="000000">
                    <a:alpha val="43137"/>
                  </a:srgbClr>
                </a:outerShdw>
              </a:effectLst>
            </a:rPr>
            <a:t>. 30:21</a:t>
          </a:r>
        </a:p>
      </dsp:txBody>
      <dsp:txXfrm>
        <a:off x="245428" y="374269"/>
        <a:ext cx="1908300" cy="307265"/>
      </dsp:txXfrm>
    </dsp:sp>
    <dsp:sp modelId="{89E4C3F6-5E71-4594-A632-BB8D88CE282B}">
      <dsp:nvSpPr>
        <dsp:cNvPr id="0" name=""/>
        <dsp:cNvSpPr/>
      </dsp:nvSpPr>
      <dsp:spPr>
        <a:xfrm rot="5400000">
          <a:off x="5495834" y="-2576250"/>
          <a:ext cx="272407" cy="6923374"/>
        </a:xfrm>
        <a:prstGeom prst="round2SameRect">
          <a:avLst/>
        </a:prstGeom>
        <a:solidFill>
          <a:schemeClr val="accent4">
            <a:tint val="40000"/>
            <a:hueOff val="2866257"/>
            <a:satOff val="-1171"/>
            <a:lumOff val="-322"/>
          </a:schemeClr>
        </a:solidFill>
        <a:ln w="6350" cap="flat" cmpd="sng" algn="ctr">
          <a:solidFill>
            <a:schemeClr val="accent4">
              <a:tint val="40000"/>
              <a:alpha val="90000"/>
              <a:hueOff val="2866257"/>
              <a:satOff val="-1171"/>
              <a:lumOff val="-322"/>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Telling others about Jesus</a:t>
          </a:r>
        </a:p>
      </dsp:txBody>
      <dsp:txXfrm rot="-5400000">
        <a:off x="2170351" y="762531"/>
        <a:ext cx="6910076" cy="245811"/>
      </dsp:txXfrm>
    </dsp:sp>
    <dsp:sp modelId="{6BE05A0A-5286-4E85-9F3E-24843A2A1CF6}">
      <dsp:nvSpPr>
        <dsp:cNvPr id="0" name=""/>
        <dsp:cNvSpPr/>
      </dsp:nvSpPr>
      <dsp:spPr>
        <a:xfrm>
          <a:off x="228806" y="715182"/>
          <a:ext cx="1941544" cy="340509"/>
        </a:xfrm>
        <a:prstGeom prst="roundRect">
          <a:avLst/>
        </a:prstGeom>
        <a:gradFill rotWithShape="0">
          <a:gsLst>
            <a:gs pos="0">
              <a:schemeClr val="accent4">
                <a:hueOff val="2819265"/>
                <a:satOff val="2375"/>
                <a:lumOff val="-3025"/>
                <a:alphaOff val="0"/>
                <a:satMod val="103000"/>
                <a:lumMod val="102000"/>
                <a:tint val="94000"/>
              </a:schemeClr>
            </a:gs>
            <a:gs pos="50000">
              <a:schemeClr val="accent4">
                <a:hueOff val="2819265"/>
                <a:satOff val="2375"/>
                <a:lumOff val="-3025"/>
                <a:alphaOff val="0"/>
                <a:satMod val="110000"/>
                <a:lumMod val="100000"/>
                <a:shade val="100000"/>
              </a:schemeClr>
            </a:gs>
            <a:gs pos="100000">
              <a:schemeClr val="accent4">
                <a:hueOff val="2819265"/>
                <a:satOff val="2375"/>
                <a:lumOff val="-30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Mt. 28:19-20</a:t>
          </a:r>
        </a:p>
      </dsp:txBody>
      <dsp:txXfrm>
        <a:off x="245428" y="731804"/>
        <a:ext cx="1908300" cy="307265"/>
      </dsp:txXfrm>
    </dsp:sp>
    <dsp:sp modelId="{DA7B339B-1CDB-430D-BDE7-A74572BAB961}">
      <dsp:nvSpPr>
        <dsp:cNvPr id="0" name=""/>
        <dsp:cNvSpPr/>
      </dsp:nvSpPr>
      <dsp:spPr>
        <a:xfrm rot="5400000">
          <a:off x="5495834" y="-2218715"/>
          <a:ext cx="272407" cy="6923374"/>
        </a:xfrm>
        <a:prstGeom prst="round2SameRect">
          <a:avLst/>
        </a:prstGeom>
        <a:solidFill>
          <a:schemeClr val="accent4">
            <a:tint val="40000"/>
            <a:hueOff val="4299386"/>
            <a:satOff val="-1757"/>
            <a:lumOff val="-483"/>
          </a:schemeClr>
        </a:solidFill>
        <a:ln w="6350" cap="flat" cmpd="sng" algn="ctr">
          <a:solidFill>
            <a:schemeClr val="accent4">
              <a:tint val="40000"/>
              <a:alpha val="90000"/>
              <a:hueOff val="4299386"/>
              <a:satOff val="-1757"/>
              <a:lumOff val="-483"/>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Always being truthful</a:t>
          </a:r>
        </a:p>
      </dsp:txBody>
      <dsp:txXfrm rot="-5400000">
        <a:off x="2170351" y="1120066"/>
        <a:ext cx="6910076" cy="245811"/>
      </dsp:txXfrm>
    </dsp:sp>
    <dsp:sp modelId="{FC45AC1B-95AB-4722-9A91-094C21891E13}">
      <dsp:nvSpPr>
        <dsp:cNvPr id="0" name=""/>
        <dsp:cNvSpPr/>
      </dsp:nvSpPr>
      <dsp:spPr>
        <a:xfrm>
          <a:off x="228806" y="1072717"/>
          <a:ext cx="1941544" cy="340509"/>
        </a:xfrm>
        <a:prstGeom prst="roundRect">
          <a:avLst/>
        </a:prstGeom>
        <a:gradFill rotWithShape="0">
          <a:gsLst>
            <a:gs pos="0">
              <a:schemeClr val="accent4">
                <a:hueOff val="4228897"/>
                <a:satOff val="3562"/>
                <a:lumOff val="-4538"/>
                <a:alphaOff val="0"/>
                <a:satMod val="103000"/>
                <a:lumMod val="102000"/>
                <a:tint val="94000"/>
              </a:schemeClr>
            </a:gs>
            <a:gs pos="50000">
              <a:schemeClr val="accent4">
                <a:hueOff val="4228897"/>
                <a:satOff val="3562"/>
                <a:lumOff val="-4538"/>
                <a:alphaOff val="0"/>
                <a:satMod val="110000"/>
                <a:lumMod val="100000"/>
                <a:shade val="100000"/>
              </a:schemeClr>
            </a:gs>
            <a:gs pos="100000">
              <a:schemeClr val="accent4">
                <a:hueOff val="4228897"/>
                <a:satOff val="3562"/>
                <a:lumOff val="-45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Rev. 14:5</a:t>
          </a:r>
        </a:p>
      </dsp:txBody>
      <dsp:txXfrm>
        <a:off x="245428" y="1089339"/>
        <a:ext cx="1908300" cy="307265"/>
      </dsp:txXfrm>
    </dsp:sp>
    <dsp:sp modelId="{744C85DF-C54E-4F44-A67A-DCF6770D9BC2}">
      <dsp:nvSpPr>
        <dsp:cNvPr id="0" name=""/>
        <dsp:cNvSpPr/>
      </dsp:nvSpPr>
      <dsp:spPr>
        <a:xfrm rot="5400000">
          <a:off x="5495834" y="-1861180"/>
          <a:ext cx="272407" cy="6923374"/>
        </a:xfrm>
        <a:prstGeom prst="round2SameRect">
          <a:avLst/>
        </a:prstGeom>
        <a:solidFill>
          <a:schemeClr val="accent4">
            <a:tint val="40000"/>
            <a:hueOff val="5732515"/>
            <a:satOff val="-2342"/>
            <a:lumOff val="-645"/>
          </a:schemeClr>
        </a:solidFill>
        <a:ln w="6350" cap="flat" cmpd="sng" algn="ctr">
          <a:solidFill>
            <a:schemeClr val="accent4">
              <a:tint val="40000"/>
              <a:alpha val="90000"/>
              <a:hueOff val="5732515"/>
              <a:satOff val="-2342"/>
              <a:lumOff val="-645"/>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Avoiding falling into doubt or disbelief</a:t>
          </a:r>
          <a:endParaRPr lang="es-ES" sz="2000" b="1" kern="1200" dirty="0"/>
        </a:p>
      </dsp:txBody>
      <dsp:txXfrm rot="-5400000">
        <a:off x="2170351" y="1477601"/>
        <a:ext cx="6910076" cy="245811"/>
      </dsp:txXfrm>
    </dsp:sp>
    <dsp:sp modelId="{DB75F41C-3054-4A16-B053-10244D06386E}">
      <dsp:nvSpPr>
        <dsp:cNvPr id="0" name=""/>
        <dsp:cNvSpPr/>
      </dsp:nvSpPr>
      <dsp:spPr>
        <a:xfrm>
          <a:off x="228806" y="1430252"/>
          <a:ext cx="1941544" cy="340509"/>
        </a:xfrm>
        <a:prstGeom prst="roundRect">
          <a:avLst/>
        </a:prstGeom>
        <a:gradFill rotWithShape="0">
          <a:gsLst>
            <a:gs pos="0">
              <a:schemeClr val="accent4">
                <a:hueOff val="5638530"/>
                <a:satOff val="4750"/>
                <a:lumOff val="-6050"/>
                <a:alphaOff val="0"/>
                <a:satMod val="103000"/>
                <a:lumMod val="102000"/>
                <a:tint val="94000"/>
              </a:schemeClr>
            </a:gs>
            <a:gs pos="50000">
              <a:schemeClr val="accent4">
                <a:hueOff val="5638530"/>
                <a:satOff val="4750"/>
                <a:lumOff val="-6050"/>
                <a:alphaOff val="0"/>
                <a:satMod val="110000"/>
                <a:lumMod val="100000"/>
                <a:shade val="100000"/>
              </a:schemeClr>
            </a:gs>
            <a:gs pos="100000">
              <a:schemeClr val="accent4">
                <a:hueOff val="5638530"/>
                <a:satOff val="4750"/>
                <a:lumOff val="-60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Heb. 3:12</a:t>
          </a:r>
        </a:p>
      </dsp:txBody>
      <dsp:txXfrm>
        <a:off x="245428" y="1446874"/>
        <a:ext cx="1908300" cy="307265"/>
      </dsp:txXfrm>
    </dsp:sp>
    <dsp:sp modelId="{78449812-99BA-4CC8-ACFD-73E4E4C774EE}">
      <dsp:nvSpPr>
        <dsp:cNvPr id="0" name=""/>
        <dsp:cNvSpPr/>
      </dsp:nvSpPr>
      <dsp:spPr>
        <a:xfrm rot="5400000">
          <a:off x="5495834" y="-1503645"/>
          <a:ext cx="272407" cy="6923374"/>
        </a:xfrm>
        <a:prstGeom prst="round2SameRect">
          <a:avLst/>
        </a:prstGeom>
        <a:solidFill>
          <a:schemeClr val="accent4">
            <a:tint val="40000"/>
            <a:hueOff val="7165644"/>
            <a:satOff val="-2928"/>
            <a:lumOff val="-806"/>
          </a:schemeClr>
        </a:solidFill>
        <a:ln w="6350" cap="flat" cmpd="sng" algn="ctr">
          <a:solidFill>
            <a:schemeClr val="accent4">
              <a:tint val="40000"/>
              <a:alpha val="90000"/>
              <a:hueOff val="7165644"/>
              <a:satOff val="-2928"/>
              <a:lumOff val="-806"/>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Encouraging each other</a:t>
          </a:r>
        </a:p>
      </dsp:txBody>
      <dsp:txXfrm rot="-5400000">
        <a:off x="2170351" y="1835136"/>
        <a:ext cx="6910076" cy="245811"/>
      </dsp:txXfrm>
    </dsp:sp>
    <dsp:sp modelId="{F8676FE6-9E8C-4EB3-946F-6BFC9EE2F434}">
      <dsp:nvSpPr>
        <dsp:cNvPr id="0" name=""/>
        <dsp:cNvSpPr/>
      </dsp:nvSpPr>
      <dsp:spPr>
        <a:xfrm>
          <a:off x="228806" y="1787787"/>
          <a:ext cx="1941544" cy="340509"/>
        </a:xfrm>
        <a:prstGeom prst="roundRect">
          <a:avLst/>
        </a:prstGeom>
        <a:gradFill rotWithShape="0">
          <a:gsLst>
            <a:gs pos="0">
              <a:schemeClr val="accent4">
                <a:hueOff val="7048162"/>
                <a:satOff val="5937"/>
                <a:lumOff val="-7563"/>
                <a:alphaOff val="0"/>
                <a:satMod val="103000"/>
                <a:lumMod val="102000"/>
                <a:tint val="94000"/>
              </a:schemeClr>
            </a:gs>
            <a:gs pos="50000">
              <a:schemeClr val="accent4">
                <a:hueOff val="7048162"/>
                <a:satOff val="5937"/>
                <a:lumOff val="-7563"/>
                <a:alphaOff val="0"/>
                <a:satMod val="110000"/>
                <a:lumMod val="100000"/>
                <a:shade val="100000"/>
              </a:schemeClr>
            </a:gs>
            <a:gs pos="100000">
              <a:schemeClr val="accent4">
                <a:hueOff val="7048162"/>
                <a:satOff val="5937"/>
                <a:lumOff val="-75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Heb. 3:13</a:t>
          </a:r>
        </a:p>
      </dsp:txBody>
      <dsp:txXfrm>
        <a:off x="245428" y="1804409"/>
        <a:ext cx="1908300" cy="307265"/>
      </dsp:txXfrm>
    </dsp:sp>
    <dsp:sp modelId="{16ADEAF2-6D68-47A9-A76B-72BE5CD772AD}">
      <dsp:nvSpPr>
        <dsp:cNvPr id="0" name=""/>
        <dsp:cNvSpPr/>
      </dsp:nvSpPr>
      <dsp:spPr>
        <a:xfrm rot="5400000">
          <a:off x="5495834" y="-1146110"/>
          <a:ext cx="272407" cy="6923374"/>
        </a:xfrm>
        <a:prstGeom prst="round2SameRect">
          <a:avLst/>
        </a:prstGeom>
        <a:solidFill>
          <a:schemeClr val="accent4">
            <a:tint val="40000"/>
            <a:hueOff val="8598772"/>
            <a:satOff val="-3513"/>
            <a:lumOff val="-967"/>
          </a:schemeClr>
        </a:solidFill>
        <a:ln w="6350" cap="flat" cmpd="sng" algn="ctr">
          <a:solidFill>
            <a:schemeClr val="accent4">
              <a:tint val="40000"/>
              <a:alpha val="90000"/>
              <a:hueOff val="8598772"/>
              <a:satOff val="-3513"/>
              <a:lumOff val="-967"/>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Acting with humility</a:t>
          </a:r>
        </a:p>
      </dsp:txBody>
      <dsp:txXfrm rot="-5400000">
        <a:off x="2170351" y="2192671"/>
        <a:ext cx="6910076" cy="245811"/>
      </dsp:txXfrm>
    </dsp:sp>
    <dsp:sp modelId="{12F32843-2735-405E-8766-123E4DC03AA0}">
      <dsp:nvSpPr>
        <dsp:cNvPr id="0" name=""/>
        <dsp:cNvSpPr/>
      </dsp:nvSpPr>
      <dsp:spPr>
        <a:xfrm>
          <a:off x="228806" y="2145321"/>
          <a:ext cx="1941544" cy="340509"/>
        </a:xfrm>
        <a:prstGeom prst="roundRect">
          <a:avLst/>
        </a:prstGeom>
        <a:gradFill rotWithShape="0">
          <a:gsLst>
            <a:gs pos="0">
              <a:schemeClr val="accent4">
                <a:hueOff val="8457794"/>
                <a:satOff val="7125"/>
                <a:lumOff val="-9075"/>
                <a:alphaOff val="0"/>
                <a:satMod val="103000"/>
                <a:lumMod val="102000"/>
                <a:tint val="94000"/>
              </a:schemeClr>
            </a:gs>
            <a:gs pos="50000">
              <a:schemeClr val="accent4">
                <a:hueOff val="8457794"/>
                <a:satOff val="7125"/>
                <a:lumOff val="-9075"/>
                <a:alphaOff val="0"/>
                <a:satMod val="110000"/>
                <a:lumMod val="100000"/>
                <a:shade val="100000"/>
              </a:schemeClr>
            </a:gs>
            <a:gs pos="100000">
              <a:schemeClr val="accent4">
                <a:hueOff val="8457794"/>
                <a:satOff val="7125"/>
                <a:lumOff val="-90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Phil. 2:3</a:t>
          </a:r>
        </a:p>
      </dsp:txBody>
      <dsp:txXfrm>
        <a:off x="245428" y="2161943"/>
        <a:ext cx="1908300" cy="307265"/>
      </dsp:txXfrm>
    </dsp:sp>
    <dsp:sp modelId="{97EB11C9-C1C0-488C-8100-9F0269A5A53E}">
      <dsp:nvSpPr>
        <dsp:cNvPr id="0" name=""/>
        <dsp:cNvSpPr/>
      </dsp:nvSpPr>
      <dsp:spPr>
        <a:xfrm rot="5400000">
          <a:off x="5495834" y="-788575"/>
          <a:ext cx="272407" cy="6923374"/>
        </a:xfrm>
        <a:prstGeom prst="round2SameRect">
          <a:avLst/>
        </a:prstGeom>
        <a:solidFill>
          <a:schemeClr val="accent4">
            <a:tint val="40000"/>
            <a:hueOff val="10031901"/>
            <a:satOff val="-4099"/>
            <a:lumOff val="-1128"/>
          </a:schemeClr>
        </a:solidFill>
        <a:ln w="6350" cap="flat" cmpd="sng" algn="ctr">
          <a:solidFill>
            <a:schemeClr val="accent4">
              <a:tint val="40000"/>
              <a:alpha val="90000"/>
              <a:hueOff val="10031901"/>
              <a:satOff val="-4099"/>
              <a:lumOff val="-1128"/>
              <a:alphaOff val="0"/>
            </a:schemeClr>
          </a:solidFill>
          <a:prstDash val="solid"/>
          <a:miter lim="800000"/>
        </a:ln>
        <a:effectLst>
          <a:outerShdw blurRad="50800" dist="38100" dir="2700000" algn="tl" rotWithShape="0">
            <a:prstClr val="black">
              <a:alpha val="79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Acknowledging our imperfection</a:t>
          </a:r>
        </a:p>
      </dsp:txBody>
      <dsp:txXfrm rot="-5400000">
        <a:off x="2170351" y="2550206"/>
        <a:ext cx="6910076" cy="245811"/>
      </dsp:txXfrm>
    </dsp:sp>
    <dsp:sp modelId="{D59DA14E-DB7C-4B99-99CB-D308A3167403}">
      <dsp:nvSpPr>
        <dsp:cNvPr id="0" name=""/>
        <dsp:cNvSpPr/>
      </dsp:nvSpPr>
      <dsp:spPr>
        <a:xfrm>
          <a:off x="228806" y="2502856"/>
          <a:ext cx="1941544" cy="340509"/>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1Jn. 1:8-9</a:t>
          </a:r>
        </a:p>
      </dsp:txBody>
      <dsp:txXfrm>
        <a:off x="245428" y="2519478"/>
        <a:ext cx="1908300" cy="3072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B9EBF-A32D-7C01-C34B-B4A1A703193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5D50D8-88FD-3D6B-430D-154FD1D64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8C3AD7-CD8F-EF49-8561-979B6634321F}"/>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5" name="Marcador de pie de página 4">
            <a:extLst>
              <a:ext uri="{FF2B5EF4-FFF2-40B4-BE49-F238E27FC236}">
                <a16:creationId xmlns:a16="http://schemas.microsoft.com/office/drawing/2014/main" id="{67CD0C84-C946-247A-EE55-6C14765BD3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2F01C9-5776-A6FA-B36E-5E93A17F11C5}"/>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304557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D5D043-8E45-1BE2-D72A-4FEACDE31DA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CECA2E-AF83-5A57-A066-7A53E334412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CDC78A-ED21-211D-817F-D0C918050C96}"/>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5" name="Marcador de pie de página 4">
            <a:extLst>
              <a:ext uri="{FF2B5EF4-FFF2-40B4-BE49-F238E27FC236}">
                <a16:creationId xmlns:a16="http://schemas.microsoft.com/office/drawing/2014/main" id="{05EC646C-4E4B-E085-62E6-3FCAB76FF9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142BAE-D2D5-B5BF-68BE-65D1662D38A5}"/>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351651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9C635C0-A600-362D-4ED7-D388151EC32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FEA5E6F-8996-756E-06EA-D925EB032B3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C2340D-48E7-07B6-17C0-BC91EBB3E7DE}"/>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5" name="Marcador de pie de página 4">
            <a:extLst>
              <a:ext uri="{FF2B5EF4-FFF2-40B4-BE49-F238E27FC236}">
                <a16:creationId xmlns:a16="http://schemas.microsoft.com/office/drawing/2014/main" id="{746D7A55-84F1-C05F-DBE2-745FDFB4A4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8BA3B9-27FA-FD76-F1C0-588A6B47B97E}"/>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69232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74B7E-B184-8A17-8112-78E5D686DB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5569C89-C074-A722-B85E-75B254E65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3E209B7-705C-51A2-6357-8F4DA964F8D5}"/>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5" name="Marcador de pie de página 4">
            <a:extLst>
              <a:ext uri="{FF2B5EF4-FFF2-40B4-BE49-F238E27FC236}">
                <a16:creationId xmlns:a16="http://schemas.microsoft.com/office/drawing/2014/main" id="{3367E300-571D-09FF-FEC1-4E7005CBB9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1A5635-3CF2-54B3-9EAD-335BAE308B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62327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DDEAC-0914-037A-79C2-94D216AC05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3BFCEC-BE17-CD98-34E5-1E8FC07C06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DD18D5-25CC-FBF6-8126-2273A7276B88}"/>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5" name="Marcador de pie de página 4">
            <a:extLst>
              <a:ext uri="{FF2B5EF4-FFF2-40B4-BE49-F238E27FC236}">
                <a16:creationId xmlns:a16="http://schemas.microsoft.com/office/drawing/2014/main" id="{FB25209B-8EBF-F6D4-D189-922329C261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291322-5D69-D98C-54C1-2D50A1D6F74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4250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2316-7347-9CFD-E4A6-AE0D0AFD8B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7BBDB5-07E5-C120-7E4D-FFACE59B5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CD9E69-B16C-5468-8E22-A6327122CDC1}"/>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5" name="Marcador de pie de página 4">
            <a:extLst>
              <a:ext uri="{FF2B5EF4-FFF2-40B4-BE49-F238E27FC236}">
                <a16:creationId xmlns:a16="http://schemas.microsoft.com/office/drawing/2014/main" id="{46150F65-E753-1DB6-12E4-44D9F4D62A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572FF3-9C03-7DAB-CC24-75B0E59EA711}"/>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65456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06B5B-2D94-0DF2-688D-C8953FC85E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DDBC67-7C88-76EA-995F-0155E75233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0648E5-A645-CA00-F960-276D7BABAB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2747BA-E068-AC20-8E36-C475A22647DE}"/>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6" name="Marcador de pie de página 5">
            <a:extLst>
              <a:ext uri="{FF2B5EF4-FFF2-40B4-BE49-F238E27FC236}">
                <a16:creationId xmlns:a16="http://schemas.microsoft.com/office/drawing/2014/main" id="{5D9900D2-F503-025F-76AC-4A439C635E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489D114-7C93-7F34-BF41-A3FB1FB851A6}"/>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22072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7AFB7-0617-0BFB-EFFF-ADC7C9760EF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44E962-E83A-DE67-AECB-892609A04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AA3A1E-2B77-778A-DB16-A01746FA14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8D0D4A2-68BB-86D1-6FEE-DC7F36241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E9555F-2DD5-9CA4-3904-6D715D58B0D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CE7578-4BC4-1B0F-1839-5AF8BC23E576}"/>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8" name="Marcador de pie de página 7">
            <a:extLst>
              <a:ext uri="{FF2B5EF4-FFF2-40B4-BE49-F238E27FC236}">
                <a16:creationId xmlns:a16="http://schemas.microsoft.com/office/drawing/2014/main" id="{1EA23556-34A2-87B3-E651-DB23DD16B0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D7E062-1B8E-B1B2-B604-ADB60AA7A540}"/>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424423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06BF8-DA38-E1CB-7025-88CF95C9E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D3DFE30-DBD1-EA94-0B98-888845FAF5FE}"/>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4" name="Marcador de pie de página 3">
            <a:extLst>
              <a:ext uri="{FF2B5EF4-FFF2-40B4-BE49-F238E27FC236}">
                <a16:creationId xmlns:a16="http://schemas.microsoft.com/office/drawing/2014/main" id="{422CD81A-830F-115C-9538-D23E26A026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83488D8-6B2A-6ACA-DB1A-37F4E8AB842A}"/>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40402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1380F4-EB0D-06B3-16D4-42D382C98D85}"/>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3" name="Marcador de pie de página 2">
            <a:extLst>
              <a:ext uri="{FF2B5EF4-FFF2-40B4-BE49-F238E27FC236}">
                <a16:creationId xmlns:a16="http://schemas.microsoft.com/office/drawing/2014/main" id="{D17C8C73-01EF-5D61-3418-B4035BA6B8B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A56A64-C68C-4B47-7D09-B85B5C6B25AE}"/>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79226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A6AA4-CBFD-A04C-C24F-9D2EC21E0D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FE33F45-3354-ED7C-12F2-04871D19D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D7BCE4C-332C-E937-A986-BD798715F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13C7E3-7252-BA47-A163-82CAF4CA1334}"/>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6" name="Marcador de pie de página 5">
            <a:extLst>
              <a:ext uri="{FF2B5EF4-FFF2-40B4-BE49-F238E27FC236}">
                <a16:creationId xmlns:a16="http://schemas.microsoft.com/office/drawing/2014/main" id="{E4A781CC-813A-5009-12EB-389E858211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57288-8FC1-67D5-85EA-001CE5277EFD}"/>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092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C93B33-0E6F-E0F8-AE7A-59D5A5AA890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53D30C4-CF93-2CE7-2C2B-FCD588C0E13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DD3376-3B45-2976-3399-C9EC2A982171}"/>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5" name="Marcador de pie de página 4">
            <a:extLst>
              <a:ext uri="{FF2B5EF4-FFF2-40B4-BE49-F238E27FC236}">
                <a16:creationId xmlns:a16="http://schemas.microsoft.com/office/drawing/2014/main" id="{83E06F00-2515-50CF-8756-9D4E34EF2A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DA9EFA-9379-B8D9-7001-54526AA690A8}"/>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23862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C48D0-2944-AD1D-61D0-ADE8D619CE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C2DA16D-680E-8D2F-92EE-22EF34146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D232500-C7BF-FD53-BEA0-CAF49471F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510196-46AA-CA01-DE1C-E9971FAABAC9}"/>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6" name="Marcador de pie de página 5">
            <a:extLst>
              <a:ext uri="{FF2B5EF4-FFF2-40B4-BE49-F238E27FC236}">
                <a16:creationId xmlns:a16="http://schemas.microsoft.com/office/drawing/2014/main" id="{63DDB716-C188-63FB-68F4-B391845952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8033FC-4053-4DC8-7FEE-611E2764C8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6123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AEE3C-B130-3295-B345-44BA47BACB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1CB951-AD06-D03A-CE4C-9D29B4F2C3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5663B-B86A-82DF-F8BD-E99219CE7CF4}"/>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5" name="Marcador de pie de página 4">
            <a:extLst>
              <a:ext uri="{FF2B5EF4-FFF2-40B4-BE49-F238E27FC236}">
                <a16:creationId xmlns:a16="http://schemas.microsoft.com/office/drawing/2014/main" id="{7BAE7864-C418-E6F6-C240-C2E5C807D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0F17E4-A92A-FE0C-7B6C-10E2A7B9E9D3}"/>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7617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7CAC7A-27F0-D8D8-32FD-2716181F32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27F4045-251A-5EE6-AF5C-16E528BA2A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97076F-EE26-8BCC-3F26-C181639B0B86}"/>
              </a:ext>
            </a:extLst>
          </p:cNvPr>
          <p:cNvSpPr>
            <a:spLocks noGrp="1"/>
          </p:cNvSpPr>
          <p:nvPr>
            <p:ph type="dt" sz="half" idx="10"/>
          </p:nvPr>
        </p:nvSpPr>
        <p:spPr/>
        <p:txBody>
          <a:bodyPr/>
          <a:lstStyle/>
          <a:p>
            <a:fld id="{C03BD6FB-265D-4B1A-A69C-FC83469BF37A}" type="datetimeFigureOut">
              <a:rPr lang="es-ES" smtClean="0"/>
              <a:t>11/12/2023</a:t>
            </a:fld>
            <a:endParaRPr lang="es-ES"/>
          </a:p>
        </p:txBody>
      </p:sp>
      <p:sp>
        <p:nvSpPr>
          <p:cNvPr id="5" name="Marcador de pie de página 4">
            <a:extLst>
              <a:ext uri="{FF2B5EF4-FFF2-40B4-BE49-F238E27FC236}">
                <a16:creationId xmlns:a16="http://schemas.microsoft.com/office/drawing/2014/main" id="{BA66FF21-91BB-A37A-1648-A1F7FEB692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0A03F-B3FF-708C-5BFE-0C7A060520C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9233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24642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63234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69385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99657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34055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63486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32694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B917A-8893-D29B-EE03-61D7A2BB761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95BD325-A743-2661-4EE4-498352708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58CE0C8-8FE3-7281-699D-1475DA49DE4A}"/>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5" name="Marcador de pie de página 4">
            <a:extLst>
              <a:ext uri="{FF2B5EF4-FFF2-40B4-BE49-F238E27FC236}">
                <a16:creationId xmlns:a16="http://schemas.microsoft.com/office/drawing/2014/main" id="{BF64285A-633B-E3AD-4EE7-CD12F1DB23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5DCF6C-AD85-D8A9-5604-B6F012912752}"/>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302917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7296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97219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3035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11/12/2023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80900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0DEFEC-9DE5-B99C-E233-05422BF7966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2D0FDF-C447-EF09-99AF-5056F03CD6C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AAD46A-4AF3-E936-2EFC-97E80D729CC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BCE9A26-6AA6-8FA7-A2B1-84F30DAD357E}"/>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6" name="Marcador de pie de página 5">
            <a:extLst>
              <a:ext uri="{FF2B5EF4-FFF2-40B4-BE49-F238E27FC236}">
                <a16:creationId xmlns:a16="http://schemas.microsoft.com/office/drawing/2014/main" id="{CAA1EBDB-3380-228E-293F-475E7C6274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7D3A95-D4E8-2A55-5D82-E0C39677E9C4}"/>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246313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21159B-3266-664B-4B2E-AB1E006CCCA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2E1ECBF-507B-7E09-21F3-A0264B1B7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2A3F621-16AA-9CF1-5896-0367068D393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669A405-7A77-9427-E5C0-C2FDD65F5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5BD343-154A-E216-7EBB-5D3FC1B961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4C5D553-07E1-F5CE-B292-B42C43E4CCD5}"/>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8" name="Marcador de pie de página 7">
            <a:extLst>
              <a:ext uri="{FF2B5EF4-FFF2-40B4-BE49-F238E27FC236}">
                <a16:creationId xmlns:a16="http://schemas.microsoft.com/office/drawing/2014/main" id="{556B86F1-9547-B469-0D5F-6C24B91F13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72D19D-3855-81F2-5BE5-FE084598F55E}"/>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60857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736D26-5FA2-8D31-D983-1A7776E8075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CABE383-2BEE-8DCF-79C0-B8570708BB42}"/>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4" name="Marcador de pie de página 3">
            <a:extLst>
              <a:ext uri="{FF2B5EF4-FFF2-40B4-BE49-F238E27FC236}">
                <a16:creationId xmlns:a16="http://schemas.microsoft.com/office/drawing/2014/main" id="{2D3BED34-112E-7D83-4558-544C00D0711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2876245-4EB7-188B-A087-1011A29C7D25}"/>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36309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846E320-452A-22F3-822A-1668091E6744}"/>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3" name="Marcador de pie de página 2">
            <a:extLst>
              <a:ext uri="{FF2B5EF4-FFF2-40B4-BE49-F238E27FC236}">
                <a16:creationId xmlns:a16="http://schemas.microsoft.com/office/drawing/2014/main" id="{5C9DFF3F-F4FA-7242-122C-1FB9D78AC69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61870A6-C0DC-B9FC-7DDF-767C44AD8E37}"/>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37523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9CBB6-4E75-45F7-C36C-3A9A6A9C2C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D63B2F-094A-FDE4-681D-5852FA45E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785B799-4BC7-7EAF-F582-8077E5974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840363-8D1B-9082-AC9C-7772C7F9A456}"/>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6" name="Marcador de pie de página 5">
            <a:extLst>
              <a:ext uri="{FF2B5EF4-FFF2-40B4-BE49-F238E27FC236}">
                <a16:creationId xmlns:a16="http://schemas.microsoft.com/office/drawing/2014/main" id="{2D6E886F-F287-0D23-ED6F-11E59FD1B0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2FAEC9-7B60-15EC-1739-E2C1BB672023}"/>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30058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B31DC-5C38-ACF3-AED7-A14540EC13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50F8258-454A-C1A8-3B0F-0616B62CA1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2DCD83F-3FEF-4BF8-124D-C8C11411A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C4700-6A13-5F57-E5A3-788EB18A1102}"/>
              </a:ext>
            </a:extLst>
          </p:cNvPr>
          <p:cNvSpPr>
            <a:spLocks noGrp="1"/>
          </p:cNvSpPr>
          <p:nvPr>
            <p:ph type="dt" sz="half" idx="10"/>
          </p:nvPr>
        </p:nvSpPr>
        <p:spPr/>
        <p:txBody>
          <a:bodyPr/>
          <a:lstStyle/>
          <a:p>
            <a:fld id="{6024A85B-D21C-4665-B48D-2B8A7B337E35}" type="datetimeFigureOut">
              <a:rPr lang="es-ES" smtClean="0"/>
              <a:t>11/12/2023</a:t>
            </a:fld>
            <a:endParaRPr lang="es-ES"/>
          </a:p>
        </p:txBody>
      </p:sp>
      <p:sp>
        <p:nvSpPr>
          <p:cNvPr id="6" name="Marcador de pie de página 5">
            <a:extLst>
              <a:ext uri="{FF2B5EF4-FFF2-40B4-BE49-F238E27FC236}">
                <a16:creationId xmlns:a16="http://schemas.microsoft.com/office/drawing/2014/main" id="{F24824E7-D6FF-5588-16BD-DA7DD711BCD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21171D-8A42-0C0D-63E6-48263EBF83F2}"/>
              </a:ext>
            </a:extLst>
          </p:cNvPr>
          <p:cNvSpPr>
            <a:spLocks noGrp="1"/>
          </p:cNvSpPr>
          <p:nvPr>
            <p:ph type="sldNum" sz="quarter" idx="12"/>
          </p:nvPr>
        </p:nvSpPr>
        <p:spPr/>
        <p:txBody>
          <a:bodyPr/>
          <a:lstStyle/>
          <a:p>
            <a:fld id="{CA50CB2B-81E6-4E6A-BBE5-98A70C670878}" type="slidenum">
              <a:rPr lang="es-ES" smtClean="0"/>
              <a:t>‹Nº›</a:t>
            </a:fld>
            <a:endParaRPr lang="es-ES"/>
          </a:p>
        </p:txBody>
      </p:sp>
    </p:spTree>
    <p:extLst>
      <p:ext uri="{BB962C8B-B14F-4D97-AF65-F5344CB8AC3E}">
        <p14:creationId xmlns:p14="http://schemas.microsoft.com/office/powerpoint/2010/main" val="18705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1CC278B-D553-5947-61DF-65F2979F4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3941D9-6AC0-2A96-CE07-B5CA3F36B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775B5CE-5C36-4148-A67C-799EE4A6D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4A85B-D21C-4665-B48D-2B8A7B337E35}" type="datetimeFigureOut">
              <a:rPr lang="es-ES" smtClean="0"/>
              <a:t>11/12/2023</a:t>
            </a:fld>
            <a:endParaRPr lang="es-ES"/>
          </a:p>
        </p:txBody>
      </p:sp>
      <p:sp>
        <p:nvSpPr>
          <p:cNvPr id="5" name="Marcador de pie de página 4">
            <a:extLst>
              <a:ext uri="{FF2B5EF4-FFF2-40B4-BE49-F238E27FC236}">
                <a16:creationId xmlns:a16="http://schemas.microsoft.com/office/drawing/2014/main" id="{35D18E9B-AD65-0C13-3B9C-20EFC406BB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34619B0-FFA8-F2F5-3132-17456EEB1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0CB2B-81E6-4E6A-BBE5-98A70C670878}" type="slidenum">
              <a:rPr lang="es-ES" smtClean="0"/>
              <a:t>‹Nº›</a:t>
            </a:fld>
            <a:endParaRPr lang="es-ES"/>
          </a:p>
        </p:txBody>
      </p:sp>
    </p:spTree>
    <p:extLst>
      <p:ext uri="{BB962C8B-B14F-4D97-AF65-F5344CB8AC3E}">
        <p14:creationId xmlns:p14="http://schemas.microsoft.com/office/powerpoint/2010/main" val="3731934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BC87487-7288-B810-06D3-7C6F690A8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0B9E1C6-025D-2B8F-765C-9F2B823D3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EC17C1-AB7B-868B-D704-8D346B498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BD6FB-265D-4B1A-A69C-FC83469BF37A}" type="datetimeFigureOut">
              <a:rPr lang="es-ES" smtClean="0"/>
              <a:t>11/12/2023</a:t>
            </a:fld>
            <a:endParaRPr lang="es-ES"/>
          </a:p>
        </p:txBody>
      </p:sp>
      <p:sp>
        <p:nvSpPr>
          <p:cNvPr id="5" name="Marcador de pie de página 4">
            <a:extLst>
              <a:ext uri="{FF2B5EF4-FFF2-40B4-BE49-F238E27FC236}">
                <a16:creationId xmlns:a16="http://schemas.microsoft.com/office/drawing/2014/main" id="{27FB422D-60B4-61C2-894B-A4F3BA062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C3CB2EF-8371-D3D2-5B03-E96EB6640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1CE7F-0C58-4940-9C19-2857A5749B68}" type="slidenum">
              <a:rPr lang="es-ES" smtClean="0"/>
              <a:t>‹Nº›</a:t>
            </a:fld>
            <a:endParaRPr lang="es-ES"/>
          </a:p>
        </p:txBody>
      </p:sp>
    </p:spTree>
    <p:extLst>
      <p:ext uri="{BB962C8B-B14F-4D97-AF65-F5344CB8AC3E}">
        <p14:creationId xmlns:p14="http://schemas.microsoft.com/office/powerpoint/2010/main" val="4125018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89AF3-E621-40E7-A387-C6F602C533B9}" type="datetimeFigureOut">
              <a:rPr lang="es-ES" smtClean="0"/>
              <a:t>11/12/2023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3515150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CD7D3EDA-6585-8430-AC8B-314078B76EC0}"/>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6" y="10"/>
            <a:ext cx="7642746" cy="6857990"/>
          </a:xfrm>
          <a:prstGeom prst="rect">
            <a:avLst/>
          </a:prstGeom>
          <a:ln>
            <a:noFill/>
          </a:ln>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20859" y="3024756"/>
            <a:ext cx="3811645" cy="3677796"/>
          </a:xfrm>
          <a:prstGeom prst="rect">
            <a:avLst/>
          </a:prstGeom>
          <a:solidFill>
            <a:schemeClr val="bg1">
              <a:alpha val="95000"/>
            </a:schemeClr>
          </a:solidFill>
          <a:ln w="12700">
            <a:solidFill>
              <a:srgbClr val="EFEFEF"/>
            </a:solidFill>
          </a:ln>
          <a:effectLst>
            <a:innerShdw blurRad="114300">
              <a:srgbClr val="002F8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8331" y="3219543"/>
            <a:ext cx="128319" cy="3288222"/>
          </a:xfrm>
          <a:prstGeom prst="rect">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C5D1BFB9-21A7-C681-0A4B-54E26D0E6146}"/>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7809454" y="1"/>
            <a:ext cx="4382546" cy="3345645"/>
          </a:xfrm>
          <a:prstGeom prst="rect">
            <a:avLst/>
          </a:prstGeom>
        </p:spPr>
      </p:pic>
      <p:pic>
        <p:nvPicPr>
          <p:cNvPr id="7" name="Imagen 6">
            <a:extLst>
              <a:ext uri="{FF2B5EF4-FFF2-40B4-BE49-F238E27FC236}">
                <a16:creationId xmlns:a16="http://schemas.microsoft.com/office/drawing/2014/main" id="{089A071D-83DC-FB78-78AB-642B95C08831}"/>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7809462" y="3512354"/>
            <a:ext cx="4382545" cy="3345646"/>
          </a:xfrm>
          <a:prstGeom prst="rect">
            <a:avLst/>
          </a:prstGeom>
        </p:spPr>
      </p:pic>
      <p:sp>
        <p:nvSpPr>
          <p:cNvPr id="2" name="CuadroTexto 1">
            <a:extLst>
              <a:ext uri="{FF2B5EF4-FFF2-40B4-BE49-F238E27FC236}">
                <a16:creationId xmlns:a16="http://schemas.microsoft.com/office/drawing/2014/main" id="{3232D3CB-F4CB-2F0B-6098-D7C08099D0C7}"/>
              </a:ext>
            </a:extLst>
          </p:cNvPr>
          <p:cNvSpPr txBox="1"/>
          <p:nvPr/>
        </p:nvSpPr>
        <p:spPr>
          <a:xfrm>
            <a:off x="332369" y="3429000"/>
            <a:ext cx="3645271" cy="2862322"/>
          </a:xfrm>
          <a:prstGeom prst="rect">
            <a:avLst/>
          </a:prstGeom>
          <a:noFill/>
        </p:spPr>
        <p:txBody>
          <a:bodyPr wrap="square" rtlCol="0">
            <a:spAutoFit/>
            <a:scene3d>
              <a:camera prst="orthographicFront"/>
              <a:lightRig rig="flood" dir="t"/>
            </a:scene3d>
            <a:sp3d extrusionH="57150">
              <a:bevelT w="57150" h="38100" prst="hardEdge"/>
            </a:sp3d>
          </a:bodyPr>
          <a:lstStyle/>
          <a:p>
            <a:pPr algn="ctr"/>
            <a:r>
              <a:rPr lang="en-US" sz="6000" b="1" dirty="0">
                <a:ln w="13462">
                  <a:solidFill>
                    <a:schemeClr val="bg1"/>
                  </a:solidFill>
                  <a:prstDash val="solid"/>
                </a:ln>
                <a:solidFill>
                  <a:srgbClr val="0049DA"/>
                </a:solidFill>
                <a:effectLst>
                  <a:outerShdw dist="25400" dir="2700000" algn="bl" rotWithShape="0">
                    <a:srgbClr val="FAC400"/>
                  </a:outerShdw>
                </a:effectLst>
              </a:rPr>
              <a:t>THE END OF GOD'S MISSION</a:t>
            </a:r>
            <a:endParaRPr lang="es-ES" sz="6000" b="1" dirty="0">
              <a:ln w="13462">
                <a:solidFill>
                  <a:schemeClr val="bg1"/>
                </a:solidFill>
                <a:prstDash val="solid"/>
              </a:ln>
              <a:solidFill>
                <a:srgbClr val="0049DA"/>
              </a:solidFill>
              <a:effectLst>
                <a:outerShdw dist="25400" dir="2700000" algn="bl" rotWithShape="0">
                  <a:srgbClr val="FAC400"/>
                </a:outerShdw>
              </a:effectLst>
            </a:endParaRPr>
          </a:p>
        </p:txBody>
      </p:sp>
      <p:sp>
        <p:nvSpPr>
          <p:cNvPr id="5" name="CuadroTexto 4">
            <a:extLst>
              <a:ext uri="{FF2B5EF4-FFF2-40B4-BE49-F238E27FC236}">
                <a16:creationId xmlns:a16="http://schemas.microsoft.com/office/drawing/2014/main" id="{970C4343-93CC-5B47-7F3A-03A9B1D329B1}"/>
              </a:ext>
            </a:extLst>
          </p:cNvPr>
          <p:cNvSpPr txBox="1"/>
          <p:nvPr/>
        </p:nvSpPr>
        <p:spPr>
          <a:xfrm>
            <a:off x="4864042" y="98162"/>
            <a:ext cx="2707379" cy="523220"/>
          </a:xfrm>
          <a:prstGeom prst="rect">
            <a:avLst/>
          </a:prstGeom>
          <a:noFill/>
        </p:spPr>
        <p:txBody>
          <a:bodyPr wrap="square" rtlCol="0">
            <a:spAutoFit/>
          </a:bodyPr>
          <a:lstStyle/>
          <a:p>
            <a:pPr algn="r"/>
            <a:r>
              <a:rPr lang="da-DK" sz="1400" b="1" dirty="0">
                <a:solidFill>
                  <a:srgbClr val="DCE5F8"/>
                </a:solidFill>
              </a:rPr>
              <a:t>Lesson 13 for </a:t>
            </a:r>
          </a:p>
          <a:p>
            <a:pPr algn="r"/>
            <a:r>
              <a:rPr lang="da-DK" sz="1400" b="1" dirty="0">
                <a:solidFill>
                  <a:srgbClr val="DCE5F8"/>
                </a:solidFill>
              </a:rPr>
              <a:t>December 30, 2023</a:t>
            </a:r>
            <a:endParaRPr lang="es-ES" sz="1400" b="1" dirty="0">
              <a:solidFill>
                <a:srgbClr val="DCE5F8"/>
              </a:solidFill>
            </a:endParaRPr>
          </a:p>
        </p:txBody>
      </p:sp>
    </p:spTree>
    <p:extLst>
      <p:ext uri="{BB962C8B-B14F-4D97-AF65-F5344CB8AC3E}">
        <p14:creationId xmlns:p14="http://schemas.microsoft.com/office/powerpoint/2010/main" val="372205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AFB74D-C050-C7CF-15C2-3D16F6AEE963}"/>
              </a:ext>
            </a:extLst>
          </p:cNvPr>
          <p:cNvSpPr txBox="1"/>
          <p:nvPr/>
        </p:nvSpPr>
        <p:spPr>
          <a:xfrm>
            <a:off x="1903806" y="942390"/>
            <a:ext cx="8384386" cy="4493538"/>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en-US" sz="2600" b="1" dirty="0">
                <a:latin typeface="Constantia" panose="02030602050306030303" pitchFamily="18" charset="0"/>
              </a:rPr>
              <a:t>God expects those who bear the name of Christ to represent Him in thought, word, and deed. Their thoughts are to be pure and their words and deeds noble and uplifting, drawing those around them nearer to the Savior .... In a special sense Seventh-day Adventists have been set in this world as watchmen and light bearers. To them has been entrusted the last message of mercy for a perishing world. On them is shining wonderful light from the Word of God. What manner of persons, then, ought they to be </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CAA7BF4F-4F4E-995E-BCE0-D2609985F7A8}"/>
              </a:ext>
            </a:extLst>
          </p:cNvPr>
          <p:cNvSpPr txBox="1"/>
          <p:nvPr/>
        </p:nvSpPr>
        <p:spPr>
          <a:xfrm>
            <a:off x="6458474" y="5818667"/>
            <a:ext cx="3912033" cy="338554"/>
          </a:xfrm>
          <a:prstGeom prst="rect">
            <a:avLst/>
          </a:prstGeom>
          <a:noFill/>
        </p:spPr>
        <p:txBody>
          <a:bodyPr wrap="none" rtlCol="0">
            <a:spAutoFit/>
          </a:bodyPr>
          <a:lstStyle/>
          <a:p>
            <a:pPr algn="r"/>
            <a:r>
              <a:rPr lang="es-ES" sz="1600" b="1" dirty="0"/>
              <a:t>E. G. W. (</a:t>
            </a:r>
            <a:r>
              <a:rPr lang="en-US" sz="1600" b="1" dirty="0"/>
              <a:t>In Heavenly Places”, November 21</a:t>
            </a:r>
            <a:r>
              <a:rPr lang="es-ES" sz="1600" b="1" dirty="0"/>
              <a:t>)</a:t>
            </a:r>
          </a:p>
        </p:txBody>
      </p:sp>
    </p:spTree>
    <p:extLst>
      <p:ext uri="{BB962C8B-B14F-4D97-AF65-F5344CB8AC3E}">
        <p14:creationId xmlns:p14="http://schemas.microsoft.com/office/powerpoint/2010/main" val="120116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CBEBB6-15AF-738A-2DB7-EEBF2622C215}"/>
              </a:ext>
            </a:extLst>
          </p:cNvPr>
          <p:cNvSpPr txBox="1"/>
          <p:nvPr/>
        </p:nvSpPr>
        <p:spPr>
          <a:xfrm>
            <a:off x="0" y="0"/>
            <a:ext cx="7597301" cy="769441"/>
          </a:xfrm>
          <a:prstGeom prst="rect">
            <a:avLst/>
          </a:prstGeom>
          <a:noFill/>
        </p:spPr>
        <p:txBody>
          <a:bodyPr wrap="square">
            <a:spAutoFit/>
          </a:bodyPr>
          <a:lstStyle/>
          <a:p>
            <a:pPr algn="ctr"/>
            <a:r>
              <a:rPr lang="es-ES" sz="4400" b="1" spc="300" dirty="0">
                <a:ln w="0"/>
                <a:solidFill>
                  <a:schemeClr val="accent1">
                    <a:lumMod val="20000"/>
                    <a:lumOff val="80000"/>
                  </a:schemeClr>
                </a:solidFill>
                <a:effectLst>
                  <a:glow rad="63500">
                    <a:srgbClr val="184D00"/>
                  </a:glow>
                  <a:innerShdw blurRad="63500" dist="50800" dir="13500000">
                    <a:srgbClr val="000000">
                      <a:alpha val="50000"/>
                    </a:srgbClr>
                  </a:innerShdw>
                </a:effectLst>
              </a:rPr>
              <a:t>MISSION COMPLETE?</a:t>
            </a:r>
          </a:p>
        </p:txBody>
      </p:sp>
      <p:sp>
        <p:nvSpPr>
          <p:cNvPr id="7" name="CuadroTexto 6">
            <a:extLst>
              <a:ext uri="{FF2B5EF4-FFF2-40B4-BE49-F238E27FC236}">
                <a16:creationId xmlns:a16="http://schemas.microsoft.com/office/drawing/2014/main" id="{F670DBE9-8F16-E12F-53BF-6AA32295DF21}"/>
              </a:ext>
            </a:extLst>
          </p:cNvPr>
          <p:cNvSpPr txBox="1"/>
          <p:nvPr/>
        </p:nvSpPr>
        <p:spPr>
          <a:xfrm>
            <a:off x="81826" y="736757"/>
            <a:ext cx="8156087" cy="646331"/>
          </a:xfrm>
          <a:prstGeom prst="rect">
            <a:avLst/>
          </a:prstGeom>
          <a:noFill/>
        </p:spPr>
        <p:txBody>
          <a:bodyPr wrap="square">
            <a:spAutoFit/>
          </a:bodyPr>
          <a:lstStyle/>
          <a:p>
            <a:pPr algn="ctr"/>
            <a:r>
              <a:rPr lang="es-ES" b="1" dirty="0">
                <a:solidFill>
                  <a:srgbClr val="FBB69B"/>
                </a:solidFill>
                <a:effectLst>
                  <a:glow rad="88900">
                    <a:srgbClr val="184D00"/>
                  </a:glow>
                  <a:outerShdw blurRad="38100" dist="38100" dir="2700000" algn="tl">
                    <a:srgbClr val="000000">
                      <a:alpha val="43137"/>
                    </a:srgbClr>
                  </a:outerShdw>
                </a:effectLst>
                <a:latin typeface="Comic Sans MS" panose="030F0702030302020204" pitchFamily="66" charset="0"/>
              </a:rPr>
              <a:t>“</a:t>
            </a:r>
            <a:r>
              <a:rPr lang="en-US" b="1" dirty="0">
                <a:solidFill>
                  <a:srgbClr val="FBB69B"/>
                </a:solidFill>
                <a:effectLst>
                  <a:glow rad="88900">
                    <a:srgbClr val="184D00"/>
                  </a:glow>
                  <a:outerShdw blurRad="38100" dist="38100" dir="2700000" algn="tl">
                    <a:srgbClr val="000000">
                      <a:alpha val="43137"/>
                    </a:srgbClr>
                  </a:outerShdw>
                </a:effectLst>
                <a:latin typeface="Comic Sans MS" panose="030F0702030302020204" pitchFamily="66" charset="0"/>
              </a:rPr>
              <a:t>Nevertheless we, according to His promise, look for new heavens and a new earth in which righteousness dwells</a:t>
            </a:r>
            <a:r>
              <a:rPr lang="es-ES" b="1" dirty="0">
                <a:solidFill>
                  <a:srgbClr val="FBB69B"/>
                </a:solidFill>
                <a:effectLst>
                  <a:glow rad="88900">
                    <a:srgbClr val="184D00"/>
                  </a:glow>
                  <a:outerShdw blurRad="38100" dist="38100" dir="2700000" algn="tl">
                    <a:srgbClr val="000000">
                      <a:alpha val="43137"/>
                    </a:srgbClr>
                  </a:outerShdw>
                </a:effectLst>
                <a:latin typeface="Comic Sans MS" panose="030F0702030302020204" pitchFamily="66" charset="0"/>
              </a:rPr>
              <a:t>” </a:t>
            </a:r>
            <a:r>
              <a:rPr lang="es-ES" sz="1400" b="1" dirty="0">
                <a:solidFill>
                  <a:srgbClr val="FBB69B"/>
                </a:solidFill>
                <a:effectLst>
                  <a:glow rad="88900">
                    <a:srgbClr val="184D00"/>
                  </a:glow>
                  <a:outerShdw blurRad="38100" dist="38100" dir="2700000" algn="tl">
                    <a:srgbClr val="000000">
                      <a:alpha val="43137"/>
                    </a:srgbClr>
                  </a:outerShdw>
                </a:effectLst>
                <a:latin typeface="Comic Sans MS" panose="030F0702030302020204" pitchFamily="66" charset="0"/>
              </a:rPr>
              <a:t>(2 Peter 3:13)</a:t>
            </a:r>
          </a:p>
        </p:txBody>
      </p:sp>
      <p:sp>
        <p:nvSpPr>
          <p:cNvPr id="8" name="CuadroTexto 7">
            <a:extLst>
              <a:ext uri="{FF2B5EF4-FFF2-40B4-BE49-F238E27FC236}">
                <a16:creationId xmlns:a16="http://schemas.microsoft.com/office/drawing/2014/main" id="{27EF1D82-CBAF-6EA0-BB73-41AF454C458C}"/>
              </a:ext>
            </a:extLst>
          </p:cNvPr>
          <p:cNvSpPr txBox="1"/>
          <p:nvPr/>
        </p:nvSpPr>
        <p:spPr>
          <a:xfrm>
            <a:off x="179102" y="1383088"/>
            <a:ext cx="6953217" cy="1015663"/>
          </a:xfrm>
          <a:prstGeom prst="rect">
            <a:avLst/>
          </a:prstGeom>
          <a:noFill/>
        </p:spPr>
        <p:txBody>
          <a:bodyPr wrap="square" rtlCol="0">
            <a:spAutoFit/>
          </a:bodyPr>
          <a:lstStyle/>
          <a:p>
            <a:pPr>
              <a:spcBef>
                <a:spcPts val="600"/>
              </a:spcBef>
            </a:pPr>
            <a:r>
              <a:rPr lang="en-US" sz="2000" b="1" dirty="0">
                <a:solidFill>
                  <a:schemeClr val="bg1"/>
                </a:solidFill>
                <a:effectLst>
                  <a:glow rad="127000">
                    <a:srgbClr val="154B00"/>
                  </a:glow>
                  <a:outerShdw blurRad="38100" dist="38100" dir="2700000" algn="tl">
                    <a:srgbClr val="000000">
                      <a:alpha val="43137"/>
                    </a:srgbClr>
                  </a:outerShdw>
                </a:effectLst>
              </a:rPr>
              <a:t>God is going to make “all things new” (Rv. 21:5). In this new world “there will be no more death, nor will there be any more crying, nor crying, nor pain</a:t>
            </a:r>
            <a:r>
              <a:rPr lang="es-ES" sz="2000" b="1" dirty="0">
                <a:solidFill>
                  <a:schemeClr val="bg1"/>
                </a:solidFill>
                <a:effectLst>
                  <a:glow rad="127000">
                    <a:srgbClr val="154B00"/>
                  </a:glow>
                  <a:outerShdw blurRad="38100" dist="38100" dir="2700000" algn="tl">
                    <a:srgbClr val="000000">
                      <a:alpha val="43137"/>
                    </a:srgbClr>
                  </a:outerShdw>
                </a:effectLst>
              </a:rPr>
              <a:t>” (Rv. 21:4).</a:t>
            </a:r>
          </a:p>
        </p:txBody>
      </p:sp>
      <p:sp>
        <p:nvSpPr>
          <p:cNvPr id="4" name="CuadroTexto 3">
            <a:extLst>
              <a:ext uri="{FF2B5EF4-FFF2-40B4-BE49-F238E27FC236}">
                <a16:creationId xmlns:a16="http://schemas.microsoft.com/office/drawing/2014/main" id="{96FC012A-27C2-A12F-BF62-603C5771FFB5}"/>
              </a:ext>
            </a:extLst>
          </p:cNvPr>
          <p:cNvSpPr txBox="1"/>
          <p:nvPr/>
        </p:nvSpPr>
        <p:spPr>
          <a:xfrm>
            <a:off x="179103" y="5399572"/>
            <a:ext cx="5916897" cy="1323439"/>
          </a:xfrm>
          <a:prstGeom prst="rect">
            <a:avLst/>
          </a:prstGeom>
          <a:noFill/>
        </p:spPr>
        <p:txBody>
          <a:bodyPr wrap="square">
            <a:spAutoFit/>
          </a:bodyPr>
          <a:lstStyle/>
          <a:p>
            <a:pPr>
              <a:spcBef>
                <a:spcPts val="600"/>
              </a:spcBef>
            </a:pPr>
            <a:r>
              <a:rPr lang="en-US" sz="2000" b="1" dirty="0">
                <a:solidFill>
                  <a:schemeClr val="bg1"/>
                </a:solidFill>
                <a:effectLst>
                  <a:glow rad="127000">
                    <a:srgbClr val="154B00"/>
                  </a:glow>
                  <a:outerShdw blurRad="38100" dist="38100" dir="2700000" algn="tl">
                    <a:srgbClr val="000000">
                      <a:alpha val="43137"/>
                    </a:srgbClr>
                  </a:outerShdw>
                </a:effectLst>
              </a:rPr>
              <a:t>All of us who have made the decision to love God and accept his sacrifice will be part of the divine mission throughout eternity, learning more about God's love every day</a:t>
            </a:r>
            <a:r>
              <a:rPr lang="es-ES" sz="2000" b="1" dirty="0">
                <a:solidFill>
                  <a:schemeClr val="bg1"/>
                </a:solidFill>
                <a:effectLst>
                  <a:glow rad="127000">
                    <a:srgbClr val="154B00"/>
                  </a:glow>
                  <a:outerShdw blurRad="38100" dist="38100" dir="2700000" algn="tl">
                    <a:srgbClr val="000000">
                      <a:alpha val="43137"/>
                    </a:srgbClr>
                  </a:outerShdw>
                </a:effectLst>
              </a:rPr>
              <a:t>.</a:t>
            </a:r>
          </a:p>
        </p:txBody>
      </p:sp>
      <p:sp>
        <p:nvSpPr>
          <p:cNvPr id="6" name="CuadroTexto 5">
            <a:extLst>
              <a:ext uri="{FF2B5EF4-FFF2-40B4-BE49-F238E27FC236}">
                <a16:creationId xmlns:a16="http://schemas.microsoft.com/office/drawing/2014/main" id="{3BDDC2A2-CC58-D89A-F278-A1150BC558A9}"/>
              </a:ext>
            </a:extLst>
          </p:cNvPr>
          <p:cNvSpPr txBox="1"/>
          <p:nvPr/>
        </p:nvSpPr>
        <p:spPr>
          <a:xfrm>
            <a:off x="179103" y="4399298"/>
            <a:ext cx="5916897"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154B00"/>
                  </a:glow>
                  <a:outerShdw blurRad="38100" dist="38100" dir="2700000" algn="tl">
                    <a:srgbClr val="000000">
                      <a:alpha val="43137"/>
                    </a:srgbClr>
                  </a:outerShdw>
                </a:effectLst>
              </a:rPr>
              <a:t>But, wait... Has God's mission really been over, that mission in which God sought to dwell eternally in happy harmony with us</a:t>
            </a:r>
            <a:r>
              <a:rPr lang="es-ES" sz="2000" b="1" dirty="0">
                <a:solidFill>
                  <a:schemeClr val="bg1"/>
                </a:solidFill>
                <a:effectLst>
                  <a:glow rad="127000">
                    <a:srgbClr val="154B00"/>
                  </a:glow>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FE012A3D-84CF-AFE2-2D3A-3BE4DFB4F21A}"/>
              </a:ext>
            </a:extLst>
          </p:cNvPr>
          <p:cNvSpPr txBox="1"/>
          <p:nvPr/>
        </p:nvSpPr>
        <p:spPr>
          <a:xfrm>
            <a:off x="179103" y="3398908"/>
            <a:ext cx="5916897"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154B00"/>
                  </a:glow>
                  <a:outerShdw blurRad="38100" dist="38100" dir="2700000" algn="tl">
                    <a:srgbClr val="000000">
                      <a:alpha val="43137"/>
                    </a:srgbClr>
                  </a:outerShdw>
                </a:effectLst>
              </a:rPr>
              <a:t>How important it is, then, that we now look for the best way to reach all these people of all ethnic and cultural groups</a:t>
            </a:r>
            <a:r>
              <a:rPr lang="es-ES" sz="2000" b="1" dirty="0">
                <a:solidFill>
                  <a:schemeClr val="bg1"/>
                </a:solidFill>
                <a:effectLst>
                  <a:glow rad="127000">
                    <a:srgbClr val="154B00"/>
                  </a:glow>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0DDF35A5-8474-D17E-62A5-E2FD414FB211}"/>
              </a:ext>
            </a:extLst>
          </p:cNvPr>
          <p:cNvSpPr txBox="1"/>
          <p:nvPr/>
        </p:nvSpPr>
        <p:spPr>
          <a:xfrm>
            <a:off x="179103" y="2391154"/>
            <a:ext cx="5916897"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154B00"/>
                  </a:glow>
                  <a:outerShdw blurRad="38100" dist="38100" dir="2700000" algn="tl">
                    <a:srgbClr val="000000">
                      <a:alpha val="43137"/>
                    </a:srgbClr>
                  </a:outerShdw>
                </a:effectLst>
              </a:rPr>
              <a:t>The mission will have been completed at last, with a land full of people of all ethnicities and cultures eager to worship God. People full of love and happiness</a:t>
            </a:r>
            <a:r>
              <a:rPr lang="es-ES" sz="2000" b="1" dirty="0">
                <a:solidFill>
                  <a:schemeClr val="bg1"/>
                </a:solidFill>
                <a:effectLst>
                  <a:glow rad="127000">
                    <a:srgbClr val="154B00"/>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87845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AFB74D-C050-C7CF-15C2-3D16F6AEE963}"/>
              </a:ext>
            </a:extLst>
          </p:cNvPr>
          <p:cNvSpPr txBox="1"/>
          <p:nvPr/>
        </p:nvSpPr>
        <p:spPr>
          <a:xfrm>
            <a:off x="1956117" y="1769241"/>
            <a:ext cx="10018632" cy="3108543"/>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en-US" sz="2800" b="1" dirty="0">
                <a:latin typeface="Constantia" panose="02030602050306030303" pitchFamily="18" charset="0"/>
              </a:rPr>
              <a:t>The influence of the gospel is to unite in one great brotherhood. We have only one Model that we are to imitate in character building, and then we all shall have Christ's mold; we shall be in perfect harmony; nationalities will blend in Jesus Christ, having the same mind, and the same judgment, speaking the same things, and with one mouth glorifying God</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CAA7BF4F-4F4E-995E-BCE0-D2609985F7A8}"/>
              </a:ext>
            </a:extLst>
          </p:cNvPr>
          <p:cNvSpPr txBox="1"/>
          <p:nvPr/>
        </p:nvSpPr>
        <p:spPr>
          <a:xfrm>
            <a:off x="8812996" y="6227229"/>
            <a:ext cx="2892908" cy="338554"/>
          </a:xfrm>
          <a:prstGeom prst="rect">
            <a:avLst/>
          </a:prstGeom>
          <a:noFill/>
        </p:spPr>
        <p:txBody>
          <a:bodyPr wrap="none" rtlCol="0">
            <a:spAutoFit/>
          </a:bodyPr>
          <a:lstStyle/>
          <a:p>
            <a:pPr algn="r"/>
            <a:r>
              <a:rPr lang="en-US" sz="1600" b="1" dirty="0"/>
              <a:t>EGW (Our High Calling, June 14</a:t>
            </a:r>
            <a:r>
              <a:rPr lang="es-ES" sz="1600" b="1" dirty="0"/>
              <a:t>)</a:t>
            </a:r>
          </a:p>
        </p:txBody>
      </p:sp>
    </p:spTree>
    <p:extLst>
      <p:ext uri="{BB962C8B-B14F-4D97-AF65-F5344CB8AC3E}">
        <p14:creationId xmlns:p14="http://schemas.microsoft.com/office/powerpoint/2010/main" val="37096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lvl="0" algn="ctr" defTabSz="609585">
              <a:defRPr/>
            </a:pPr>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endParaRPr kumimoji="0" lang="es-ES" sz="5867"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defTabSz="609585">
              <a:defRPr/>
            </a:pPr>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endParaRPr kumimoji="0" lang="es-ES" sz="5867"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4048059" y="1158722"/>
            <a:ext cx="6796201" cy="1384995"/>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cs typeface="Calibri" panose="020F0502020204030204" pitchFamily="34" charset="0"/>
              </a:rPr>
              <a:t>Pray for opportunities to communicate the promise of a New Earth to the people on your daily prayer list</a:t>
            </a:r>
            <a:endPar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463396" y="4370025"/>
            <a:ext cx="9243345" cy="1815882"/>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rPr>
              <a:t>Develop a strategy to address weaknesses. Share your ideas with your church leaders, and work with them to implement a plan to become a more intentional disciple-making church</a:t>
            </a:r>
            <a:endPar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2201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bg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120477" y="615278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861854" y="553940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7767" y="6124718"/>
            <a:ext cx="1054466" cy="469689"/>
            <a:chOff x="9841624" y="4115729"/>
            <a:chExt cx="602169" cy="268223"/>
          </a:xfrm>
          <a:solidFill>
            <a:schemeClr val="bg1"/>
          </a:solidFill>
        </p:grpSpPr>
        <p:sp>
          <p:nvSpPr>
            <p:cNvPr id="21" name="Freeform: Shape 2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Imagen 6">
            <a:extLst>
              <a:ext uri="{FF2B5EF4-FFF2-40B4-BE49-F238E27FC236}">
                <a16:creationId xmlns:a16="http://schemas.microsoft.com/office/drawing/2014/main" id="{D24BF049-AA12-139E-F47A-576051442FA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p:blipFill>
        <p:spPr>
          <a:xfrm>
            <a:off x="39243" y="143925"/>
            <a:ext cx="5375482" cy="5131887"/>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descr="Texto&#10;&#10;Descripción generada automáticamente">
            <a:extLst>
              <a:ext uri="{FF2B5EF4-FFF2-40B4-BE49-F238E27FC236}">
                <a16:creationId xmlns:a16="http://schemas.microsoft.com/office/drawing/2014/main" id="{EE306261-6CC6-FF14-7510-70688424638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145880" y="1391056"/>
            <a:ext cx="3791172" cy="5323019"/>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CuadroTexto 3">
            <a:extLst>
              <a:ext uri="{FF2B5EF4-FFF2-40B4-BE49-F238E27FC236}">
                <a16:creationId xmlns:a16="http://schemas.microsoft.com/office/drawing/2014/main" id="{39C977B5-D27F-EDB1-148C-C20F8C2042E8}"/>
              </a:ext>
            </a:extLst>
          </p:cNvPr>
          <p:cNvSpPr txBox="1">
            <a:spLocks/>
          </p:cNvSpPr>
          <p:nvPr/>
        </p:nvSpPr>
        <p:spPr>
          <a:xfrm>
            <a:off x="6786303" y="19642"/>
            <a:ext cx="5375482" cy="6494085"/>
          </a:xfrm>
          <a:prstGeom prst="rect">
            <a:avLst/>
          </a:prstGeom>
          <a:noFill/>
        </p:spPr>
        <p:txBody>
          <a:bodyPr wrap="square">
            <a:spAutoFit/>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sz="3200" dirty="0">
                <a:solidFill>
                  <a:prstClr val="white"/>
                </a:solidFill>
                <a:effectLst>
                  <a:outerShdw blurRad="38100" dist="38100" dir="2700000" algn="tl">
                    <a:srgbClr val="000000">
                      <a:alpha val="43137"/>
                    </a:srgbClr>
                  </a:outerShdw>
                </a:effectLst>
              </a:rPr>
              <a:t>Since everything will be destroyed in this way, what kind of people ought you to be? You ought to live holy and godly lives as you look forward to the day of God and speed its coming. f That day will bring about the destruction of the heavens by fire, and the elements will melt in the heat</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lang="es-ES" sz="2000" dirty="0">
                <a:solidFill>
                  <a:prstClr val="white"/>
                </a:solidFill>
                <a:effectLst>
                  <a:outerShdw blurRad="38100" dist="38100" dir="2700000" algn="tl">
                    <a:srgbClr val="000000">
                      <a:alpha val="43137"/>
                    </a:srgbClr>
                  </a:outerShdw>
                </a:effectLst>
              </a:rPr>
              <a:t>(2 Peter 3:11,12)</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8060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A20D71-0B3A-2D67-70D1-CEF0C52F0315}"/>
              </a:ext>
            </a:extLst>
          </p:cNvPr>
          <p:cNvSpPr txBox="1"/>
          <p:nvPr/>
        </p:nvSpPr>
        <p:spPr>
          <a:xfrm>
            <a:off x="6324898" y="3899648"/>
            <a:ext cx="5867101" cy="2831544"/>
          </a:xfrm>
          <a:prstGeom prst="rect">
            <a:avLst/>
          </a:prstGeom>
          <a:noFill/>
        </p:spPr>
        <p:txBody>
          <a:bodyPr wrap="square" rtlCol="0">
            <a:spAutoFit/>
            <a:scene3d>
              <a:camera prst="orthographicFront"/>
              <a:lightRig rig="threePt" dir="t"/>
            </a:scene3d>
            <a:sp3d extrusionH="57150">
              <a:bevelT w="38100" h="38100"/>
            </a:sp3d>
          </a:bodyPr>
          <a:lstStyle/>
          <a:p>
            <a:pPr>
              <a:tabLst>
                <a:tab pos="627063" algn="l"/>
              </a:tabLst>
            </a:pPr>
            <a:r>
              <a:rPr lang="en-US" sz="2400" b="1" dirty="0">
                <a:solidFill>
                  <a:srgbClr val="AF4774"/>
                </a:solidFill>
              </a:rPr>
              <a:t>God's mission for the last days</a:t>
            </a:r>
            <a:r>
              <a:rPr lang="es-ES" sz="2400" b="1" dirty="0">
                <a:solidFill>
                  <a:srgbClr val="AF4774"/>
                </a:solidFill>
              </a:rPr>
              <a:t>:</a:t>
            </a:r>
          </a:p>
          <a:p>
            <a:pPr>
              <a:tabLst>
                <a:tab pos="627063" algn="l"/>
              </a:tabLst>
            </a:pPr>
            <a:r>
              <a:rPr lang="es-ES" sz="2400" b="1" dirty="0"/>
              <a:t>	The message of Revelation.</a:t>
            </a:r>
          </a:p>
          <a:p>
            <a:pPr>
              <a:tabLst>
                <a:tab pos="627063" algn="l"/>
              </a:tabLst>
            </a:pPr>
            <a:r>
              <a:rPr lang="es-ES" sz="2400" b="1" dirty="0"/>
              <a:t>	</a:t>
            </a:r>
            <a:r>
              <a:rPr lang="en-US" sz="2400" b="1" dirty="0"/>
              <a:t>The message of the three angels</a:t>
            </a:r>
            <a:r>
              <a:rPr lang="es-ES" sz="2400" b="1" dirty="0"/>
              <a:t>.</a:t>
            </a:r>
          </a:p>
          <a:p>
            <a:pPr>
              <a:tabLst>
                <a:tab pos="627063" algn="l"/>
              </a:tabLst>
            </a:pPr>
            <a:r>
              <a:rPr lang="es-ES" sz="2400" b="1" dirty="0"/>
              <a:t>	</a:t>
            </a:r>
            <a:r>
              <a:rPr lang="en-US" sz="2400" b="1" dirty="0"/>
              <a:t>The accepted or rejected message</a:t>
            </a:r>
            <a:r>
              <a:rPr lang="es-ES" sz="2400" b="1" dirty="0"/>
              <a:t>.</a:t>
            </a:r>
          </a:p>
          <a:p>
            <a:pPr>
              <a:spcBef>
                <a:spcPts val="1200"/>
              </a:spcBef>
              <a:tabLst>
                <a:tab pos="627063" algn="l"/>
              </a:tabLst>
            </a:pPr>
            <a:r>
              <a:rPr lang="en-US" sz="2400" b="1" dirty="0">
                <a:solidFill>
                  <a:srgbClr val="5B47AF"/>
                </a:solidFill>
              </a:rPr>
              <a:t>The culmination of God's mission</a:t>
            </a:r>
            <a:r>
              <a:rPr lang="es-ES" sz="2400" b="1" dirty="0">
                <a:solidFill>
                  <a:srgbClr val="5B47AF"/>
                </a:solidFill>
              </a:rPr>
              <a:t>:</a:t>
            </a:r>
          </a:p>
          <a:p>
            <a:pPr>
              <a:tabLst>
                <a:tab pos="627063" algn="l"/>
              </a:tabLst>
            </a:pPr>
            <a:r>
              <a:rPr lang="es-ES" sz="2400" b="1" dirty="0"/>
              <a:t>	</a:t>
            </a:r>
            <a:r>
              <a:rPr lang="en-US" sz="2400" b="1" dirty="0"/>
              <a:t>The success of the mission</a:t>
            </a:r>
            <a:r>
              <a:rPr lang="es-ES" sz="2400" b="1" dirty="0"/>
              <a:t>.</a:t>
            </a:r>
          </a:p>
          <a:p>
            <a:pPr>
              <a:tabLst>
                <a:tab pos="627063" algn="l"/>
              </a:tabLst>
            </a:pPr>
            <a:r>
              <a:rPr lang="es-ES" sz="2400" b="1" dirty="0"/>
              <a:t>	Mission completed?</a:t>
            </a:r>
          </a:p>
        </p:txBody>
      </p:sp>
      <p:sp>
        <p:nvSpPr>
          <p:cNvPr id="3" name="CuadroTexto 2">
            <a:extLst>
              <a:ext uri="{FF2B5EF4-FFF2-40B4-BE49-F238E27FC236}">
                <a16:creationId xmlns:a16="http://schemas.microsoft.com/office/drawing/2014/main" id="{28F99607-FB72-5161-B56C-EA8CA355C8BC}"/>
              </a:ext>
            </a:extLst>
          </p:cNvPr>
          <p:cNvSpPr txBox="1"/>
          <p:nvPr/>
        </p:nvSpPr>
        <p:spPr>
          <a:xfrm>
            <a:off x="197224" y="228124"/>
            <a:ext cx="5354574" cy="830997"/>
          </a:xfrm>
          <a:prstGeom prst="rect">
            <a:avLst/>
          </a:prstGeom>
          <a:noFill/>
        </p:spPr>
        <p:txBody>
          <a:bodyPr wrap="square" rtlCol="0">
            <a:spAutoFit/>
          </a:bodyPr>
          <a:lstStyle/>
          <a:p>
            <a:pPr>
              <a:spcBef>
                <a:spcPts val="600"/>
              </a:spcBef>
            </a:pPr>
            <a:r>
              <a:rPr lang="en-US" sz="2400" b="1" dirty="0"/>
              <a:t>God's mission is for humanity to live with Him happily and in harmony</a:t>
            </a:r>
            <a:r>
              <a:rPr lang="es-ES" sz="2400" b="1" dirty="0"/>
              <a:t>.</a:t>
            </a:r>
          </a:p>
        </p:txBody>
      </p:sp>
      <p:pic>
        <p:nvPicPr>
          <p:cNvPr id="5" name="Imagen 4" descr="Un grupo de personas haciendo gestos con la cara pintada de blanco&#10;&#10;Descripción generada automáticamente con confianza baja">
            <a:extLst>
              <a:ext uri="{FF2B5EF4-FFF2-40B4-BE49-F238E27FC236}">
                <a16:creationId xmlns:a16="http://schemas.microsoft.com/office/drawing/2014/main" id="{2AC2566C-65A2-510B-80AE-2BBC8FD3C8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63571" y="287594"/>
            <a:ext cx="2090036" cy="3293805"/>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Pintura de una persona&#10;&#10;Descripción generada automáticamente con confianza media">
            <a:extLst>
              <a:ext uri="{FF2B5EF4-FFF2-40B4-BE49-F238E27FC236}">
                <a16:creationId xmlns:a16="http://schemas.microsoft.com/office/drawing/2014/main" id="{F1BD59A5-0319-3D9F-C129-4BA6F44EE6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9374" y="287595"/>
            <a:ext cx="2241075" cy="3293805"/>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Pintura de una persona con el sol de fondo&#10;&#10;Descripción generada automáticamente con confianza baja">
            <a:extLst>
              <a:ext uri="{FF2B5EF4-FFF2-40B4-BE49-F238E27FC236}">
                <a16:creationId xmlns:a16="http://schemas.microsoft.com/office/drawing/2014/main" id="{96916D33-CA8B-D6A0-0C05-698DE2E6534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8408" y="287595"/>
            <a:ext cx="2087204" cy="3293805"/>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pájaro, tabla, azul&#10;&#10;Descripción generada automáticamente">
            <a:extLst>
              <a:ext uri="{FF2B5EF4-FFF2-40B4-BE49-F238E27FC236}">
                <a16:creationId xmlns:a16="http://schemas.microsoft.com/office/drawing/2014/main" id="{5BAF946F-B26B-215A-9B1F-0EB2C2D11F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8393" y="3899648"/>
            <a:ext cx="5033856" cy="2831544"/>
          </a:xfrm>
          <a:prstGeom prst="ellipse">
            <a:avLst/>
          </a:prstGeom>
          <a:ln w="63500" cap="rnd">
            <a:solidFill>
              <a:srgbClr val="FFC000"/>
            </a:solidFill>
          </a:ln>
          <a:effectLst/>
          <a:scene3d>
            <a:camera prst="orthographicFront"/>
            <a:lightRig rig="contrasting" dir="t">
              <a:rot lat="0" lon="0" rev="3000000"/>
            </a:lightRig>
          </a:scene3d>
          <a:sp3d contourW="7620">
            <a:bevelT w="95250" h="31750"/>
            <a:contourClr>
              <a:srgbClr val="333333"/>
            </a:contourClr>
          </a:sp3d>
        </p:spPr>
      </p:pic>
      <p:pic>
        <p:nvPicPr>
          <p:cNvPr id="20" name="Imagen 19" descr="Forma, Flecha&#10;&#10;Descripción generada automáticamente">
            <a:extLst>
              <a:ext uri="{FF2B5EF4-FFF2-40B4-BE49-F238E27FC236}">
                <a16:creationId xmlns:a16="http://schemas.microsoft.com/office/drawing/2014/main" id="{9292405A-9B29-FE3F-A0F5-8D8BDC89EF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9783" y="5570667"/>
            <a:ext cx="377018" cy="355720"/>
          </a:xfrm>
          <a:prstGeom prst="rect">
            <a:avLst/>
          </a:prstGeom>
        </p:spPr>
      </p:pic>
      <p:pic>
        <p:nvPicPr>
          <p:cNvPr id="22" name="Imagen 21" descr="Forma, Flecha&#10;&#10;Descripción generada automáticamente">
            <a:extLst>
              <a:ext uri="{FF2B5EF4-FFF2-40B4-BE49-F238E27FC236}">
                <a16:creationId xmlns:a16="http://schemas.microsoft.com/office/drawing/2014/main" id="{19466D70-1C97-82C2-5224-AE55193828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79783" y="3972124"/>
            <a:ext cx="377018" cy="355720"/>
          </a:xfrm>
          <a:prstGeom prst="rect">
            <a:avLst/>
          </a:prstGeom>
        </p:spPr>
      </p:pic>
      <p:pic>
        <p:nvPicPr>
          <p:cNvPr id="30" name="Imagen 29" descr="Gráfico, Gráfico radial&#10;&#10;Descripción generada automáticamente">
            <a:extLst>
              <a:ext uri="{FF2B5EF4-FFF2-40B4-BE49-F238E27FC236}">
                <a16:creationId xmlns:a16="http://schemas.microsoft.com/office/drawing/2014/main" id="{116B25B6-C597-4C26-7763-D5ADBCEBE4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37339" y="5984752"/>
            <a:ext cx="248364" cy="239781"/>
          </a:xfrm>
          <a:prstGeom prst="rect">
            <a:avLst/>
          </a:prstGeom>
        </p:spPr>
      </p:pic>
      <p:pic>
        <p:nvPicPr>
          <p:cNvPr id="33" name="Imagen 32" descr="Gráfico&#10;&#10;Descripción generada automáticamente">
            <a:extLst>
              <a:ext uri="{FF2B5EF4-FFF2-40B4-BE49-F238E27FC236}">
                <a16:creationId xmlns:a16="http://schemas.microsoft.com/office/drawing/2014/main" id="{45B8D572-4C83-E420-BD01-C705B37CF74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37339" y="4748950"/>
            <a:ext cx="248364" cy="239781"/>
          </a:xfrm>
          <a:prstGeom prst="rect">
            <a:avLst/>
          </a:prstGeom>
        </p:spPr>
      </p:pic>
      <p:pic>
        <p:nvPicPr>
          <p:cNvPr id="40" name="Imagen 39" descr="Gráfico&#10;&#10;Descripción generada automáticamente">
            <a:extLst>
              <a:ext uri="{FF2B5EF4-FFF2-40B4-BE49-F238E27FC236}">
                <a16:creationId xmlns:a16="http://schemas.microsoft.com/office/drawing/2014/main" id="{F3EB4F43-F108-7D4F-FD40-CC52798A8C4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37339" y="6365578"/>
            <a:ext cx="248364" cy="239781"/>
          </a:xfrm>
          <a:prstGeom prst="rect">
            <a:avLst/>
          </a:prstGeom>
        </p:spPr>
      </p:pic>
      <p:pic>
        <p:nvPicPr>
          <p:cNvPr id="43" name="Imagen 42" descr="Dibujo de una persona&#10;&#10;Descripción generada automáticamente con confianza media">
            <a:extLst>
              <a:ext uri="{FF2B5EF4-FFF2-40B4-BE49-F238E27FC236}">
                <a16:creationId xmlns:a16="http://schemas.microsoft.com/office/drawing/2014/main" id="{2FBBAF12-2968-68F7-A1ED-34FD37A7AC5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37339" y="4379228"/>
            <a:ext cx="248364" cy="239781"/>
          </a:xfrm>
          <a:prstGeom prst="rect">
            <a:avLst/>
          </a:prstGeom>
        </p:spPr>
      </p:pic>
      <p:pic>
        <p:nvPicPr>
          <p:cNvPr id="45" name="Imagen 44" descr="Dibujo de una persona&#10;&#10;Descripción generada automáticamente con confianza baja">
            <a:extLst>
              <a:ext uri="{FF2B5EF4-FFF2-40B4-BE49-F238E27FC236}">
                <a16:creationId xmlns:a16="http://schemas.microsoft.com/office/drawing/2014/main" id="{C4C9B67C-3B58-00EA-B9CA-D27C603945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37339" y="5108944"/>
            <a:ext cx="248364" cy="239781"/>
          </a:xfrm>
          <a:prstGeom prst="rect">
            <a:avLst/>
          </a:prstGeom>
        </p:spPr>
      </p:pic>
      <p:sp>
        <p:nvSpPr>
          <p:cNvPr id="6" name="CuadroTexto 5">
            <a:extLst>
              <a:ext uri="{FF2B5EF4-FFF2-40B4-BE49-F238E27FC236}">
                <a16:creationId xmlns:a16="http://schemas.microsoft.com/office/drawing/2014/main" id="{A55C3F93-1175-91F7-541C-604108CFDB70}"/>
              </a:ext>
            </a:extLst>
          </p:cNvPr>
          <p:cNvSpPr txBox="1"/>
          <p:nvPr/>
        </p:nvSpPr>
        <p:spPr>
          <a:xfrm>
            <a:off x="197224" y="2244060"/>
            <a:ext cx="5354572" cy="1569660"/>
          </a:xfrm>
          <a:prstGeom prst="rect">
            <a:avLst/>
          </a:prstGeom>
          <a:noFill/>
        </p:spPr>
        <p:txBody>
          <a:bodyPr wrap="square">
            <a:spAutoFit/>
          </a:bodyPr>
          <a:lstStyle/>
          <a:p>
            <a:pPr>
              <a:spcBef>
                <a:spcPts val="600"/>
              </a:spcBef>
            </a:pPr>
            <a:r>
              <a:rPr lang="en-US" sz="2400" b="1" dirty="0"/>
              <a:t>But the mission has not yet reached its ultimate goal. There's still a little bit left. We can and must still collaborate with God in the fulfillment of his mission</a:t>
            </a:r>
            <a:r>
              <a:rPr lang="es-ES" sz="2400" b="1" dirty="0"/>
              <a:t>.</a:t>
            </a:r>
          </a:p>
        </p:txBody>
      </p:sp>
      <p:sp>
        <p:nvSpPr>
          <p:cNvPr id="10" name="CuadroTexto 9">
            <a:extLst>
              <a:ext uri="{FF2B5EF4-FFF2-40B4-BE49-F238E27FC236}">
                <a16:creationId xmlns:a16="http://schemas.microsoft.com/office/drawing/2014/main" id="{14C384D2-77EA-06EF-B821-4BDD5E99BE03}"/>
              </a:ext>
            </a:extLst>
          </p:cNvPr>
          <p:cNvSpPr txBox="1"/>
          <p:nvPr/>
        </p:nvSpPr>
        <p:spPr>
          <a:xfrm>
            <a:off x="197224" y="1059121"/>
            <a:ext cx="5354572" cy="1200329"/>
          </a:xfrm>
          <a:prstGeom prst="rect">
            <a:avLst/>
          </a:prstGeom>
          <a:noFill/>
        </p:spPr>
        <p:txBody>
          <a:bodyPr wrap="square">
            <a:spAutoFit/>
          </a:bodyPr>
          <a:lstStyle/>
          <a:p>
            <a:pPr>
              <a:spcBef>
                <a:spcPts val="600"/>
              </a:spcBef>
            </a:pPr>
            <a:r>
              <a:rPr lang="en-US" sz="2400" b="1" dirty="0"/>
              <a:t>The breach that occurred in Eden was restored by Jesus through his incarnation, death, and resurrection</a:t>
            </a:r>
            <a:r>
              <a:rPr lang="es-ES" sz="2400" b="1" dirty="0"/>
              <a:t>.</a:t>
            </a:r>
          </a:p>
        </p:txBody>
      </p:sp>
    </p:spTree>
    <p:extLst>
      <p:ext uri="{BB962C8B-B14F-4D97-AF65-F5344CB8AC3E}">
        <p14:creationId xmlns:p14="http://schemas.microsoft.com/office/powerpoint/2010/main" val="14364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Right)">
                                      <p:cBhvr>
                                        <p:cTn id="16" dur="500"/>
                                        <p:tgtEl>
                                          <p:spTgt spid="7"/>
                                        </p:tgtEl>
                                      </p:cBhvr>
                                    </p:animEffect>
                                  </p:childTnLst>
                                </p:cTn>
                              </p:par>
                            </p:childTnLst>
                          </p:cTn>
                        </p:par>
                        <p:par>
                          <p:cTn id="17" fill="hold">
                            <p:stCondLst>
                              <p:cond delay="500"/>
                            </p:stCondLst>
                            <p:childTnLst>
                              <p:par>
                                <p:cTn id="18" presetID="18" presetClass="entr" presetSubtype="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5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8)">
                                      <p:cBhvr>
                                        <p:cTn id="29" dur="10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 calcmode="lin" valueType="num">
                                      <p:cBhvr>
                                        <p:cTn id="40" dur="500" fill="hold"/>
                                        <p:tgtEl>
                                          <p:spTgt spid="22"/>
                                        </p:tgtEl>
                                        <p:attrNameLst>
                                          <p:attrName>style.rotation</p:attrName>
                                        </p:attrNameLst>
                                      </p:cBhvr>
                                      <p:tavLst>
                                        <p:tav tm="0">
                                          <p:val>
                                            <p:fltVal val="90"/>
                                          </p:val>
                                        </p:tav>
                                        <p:tav tm="100000">
                                          <p:val>
                                            <p:fltVal val="0"/>
                                          </p:val>
                                        </p:tav>
                                      </p:tavLst>
                                    </p:anim>
                                    <p:animEffect transition="in" filter="fade">
                                      <p:cBhvr>
                                        <p:cTn id="41" dur="500"/>
                                        <p:tgtEl>
                                          <p:spTgt spid="2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 calcmode="lin" valueType="num">
                                      <p:cBhvr>
                                        <p:cTn id="51" dur="500" fill="hold"/>
                                        <p:tgtEl>
                                          <p:spTgt spid="43"/>
                                        </p:tgtEl>
                                        <p:attrNameLst>
                                          <p:attrName>style.rotation</p:attrName>
                                        </p:attrNameLst>
                                      </p:cBhvr>
                                      <p:tavLst>
                                        <p:tav tm="0">
                                          <p:val>
                                            <p:fltVal val="90"/>
                                          </p:val>
                                        </p:tav>
                                        <p:tav tm="100000">
                                          <p:val>
                                            <p:fltVal val="0"/>
                                          </p:val>
                                        </p:tav>
                                      </p:tavLst>
                                    </p:anim>
                                    <p:animEffect transition="in" filter="fade">
                                      <p:cBhvr>
                                        <p:cTn id="52" dur="500"/>
                                        <p:tgtEl>
                                          <p:spTgt spid="43"/>
                                        </p:tgtEl>
                                      </p:cBhvr>
                                    </p:animEffect>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000"/>
                            </p:stCondLst>
                            <p:childTnLst>
                              <p:par>
                                <p:cTn id="58" presetID="31" presetClass="entr" presetSubtype="0" fill="hold" nodeType="after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 calcmode="lin" valueType="num">
                                      <p:cBhvr>
                                        <p:cTn id="62" dur="500" fill="hold"/>
                                        <p:tgtEl>
                                          <p:spTgt spid="33"/>
                                        </p:tgtEl>
                                        <p:attrNameLst>
                                          <p:attrName>style.rotation</p:attrName>
                                        </p:attrNameLst>
                                      </p:cBhvr>
                                      <p:tavLst>
                                        <p:tav tm="0">
                                          <p:val>
                                            <p:fltVal val="90"/>
                                          </p:val>
                                        </p:tav>
                                        <p:tav tm="100000">
                                          <p:val>
                                            <p:fltVal val="0"/>
                                          </p:val>
                                        </p:tav>
                                      </p:tavLst>
                                    </p:anim>
                                    <p:animEffect transition="in" filter="fade">
                                      <p:cBhvr>
                                        <p:cTn id="63" dur="500"/>
                                        <p:tgtEl>
                                          <p:spTgt spid="33"/>
                                        </p:tgtEl>
                                      </p:cBhvr>
                                    </p:animEffect>
                                  </p:childTnLst>
                                </p:cTn>
                              </p:par>
                            </p:childTnLst>
                          </p:cTn>
                        </p:par>
                        <p:par>
                          <p:cTn id="64" fill="hold">
                            <p:stCondLst>
                              <p:cond delay="2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par>
                          <p:cTn id="68" fill="hold">
                            <p:stCondLst>
                              <p:cond delay="3000"/>
                            </p:stCondLst>
                            <p:childTnLst>
                              <p:par>
                                <p:cTn id="69" presetID="31" presetClass="entr" presetSubtype="0" fill="hold" nodeType="after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p:cTn id="71" dur="500" fill="hold"/>
                                        <p:tgtEl>
                                          <p:spTgt spid="45"/>
                                        </p:tgtEl>
                                        <p:attrNameLst>
                                          <p:attrName>ppt_w</p:attrName>
                                        </p:attrNameLst>
                                      </p:cBhvr>
                                      <p:tavLst>
                                        <p:tav tm="0">
                                          <p:val>
                                            <p:fltVal val="0"/>
                                          </p:val>
                                        </p:tav>
                                        <p:tav tm="100000">
                                          <p:val>
                                            <p:strVal val="#ppt_w"/>
                                          </p:val>
                                        </p:tav>
                                      </p:tavLst>
                                    </p:anim>
                                    <p:anim calcmode="lin" valueType="num">
                                      <p:cBhvr>
                                        <p:cTn id="72" dur="500" fill="hold"/>
                                        <p:tgtEl>
                                          <p:spTgt spid="45"/>
                                        </p:tgtEl>
                                        <p:attrNameLst>
                                          <p:attrName>ppt_h</p:attrName>
                                        </p:attrNameLst>
                                      </p:cBhvr>
                                      <p:tavLst>
                                        <p:tav tm="0">
                                          <p:val>
                                            <p:fltVal val="0"/>
                                          </p:val>
                                        </p:tav>
                                        <p:tav tm="100000">
                                          <p:val>
                                            <p:strVal val="#ppt_h"/>
                                          </p:val>
                                        </p:tav>
                                      </p:tavLst>
                                    </p:anim>
                                    <p:anim calcmode="lin" valueType="num">
                                      <p:cBhvr>
                                        <p:cTn id="73" dur="500" fill="hold"/>
                                        <p:tgtEl>
                                          <p:spTgt spid="45"/>
                                        </p:tgtEl>
                                        <p:attrNameLst>
                                          <p:attrName>style.rotation</p:attrName>
                                        </p:attrNameLst>
                                      </p:cBhvr>
                                      <p:tavLst>
                                        <p:tav tm="0">
                                          <p:val>
                                            <p:fltVal val="90"/>
                                          </p:val>
                                        </p:tav>
                                        <p:tav tm="100000">
                                          <p:val>
                                            <p:fltVal val="0"/>
                                          </p:val>
                                        </p:tav>
                                      </p:tavLst>
                                    </p:anim>
                                    <p:animEffect transition="in" filter="fade">
                                      <p:cBhvr>
                                        <p:cTn id="74" dur="500"/>
                                        <p:tgtEl>
                                          <p:spTgt spid="45"/>
                                        </p:tgtEl>
                                      </p:cBhvr>
                                    </p:animEffect>
                                  </p:childTnLst>
                                </p:cTn>
                              </p:par>
                            </p:childTnLst>
                          </p:cTn>
                        </p:par>
                        <p:par>
                          <p:cTn id="75" fill="hold">
                            <p:stCondLst>
                              <p:cond delay="3500"/>
                            </p:stCondLst>
                            <p:childTnLst>
                              <p:par>
                                <p:cTn id="76" presetID="22" presetClass="entr" presetSubtype="8" fill="hold" grpId="0" nodeType="afterEffect">
                                  <p:stCondLst>
                                    <p:cond delay="0"/>
                                  </p:stCondLst>
                                  <p:childTnLst>
                                    <p:set>
                                      <p:cBhvr>
                                        <p:cTn id="77" dur="1" fill="hold">
                                          <p:stCondLst>
                                            <p:cond delay="0"/>
                                          </p:stCondLst>
                                        </p:cTn>
                                        <p:tgtEl>
                                          <p:spTgt spid="2">
                                            <p:txEl>
                                              <p:pRg st="3" end="3"/>
                                            </p:txEl>
                                          </p:spTgt>
                                        </p:tgtEl>
                                        <p:attrNameLst>
                                          <p:attrName>style.visibility</p:attrName>
                                        </p:attrNameLst>
                                      </p:cBhvr>
                                      <p:to>
                                        <p:strVal val="visible"/>
                                      </p:to>
                                    </p:set>
                                    <p:animEffect transition="in" filter="wipe(left)">
                                      <p:cBhvr>
                                        <p:cTn id="78" dur="500"/>
                                        <p:tgtEl>
                                          <p:spTgt spid="2">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fltVal val="0"/>
                                          </p:val>
                                        </p:tav>
                                        <p:tav tm="100000">
                                          <p:val>
                                            <p:strVal val="#ppt_h"/>
                                          </p:val>
                                        </p:tav>
                                      </p:tavLst>
                                    </p:anim>
                                    <p:anim calcmode="lin" valueType="num">
                                      <p:cBhvr>
                                        <p:cTn id="85" dur="500" fill="hold"/>
                                        <p:tgtEl>
                                          <p:spTgt spid="20"/>
                                        </p:tgtEl>
                                        <p:attrNameLst>
                                          <p:attrName>style.rotation</p:attrName>
                                        </p:attrNameLst>
                                      </p:cBhvr>
                                      <p:tavLst>
                                        <p:tav tm="0">
                                          <p:val>
                                            <p:fltVal val="90"/>
                                          </p:val>
                                        </p:tav>
                                        <p:tav tm="100000">
                                          <p:val>
                                            <p:fltVal val="0"/>
                                          </p:val>
                                        </p:tav>
                                      </p:tavLst>
                                    </p:anim>
                                    <p:animEffect transition="in" filter="fade">
                                      <p:cBhvr>
                                        <p:cTn id="86" dur="500"/>
                                        <p:tgtEl>
                                          <p:spTgt spid="2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30"/>
                                        </p:tgtEl>
                                        <p:attrNameLst>
                                          <p:attrName>style.visibility</p:attrName>
                                        </p:attrNameLst>
                                      </p:cBhvr>
                                      <p:to>
                                        <p:strVal val="visible"/>
                                      </p:to>
                                    </p:set>
                                    <p:anim calcmode="lin" valueType="num">
                                      <p:cBhvr>
                                        <p:cTn id="94" dur="500" fill="hold"/>
                                        <p:tgtEl>
                                          <p:spTgt spid="30"/>
                                        </p:tgtEl>
                                        <p:attrNameLst>
                                          <p:attrName>ppt_w</p:attrName>
                                        </p:attrNameLst>
                                      </p:cBhvr>
                                      <p:tavLst>
                                        <p:tav tm="0">
                                          <p:val>
                                            <p:fltVal val="0"/>
                                          </p:val>
                                        </p:tav>
                                        <p:tav tm="100000">
                                          <p:val>
                                            <p:strVal val="#ppt_w"/>
                                          </p:val>
                                        </p:tav>
                                      </p:tavLst>
                                    </p:anim>
                                    <p:anim calcmode="lin" valueType="num">
                                      <p:cBhvr>
                                        <p:cTn id="95" dur="500" fill="hold"/>
                                        <p:tgtEl>
                                          <p:spTgt spid="30"/>
                                        </p:tgtEl>
                                        <p:attrNameLst>
                                          <p:attrName>ppt_h</p:attrName>
                                        </p:attrNameLst>
                                      </p:cBhvr>
                                      <p:tavLst>
                                        <p:tav tm="0">
                                          <p:val>
                                            <p:fltVal val="0"/>
                                          </p:val>
                                        </p:tav>
                                        <p:tav tm="100000">
                                          <p:val>
                                            <p:strVal val="#ppt_h"/>
                                          </p:val>
                                        </p:tav>
                                      </p:tavLst>
                                    </p:anim>
                                    <p:anim calcmode="lin" valueType="num">
                                      <p:cBhvr>
                                        <p:cTn id="96" dur="500" fill="hold"/>
                                        <p:tgtEl>
                                          <p:spTgt spid="30"/>
                                        </p:tgtEl>
                                        <p:attrNameLst>
                                          <p:attrName>style.rotation</p:attrName>
                                        </p:attrNameLst>
                                      </p:cBhvr>
                                      <p:tavLst>
                                        <p:tav tm="0">
                                          <p:val>
                                            <p:fltVal val="90"/>
                                          </p:val>
                                        </p:tav>
                                        <p:tav tm="100000">
                                          <p:val>
                                            <p:fltVal val="0"/>
                                          </p:val>
                                        </p:tav>
                                      </p:tavLst>
                                    </p:anim>
                                    <p:animEffect transition="in" filter="fade">
                                      <p:cBhvr>
                                        <p:cTn id="97" dur="500"/>
                                        <p:tgtEl>
                                          <p:spTgt spid="30"/>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anim calcmode="lin" valueType="num">
                                      <p:cBhvr>
                                        <p:cTn id="107" dur="500" fill="hold"/>
                                        <p:tgtEl>
                                          <p:spTgt spid="40"/>
                                        </p:tgtEl>
                                        <p:attrNameLst>
                                          <p:attrName>style.rotation</p:attrName>
                                        </p:attrNameLst>
                                      </p:cBhvr>
                                      <p:tavLst>
                                        <p:tav tm="0">
                                          <p:val>
                                            <p:fltVal val="90"/>
                                          </p:val>
                                        </p:tav>
                                        <p:tav tm="100000">
                                          <p:val>
                                            <p:fltVal val="0"/>
                                          </p:val>
                                        </p:tav>
                                      </p:tavLst>
                                    </p:anim>
                                    <p:animEffect transition="in" filter="fade">
                                      <p:cBhvr>
                                        <p:cTn id="108" dur="500"/>
                                        <p:tgtEl>
                                          <p:spTgt spid="40"/>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963FD6-51ED-1741-57EA-48E5F71EB491}"/>
              </a:ext>
            </a:extLst>
          </p:cNvPr>
          <p:cNvSpPr txBox="1"/>
          <p:nvPr/>
        </p:nvSpPr>
        <p:spPr>
          <a:xfrm>
            <a:off x="1528865" y="2188245"/>
            <a:ext cx="9134270" cy="2123658"/>
          </a:xfrm>
          <a:prstGeom prst="rect">
            <a:avLst/>
          </a:prstGeom>
          <a:noFill/>
        </p:spPr>
        <p:txBody>
          <a:bodyPr wrap="square">
            <a:spAutoFit/>
          </a:bodyPr>
          <a:lstStyle/>
          <a:p>
            <a:pPr algn="ctr"/>
            <a:r>
              <a:rPr lang="en-US" sz="6600" b="1" dirty="0">
                <a:ln w="9525">
                  <a:solidFill>
                    <a:schemeClr val="bg1"/>
                  </a:solidFill>
                  <a:prstDash val="solid"/>
                </a:ln>
                <a:solidFill>
                  <a:srgbClr val="008000"/>
                </a:solidFill>
                <a:effectLst>
                  <a:outerShdw blurRad="12700" dist="38100" dir="2700000" algn="tl" rotWithShape="0">
                    <a:schemeClr val="accent3"/>
                  </a:outerShdw>
                </a:effectLst>
              </a:rPr>
              <a:t>GOD'S MISSION FOR THE LAST DAYS</a:t>
            </a:r>
            <a:endParaRPr lang="es-ES" sz="6600" b="1" dirty="0">
              <a:ln w="9525">
                <a:solidFill>
                  <a:schemeClr val="bg1"/>
                </a:solidFill>
                <a:prstDash val="solid"/>
              </a:ln>
              <a:solidFill>
                <a:srgbClr val="008000"/>
              </a:solidFill>
              <a:effectLst>
                <a:outerShdw blurRad="12700" dist="38100" dir="2700000" algn="tl" rotWithShape="0">
                  <a:schemeClr val="accent3"/>
                </a:outerShdw>
              </a:effectLst>
            </a:endParaRPr>
          </a:p>
        </p:txBody>
      </p:sp>
    </p:spTree>
    <p:extLst>
      <p:ext uri="{BB962C8B-B14F-4D97-AF65-F5344CB8AC3E}">
        <p14:creationId xmlns:p14="http://schemas.microsoft.com/office/powerpoint/2010/main" val="1237032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6AD215-A87C-86D7-FA91-918EB533923B}"/>
              </a:ext>
            </a:extLst>
          </p:cNvPr>
          <p:cNvSpPr txBox="1"/>
          <p:nvPr/>
        </p:nvSpPr>
        <p:spPr>
          <a:xfrm>
            <a:off x="0" y="0"/>
            <a:ext cx="104393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THE MESSAGE OF REVELATION</a:t>
            </a:r>
          </a:p>
        </p:txBody>
      </p:sp>
      <p:sp>
        <p:nvSpPr>
          <p:cNvPr id="5" name="CuadroTexto 4">
            <a:extLst>
              <a:ext uri="{FF2B5EF4-FFF2-40B4-BE49-F238E27FC236}">
                <a16:creationId xmlns:a16="http://schemas.microsoft.com/office/drawing/2014/main" id="{A7A63B68-ED81-F93E-4D9D-5560770D2F01}"/>
              </a:ext>
            </a:extLst>
          </p:cNvPr>
          <p:cNvSpPr txBox="1"/>
          <p:nvPr/>
        </p:nvSpPr>
        <p:spPr>
          <a:xfrm>
            <a:off x="876299" y="565846"/>
            <a:ext cx="8686800" cy="646331"/>
          </a:xfrm>
          <a:prstGeom prst="rect">
            <a:avLst/>
          </a:prstGeom>
          <a:noFill/>
        </p:spPr>
        <p:txBody>
          <a:bodyPr wrap="square">
            <a:spAutoFit/>
          </a:bodyPr>
          <a:lstStyle/>
          <a:p>
            <a:pPr algn="ctr"/>
            <a:r>
              <a:rPr lang="es-ES" b="1" dirty="0">
                <a:solidFill>
                  <a:schemeClr val="bg2">
                    <a:lumMod val="75000"/>
                  </a:schemeClr>
                </a:solidFill>
                <a:effectLst>
                  <a:glow rad="88900">
                    <a:srgbClr val="613072"/>
                  </a:glow>
                  <a:outerShdw blurRad="38100" dist="38100" dir="2700000" algn="tl">
                    <a:srgbClr val="000000">
                      <a:alpha val="43137"/>
                    </a:srgbClr>
                  </a:outerShdw>
                </a:effectLst>
                <a:latin typeface="Comic Sans MS" panose="030F0702030302020204" pitchFamily="66" charset="0"/>
              </a:rPr>
              <a:t>“</a:t>
            </a:r>
            <a:r>
              <a:rPr lang="en-US" b="1" dirty="0">
                <a:solidFill>
                  <a:schemeClr val="bg2">
                    <a:lumMod val="75000"/>
                  </a:schemeClr>
                </a:solidFill>
                <a:effectLst>
                  <a:glow rad="88900">
                    <a:srgbClr val="613072"/>
                  </a:glow>
                  <a:outerShdw blurRad="38100" dist="38100" dir="2700000" algn="tl">
                    <a:srgbClr val="000000">
                      <a:alpha val="43137"/>
                    </a:srgbClr>
                  </a:outerShdw>
                </a:effectLst>
                <a:latin typeface="Comic Sans MS" panose="030F0702030302020204" pitchFamily="66" charset="0"/>
              </a:rPr>
              <a:t>The revelation from Jesus Christ, which God gave him to show his servants what must soon take place</a:t>
            </a:r>
            <a:r>
              <a:rPr lang="es-ES" b="1" dirty="0">
                <a:solidFill>
                  <a:schemeClr val="bg2">
                    <a:lumMod val="75000"/>
                  </a:schemeClr>
                </a:solidFill>
                <a:effectLst>
                  <a:glow rad="88900">
                    <a:srgbClr val="613072"/>
                  </a:glow>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75000"/>
                  </a:schemeClr>
                </a:solidFill>
                <a:effectLst>
                  <a:glow rad="88900">
                    <a:srgbClr val="613072"/>
                  </a:glow>
                  <a:outerShdw blurRad="38100" dist="38100" dir="2700000" algn="tl">
                    <a:srgbClr val="000000">
                      <a:alpha val="43137"/>
                    </a:srgbClr>
                  </a:outerShdw>
                </a:effectLst>
                <a:latin typeface="Comic Sans MS" panose="030F0702030302020204" pitchFamily="66" charset="0"/>
              </a:rPr>
              <a:t>(Revelation 1:1a)</a:t>
            </a:r>
            <a:endParaRPr lang="es-ES" b="1" dirty="0">
              <a:solidFill>
                <a:schemeClr val="bg2">
                  <a:lumMod val="75000"/>
                </a:schemeClr>
              </a:solidFill>
              <a:effectLst>
                <a:glow rad="88900">
                  <a:srgbClr val="613072"/>
                </a:glow>
                <a:outerShdw blurRad="38100" dist="38100" dir="2700000" algn="tl">
                  <a:srgbClr val="000000">
                    <a:alpha val="43137"/>
                  </a:srgbClr>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BCBF2A13-DE0B-34B4-669E-189548229917}"/>
              </a:ext>
            </a:extLst>
          </p:cNvPr>
          <p:cNvGraphicFramePr/>
          <p:nvPr>
            <p:extLst>
              <p:ext uri="{D42A27DB-BD31-4B8C-83A1-F6EECF244321}">
                <p14:modId xmlns:p14="http://schemas.microsoft.com/office/powerpoint/2010/main" val="1346015525"/>
              </p:ext>
            </p:extLst>
          </p:nvPr>
        </p:nvGraphicFramePr>
        <p:xfrm>
          <a:off x="328706" y="1242955"/>
          <a:ext cx="7739529" cy="4668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204B8ED3-6CE0-D656-F37B-E50E8F4C3EC2}"/>
              </a:ext>
            </a:extLst>
          </p:cNvPr>
          <p:cNvSpPr txBox="1"/>
          <p:nvPr/>
        </p:nvSpPr>
        <p:spPr>
          <a:xfrm>
            <a:off x="116539" y="6030647"/>
            <a:ext cx="9348473" cy="707886"/>
          </a:xfrm>
          <a:prstGeom prst="rect">
            <a:avLst/>
          </a:prstGeom>
          <a:noFill/>
        </p:spPr>
        <p:txBody>
          <a:bodyPr wrap="square" rtlCol="0">
            <a:spAutoFit/>
          </a:bodyPr>
          <a:lstStyle/>
          <a:p>
            <a:pPr>
              <a:spcBef>
                <a:spcPts val="600"/>
              </a:spcBef>
            </a:pPr>
            <a:r>
              <a:rPr lang="en-US" sz="2000" b="1" dirty="0">
                <a:solidFill>
                  <a:schemeClr val="bg1"/>
                </a:solidFill>
                <a:effectLst>
                  <a:glow rad="127000">
                    <a:srgbClr val="1E0A2D"/>
                  </a:glow>
                  <a:outerShdw blurRad="38100" dist="38100" dir="2700000" algn="tl">
                    <a:srgbClr val="000000">
                      <a:alpha val="43137"/>
                    </a:srgbClr>
                  </a:outerShdw>
                </a:effectLst>
              </a:rPr>
              <a:t>By participating in God's mission, Jesus makes us priests. We have the opportunity to intercede on behalf of others, bringing them the message of salvation</a:t>
            </a:r>
            <a:r>
              <a:rPr lang="es-ES" sz="2000" b="1" dirty="0">
                <a:solidFill>
                  <a:schemeClr val="bg1"/>
                </a:solidFill>
                <a:effectLst>
                  <a:glow rad="127000">
                    <a:srgbClr val="1E0A2D"/>
                  </a:glow>
                  <a:outerShdw blurRad="38100" dist="38100" dir="2700000" algn="tl">
                    <a:srgbClr val="000000">
                      <a:alpha val="43137"/>
                    </a:srgbClr>
                  </a:outerShdw>
                </a:effectLst>
              </a:rPr>
              <a:t> (1P. 2:9).</a:t>
            </a:r>
          </a:p>
        </p:txBody>
      </p:sp>
    </p:spTree>
    <p:extLst>
      <p:ext uri="{BB962C8B-B14F-4D97-AF65-F5344CB8AC3E}">
        <p14:creationId xmlns:p14="http://schemas.microsoft.com/office/powerpoint/2010/main" val="373082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graphicEl>
                                              <a:dgm id="{E5F71496-58E9-4699-8084-59B25E6F6AD7}"/>
                                            </p:graphicEl>
                                          </p:spTgt>
                                        </p:tgtEl>
                                        <p:attrNameLst>
                                          <p:attrName>style.visibility</p:attrName>
                                        </p:attrNameLst>
                                      </p:cBhvr>
                                      <p:to>
                                        <p:strVal val="visible"/>
                                      </p:to>
                                    </p:set>
                                    <p:anim calcmode="lin" valueType="num">
                                      <p:cBhvr>
                                        <p:cTn id="24" dur="500" fill="hold"/>
                                        <p:tgtEl>
                                          <p:spTgt spid="6">
                                            <p:graphicEl>
                                              <a:dgm id="{E5F71496-58E9-4699-8084-59B25E6F6AD7}"/>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E5F71496-58E9-4699-8084-59B25E6F6AD7}"/>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E5F71496-58E9-4699-8084-59B25E6F6AD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
                                            <p:graphicEl>
                                              <a:dgm id="{5E3D6E17-900F-4E95-849C-6ADC576F53D3}"/>
                                            </p:graphicEl>
                                          </p:spTgt>
                                        </p:tgtEl>
                                        <p:attrNameLst>
                                          <p:attrName>style.visibility</p:attrName>
                                        </p:attrNameLst>
                                      </p:cBhvr>
                                      <p:to>
                                        <p:strVal val="visible"/>
                                      </p:to>
                                    </p:set>
                                    <p:animEffect transition="in" filter="fade">
                                      <p:cBhvr>
                                        <p:cTn id="31" dur="1000"/>
                                        <p:tgtEl>
                                          <p:spTgt spid="6">
                                            <p:graphicEl>
                                              <a:dgm id="{5E3D6E17-900F-4E95-849C-6ADC576F53D3}"/>
                                            </p:graphicEl>
                                          </p:spTgt>
                                        </p:tgtEl>
                                      </p:cBhvr>
                                    </p:animEffect>
                                    <p:anim calcmode="lin" valueType="num">
                                      <p:cBhvr>
                                        <p:cTn id="32" dur="1000" fill="hold"/>
                                        <p:tgtEl>
                                          <p:spTgt spid="6">
                                            <p:graphicEl>
                                              <a:dgm id="{5E3D6E17-900F-4E95-849C-6ADC576F53D3}"/>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5E3D6E17-900F-4E95-849C-6ADC576F53D3}"/>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6">
                                            <p:graphicEl>
                                              <a:dgm id="{60BED740-AA42-45FF-8D09-A2BB68963EDE}"/>
                                            </p:graphicEl>
                                          </p:spTgt>
                                        </p:tgtEl>
                                        <p:attrNameLst>
                                          <p:attrName>style.visibility</p:attrName>
                                        </p:attrNameLst>
                                      </p:cBhvr>
                                      <p:to>
                                        <p:strVal val="visible"/>
                                      </p:to>
                                    </p:set>
                                    <p:animEffect transition="in" filter="fade">
                                      <p:cBhvr>
                                        <p:cTn id="36" dur="1000"/>
                                        <p:tgtEl>
                                          <p:spTgt spid="6">
                                            <p:graphicEl>
                                              <a:dgm id="{60BED740-AA42-45FF-8D09-A2BB68963EDE}"/>
                                            </p:graphicEl>
                                          </p:spTgt>
                                        </p:tgtEl>
                                      </p:cBhvr>
                                    </p:animEffect>
                                    <p:anim calcmode="lin" valueType="num">
                                      <p:cBhvr>
                                        <p:cTn id="37" dur="1000" fill="hold"/>
                                        <p:tgtEl>
                                          <p:spTgt spid="6">
                                            <p:graphicEl>
                                              <a:dgm id="{60BED740-AA42-45FF-8D09-A2BB68963EDE}"/>
                                            </p:graphicEl>
                                          </p:spTgt>
                                        </p:tgtEl>
                                        <p:attrNameLst>
                                          <p:attrName>ppt_x</p:attrName>
                                        </p:attrNameLst>
                                      </p:cBhvr>
                                      <p:tavLst>
                                        <p:tav tm="0">
                                          <p:val>
                                            <p:strVal val="#ppt_x"/>
                                          </p:val>
                                        </p:tav>
                                        <p:tav tm="100000">
                                          <p:val>
                                            <p:strVal val="#ppt_x"/>
                                          </p:val>
                                        </p:tav>
                                      </p:tavLst>
                                    </p:anim>
                                    <p:anim calcmode="lin" valueType="num">
                                      <p:cBhvr>
                                        <p:cTn id="38" dur="1000" fill="hold"/>
                                        <p:tgtEl>
                                          <p:spTgt spid="6">
                                            <p:graphicEl>
                                              <a:dgm id="{60BED740-AA42-45FF-8D09-A2BB68963EDE}"/>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6">
                                            <p:graphicEl>
                                              <a:dgm id="{69F959EE-45B2-419F-AADD-49C4861D445A}"/>
                                            </p:graphicEl>
                                          </p:spTgt>
                                        </p:tgtEl>
                                        <p:attrNameLst>
                                          <p:attrName>style.visibility</p:attrName>
                                        </p:attrNameLst>
                                      </p:cBhvr>
                                      <p:to>
                                        <p:strVal val="visible"/>
                                      </p:to>
                                    </p:set>
                                    <p:animEffect transition="in" filter="fade">
                                      <p:cBhvr>
                                        <p:cTn id="43" dur="1000"/>
                                        <p:tgtEl>
                                          <p:spTgt spid="6">
                                            <p:graphicEl>
                                              <a:dgm id="{69F959EE-45B2-419F-AADD-49C4861D445A}"/>
                                            </p:graphicEl>
                                          </p:spTgt>
                                        </p:tgtEl>
                                      </p:cBhvr>
                                    </p:animEffect>
                                    <p:anim calcmode="lin" valueType="num">
                                      <p:cBhvr>
                                        <p:cTn id="44" dur="1000" fill="hold"/>
                                        <p:tgtEl>
                                          <p:spTgt spid="6">
                                            <p:graphicEl>
                                              <a:dgm id="{69F959EE-45B2-419F-AADD-49C4861D445A}"/>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69F959EE-45B2-419F-AADD-49C4861D445A}"/>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6">
                                            <p:graphicEl>
                                              <a:dgm id="{1003D70B-C0EA-4513-BC11-CE0A27DDD95E}"/>
                                            </p:graphicEl>
                                          </p:spTgt>
                                        </p:tgtEl>
                                        <p:attrNameLst>
                                          <p:attrName>style.visibility</p:attrName>
                                        </p:attrNameLst>
                                      </p:cBhvr>
                                      <p:to>
                                        <p:strVal val="visible"/>
                                      </p:to>
                                    </p:set>
                                    <p:animEffect transition="in" filter="fade">
                                      <p:cBhvr>
                                        <p:cTn id="48" dur="1000"/>
                                        <p:tgtEl>
                                          <p:spTgt spid="6">
                                            <p:graphicEl>
                                              <a:dgm id="{1003D70B-C0EA-4513-BC11-CE0A27DDD95E}"/>
                                            </p:graphicEl>
                                          </p:spTgt>
                                        </p:tgtEl>
                                      </p:cBhvr>
                                    </p:animEffect>
                                    <p:anim calcmode="lin" valueType="num">
                                      <p:cBhvr>
                                        <p:cTn id="49" dur="1000" fill="hold"/>
                                        <p:tgtEl>
                                          <p:spTgt spid="6">
                                            <p:graphicEl>
                                              <a:dgm id="{1003D70B-C0EA-4513-BC11-CE0A27DDD95E}"/>
                                            </p:graphicEl>
                                          </p:spTgt>
                                        </p:tgtEl>
                                        <p:attrNameLst>
                                          <p:attrName>ppt_x</p:attrName>
                                        </p:attrNameLst>
                                      </p:cBhvr>
                                      <p:tavLst>
                                        <p:tav tm="0">
                                          <p:val>
                                            <p:strVal val="#ppt_x"/>
                                          </p:val>
                                        </p:tav>
                                        <p:tav tm="100000">
                                          <p:val>
                                            <p:strVal val="#ppt_x"/>
                                          </p:val>
                                        </p:tav>
                                      </p:tavLst>
                                    </p:anim>
                                    <p:anim calcmode="lin" valueType="num">
                                      <p:cBhvr>
                                        <p:cTn id="50" dur="1000" fill="hold"/>
                                        <p:tgtEl>
                                          <p:spTgt spid="6">
                                            <p:graphicEl>
                                              <a:dgm id="{1003D70B-C0EA-4513-BC11-CE0A27DDD95E}"/>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6">
                                            <p:graphicEl>
                                              <a:dgm id="{91ED1339-90CC-463F-9F0D-67F31EDADFA7}"/>
                                            </p:graphicEl>
                                          </p:spTgt>
                                        </p:tgtEl>
                                        <p:attrNameLst>
                                          <p:attrName>style.visibility</p:attrName>
                                        </p:attrNameLst>
                                      </p:cBhvr>
                                      <p:to>
                                        <p:strVal val="visible"/>
                                      </p:to>
                                    </p:set>
                                    <p:animEffect transition="in" filter="fade">
                                      <p:cBhvr>
                                        <p:cTn id="55" dur="1000"/>
                                        <p:tgtEl>
                                          <p:spTgt spid="6">
                                            <p:graphicEl>
                                              <a:dgm id="{91ED1339-90CC-463F-9F0D-67F31EDADFA7}"/>
                                            </p:graphicEl>
                                          </p:spTgt>
                                        </p:tgtEl>
                                      </p:cBhvr>
                                    </p:animEffect>
                                    <p:anim calcmode="lin" valueType="num">
                                      <p:cBhvr>
                                        <p:cTn id="56" dur="1000" fill="hold"/>
                                        <p:tgtEl>
                                          <p:spTgt spid="6">
                                            <p:graphicEl>
                                              <a:dgm id="{91ED1339-90CC-463F-9F0D-67F31EDADFA7}"/>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91ED1339-90CC-463F-9F0D-67F31EDADFA7}"/>
                                            </p:graphic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6">
                                            <p:graphicEl>
                                              <a:dgm id="{A638EF83-13D0-4240-9C3E-DB45E5008BA3}"/>
                                            </p:graphicEl>
                                          </p:spTgt>
                                        </p:tgtEl>
                                        <p:attrNameLst>
                                          <p:attrName>style.visibility</p:attrName>
                                        </p:attrNameLst>
                                      </p:cBhvr>
                                      <p:to>
                                        <p:strVal val="visible"/>
                                      </p:to>
                                    </p:set>
                                    <p:animEffect transition="in" filter="fade">
                                      <p:cBhvr>
                                        <p:cTn id="60" dur="1000"/>
                                        <p:tgtEl>
                                          <p:spTgt spid="6">
                                            <p:graphicEl>
                                              <a:dgm id="{A638EF83-13D0-4240-9C3E-DB45E5008BA3}"/>
                                            </p:graphicEl>
                                          </p:spTgt>
                                        </p:tgtEl>
                                      </p:cBhvr>
                                    </p:animEffect>
                                    <p:anim calcmode="lin" valueType="num">
                                      <p:cBhvr>
                                        <p:cTn id="61" dur="1000" fill="hold"/>
                                        <p:tgtEl>
                                          <p:spTgt spid="6">
                                            <p:graphicEl>
                                              <a:dgm id="{A638EF83-13D0-4240-9C3E-DB45E5008BA3}"/>
                                            </p:graphicEl>
                                          </p:spTgt>
                                        </p:tgtEl>
                                        <p:attrNameLst>
                                          <p:attrName>ppt_x</p:attrName>
                                        </p:attrNameLst>
                                      </p:cBhvr>
                                      <p:tavLst>
                                        <p:tav tm="0">
                                          <p:val>
                                            <p:strVal val="#ppt_x"/>
                                          </p:val>
                                        </p:tav>
                                        <p:tav tm="100000">
                                          <p:val>
                                            <p:strVal val="#ppt_x"/>
                                          </p:val>
                                        </p:tav>
                                      </p:tavLst>
                                    </p:anim>
                                    <p:anim calcmode="lin" valueType="num">
                                      <p:cBhvr>
                                        <p:cTn id="62" dur="1000" fill="hold"/>
                                        <p:tgtEl>
                                          <p:spTgt spid="6">
                                            <p:graphicEl>
                                              <a:dgm id="{A638EF83-13D0-4240-9C3E-DB45E5008BA3}"/>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6">
                                            <p:graphicEl>
                                              <a:dgm id="{99920563-D6E8-4B9E-A3B4-214CF68BBDF5}"/>
                                            </p:graphicEl>
                                          </p:spTgt>
                                        </p:tgtEl>
                                        <p:attrNameLst>
                                          <p:attrName>style.visibility</p:attrName>
                                        </p:attrNameLst>
                                      </p:cBhvr>
                                      <p:to>
                                        <p:strVal val="visible"/>
                                      </p:to>
                                    </p:set>
                                    <p:animEffect transition="in" filter="fade">
                                      <p:cBhvr>
                                        <p:cTn id="67" dur="1000"/>
                                        <p:tgtEl>
                                          <p:spTgt spid="6">
                                            <p:graphicEl>
                                              <a:dgm id="{99920563-D6E8-4B9E-A3B4-214CF68BBDF5}"/>
                                            </p:graphicEl>
                                          </p:spTgt>
                                        </p:tgtEl>
                                      </p:cBhvr>
                                    </p:animEffect>
                                    <p:anim calcmode="lin" valueType="num">
                                      <p:cBhvr>
                                        <p:cTn id="68" dur="1000" fill="hold"/>
                                        <p:tgtEl>
                                          <p:spTgt spid="6">
                                            <p:graphicEl>
                                              <a:dgm id="{99920563-D6E8-4B9E-A3B4-214CF68BBDF5}"/>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99920563-D6E8-4B9E-A3B4-214CF68BBDF5}"/>
                                            </p:graphicEl>
                                          </p:spTgt>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6">
                                            <p:graphicEl>
                                              <a:dgm id="{77422BB6-BB67-45D5-8DF0-BB7AC9DDC585}"/>
                                            </p:graphicEl>
                                          </p:spTgt>
                                        </p:tgtEl>
                                        <p:attrNameLst>
                                          <p:attrName>style.visibility</p:attrName>
                                        </p:attrNameLst>
                                      </p:cBhvr>
                                      <p:to>
                                        <p:strVal val="visible"/>
                                      </p:to>
                                    </p:set>
                                    <p:animEffect transition="in" filter="fade">
                                      <p:cBhvr>
                                        <p:cTn id="72" dur="1000"/>
                                        <p:tgtEl>
                                          <p:spTgt spid="6">
                                            <p:graphicEl>
                                              <a:dgm id="{77422BB6-BB67-45D5-8DF0-BB7AC9DDC585}"/>
                                            </p:graphicEl>
                                          </p:spTgt>
                                        </p:tgtEl>
                                      </p:cBhvr>
                                    </p:animEffect>
                                    <p:anim calcmode="lin" valueType="num">
                                      <p:cBhvr>
                                        <p:cTn id="73" dur="1000" fill="hold"/>
                                        <p:tgtEl>
                                          <p:spTgt spid="6">
                                            <p:graphicEl>
                                              <a:dgm id="{77422BB6-BB67-45D5-8DF0-BB7AC9DDC585}"/>
                                            </p:graphicEl>
                                          </p:spTgt>
                                        </p:tgtEl>
                                        <p:attrNameLst>
                                          <p:attrName>ppt_x</p:attrName>
                                        </p:attrNameLst>
                                      </p:cBhvr>
                                      <p:tavLst>
                                        <p:tav tm="0">
                                          <p:val>
                                            <p:strVal val="#ppt_x"/>
                                          </p:val>
                                        </p:tav>
                                        <p:tav tm="100000">
                                          <p:val>
                                            <p:strVal val="#ppt_x"/>
                                          </p:val>
                                        </p:tav>
                                      </p:tavLst>
                                    </p:anim>
                                    <p:anim calcmode="lin" valueType="num">
                                      <p:cBhvr>
                                        <p:cTn id="74" dur="1000" fill="hold"/>
                                        <p:tgtEl>
                                          <p:spTgt spid="6">
                                            <p:graphicEl>
                                              <a:dgm id="{77422BB6-BB67-45D5-8DF0-BB7AC9DDC585}"/>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6">
                                            <p:graphicEl>
                                              <a:dgm id="{DC773407-5B18-49DA-8AF9-E8821AFB9438}"/>
                                            </p:graphicEl>
                                          </p:spTgt>
                                        </p:tgtEl>
                                        <p:attrNameLst>
                                          <p:attrName>style.visibility</p:attrName>
                                        </p:attrNameLst>
                                      </p:cBhvr>
                                      <p:to>
                                        <p:strVal val="visible"/>
                                      </p:to>
                                    </p:set>
                                    <p:animEffect transition="in" filter="fade">
                                      <p:cBhvr>
                                        <p:cTn id="79" dur="1000"/>
                                        <p:tgtEl>
                                          <p:spTgt spid="6">
                                            <p:graphicEl>
                                              <a:dgm id="{DC773407-5B18-49DA-8AF9-E8821AFB9438}"/>
                                            </p:graphicEl>
                                          </p:spTgt>
                                        </p:tgtEl>
                                      </p:cBhvr>
                                    </p:animEffect>
                                    <p:anim calcmode="lin" valueType="num">
                                      <p:cBhvr>
                                        <p:cTn id="80" dur="1000" fill="hold"/>
                                        <p:tgtEl>
                                          <p:spTgt spid="6">
                                            <p:graphicEl>
                                              <a:dgm id="{DC773407-5B18-49DA-8AF9-E8821AFB9438}"/>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DC773407-5B18-49DA-8AF9-E8821AFB9438}"/>
                                            </p:graphicEl>
                                          </p:spTgt>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6">
                                            <p:graphicEl>
                                              <a:dgm id="{31A45FD6-5D0F-43F5-9FC8-0842CF5491FA}"/>
                                            </p:graphicEl>
                                          </p:spTgt>
                                        </p:tgtEl>
                                        <p:attrNameLst>
                                          <p:attrName>style.visibility</p:attrName>
                                        </p:attrNameLst>
                                      </p:cBhvr>
                                      <p:to>
                                        <p:strVal val="visible"/>
                                      </p:to>
                                    </p:set>
                                    <p:animEffect transition="in" filter="fade">
                                      <p:cBhvr>
                                        <p:cTn id="84" dur="1000"/>
                                        <p:tgtEl>
                                          <p:spTgt spid="6">
                                            <p:graphicEl>
                                              <a:dgm id="{31A45FD6-5D0F-43F5-9FC8-0842CF5491FA}"/>
                                            </p:graphicEl>
                                          </p:spTgt>
                                        </p:tgtEl>
                                      </p:cBhvr>
                                    </p:animEffect>
                                    <p:anim calcmode="lin" valueType="num">
                                      <p:cBhvr>
                                        <p:cTn id="85" dur="1000" fill="hold"/>
                                        <p:tgtEl>
                                          <p:spTgt spid="6">
                                            <p:graphicEl>
                                              <a:dgm id="{31A45FD6-5D0F-43F5-9FC8-0842CF5491FA}"/>
                                            </p:graphicEl>
                                          </p:spTgt>
                                        </p:tgtEl>
                                        <p:attrNameLst>
                                          <p:attrName>ppt_x</p:attrName>
                                        </p:attrNameLst>
                                      </p:cBhvr>
                                      <p:tavLst>
                                        <p:tav tm="0">
                                          <p:val>
                                            <p:strVal val="#ppt_x"/>
                                          </p:val>
                                        </p:tav>
                                        <p:tav tm="100000">
                                          <p:val>
                                            <p:strVal val="#ppt_x"/>
                                          </p:val>
                                        </p:tav>
                                      </p:tavLst>
                                    </p:anim>
                                    <p:anim calcmode="lin" valueType="num">
                                      <p:cBhvr>
                                        <p:cTn id="86" dur="1000" fill="hold"/>
                                        <p:tgtEl>
                                          <p:spTgt spid="6">
                                            <p:graphicEl>
                                              <a:dgm id="{31A45FD6-5D0F-43F5-9FC8-0842CF5491FA}"/>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6">
                                            <p:graphicEl>
                                              <a:dgm id="{2DD1FAAA-4D2A-4D4D-9D8D-5E5A209AAEEE}"/>
                                            </p:graphicEl>
                                          </p:spTgt>
                                        </p:tgtEl>
                                        <p:attrNameLst>
                                          <p:attrName>style.visibility</p:attrName>
                                        </p:attrNameLst>
                                      </p:cBhvr>
                                      <p:to>
                                        <p:strVal val="visible"/>
                                      </p:to>
                                    </p:set>
                                    <p:animEffect transition="in" filter="fade">
                                      <p:cBhvr>
                                        <p:cTn id="91" dur="1000"/>
                                        <p:tgtEl>
                                          <p:spTgt spid="6">
                                            <p:graphicEl>
                                              <a:dgm id="{2DD1FAAA-4D2A-4D4D-9D8D-5E5A209AAEEE}"/>
                                            </p:graphicEl>
                                          </p:spTgt>
                                        </p:tgtEl>
                                      </p:cBhvr>
                                    </p:animEffect>
                                    <p:anim calcmode="lin" valueType="num">
                                      <p:cBhvr>
                                        <p:cTn id="92" dur="1000" fill="hold"/>
                                        <p:tgtEl>
                                          <p:spTgt spid="6">
                                            <p:graphicEl>
                                              <a:dgm id="{2DD1FAAA-4D2A-4D4D-9D8D-5E5A209AAEEE}"/>
                                            </p:graphicEl>
                                          </p:spTgt>
                                        </p:tgtEl>
                                        <p:attrNameLst>
                                          <p:attrName>ppt_x</p:attrName>
                                        </p:attrNameLst>
                                      </p:cBhvr>
                                      <p:tavLst>
                                        <p:tav tm="0">
                                          <p:val>
                                            <p:strVal val="#ppt_x"/>
                                          </p:val>
                                        </p:tav>
                                        <p:tav tm="100000">
                                          <p:val>
                                            <p:strVal val="#ppt_x"/>
                                          </p:val>
                                        </p:tav>
                                      </p:tavLst>
                                    </p:anim>
                                    <p:anim calcmode="lin" valueType="num">
                                      <p:cBhvr>
                                        <p:cTn id="93" dur="1000" fill="hold"/>
                                        <p:tgtEl>
                                          <p:spTgt spid="6">
                                            <p:graphicEl>
                                              <a:dgm id="{2DD1FAAA-4D2A-4D4D-9D8D-5E5A209AAEEE}"/>
                                            </p:graphicEl>
                                          </p:spTgt>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6">
                                            <p:graphicEl>
                                              <a:dgm id="{E96C6C03-E3D4-4692-A3BC-B5180A625296}"/>
                                            </p:graphicEl>
                                          </p:spTgt>
                                        </p:tgtEl>
                                        <p:attrNameLst>
                                          <p:attrName>style.visibility</p:attrName>
                                        </p:attrNameLst>
                                      </p:cBhvr>
                                      <p:to>
                                        <p:strVal val="visible"/>
                                      </p:to>
                                    </p:set>
                                    <p:animEffect transition="in" filter="fade">
                                      <p:cBhvr>
                                        <p:cTn id="96" dur="1000"/>
                                        <p:tgtEl>
                                          <p:spTgt spid="6">
                                            <p:graphicEl>
                                              <a:dgm id="{E96C6C03-E3D4-4692-A3BC-B5180A625296}"/>
                                            </p:graphicEl>
                                          </p:spTgt>
                                        </p:tgtEl>
                                      </p:cBhvr>
                                    </p:animEffect>
                                    <p:anim calcmode="lin" valueType="num">
                                      <p:cBhvr>
                                        <p:cTn id="97" dur="1000" fill="hold"/>
                                        <p:tgtEl>
                                          <p:spTgt spid="6">
                                            <p:graphicEl>
                                              <a:dgm id="{E96C6C03-E3D4-4692-A3BC-B5180A625296}"/>
                                            </p:graphicEl>
                                          </p:spTgt>
                                        </p:tgtEl>
                                        <p:attrNameLst>
                                          <p:attrName>ppt_x</p:attrName>
                                        </p:attrNameLst>
                                      </p:cBhvr>
                                      <p:tavLst>
                                        <p:tav tm="0">
                                          <p:val>
                                            <p:strVal val="#ppt_x"/>
                                          </p:val>
                                        </p:tav>
                                        <p:tav tm="100000">
                                          <p:val>
                                            <p:strVal val="#ppt_x"/>
                                          </p:val>
                                        </p:tav>
                                      </p:tavLst>
                                    </p:anim>
                                    <p:anim calcmode="lin" valueType="num">
                                      <p:cBhvr>
                                        <p:cTn id="98" dur="1000" fill="hold"/>
                                        <p:tgtEl>
                                          <p:spTgt spid="6">
                                            <p:graphicEl>
                                              <a:dgm id="{E96C6C03-E3D4-4692-A3BC-B5180A625296}"/>
                                            </p:graphic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6">
                                            <p:graphicEl>
                                              <a:dgm id="{DDDEF3A4-0D41-4AD8-A73E-04DB7AD32B26}"/>
                                            </p:graphicEl>
                                          </p:spTgt>
                                        </p:tgtEl>
                                        <p:attrNameLst>
                                          <p:attrName>style.visibility</p:attrName>
                                        </p:attrNameLst>
                                      </p:cBhvr>
                                      <p:to>
                                        <p:strVal val="visible"/>
                                      </p:to>
                                    </p:set>
                                    <p:animEffect transition="in" filter="fade">
                                      <p:cBhvr>
                                        <p:cTn id="103" dur="1000"/>
                                        <p:tgtEl>
                                          <p:spTgt spid="6">
                                            <p:graphicEl>
                                              <a:dgm id="{DDDEF3A4-0D41-4AD8-A73E-04DB7AD32B26}"/>
                                            </p:graphicEl>
                                          </p:spTgt>
                                        </p:tgtEl>
                                      </p:cBhvr>
                                    </p:animEffect>
                                    <p:anim calcmode="lin" valueType="num">
                                      <p:cBhvr>
                                        <p:cTn id="104" dur="1000" fill="hold"/>
                                        <p:tgtEl>
                                          <p:spTgt spid="6">
                                            <p:graphicEl>
                                              <a:dgm id="{DDDEF3A4-0D41-4AD8-A73E-04DB7AD32B26}"/>
                                            </p:graphicEl>
                                          </p:spTgt>
                                        </p:tgtEl>
                                        <p:attrNameLst>
                                          <p:attrName>ppt_x</p:attrName>
                                        </p:attrNameLst>
                                      </p:cBhvr>
                                      <p:tavLst>
                                        <p:tav tm="0">
                                          <p:val>
                                            <p:strVal val="#ppt_x"/>
                                          </p:val>
                                        </p:tav>
                                        <p:tav tm="100000">
                                          <p:val>
                                            <p:strVal val="#ppt_x"/>
                                          </p:val>
                                        </p:tav>
                                      </p:tavLst>
                                    </p:anim>
                                    <p:anim calcmode="lin" valueType="num">
                                      <p:cBhvr>
                                        <p:cTn id="105" dur="1000" fill="hold"/>
                                        <p:tgtEl>
                                          <p:spTgt spid="6">
                                            <p:graphicEl>
                                              <a:dgm id="{DDDEF3A4-0D41-4AD8-A73E-04DB7AD32B26}"/>
                                            </p:graphicEl>
                                          </p:spTgt>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6">
                                            <p:graphicEl>
                                              <a:dgm id="{C091BCBB-1DFA-489B-B449-E6822EECCDA5}"/>
                                            </p:graphicEl>
                                          </p:spTgt>
                                        </p:tgtEl>
                                        <p:attrNameLst>
                                          <p:attrName>style.visibility</p:attrName>
                                        </p:attrNameLst>
                                      </p:cBhvr>
                                      <p:to>
                                        <p:strVal val="visible"/>
                                      </p:to>
                                    </p:set>
                                    <p:animEffect transition="in" filter="fade">
                                      <p:cBhvr>
                                        <p:cTn id="108" dur="1000"/>
                                        <p:tgtEl>
                                          <p:spTgt spid="6">
                                            <p:graphicEl>
                                              <a:dgm id="{C091BCBB-1DFA-489B-B449-E6822EECCDA5}"/>
                                            </p:graphicEl>
                                          </p:spTgt>
                                        </p:tgtEl>
                                      </p:cBhvr>
                                    </p:animEffect>
                                    <p:anim calcmode="lin" valueType="num">
                                      <p:cBhvr>
                                        <p:cTn id="109" dur="1000" fill="hold"/>
                                        <p:tgtEl>
                                          <p:spTgt spid="6">
                                            <p:graphicEl>
                                              <a:dgm id="{C091BCBB-1DFA-489B-B449-E6822EECCDA5}"/>
                                            </p:graphicEl>
                                          </p:spTgt>
                                        </p:tgtEl>
                                        <p:attrNameLst>
                                          <p:attrName>ppt_x</p:attrName>
                                        </p:attrNameLst>
                                      </p:cBhvr>
                                      <p:tavLst>
                                        <p:tav tm="0">
                                          <p:val>
                                            <p:strVal val="#ppt_x"/>
                                          </p:val>
                                        </p:tav>
                                        <p:tav tm="100000">
                                          <p:val>
                                            <p:strVal val="#ppt_x"/>
                                          </p:val>
                                        </p:tav>
                                      </p:tavLst>
                                    </p:anim>
                                    <p:anim calcmode="lin" valueType="num">
                                      <p:cBhvr>
                                        <p:cTn id="110" dur="1000" fill="hold"/>
                                        <p:tgtEl>
                                          <p:spTgt spid="6">
                                            <p:graphicEl>
                                              <a:dgm id="{C091BCBB-1DFA-489B-B449-E6822EECCDA5}"/>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6">
                                            <p:graphicEl>
                                              <a:dgm id="{FC489C97-86C4-4ED9-BCA3-7980949750C3}"/>
                                            </p:graphicEl>
                                          </p:spTgt>
                                        </p:tgtEl>
                                        <p:attrNameLst>
                                          <p:attrName>style.visibility</p:attrName>
                                        </p:attrNameLst>
                                      </p:cBhvr>
                                      <p:to>
                                        <p:strVal val="visible"/>
                                      </p:to>
                                    </p:set>
                                    <p:animEffect transition="in" filter="fade">
                                      <p:cBhvr>
                                        <p:cTn id="115" dur="1000"/>
                                        <p:tgtEl>
                                          <p:spTgt spid="6">
                                            <p:graphicEl>
                                              <a:dgm id="{FC489C97-86C4-4ED9-BCA3-7980949750C3}"/>
                                            </p:graphicEl>
                                          </p:spTgt>
                                        </p:tgtEl>
                                      </p:cBhvr>
                                    </p:animEffect>
                                    <p:anim calcmode="lin" valueType="num">
                                      <p:cBhvr>
                                        <p:cTn id="116" dur="1000" fill="hold"/>
                                        <p:tgtEl>
                                          <p:spTgt spid="6">
                                            <p:graphicEl>
                                              <a:dgm id="{FC489C97-86C4-4ED9-BCA3-7980949750C3}"/>
                                            </p:graphicEl>
                                          </p:spTgt>
                                        </p:tgtEl>
                                        <p:attrNameLst>
                                          <p:attrName>ppt_x</p:attrName>
                                        </p:attrNameLst>
                                      </p:cBhvr>
                                      <p:tavLst>
                                        <p:tav tm="0">
                                          <p:val>
                                            <p:strVal val="#ppt_x"/>
                                          </p:val>
                                        </p:tav>
                                        <p:tav tm="100000">
                                          <p:val>
                                            <p:strVal val="#ppt_x"/>
                                          </p:val>
                                        </p:tav>
                                      </p:tavLst>
                                    </p:anim>
                                    <p:anim calcmode="lin" valueType="num">
                                      <p:cBhvr>
                                        <p:cTn id="117" dur="1000" fill="hold"/>
                                        <p:tgtEl>
                                          <p:spTgt spid="6">
                                            <p:graphicEl>
                                              <a:dgm id="{FC489C97-86C4-4ED9-BCA3-7980949750C3}"/>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6">
                                            <p:graphicEl>
                                              <a:dgm id="{7C8230DA-1FCC-4F3B-8A65-9AF855881FCD}"/>
                                            </p:graphicEl>
                                          </p:spTgt>
                                        </p:tgtEl>
                                        <p:attrNameLst>
                                          <p:attrName>style.visibility</p:attrName>
                                        </p:attrNameLst>
                                      </p:cBhvr>
                                      <p:to>
                                        <p:strVal val="visible"/>
                                      </p:to>
                                    </p:set>
                                    <p:animEffect transition="in" filter="fade">
                                      <p:cBhvr>
                                        <p:cTn id="120" dur="1000"/>
                                        <p:tgtEl>
                                          <p:spTgt spid="6">
                                            <p:graphicEl>
                                              <a:dgm id="{7C8230DA-1FCC-4F3B-8A65-9AF855881FCD}"/>
                                            </p:graphicEl>
                                          </p:spTgt>
                                        </p:tgtEl>
                                      </p:cBhvr>
                                    </p:animEffect>
                                    <p:anim calcmode="lin" valueType="num">
                                      <p:cBhvr>
                                        <p:cTn id="121" dur="1000" fill="hold"/>
                                        <p:tgtEl>
                                          <p:spTgt spid="6">
                                            <p:graphicEl>
                                              <a:dgm id="{7C8230DA-1FCC-4F3B-8A65-9AF855881FCD}"/>
                                            </p:graphicEl>
                                          </p:spTgt>
                                        </p:tgtEl>
                                        <p:attrNameLst>
                                          <p:attrName>ppt_x</p:attrName>
                                        </p:attrNameLst>
                                      </p:cBhvr>
                                      <p:tavLst>
                                        <p:tav tm="0">
                                          <p:val>
                                            <p:strVal val="#ppt_x"/>
                                          </p:val>
                                        </p:tav>
                                        <p:tav tm="100000">
                                          <p:val>
                                            <p:strVal val="#ppt_x"/>
                                          </p:val>
                                        </p:tav>
                                      </p:tavLst>
                                    </p:anim>
                                    <p:anim calcmode="lin" valueType="num">
                                      <p:cBhvr>
                                        <p:cTn id="122" dur="1000" fill="hold"/>
                                        <p:tgtEl>
                                          <p:spTgt spid="6">
                                            <p:graphicEl>
                                              <a:dgm id="{7C8230DA-1FCC-4F3B-8A65-9AF855881FCD}"/>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6">
                                            <p:graphicEl>
                                              <a:dgm id="{00EF527F-7075-4B32-B212-DD34B2265F0A}"/>
                                            </p:graphicEl>
                                          </p:spTgt>
                                        </p:tgtEl>
                                        <p:attrNameLst>
                                          <p:attrName>style.visibility</p:attrName>
                                        </p:attrNameLst>
                                      </p:cBhvr>
                                      <p:to>
                                        <p:strVal val="visible"/>
                                      </p:to>
                                    </p:set>
                                    <p:animEffect transition="in" filter="fade">
                                      <p:cBhvr>
                                        <p:cTn id="127" dur="1000"/>
                                        <p:tgtEl>
                                          <p:spTgt spid="6">
                                            <p:graphicEl>
                                              <a:dgm id="{00EF527F-7075-4B32-B212-DD34B2265F0A}"/>
                                            </p:graphicEl>
                                          </p:spTgt>
                                        </p:tgtEl>
                                      </p:cBhvr>
                                    </p:animEffect>
                                    <p:anim calcmode="lin" valueType="num">
                                      <p:cBhvr>
                                        <p:cTn id="128" dur="1000" fill="hold"/>
                                        <p:tgtEl>
                                          <p:spTgt spid="6">
                                            <p:graphicEl>
                                              <a:dgm id="{00EF527F-7075-4B32-B212-DD34B2265F0A}"/>
                                            </p:graphicEl>
                                          </p:spTgt>
                                        </p:tgtEl>
                                        <p:attrNameLst>
                                          <p:attrName>ppt_x</p:attrName>
                                        </p:attrNameLst>
                                      </p:cBhvr>
                                      <p:tavLst>
                                        <p:tav tm="0">
                                          <p:val>
                                            <p:strVal val="#ppt_x"/>
                                          </p:val>
                                        </p:tav>
                                        <p:tav tm="100000">
                                          <p:val>
                                            <p:strVal val="#ppt_x"/>
                                          </p:val>
                                        </p:tav>
                                      </p:tavLst>
                                    </p:anim>
                                    <p:anim calcmode="lin" valueType="num">
                                      <p:cBhvr>
                                        <p:cTn id="129" dur="1000" fill="hold"/>
                                        <p:tgtEl>
                                          <p:spTgt spid="6">
                                            <p:graphicEl>
                                              <a:dgm id="{00EF527F-7075-4B32-B212-DD34B2265F0A}"/>
                                            </p:graphicEl>
                                          </p:spTgt>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6">
                                            <p:graphicEl>
                                              <a:dgm id="{7601DC18-6D48-48BF-91E5-F448E3A026F6}"/>
                                            </p:graphicEl>
                                          </p:spTgt>
                                        </p:tgtEl>
                                        <p:attrNameLst>
                                          <p:attrName>style.visibility</p:attrName>
                                        </p:attrNameLst>
                                      </p:cBhvr>
                                      <p:to>
                                        <p:strVal val="visible"/>
                                      </p:to>
                                    </p:set>
                                    <p:animEffect transition="in" filter="fade">
                                      <p:cBhvr>
                                        <p:cTn id="132" dur="1000"/>
                                        <p:tgtEl>
                                          <p:spTgt spid="6">
                                            <p:graphicEl>
                                              <a:dgm id="{7601DC18-6D48-48BF-91E5-F448E3A026F6}"/>
                                            </p:graphicEl>
                                          </p:spTgt>
                                        </p:tgtEl>
                                      </p:cBhvr>
                                    </p:animEffect>
                                    <p:anim calcmode="lin" valueType="num">
                                      <p:cBhvr>
                                        <p:cTn id="133" dur="1000" fill="hold"/>
                                        <p:tgtEl>
                                          <p:spTgt spid="6">
                                            <p:graphicEl>
                                              <a:dgm id="{7601DC18-6D48-48BF-91E5-F448E3A026F6}"/>
                                            </p:graphicEl>
                                          </p:spTgt>
                                        </p:tgtEl>
                                        <p:attrNameLst>
                                          <p:attrName>ppt_x</p:attrName>
                                        </p:attrNameLst>
                                      </p:cBhvr>
                                      <p:tavLst>
                                        <p:tav tm="0">
                                          <p:val>
                                            <p:strVal val="#ppt_x"/>
                                          </p:val>
                                        </p:tav>
                                        <p:tav tm="100000">
                                          <p:val>
                                            <p:strVal val="#ppt_x"/>
                                          </p:val>
                                        </p:tav>
                                      </p:tavLst>
                                    </p:anim>
                                    <p:anim calcmode="lin" valueType="num">
                                      <p:cBhvr>
                                        <p:cTn id="134" dur="1000" fill="hold"/>
                                        <p:tgtEl>
                                          <p:spTgt spid="6">
                                            <p:graphicEl>
                                              <a:dgm id="{7601DC18-6D48-48BF-91E5-F448E3A026F6}"/>
                                            </p:graphic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2"/>
                                        </p:tgtEl>
                                        <p:attrNameLst>
                                          <p:attrName>style.visibility</p:attrName>
                                        </p:attrNameLst>
                                      </p:cBhvr>
                                      <p:to>
                                        <p:strVal val="visible"/>
                                      </p:to>
                                    </p:set>
                                    <p:animEffect transition="in" filter="wipe(left)">
                                      <p:cBhvr>
                                        <p:cTn id="1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4C4B8A-C1BB-C53F-6389-E177A0107574}"/>
              </a:ext>
            </a:extLst>
          </p:cNvPr>
          <p:cNvSpPr txBox="1"/>
          <p:nvPr/>
        </p:nvSpPr>
        <p:spPr>
          <a:xfrm>
            <a:off x="1" y="0"/>
            <a:ext cx="10428050" cy="769441"/>
          </a:xfrm>
          <a:prstGeom prst="rect">
            <a:avLst/>
          </a:prstGeom>
          <a:noFill/>
        </p:spPr>
        <p:txBody>
          <a:bodyPr wrap="square">
            <a:spAutoFit/>
          </a:bodyPr>
          <a:lstStyle/>
          <a:p>
            <a:pPr algn="ctr"/>
            <a:r>
              <a:rPr lang="en-US" sz="4400" b="1" spc="300" dirty="0">
                <a:ln w="6600">
                  <a:solidFill>
                    <a:schemeClr val="accent2"/>
                  </a:solidFill>
                  <a:prstDash val="solid"/>
                </a:ln>
                <a:solidFill>
                  <a:srgbClr val="FFFFFF"/>
                </a:solidFill>
                <a:effectLst>
                  <a:outerShdw dist="38100" dir="2700000" algn="tl" rotWithShape="0">
                    <a:schemeClr val="accent2"/>
                  </a:outerShdw>
                </a:effectLst>
              </a:rPr>
              <a:t>THE MESSAGE OF THE THREE ANGELS</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F98D14C4-E862-3150-AC9E-A8C70C1655C3}"/>
              </a:ext>
            </a:extLst>
          </p:cNvPr>
          <p:cNvSpPr txBox="1"/>
          <p:nvPr/>
        </p:nvSpPr>
        <p:spPr>
          <a:xfrm>
            <a:off x="-1" y="565991"/>
            <a:ext cx="9958647" cy="861774"/>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Then I saw another angel flying in midair, </a:t>
            </a:r>
            <a:r>
              <a:rPr lang="en-US" b="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and He </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had the eternal gospel to proclaim to those who live on the earth—to every nation, tribe, language and people</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(Revelation 14:6)</a:t>
            </a:r>
          </a:p>
        </p:txBody>
      </p:sp>
      <p:sp>
        <p:nvSpPr>
          <p:cNvPr id="6" name="CuadroTexto 5">
            <a:extLst>
              <a:ext uri="{FF2B5EF4-FFF2-40B4-BE49-F238E27FC236}">
                <a16:creationId xmlns:a16="http://schemas.microsoft.com/office/drawing/2014/main" id="{3D6D3B45-9339-2363-4C4D-16DE14D794C2}"/>
              </a:ext>
            </a:extLst>
          </p:cNvPr>
          <p:cNvSpPr txBox="1"/>
          <p:nvPr/>
        </p:nvSpPr>
        <p:spPr>
          <a:xfrm>
            <a:off x="162699" y="1392517"/>
            <a:ext cx="10625275" cy="400110"/>
          </a:xfrm>
          <a:prstGeom prst="rect">
            <a:avLst/>
          </a:prstGeom>
          <a:noFill/>
        </p:spPr>
        <p:txBody>
          <a:bodyPr wrap="square" rtlCol="0">
            <a:spAutoFit/>
          </a:bodyPr>
          <a:lstStyle/>
          <a:p>
            <a:pPr>
              <a:spcBef>
                <a:spcPts val="600"/>
              </a:spcBef>
            </a:pPr>
            <a:r>
              <a:rPr lang="en-US" sz="2000" b="1" dirty="0">
                <a:solidFill>
                  <a:schemeClr val="bg1"/>
                </a:solidFill>
                <a:effectLst>
                  <a:glow rad="127000">
                    <a:srgbClr val="323B62"/>
                  </a:glow>
                  <a:outerShdw blurRad="38100" dist="38100" dir="2700000" algn="tl">
                    <a:srgbClr val="000000">
                      <a:alpha val="43137"/>
                    </a:srgbClr>
                  </a:outerShdw>
                </a:effectLst>
              </a:rPr>
              <a:t>The last message that must be proclaimed to the world consists of three fundamental points:</a:t>
            </a:r>
            <a:endParaRPr lang="es-ES" sz="2000" b="1" dirty="0">
              <a:solidFill>
                <a:schemeClr val="bg1"/>
              </a:solidFill>
              <a:effectLst>
                <a:glow rad="127000">
                  <a:srgbClr val="323B62"/>
                </a:glow>
                <a:outerShdw blurRad="38100" dist="38100" dir="2700000" algn="tl">
                  <a:srgbClr val="000000">
                    <a:alpha val="43137"/>
                  </a:srgbClr>
                </a:outerShdw>
              </a:effectLst>
            </a:endParaRPr>
          </a:p>
        </p:txBody>
      </p:sp>
      <p:graphicFrame>
        <p:nvGraphicFramePr>
          <p:cNvPr id="9" name="Diagrama 8">
            <a:extLst>
              <a:ext uri="{FF2B5EF4-FFF2-40B4-BE49-F238E27FC236}">
                <a16:creationId xmlns:a16="http://schemas.microsoft.com/office/drawing/2014/main" id="{0A07EA4F-BB0E-E851-7E5B-25977F0B3F67}"/>
              </a:ext>
            </a:extLst>
          </p:cNvPr>
          <p:cNvGraphicFramePr/>
          <p:nvPr>
            <p:extLst>
              <p:ext uri="{D42A27DB-BD31-4B8C-83A1-F6EECF244321}">
                <p14:modId xmlns:p14="http://schemas.microsoft.com/office/powerpoint/2010/main" val="700166114"/>
              </p:ext>
            </p:extLst>
          </p:nvPr>
        </p:nvGraphicFramePr>
        <p:xfrm>
          <a:off x="36239" y="1850993"/>
          <a:ext cx="7502698" cy="1636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FFED8A2-EC53-92C8-1449-42E2EB625E1F}"/>
              </a:ext>
            </a:extLst>
          </p:cNvPr>
          <p:cNvSpPr txBox="1"/>
          <p:nvPr/>
        </p:nvSpPr>
        <p:spPr>
          <a:xfrm>
            <a:off x="162699" y="3504206"/>
            <a:ext cx="6391836" cy="1323439"/>
          </a:xfrm>
          <a:prstGeom prst="rect">
            <a:avLst/>
          </a:prstGeom>
          <a:noFill/>
        </p:spPr>
        <p:txBody>
          <a:bodyPr wrap="square" rtlCol="0">
            <a:spAutoFit/>
          </a:bodyPr>
          <a:lstStyle/>
          <a:p>
            <a:pPr>
              <a:spcBef>
                <a:spcPts val="600"/>
              </a:spcBef>
            </a:pPr>
            <a:r>
              <a:rPr lang="en-US" sz="2000" b="1" dirty="0">
                <a:solidFill>
                  <a:schemeClr val="bg1"/>
                </a:solidFill>
                <a:effectLst>
                  <a:glow rad="127000">
                    <a:srgbClr val="323B62"/>
                  </a:glow>
                  <a:outerShdw blurRad="38100" dist="38100" dir="2700000" algn="tl">
                    <a:srgbClr val="000000">
                      <a:alpha val="43137"/>
                    </a:srgbClr>
                  </a:outerShdw>
                </a:effectLst>
              </a:rPr>
              <a:t>By deceiving Adam and Eve, Satan took control of this world from God. But Jesus, dying on the cross, paid the ransom price and regained dominion. The “prince of this world</a:t>
            </a:r>
            <a:r>
              <a:rPr lang="es-ES" sz="2000" b="1" dirty="0">
                <a:solidFill>
                  <a:schemeClr val="bg1"/>
                </a:solidFill>
                <a:effectLst>
                  <a:glow rad="127000">
                    <a:srgbClr val="323B62"/>
                  </a:glow>
                  <a:outerShdw blurRad="38100" dist="38100" dir="2700000" algn="tl">
                    <a:srgbClr val="000000">
                      <a:alpha val="43137"/>
                    </a:srgbClr>
                  </a:outerShdw>
                </a:effectLst>
              </a:rPr>
              <a:t>” (Jn. 16:11) had been defeated.</a:t>
            </a:r>
          </a:p>
        </p:txBody>
      </p:sp>
      <p:sp>
        <p:nvSpPr>
          <p:cNvPr id="4" name="CuadroTexto 3">
            <a:extLst>
              <a:ext uri="{FF2B5EF4-FFF2-40B4-BE49-F238E27FC236}">
                <a16:creationId xmlns:a16="http://schemas.microsoft.com/office/drawing/2014/main" id="{192074C2-75AE-AAD8-A386-8369D2BD20E6}"/>
              </a:ext>
            </a:extLst>
          </p:cNvPr>
          <p:cNvSpPr txBox="1"/>
          <p:nvPr/>
        </p:nvSpPr>
        <p:spPr>
          <a:xfrm>
            <a:off x="162699" y="6135697"/>
            <a:ext cx="8621378" cy="707886"/>
          </a:xfrm>
          <a:prstGeom prst="rect">
            <a:avLst/>
          </a:prstGeom>
          <a:noFill/>
        </p:spPr>
        <p:txBody>
          <a:bodyPr wrap="square">
            <a:spAutoFit/>
          </a:bodyPr>
          <a:lstStyle/>
          <a:p>
            <a:pPr>
              <a:spcBef>
                <a:spcPts val="600"/>
              </a:spcBef>
            </a:pPr>
            <a:r>
              <a:rPr lang="en-US" sz="2000" b="1" dirty="0">
                <a:solidFill>
                  <a:schemeClr val="bg1"/>
                </a:solidFill>
                <a:effectLst>
                  <a:glow rad="127000">
                    <a:srgbClr val="323B62"/>
                  </a:glow>
                  <a:outerShdw blurRad="38100" dist="38100" dir="2700000" algn="tl">
                    <a:srgbClr val="000000">
                      <a:alpha val="43137"/>
                    </a:srgbClr>
                  </a:outerShdw>
                </a:effectLst>
              </a:rPr>
              <a:t>And those of us who have already overcome become spokespersons for the last warning message. A message that demands a decision for life or death</a:t>
            </a:r>
            <a:r>
              <a:rPr lang="es-ES" sz="2000" b="1" dirty="0">
                <a:solidFill>
                  <a:schemeClr val="bg1"/>
                </a:solidFill>
                <a:effectLst>
                  <a:glow rad="127000">
                    <a:srgbClr val="323B62"/>
                  </a:glow>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AF48A074-081F-133A-375F-7765F359F3D1}"/>
              </a:ext>
            </a:extLst>
          </p:cNvPr>
          <p:cNvSpPr txBox="1"/>
          <p:nvPr/>
        </p:nvSpPr>
        <p:spPr>
          <a:xfrm>
            <a:off x="162699" y="4844485"/>
            <a:ext cx="6391836" cy="1323439"/>
          </a:xfrm>
          <a:prstGeom prst="rect">
            <a:avLst/>
          </a:prstGeom>
          <a:noFill/>
        </p:spPr>
        <p:txBody>
          <a:bodyPr wrap="square">
            <a:spAutoFit/>
          </a:bodyPr>
          <a:lstStyle/>
          <a:p>
            <a:pPr>
              <a:spcBef>
                <a:spcPts val="600"/>
              </a:spcBef>
            </a:pPr>
            <a:r>
              <a:rPr lang="en-US" sz="2000" b="1" dirty="0">
                <a:solidFill>
                  <a:schemeClr val="bg1"/>
                </a:solidFill>
                <a:effectLst>
                  <a:glow rad="127000">
                    <a:srgbClr val="323B62"/>
                  </a:glow>
                  <a:outerShdw blurRad="38100" dist="38100" dir="2700000" algn="tl">
                    <a:srgbClr val="000000">
                      <a:alpha val="43137"/>
                    </a:srgbClr>
                  </a:outerShdw>
                </a:effectLst>
              </a:rPr>
              <a:t>And every converted soul adheres to this victory: “They triumphed over him by the blood of the Lamb and by the word of their testimony; they did not love their lives so much as to shrink from death</a:t>
            </a:r>
            <a:r>
              <a:rPr lang="es-ES" sz="2000" b="1" dirty="0">
                <a:solidFill>
                  <a:schemeClr val="bg1"/>
                </a:solidFill>
                <a:effectLst>
                  <a:glow rad="127000">
                    <a:srgbClr val="323B62"/>
                  </a:glow>
                  <a:outerShdw blurRad="38100" dist="38100" dir="2700000" algn="tl">
                    <a:srgbClr val="000000">
                      <a:alpha val="43137"/>
                    </a:srgbClr>
                  </a:outerShdw>
                </a:effectLst>
              </a:rPr>
              <a:t>” (Rv. 12:11).</a:t>
            </a:r>
          </a:p>
        </p:txBody>
      </p:sp>
    </p:spTree>
    <p:extLst>
      <p:ext uri="{BB962C8B-B14F-4D97-AF65-F5344CB8AC3E}">
        <p14:creationId xmlns:p14="http://schemas.microsoft.com/office/powerpoint/2010/main" val="272652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graphicEl>
                                              <a:dgm id="{6363326E-B363-4A7B-B734-57CF6E19A03F}"/>
                                            </p:graphicEl>
                                          </p:spTgt>
                                        </p:tgtEl>
                                        <p:attrNameLst>
                                          <p:attrName>style.visibility</p:attrName>
                                        </p:attrNameLst>
                                      </p:cBhvr>
                                      <p:to>
                                        <p:strVal val="visible"/>
                                      </p:to>
                                    </p:set>
                                    <p:animEffect transition="in" filter="wipe(left)">
                                      <p:cBhvr>
                                        <p:cTn id="39" dur="500"/>
                                        <p:tgtEl>
                                          <p:spTgt spid="9">
                                            <p:graphicEl>
                                              <a:dgm id="{6363326E-B363-4A7B-B734-57CF6E19A03F}"/>
                                            </p:graphicEl>
                                          </p:spTgt>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graphicEl>
                                              <a:dgm id="{883E0087-051E-451D-9543-9E4F25D2EBD4}"/>
                                            </p:graphicEl>
                                          </p:spTgt>
                                        </p:tgtEl>
                                        <p:attrNameLst>
                                          <p:attrName>style.visibility</p:attrName>
                                        </p:attrNameLst>
                                      </p:cBhvr>
                                      <p:to>
                                        <p:strVal val="visible"/>
                                      </p:to>
                                    </p:set>
                                    <p:animEffect transition="in" filter="wipe(left)">
                                      <p:cBhvr>
                                        <p:cTn id="43" dur="500"/>
                                        <p:tgtEl>
                                          <p:spTgt spid="9">
                                            <p:graphicEl>
                                              <a:dgm id="{883E0087-051E-451D-9543-9E4F25D2EBD4}"/>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graphicEl>
                                              <a:dgm id="{ECF09533-D8BB-41A6-B3FC-7A1AC9867E2A}"/>
                                            </p:graphicEl>
                                          </p:spTgt>
                                        </p:tgtEl>
                                        <p:attrNameLst>
                                          <p:attrName>style.visibility</p:attrName>
                                        </p:attrNameLst>
                                      </p:cBhvr>
                                      <p:to>
                                        <p:strVal val="visible"/>
                                      </p:to>
                                    </p:set>
                                    <p:animEffect transition="in" filter="wipe(left)">
                                      <p:cBhvr>
                                        <p:cTn id="48" dur="500"/>
                                        <p:tgtEl>
                                          <p:spTgt spid="9">
                                            <p:graphicEl>
                                              <a:dgm id="{ECF09533-D8BB-41A6-B3FC-7A1AC9867E2A}"/>
                                            </p:graphicEl>
                                          </p:spTgt>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9">
                                            <p:graphicEl>
                                              <a:dgm id="{E815F3BA-A36C-4B01-BBF0-29F136FA2C67}"/>
                                            </p:graphicEl>
                                          </p:spTgt>
                                        </p:tgtEl>
                                        <p:attrNameLst>
                                          <p:attrName>style.visibility</p:attrName>
                                        </p:attrNameLst>
                                      </p:cBhvr>
                                      <p:to>
                                        <p:strVal val="visible"/>
                                      </p:to>
                                    </p:set>
                                    <p:animEffect transition="in" filter="wipe(left)">
                                      <p:cBhvr>
                                        <p:cTn id="52" dur="500"/>
                                        <p:tgtEl>
                                          <p:spTgt spid="9">
                                            <p:graphicEl>
                                              <a:dgm id="{E815F3BA-A36C-4B01-BBF0-29F136FA2C6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graphicEl>
                                              <a:dgm id="{220DE161-BDE3-4E4E-90EF-625D2CA751AD}"/>
                                            </p:graphicEl>
                                          </p:spTgt>
                                        </p:tgtEl>
                                        <p:attrNameLst>
                                          <p:attrName>style.visibility</p:attrName>
                                        </p:attrNameLst>
                                      </p:cBhvr>
                                      <p:to>
                                        <p:strVal val="visible"/>
                                      </p:to>
                                    </p:set>
                                    <p:animEffect transition="in" filter="wipe(left)">
                                      <p:cBhvr>
                                        <p:cTn id="57" dur="500"/>
                                        <p:tgtEl>
                                          <p:spTgt spid="9">
                                            <p:graphicEl>
                                              <a:dgm id="{220DE161-BDE3-4E4E-90EF-625D2CA751AD}"/>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9">
                                            <p:graphicEl>
                                              <a:dgm id="{D140F3C7-E8D9-493F-B0FE-272830338A07}"/>
                                            </p:graphicEl>
                                          </p:spTgt>
                                        </p:tgtEl>
                                        <p:attrNameLst>
                                          <p:attrName>style.visibility</p:attrName>
                                        </p:attrNameLst>
                                      </p:cBhvr>
                                      <p:to>
                                        <p:strVal val="visible"/>
                                      </p:to>
                                    </p:set>
                                    <p:animEffect transition="in" filter="wipe(left)">
                                      <p:cBhvr>
                                        <p:cTn id="61" dur="500"/>
                                        <p:tgtEl>
                                          <p:spTgt spid="9">
                                            <p:graphicEl>
                                              <a:dgm id="{D140F3C7-E8D9-493F-B0FE-272830338A07}"/>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left)">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CCAB42-D016-C3F5-63EB-F56ECE519ABF}"/>
              </a:ext>
            </a:extLst>
          </p:cNvPr>
          <p:cNvSpPr txBox="1"/>
          <p:nvPr/>
        </p:nvSpPr>
        <p:spPr>
          <a:xfrm>
            <a:off x="0" y="0"/>
            <a:ext cx="10710153" cy="769441"/>
          </a:xfrm>
          <a:prstGeom prst="rect">
            <a:avLst/>
          </a:prstGeom>
          <a:noFill/>
        </p:spPr>
        <p:txBody>
          <a:bodyPr wrap="square">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MESSAGE ACCEPTED OR REJECTED</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DB2F182-D7E9-CEB0-4640-93C2C32B7084}"/>
              </a:ext>
            </a:extLst>
          </p:cNvPr>
          <p:cNvSpPr txBox="1"/>
          <p:nvPr/>
        </p:nvSpPr>
        <p:spPr>
          <a:xfrm>
            <a:off x="458724" y="795291"/>
            <a:ext cx="6893859" cy="808880"/>
          </a:xfrm>
          <a:prstGeom prst="roundRect">
            <a:avLst>
              <a:gd name="adj" fmla="val 37072"/>
            </a:avLst>
          </a:prstGeom>
          <a:ln w="28575">
            <a:solidFill>
              <a:schemeClr val="accent1">
                <a:lumMod val="50000"/>
              </a:schemeClr>
            </a:solidFill>
          </a:ln>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wrap="square" tIns="36000">
            <a:spAutoFit/>
          </a:bodyPr>
          <a:lstStyle/>
          <a:p>
            <a:pPr algn="ctr"/>
            <a:r>
              <a:rPr lang="es-ES" b="1" dirty="0">
                <a:solidFill>
                  <a:schemeClr val="tx1"/>
                </a:solidFill>
                <a:latin typeface="Comic Sans MS" panose="030F0702030302020204" pitchFamily="66" charset="0"/>
              </a:rPr>
              <a:t>“</a:t>
            </a:r>
            <a:r>
              <a:rPr lang="en-US" b="1" dirty="0">
                <a:solidFill>
                  <a:schemeClr val="tx1"/>
                </a:solidFill>
                <a:latin typeface="Comic Sans MS" panose="030F0702030302020204" pitchFamily="66" charset="0"/>
              </a:rPr>
              <a:t>Who wants all men to be saved and come to the knowledge of the truth</a:t>
            </a:r>
            <a:r>
              <a:rPr lang="es-ES" b="1" dirty="0">
                <a:solidFill>
                  <a:schemeClr val="tx1"/>
                </a:solidFill>
                <a:latin typeface="Comic Sans MS" panose="030F0702030302020204" pitchFamily="66" charset="0"/>
              </a:rPr>
              <a:t>” </a:t>
            </a:r>
            <a:r>
              <a:rPr lang="es-ES" sz="1400" b="1" dirty="0">
                <a:solidFill>
                  <a:schemeClr val="tx1"/>
                </a:solidFill>
                <a:latin typeface="Comic Sans MS" panose="030F0702030302020204" pitchFamily="66" charset="0"/>
              </a:rPr>
              <a:t>(1 Timothy 2:4)</a:t>
            </a:r>
            <a:endParaRPr lang="es-ES" b="1" dirty="0">
              <a:solidFill>
                <a:schemeClr val="tx1"/>
              </a:solidFill>
              <a:latin typeface="Comic Sans MS" panose="030F0702030302020204" pitchFamily="66" charset="0"/>
            </a:endParaRPr>
          </a:p>
        </p:txBody>
      </p:sp>
      <p:sp>
        <p:nvSpPr>
          <p:cNvPr id="6" name="CuadroTexto 5">
            <a:extLst>
              <a:ext uri="{FF2B5EF4-FFF2-40B4-BE49-F238E27FC236}">
                <a16:creationId xmlns:a16="http://schemas.microsoft.com/office/drawing/2014/main" id="{9D3100C8-EA74-E19B-7E2B-516734F5D844}"/>
              </a:ext>
            </a:extLst>
          </p:cNvPr>
          <p:cNvSpPr txBox="1"/>
          <p:nvPr/>
        </p:nvSpPr>
        <p:spPr>
          <a:xfrm>
            <a:off x="155643" y="1719947"/>
            <a:ext cx="7898859" cy="707886"/>
          </a:xfrm>
          <a:prstGeom prst="rect">
            <a:avLst/>
          </a:prstGeom>
          <a:noFill/>
        </p:spPr>
        <p:txBody>
          <a:bodyPr wrap="square" rtlCol="0">
            <a:spAutoFit/>
          </a:bodyPr>
          <a:lstStyle/>
          <a:p>
            <a:pPr>
              <a:spcBef>
                <a:spcPts val="600"/>
              </a:spcBef>
            </a:pPr>
            <a:r>
              <a:rPr lang="en-US" sz="2000" b="1" dirty="0">
                <a:solidFill>
                  <a:schemeClr val="bg1"/>
                </a:solidFill>
                <a:effectLst>
                  <a:glow rad="127000">
                    <a:srgbClr val="000000"/>
                  </a:glow>
                  <a:outerShdw blurRad="38100" dist="38100" dir="2700000" algn="tl">
                    <a:srgbClr val="000000">
                      <a:alpha val="43137"/>
                    </a:srgbClr>
                  </a:outerShdw>
                </a:effectLst>
              </a:rPr>
              <a:t>In offering salvation, God excludes no one. The call is universal. God is love, and that love is offered to all equally (1Jn. 4:8; 2P 3:9</a:t>
            </a:r>
            <a:r>
              <a:rPr lang="es-ES" sz="2000" b="1" dirty="0">
                <a:solidFill>
                  <a:schemeClr val="bg1"/>
                </a:solidFill>
                <a:effectLst>
                  <a:glow rad="127000">
                    <a:srgbClr val="000000"/>
                  </a:glow>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635BBB75-9698-8F5E-9AE3-92E1F8714B02}"/>
              </a:ext>
            </a:extLst>
          </p:cNvPr>
          <p:cNvSpPr txBox="1"/>
          <p:nvPr/>
        </p:nvSpPr>
        <p:spPr>
          <a:xfrm>
            <a:off x="3073940" y="3481804"/>
            <a:ext cx="5542332" cy="1631216"/>
          </a:xfrm>
          <a:prstGeom prst="rect">
            <a:avLst/>
          </a:prstGeom>
          <a:noFill/>
        </p:spPr>
        <p:txBody>
          <a:bodyPr wrap="square">
            <a:spAutoFit/>
          </a:bodyPr>
          <a:lstStyle/>
          <a:p>
            <a:pPr>
              <a:spcBef>
                <a:spcPts val="600"/>
              </a:spcBef>
            </a:pPr>
            <a:r>
              <a:rPr lang="en-US" sz="2000" b="1" dirty="0">
                <a:solidFill>
                  <a:schemeClr val="bg1"/>
                </a:solidFill>
                <a:effectLst>
                  <a:glow rad="127000">
                    <a:srgbClr val="000000"/>
                  </a:glow>
                  <a:outerShdw blurRad="38100" dist="38100" dir="2700000" algn="tl">
                    <a:srgbClr val="000000">
                      <a:alpha val="43137"/>
                    </a:srgbClr>
                  </a:outerShdw>
                </a:effectLst>
              </a:rPr>
              <a:t>Some will obtain salvation even without ever having heard of it (Rom. 2:12-16). But in the time of the end, there will come a time when everyone will have clearly heard the message and will make a decision about it</a:t>
            </a:r>
            <a:r>
              <a:rPr lang="es-ES" sz="2000" b="1" dirty="0">
                <a:solidFill>
                  <a:schemeClr val="bg1"/>
                </a:solidFill>
                <a:effectLst>
                  <a:glow rad="127000">
                    <a:srgbClr val="000000"/>
                  </a:glow>
                  <a:outerShdw blurRad="38100" dist="38100" dir="2700000" algn="tl">
                    <a:srgbClr val="000000">
                      <a:alpha val="43137"/>
                    </a:srgbClr>
                  </a:outerShdw>
                </a:effectLst>
              </a:rPr>
              <a:t>.</a:t>
            </a:r>
          </a:p>
        </p:txBody>
      </p:sp>
      <p:pic>
        <p:nvPicPr>
          <p:cNvPr id="10" name="Imagen 9" descr="Un grupo de personas jugando un videojuego de una persona&#10;&#10;Descripción generada automáticamente con confianza media">
            <a:extLst>
              <a:ext uri="{FF2B5EF4-FFF2-40B4-BE49-F238E27FC236}">
                <a16:creationId xmlns:a16="http://schemas.microsoft.com/office/drawing/2014/main" id="{28251E55-F2B0-770D-6616-EDC80FA913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106" y="3540165"/>
            <a:ext cx="2868319" cy="3120586"/>
          </a:xfrm>
          <a:prstGeom prst="ellipse">
            <a:avLst/>
          </a:prstGeom>
          <a:ln w="63500" cap="rnd">
            <a:solidFill>
              <a:schemeClr val="accent4">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4" name="CuadroTexto 3">
            <a:extLst>
              <a:ext uri="{FF2B5EF4-FFF2-40B4-BE49-F238E27FC236}">
                <a16:creationId xmlns:a16="http://schemas.microsoft.com/office/drawing/2014/main" id="{E3ABB642-C9EC-2C12-3037-59B4CCAA45A5}"/>
              </a:ext>
            </a:extLst>
          </p:cNvPr>
          <p:cNvSpPr txBox="1"/>
          <p:nvPr/>
        </p:nvSpPr>
        <p:spPr>
          <a:xfrm>
            <a:off x="155642" y="2427833"/>
            <a:ext cx="7898859"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000000"/>
                  </a:glow>
                  <a:outerShdw blurRad="38100" dist="38100" dir="2700000" algn="tl">
                    <a:srgbClr val="000000">
                      <a:alpha val="43137"/>
                    </a:srgbClr>
                  </a:outerShdw>
                </a:effectLst>
              </a:rPr>
              <a:t>But just because salvation is offered to everyone does not mean that everyone accepts it. Because many “although they knew God, they did not glorify Him as God, nor were thankful</a:t>
            </a:r>
            <a:r>
              <a:rPr lang="es-ES" sz="2000" b="1" dirty="0">
                <a:solidFill>
                  <a:schemeClr val="bg1"/>
                </a:solidFill>
                <a:effectLst>
                  <a:glow rad="127000">
                    <a:srgbClr val="000000"/>
                  </a:glow>
                  <a:outerShdw blurRad="38100" dist="38100" dir="2700000" algn="tl">
                    <a:srgbClr val="000000">
                      <a:alpha val="43137"/>
                    </a:srgbClr>
                  </a:outerShdw>
                </a:effectLst>
              </a:rPr>
              <a:t>” (Romans 1:21).</a:t>
            </a:r>
          </a:p>
        </p:txBody>
      </p:sp>
      <p:sp>
        <p:nvSpPr>
          <p:cNvPr id="9" name="CuadroTexto 8">
            <a:extLst>
              <a:ext uri="{FF2B5EF4-FFF2-40B4-BE49-F238E27FC236}">
                <a16:creationId xmlns:a16="http://schemas.microsoft.com/office/drawing/2014/main" id="{4EA13A59-EC75-357F-1C48-DCC5F3D89AA9}"/>
              </a:ext>
            </a:extLst>
          </p:cNvPr>
          <p:cNvSpPr txBox="1"/>
          <p:nvPr/>
        </p:nvSpPr>
        <p:spPr>
          <a:xfrm>
            <a:off x="3073940" y="5151328"/>
            <a:ext cx="5542332" cy="1631216"/>
          </a:xfrm>
          <a:prstGeom prst="rect">
            <a:avLst/>
          </a:prstGeom>
          <a:noFill/>
        </p:spPr>
        <p:txBody>
          <a:bodyPr wrap="square">
            <a:spAutoFit/>
          </a:bodyPr>
          <a:lstStyle/>
          <a:p>
            <a:pPr>
              <a:spcBef>
                <a:spcPts val="600"/>
              </a:spcBef>
            </a:pPr>
            <a:r>
              <a:rPr lang="en-US" sz="2000" b="1" dirty="0">
                <a:solidFill>
                  <a:schemeClr val="bg1"/>
                </a:solidFill>
                <a:effectLst>
                  <a:glow rad="127000">
                    <a:srgbClr val="000000"/>
                  </a:glow>
                  <a:outerShdw blurRad="38100" dist="38100" dir="2700000" algn="tl">
                    <a:srgbClr val="000000">
                      <a:alpha val="43137"/>
                    </a:srgbClr>
                  </a:outerShdw>
                </a:effectLst>
              </a:rPr>
              <a:t>Satan will pressure the world to make laws against freedom of conscience and prevent people from accepting the message. Humanity will be polarized into two groups: those who accept Jesus; and those who reject it</a:t>
            </a:r>
            <a:r>
              <a:rPr lang="es-ES" sz="2000" b="1" dirty="0">
                <a:solidFill>
                  <a:schemeClr val="bg1"/>
                </a:solidFill>
                <a:effectLst>
                  <a:glow rad="127000">
                    <a:srgbClr val="000000"/>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33025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C65857-BEF2-A8C7-3DB1-D7771F032987}"/>
              </a:ext>
            </a:extLst>
          </p:cNvPr>
          <p:cNvSpPr txBox="1"/>
          <p:nvPr/>
        </p:nvSpPr>
        <p:spPr>
          <a:xfrm>
            <a:off x="1942289" y="2178517"/>
            <a:ext cx="8307421" cy="2123658"/>
          </a:xfrm>
          <a:prstGeom prst="rect">
            <a:avLst/>
          </a:prstGeom>
          <a:noFill/>
        </p:spPr>
        <p:txBody>
          <a:bodyPr wrap="square">
            <a:spAutoFit/>
          </a:bodyPr>
          <a:lstStyle>
            <a:defPPr>
              <a:defRPr lang="es-ES"/>
            </a:defPPr>
            <a:lvl1pPr algn="ctr">
              <a:defRPr sz="6600" b="1">
                <a:ln w="9525">
                  <a:solidFill>
                    <a:schemeClr val="bg1"/>
                  </a:solidFill>
                  <a:prstDash val="solid"/>
                </a:ln>
                <a:solidFill>
                  <a:srgbClr val="139D1A"/>
                </a:solidFill>
                <a:effectLst>
                  <a:outerShdw blurRad="12700" dist="38100" dir="2700000" algn="tl" rotWithShape="0">
                    <a:srgbClr val="00B050"/>
                  </a:outerShdw>
                </a:effectLst>
              </a:defRPr>
            </a:lvl1pPr>
          </a:lstStyle>
          <a:p>
            <a:r>
              <a:rPr lang="en-US" dirty="0">
                <a:solidFill>
                  <a:schemeClr val="accent3"/>
                </a:solidFill>
              </a:rPr>
              <a:t>THE CULMINATION OF GOD'S MISSION</a:t>
            </a:r>
            <a:endParaRPr lang="es-ES" dirty="0">
              <a:solidFill>
                <a:schemeClr val="accent3"/>
              </a:solidFill>
            </a:endParaRPr>
          </a:p>
        </p:txBody>
      </p:sp>
    </p:spTree>
    <p:extLst>
      <p:ext uri="{BB962C8B-B14F-4D97-AF65-F5344CB8AC3E}">
        <p14:creationId xmlns:p14="http://schemas.microsoft.com/office/powerpoint/2010/main" val="1677594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4AA644-1F35-E0A3-73CB-95935A3076F3}"/>
              </a:ext>
            </a:extLst>
          </p:cNvPr>
          <p:cNvSpPr txBox="1"/>
          <p:nvPr/>
        </p:nvSpPr>
        <p:spPr>
          <a:xfrm>
            <a:off x="0" y="0"/>
            <a:ext cx="10486417" cy="769441"/>
          </a:xfrm>
          <a:prstGeom prst="rect">
            <a:avLst/>
          </a:prstGeom>
          <a:noFill/>
        </p:spPr>
        <p:txBody>
          <a:bodyPr wrap="square">
            <a:spAutoFit/>
          </a:bodyPr>
          <a:lstStyle/>
          <a:p>
            <a:pPr algn="ctr"/>
            <a:r>
              <a:rPr lang="en-U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THE SUCCESS OF THE MISSION</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55F9555-67A7-5830-B736-92438BEC6F53}"/>
              </a:ext>
            </a:extLst>
          </p:cNvPr>
          <p:cNvSpPr txBox="1"/>
          <p:nvPr/>
        </p:nvSpPr>
        <p:spPr>
          <a:xfrm>
            <a:off x="1" y="667435"/>
            <a:ext cx="10486416" cy="369332"/>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I planted, Apollos watered, but God gave the increase</a:t>
            </a: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(1 Corinthians 3:6)</a:t>
            </a:r>
          </a:p>
        </p:txBody>
      </p:sp>
      <p:sp>
        <p:nvSpPr>
          <p:cNvPr id="6" name="CuadroTexto 5">
            <a:extLst>
              <a:ext uri="{FF2B5EF4-FFF2-40B4-BE49-F238E27FC236}">
                <a16:creationId xmlns:a16="http://schemas.microsoft.com/office/drawing/2014/main" id="{4FA2DD10-A108-0A49-8C79-E416B0825ABE}"/>
              </a:ext>
            </a:extLst>
          </p:cNvPr>
          <p:cNvSpPr txBox="1"/>
          <p:nvPr/>
        </p:nvSpPr>
        <p:spPr>
          <a:xfrm>
            <a:off x="304800" y="1133175"/>
            <a:ext cx="6418729" cy="1323439"/>
          </a:xfrm>
          <a:prstGeom prst="rect">
            <a:avLst/>
          </a:prstGeom>
          <a:noFill/>
        </p:spPr>
        <p:txBody>
          <a:bodyPr wrap="square" rtlCol="0">
            <a:spAutoFit/>
          </a:bodyPr>
          <a:lstStyle/>
          <a:p>
            <a:pPr>
              <a:spcBef>
                <a:spcPts val="600"/>
              </a:spcBef>
            </a:pPr>
            <a:r>
              <a:rPr lang="en-US" sz="2000" b="1" dirty="0">
                <a:solidFill>
                  <a:schemeClr val="bg1"/>
                </a:solidFill>
                <a:effectLst>
                  <a:glow rad="127000">
                    <a:srgbClr val="40221A"/>
                  </a:glow>
                  <a:outerShdw blurRad="38100" dist="38100" dir="2700000" algn="tl">
                    <a:srgbClr val="000000">
                      <a:alpha val="43137"/>
                    </a:srgbClr>
                  </a:outerShdw>
                </a:effectLst>
              </a:rPr>
              <a:t>How can we know that we have succeeded in the mission? By the number of interested parties who attended? By the number of Bible studies taught? By the number of baptisms achieved</a:t>
            </a:r>
            <a:r>
              <a:rPr lang="es-ES" sz="2000" b="1" dirty="0">
                <a:solidFill>
                  <a:schemeClr val="bg1"/>
                </a:solidFill>
                <a:effectLst>
                  <a:glow rad="127000">
                    <a:srgbClr val="40221A"/>
                  </a:glow>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id="{B5433280-5658-ACDC-0DBC-2B9016918E51}"/>
              </a:ext>
            </a:extLst>
          </p:cNvPr>
          <p:cNvGraphicFramePr/>
          <p:nvPr>
            <p:extLst>
              <p:ext uri="{D42A27DB-BD31-4B8C-83A1-F6EECF244321}">
                <p14:modId xmlns:p14="http://schemas.microsoft.com/office/powerpoint/2010/main" val="1912064297"/>
              </p:ext>
            </p:extLst>
          </p:nvPr>
        </p:nvGraphicFramePr>
        <p:xfrm>
          <a:off x="16021" y="3907517"/>
          <a:ext cx="9322532" cy="2843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93147857-9842-3CE7-F116-9EF20934130B}"/>
              </a:ext>
            </a:extLst>
          </p:cNvPr>
          <p:cNvSpPr txBox="1"/>
          <p:nvPr/>
        </p:nvSpPr>
        <p:spPr>
          <a:xfrm>
            <a:off x="304799" y="3429000"/>
            <a:ext cx="6744394" cy="400110"/>
          </a:xfrm>
          <a:prstGeom prst="rect">
            <a:avLst/>
          </a:prstGeom>
          <a:noFill/>
        </p:spPr>
        <p:txBody>
          <a:bodyPr wrap="square">
            <a:spAutoFit/>
          </a:bodyPr>
          <a:lstStyle/>
          <a:p>
            <a:pPr>
              <a:spcBef>
                <a:spcPts val="600"/>
              </a:spcBef>
            </a:pPr>
            <a:r>
              <a:rPr lang="en-US" sz="2000" b="1" dirty="0">
                <a:solidFill>
                  <a:schemeClr val="bg1"/>
                </a:solidFill>
                <a:effectLst>
                  <a:glow rad="127000">
                    <a:srgbClr val="40221A"/>
                  </a:glow>
                  <a:outerShdw blurRad="38100" dist="38100" dir="2700000" algn="tl">
                    <a:srgbClr val="000000">
                      <a:alpha val="43137"/>
                    </a:srgbClr>
                  </a:outerShdw>
                </a:effectLst>
              </a:rPr>
              <a:t>How can we contribute, then, to the success of the mission</a:t>
            </a:r>
            <a:r>
              <a:rPr lang="es-ES" sz="2000" b="1" dirty="0">
                <a:solidFill>
                  <a:schemeClr val="bg1"/>
                </a:solidFill>
                <a:effectLst>
                  <a:glow rad="127000">
                    <a:srgbClr val="40221A"/>
                  </a:glow>
                  <a:outerShdw blurRad="38100" dist="38100" dir="2700000" algn="tl">
                    <a:srgbClr val="000000">
                      <a:alpha val="43137"/>
                    </a:srgbClr>
                  </a:outerShdw>
                </a:effectLst>
              </a:rPr>
              <a:t>?</a:t>
            </a:r>
          </a:p>
        </p:txBody>
      </p:sp>
      <p:sp>
        <p:nvSpPr>
          <p:cNvPr id="9" name="CuadroTexto 8">
            <a:extLst>
              <a:ext uri="{FF2B5EF4-FFF2-40B4-BE49-F238E27FC236}">
                <a16:creationId xmlns:a16="http://schemas.microsoft.com/office/drawing/2014/main" id="{2D9AFFB1-917E-5862-1845-270C0C1CD4EC}"/>
              </a:ext>
            </a:extLst>
          </p:cNvPr>
          <p:cNvSpPr txBox="1"/>
          <p:nvPr/>
        </p:nvSpPr>
        <p:spPr>
          <a:xfrm>
            <a:off x="304798" y="2456614"/>
            <a:ext cx="6418729"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40221A"/>
                  </a:glow>
                  <a:outerShdw blurRad="38100" dist="38100" dir="2700000" algn="tl">
                    <a:srgbClr val="000000">
                      <a:alpha val="43137"/>
                    </a:srgbClr>
                  </a:outerShdw>
                </a:effectLst>
              </a:rPr>
              <a:t>Without a doubt, these are indicators of mission success. But not of our success, but of God's success (1Co. 3:6). Our success: fulfilling our part in the mission</a:t>
            </a:r>
            <a:r>
              <a:rPr lang="es-ES" sz="2000" b="1" dirty="0">
                <a:solidFill>
                  <a:schemeClr val="bg1"/>
                </a:solidFill>
                <a:effectLst>
                  <a:glow rad="127000">
                    <a:srgbClr val="40221A"/>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78658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0D33C7C3-76C4-4B80-AB1F-F3373339602B}"/>
                                            </p:graphicEl>
                                          </p:spTgt>
                                        </p:tgtEl>
                                        <p:attrNameLst>
                                          <p:attrName>style.visibility</p:attrName>
                                        </p:attrNameLst>
                                      </p:cBhvr>
                                      <p:to>
                                        <p:strVal val="visible"/>
                                      </p:to>
                                    </p:set>
                                    <p:anim calcmode="lin" valueType="num">
                                      <p:cBhvr>
                                        <p:cTn id="49" dur="500" fill="hold"/>
                                        <p:tgtEl>
                                          <p:spTgt spid="2">
                                            <p:graphicEl>
                                              <a:dgm id="{0D33C7C3-76C4-4B80-AB1F-F3373339602B}"/>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0D33C7C3-76C4-4B80-AB1F-F3373339602B}"/>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0D33C7C3-76C4-4B80-AB1F-F3373339602B}"/>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
                                            <p:graphicEl>
                                              <a:dgm id="{E3BD3480-BCD4-4C81-A06E-B80190B6E409}"/>
                                            </p:graphicEl>
                                          </p:spTgt>
                                        </p:tgtEl>
                                        <p:attrNameLst>
                                          <p:attrName>style.visibility</p:attrName>
                                        </p:attrNameLst>
                                      </p:cBhvr>
                                      <p:to>
                                        <p:strVal val="visible"/>
                                      </p:to>
                                    </p:set>
                                    <p:animEffect transition="in" filter="wipe(left)">
                                      <p:cBhvr>
                                        <p:cTn id="56" dur="500"/>
                                        <p:tgtEl>
                                          <p:spTgt spid="2">
                                            <p:graphicEl>
                                              <a:dgm id="{E3BD3480-BCD4-4C81-A06E-B80190B6E409}"/>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
                                            <p:graphicEl>
                                              <a:dgm id="{706D1C33-EAB1-472C-8019-F2CAECEE5CD5}"/>
                                            </p:graphicEl>
                                          </p:spTgt>
                                        </p:tgtEl>
                                        <p:attrNameLst>
                                          <p:attrName>style.visibility</p:attrName>
                                        </p:attrNameLst>
                                      </p:cBhvr>
                                      <p:to>
                                        <p:strVal val="visible"/>
                                      </p:to>
                                    </p:set>
                                    <p:anim calcmode="lin" valueType="num">
                                      <p:cBhvr>
                                        <p:cTn id="61" dur="500" fill="hold"/>
                                        <p:tgtEl>
                                          <p:spTgt spid="2">
                                            <p:graphicEl>
                                              <a:dgm id="{706D1C33-EAB1-472C-8019-F2CAECEE5CD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06D1C33-EAB1-472C-8019-F2CAECEE5CD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06D1C33-EAB1-472C-8019-F2CAECEE5CD5}"/>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D7DF06E1-02BE-4AC7-8DFE-351463524492}"/>
                                            </p:graphicEl>
                                          </p:spTgt>
                                        </p:tgtEl>
                                        <p:attrNameLst>
                                          <p:attrName>style.visibility</p:attrName>
                                        </p:attrNameLst>
                                      </p:cBhvr>
                                      <p:to>
                                        <p:strVal val="visible"/>
                                      </p:to>
                                    </p:set>
                                    <p:animEffect transition="in" filter="wipe(left)">
                                      <p:cBhvr>
                                        <p:cTn id="68" dur="500"/>
                                        <p:tgtEl>
                                          <p:spTgt spid="2">
                                            <p:graphicEl>
                                              <a:dgm id="{D7DF06E1-02BE-4AC7-8DFE-35146352449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
                                            <p:graphicEl>
                                              <a:dgm id="{6BE05A0A-5286-4E85-9F3E-24843A2A1CF6}"/>
                                            </p:graphicEl>
                                          </p:spTgt>
                                        </p:tgtEl>
                                        <p:attrNameLst>
                                          <p:attrName>style.visibility</p:attrName>
                                        </p:attrNameLst>
                                      </p:cBhvr>
                                      <p:to>
                                        <p:strVal val="visible"/>
                                      </p:to>
                                    </p:set>
                                    <p:anim calcmode="lin" valueType="num">
                                      <p:cBhvr>
                                        <p:cTn id="73" dur="500" fill="hold"/>
                                        <p:tgtEl>
                                          <p:spTgt spid="2">
                                            <p:graphicEl>
                                              <a:dgm id="{6BE05A0A-5286-4E85-9F3E-24843A2A1CF6}"/>
                                            </p:graphicEl>
                                          </p:spTgt>
                                        </p:tgtEl>
                                        <p:attrNameLst>
                                          <p:attrName>ppt_w</p:attrName>
                                        </p:attrNameLst>
                                      </p:cBhvr>
                                      <p:tavLst>
                                        <p:tav tm="0">
                                          <p:val>
                                            <p:fltVal val="0"/>
                                          </p:val>
                                        </p:tav>
                                        <p:tav tm="100000">
                                          <p:val>
                                            <p:strVal val="#ppt_w"/>
                                          </p:val>
                                        </p:tav>
                                      </p:tavLst>
                                    </p:anim>
                                    <p:anim calcmode="lin" valueType="num">
                                      <p:cBhvr>
                                        <p:cTn id="74" dur="500" fill="hold"/>
                                        <p:tgtEl>
                                          <p:spTgt spid="2">
                                            <p:graphicEl>
                                              <a:dgm id="{6BE05A0A-5286-4E85-9F3E-24843A2A1CF6}"/>
                                            </p:graphicEl>
                                          </p:spTgt>
                                        </p:tgtEl>
                                        <p:attrNameLst>
                                          <p:attrName>ppt_h</p:attrName>
                                        </p:attrNameLst>
                                      </p:cBhvr>
                                      <p:tavLst>
                                        <p:tav tm="0">
                                          <p:val>
                                            <p:fltVal val="0"/>
                                          </p:val>
                                        </p:tav>
                                        <p:tav tm="100000">
                                          <p:val>
                                            <p:strVal val="#ppt_h"/>
                                          </p:val>
                                        </p:tav>
                                      </p:tavLst>
                                    </p:anim>
                                    <p:animEffect transition="in" filter="fade">
                                      <p:cBhvr>
                                        <p:cTn id="75" dur="500"/>
                                        <p:tgtEl>
                                          <p:spTgt spid="2">
                                            <p:graphicEl>
                                              <a:dgm id="{6BE05A0A-5286-4E85-9F3E-24843A2A1CF6}"/>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graphicEl>
                                              <a:dgm id="{89E4C3F6-5E71-4594-A632-BB8D88CE282B}"/>
                                            </p:graphicEl>
                                          </p:spTgt>
                                        </p:tgtEl>
                                        <p:attrNameLst>
                                          <p:attrName>style.visibility</p:attrName>
                                        </p:attrNameLst>
                                      </p:cBhvr>
                                      <p:to>
                                        <p:strVal val="visible"/>
                                      </p:to>
                                    </p:set>
                                    <p:animEffect transition="in" filter="wipe(left)">
                                      <p:cBhvr>
                                        <p:cTn id="80" dur="500"/>
                                        <p:tgtEl>
                                          <p:spTgt spid="2">
                                            <p:graphicEl>
                                              <a:dgm id="{89E4C3F6-5E71-4594-A632-BB8D88CE282B}"/>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FC45AC1B-95AB-4722-9A91-094C21891E13}"/>
                                            </p:graphicEl>
                                          </p:spTgt>
                                        </p:tgtEl>
                                        <p:attrNameLst>
                                          <p:attrName>style.visibility</p:attrName>
                                        </p:attrNameLst>
                                      </p:cBhvr>
                                      <p:to>
                                        <p:strVal val="visible"/>
                                      </p:to>
                                    </p:set>
                                    <p:anim calcmode="lin" valueType="num">
                                      <p:cBhvr>
                                        <p:cTn id="85" dur="500" fill="hold"/>
                                        <p:tgtEl>
                                          <p:spTgt spid="2">
                                            <p:graphicEl>
                                              <a:dgm id="{FC45AC1B-95AB-4722-9A91-094C21891E13}"/>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FC45AC1B-95AB-4722-9A91-094C21891E13}"/>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FC45AC1B-95AB-4722-9A91-094C21891E13}"/>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
                                            <p:graphicEl>
                                              <a:dgm id="{DA7B339B-1CDB-430D-BDE7-A74572BAB961}"/>
                                            </p:graphicEl>
                                          </p:spTgt>
                                        </p:tgtEl>
                                        <p:attrNameLst>
                                          <p:attrName>style.visibility</p:attrName>
                                        </p:attrNameLst>
                                      </p:cBhvr>
                                      <p:to>
                                        <p:strVal val="visible"/>
                                      </p:to>
                                    </p:set>
                                    <p:animEffect transition="in" filter="wipe(left)">
                                      <p:cBhvr>
                                        <p:cTn id="92" dur="500"/>
                                        <p:tgtEl>
                                          <p:spTgt spid="2">
                                            <p:graphicEl>
                                              <a:dgm id="{DA7B339B-1CDB-430D-BDE7-A74572BAB96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
                                            <p:graphicEl>
                                              <a:dgm id="{DB75F41C-3054-4A16-B053-10244D06386E}"/>
                                            </p:graphicEl>
                                          </p:spTgt>
                                        </p:tgtEl>
                                        <p:attrNameLst>
                                          <p:attrName>style.visibility</p:attrName>
                                        </p:attrNameLst>
                                      </p:cBhvr>
                                      <p:to>
                                        <p:strVal val="visible"/>
                                      </p:to>
                                    </p:set>
                                    <p:anim calcmode="lin" valueType="num">
                                      <p:cBhvr>
                                        <p:cTn id="97" dur="500" fill="hold"/>
                                        <p:tgtEl>
                                          <p:spTgt spid="2">
                                            <p:graphicEl>
                                              <a:dgm id="{DB75F41C-3054-4A16-B053-10244D06386E}"/>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DB75F41C-3054-4A16-B053-10244D06386E}"/>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DB75F41C-3054-4A16-B053-10244D06386E}"/>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744C85DF-C54E-4F44-A67A-DCF6770D9BC2}"/>
                                            </p:graphicEl>
                                          </p:spTgt>
                                        </p:tgtEl>
                                        <p:attrNameLst>
                                          <p:attrName>style.visibility</p:attrName>
                                        </p:attrNameLst>
                                      </p:cBhvr>
                                      <p:to>
                                        <p:strVal val="visible"/>
                                      </p:to>
                                    </p:set>
                                    <p:animEffect transition="in" filter="wipe(left)">
                                      <p:cBhvr>
                                        <p:cTn id="104" dur="500"/>
                                        <p:tgtEl>
                                          <p:spTgt spid="2">
                                            <p:graphicEl>
                                              <a:dgm id="{744C85DF-C54E-4F44-A67A-DCF6770D9BC2}"/>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
                                            <p:graphicEl>
                                              <a:dgm id="{F8676FE6-9E8C-4EB3-946F-6BFC9EE2F434}"/>
                                            </p:graphicEl>
                                          </p:spTgt>
                                        </p:tgtEl>
                                        <p:attrNameLst>
                                          <p:attrName>style.visibility</p:attrName>
                                        </p:attrNameLst>
                                      </p:cBhvr>
                                      <p:to>
                                        <p:strVal val="visible"/>
                                      </p:to>
                                    </p:set>
                                    <p:anim calcmode="lin" valueType="num">
                                      <p:cBhvr>
                                        <p:cTn id="109" dur="500" fill="hold"/>
                                        <p:tgtEl>
                                          <p:spTgt spid="2">
                                            <p:graphicEl>
                                              <a:dgm id="{F8676FE6-9E8C-4EB3-946F-6BFC9EE2F434}"/>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F8676FE6-9E8C-4EB3-946F-6BFC9EE2F434}"/>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F8676FE6-9E8C-4EB3-946F-6BFC9EE2F434}"/>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
                                            <p:graphicEl>
                                              <a:dgm id="{78449812-99BA-4CC8-ACFD-73E4E4C774EE}"/>
                                            </p:graphicEl>
                                          </p:spTgt>
                                        </p:tgtEl>
                                        <p:attrNameLst>
                                          <p:attrName>style.visibility</p:attrName>
                                        </p:attrNameLst>
                                      </p:cBhvr>
                                      <p:to>
                                        <p:strVal val="visible"/>
                                      </p:to>
                                    </p:set>
                                    <p:animEffect transition="in" filter="wipe(left)">
                                      <p:cBhvr>
                                        <p:cTn id="116" dur="500"/>
                                        <p:tgtEl>
                                          <p:spTgt spid="2">
                                            <p:graphicEl>
                                              <a:dgm id="{78449812-99BA-4CC8-ACFD-73E4E4C774EE}"/>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2">
                                            <p:graphicEl>
                                              <a:dgm id="{12F32843-2735-405E-8766-123E4DC03AA0}"/>
                                            </p:graphicEl>
                                          </p:spTgt>
                                        </p:tgtEl>
                                        <p:attrNameLst>
                                          <p:attrName>style.visibility</p:attrName>
                                        </p:attrNameLst>
                                      </p:cBhvr>
                                      <p:to>
                                        <p:strVal val="visible"/>
                                      </p:to>
                                    </p:set>
                                    <p:anim calcmode="lin" valueType="num">
                                      <p:cBhvr>
                                        <p:cTn id="121" dur="500" fill="hold"/>
                                        <p:tgtEl>
                                          <p:spTgt spid="2">
                                            <p:graphicEl>
                                              <a:dgm id="{12F32843-2735-405E-8766-123E4DC03AA0}"/>
                                            </p:graphicEl>
                                          </p:spTgt>
                                        </p:tgtEl>
                                        <p:attrNameLst>
                                          <p:attrName>ppt_w</p:attrName>
                                        </p:attrNameLst>
                                      </p:cBhvr>
                                      <p:tavLst>
                                        <p:tav tm="0">
                                          <p:val>
                                            <p:fltVal val="0"/>
                                          </p:val>
                                        </p:tav>
                                        <p:tav tm="100000">
                                          <p:val>
                                            <p:strVal val="#ppt_w"/>
                                          </p:val>
                                        </p:tav>
                                      </p:tavLst>
                                    </p:anim>
                                    <p:anim calcmode="lin" valueType="num">
                                      <p:cBhvr>
                                        <p:cTn id="122" dur="500" fill="hold"/>
                                        <p:tgtEl>
                                          <p:spTgt spid="2">
                                            <p:graphicEl>
                                              <a:dgm id="{12F32843-2735-405E-8766-123E4DC03AA0}"/>
                                            </p:graphicEl>
                                          </p:spTgt>
                                        </p:tgtEl>
                                        <p:attrNameLst>
                                          <p:attrName>ppt_h</p:attrName>
                                        </p:attrNameLst>
                                      </p:cBhvr>
                                      <p:tavLst>
                                        <p:tav tm="0">
                                          <p:val>
                                            <p:fltVal val="0"/>
                                          </p:val>
                                        </p:tav>
                                        <p:tav tm="100000">
                                          <p:val>
                                            <p:strVal val="#ppt_h"/>
                                          </p:val>
                                        </p:tav>
                                      </p:tavLst>
                                    </p:anim>
                                    <p:animEffect transition="in" filter="fade">
                                      <p:cBhvr>
                                        <p:cTn id="123" dur="500"/>
                                        <p:tgtEl>
                                          <p:spTgt spid="2">
                                            <p:graphicEl>
                                              <a:dgm id="{12F32843-2735-405E-8766-123E4DC03AA0}"/>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
                                            <p:graphicEl>
                                              <a:dgm id="{16ADEAF2-6D68-47A9-A76B-72BE5CD772AD}"/>
                                            </p:graphicEl>
                                          </p:spTgt>
                                        </p:tgtEl>
                                        <p:attrNameLst>
                                          <p:attrName>style.visibility</p:attrName>
                                        </p:attrNameLst>
                                      </p:cBhvr>
                                      <p:to>
                                        <p:strVal val="visible"/>
                                      </p:to>
                                    </p:set>
                                    <p:animEffect transition="in" filter="wipe(left)">
                                      <p:cBhvr>
                                        <p:cTn id="128" dur="500"/>
                                        <p:tgtEl>
                                          <p:spTgt spid="2">
                                            <p:graphicEl>
                                              <a:dgm id="{16ADEAF2-6D68-47A9-A76B-72BE5CD772AD}"/>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
                                            <p:graphicEl>
                                              <a:dgm id="{D59DA14E-DB7C-4B99-99CB-D308A3167403}"/>
                                            </p:graphicEl>
                                          </p:spTgt>
                                        </p:tgtEl>
                                        <p:attrNameLst>
                                          <p:attrName>style.visibility</p:attrName>
                                        </p:attrNameLst>
                                      </p:cBhvr>
                                      <p:to>
                                        <p:strVal val="visible"/>
                                      </p:to>
                                    </p:set>
                                    <p:anim calcmode="lin" valueType="num">
                                      <p:cBhvr>
                                        <p:cTn id="133" dur="500" fill="hold"/>
                                        <p:tgtEl>
                                          <p:spTgt spid="2">
                                            <p:graphicEl>
                                              <a:dgm id="{D59DA14E-DB7C-4B99-99CB-D308A316740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59DA14E-DB7C-4B99-99CB-D308A316740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59DA14E-DB7C-4B99-99CB-D308A3167403}"/>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97EB11C9-C1C0-488C-8100-9F0269A5A53E}"/>
                                            </p:graphicEl>
                                          </p:spTgt>
                                        </p:tgtEl>
                                        <p:attrNameLst>
                                          <p:attrName>style.visibility</p:attrName>
                                        </p:attrNameLst>
                                      </p:cBhvr>
                                      <p:to>
                                        <p:strVal val="visible"/>
                                      </p:to>
                                    </p:set>
                                    <p:animEffect transition="in" filter="wipe(left)">
                                      <p:cBhvr>
                                        <p:cTn id="140" dur="500"/>
                                        <p:tgtEl>
                                          <p:spTgt spid="2">
                                            <p:graphicEl>
                                              <a:dgm id="{97EB11C9-C1C0-488C-8100-9F0269A5A5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9"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1415</Words>
  <Application>Microsoft Office PowerPoint</Application>
  <PresentationFormat>Panorámica</PresentationFormat>
  <Paragraphs>80</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13</vt:i4>
      </vt:variant>
    </vt:vector>
  </HeadingPairs>
  <TitlesOfParts>
    <vt:vector size="21" baseType="lpstr">
      <vt:lpstr>Calibri Light</vt:lpstr>
      <vt:lpstr>Calibri</vt:lpstr>
      <vt:lpstr>Arial</vt:lpstr>
      <vt:lpstr>Constantia</vt:lpstr>
      <vt:lpstr>Comic Sans MS</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64</cp:revision>
  <dcterms:created xsi:type="dcterms:W3CDTF">2023-12-08T07:17:13Z</dcterms:created>
  <dcterms:modified xsi:type="dcterms:W3CDTF">2023-12-11T21:17:46Z</dcterms:modified>
</cp:coreProperties>
</file>