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9" r:id="rId3"/>
    <p:sldId id="296" r:id="rId4"/>
    <p:sldId id="257" r:id="rId5"/>
    <p:sldId id="300" r:id="rId6"/>
    <p:sldId id="259" r:id="rId7"/>
    <p:sldId id="260" r:id="rId8"/>
    <p:sldId id="301" r:id="rId9"/>
    <p:sldId id="302" r:id="rId10"/>
    <p:sldId id="297"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lang="en" sz="1800" b="1" dirty="0"/>
            <a:t>Read the psalm and pray</a:t>
          </a:r>
          <a:endParaRPr lang="es-ES" sz="1800" dirty="0"/>
        </a:p>
      </dgm:t>
    </dgm:pt>
    <dgm:pt modelId="{1BED9365-E461-40F5-A918-F23DE0816F84}" type="parTrans" cxnId="{C6F52305-BCA3-4A97-BA13-81163AC286A4}">
      <dgm:prSet/>
      <dgm:spPr/>
      <dgm:t>
        <a:bodyPr/>
        <a:lstStyle/>
        <a:p>
          <a:endParaRPr lang="es-ES" sz="1800"/>
        </a:p>
      </dgm:t>
    </dgm:pt>
    <dgm:pt modelId="{0567C9DC-8CAB-496B-A932-0F13D3586E32}" type="sibTrans" cxnId="{C6F52305-BCA3-4A97-BA13-81163AC286A4}">
      <dgm:prSet/>
      <dgm:spPr/>
      <dgm:t>
        <a:bodyPr/>
        <a:lstStyle/>
        <a:p>
          <a:endParaRPr lang="es-ES" sz="1800"/>
        </a:p>
      </dgm:t>
    </dgm:pt>
    <dgm:pt modelId="{5B178EB9-9D23-424A-A208-AEE0D09B97DE}">
      <dgm:prSet custT="1"/>
      <dgm:spPr>
        <a:effectLst>
          <a:outerShdw blurRad="50800" dist="38100" dir="8100000" algn="tr" rotWithShape="0">
            <a:prstClr val="black">
              <a:alpha val="40000"/>
            </a:prstClr>
          </a:outerShdw>
        </a:effectLst>
      </dgm:spPr>
      <dgm:t>
        <a:bodyPr/>
        <a:lstStyle/>
        <a:p>
          <a:r>
            <a:rPr lang="en" sz="1800" b="1" dirty="0"/>
            <a:t>Observe the way the psalmist addresses God</a:t>
          </a:r>
          <a:endParaRPr lang="es-ES" sz="1800" dirty="0"/>
        </a:p>
      </dgm:t>
    </dgm:pt>
    <dgm:pt modelId="{75B136BE-5607-4C69-8331-7108BCB50DC5}" type="parTrans" cxnId="{C029C7FE-FDF1-4CB3-B489-D6EE2AAE37C5}">
      <dgm:prSet/>
      <dgm:spPr/>
      <dgm:t>
        <a:bodyPr/>
        <a:lstStyle/>
        <a:p>
          <a:endParaRPr lang="es-ES" sz="1800"/>
        </a:p>
      </dgm:t>
    </dgm:pt>
    <dgm:pt modelId="{041C8485-738A-47EC-A136-9C5EE93D846E}" type="sibTrans" cxnId="{C029C7FE-FDF1-4CB3-B489-D6EE2AAE37C5}">
      <dgm:prSet/>
      <dgm:spPr/>
      <dgm:t>
        <a:bodyPr/>
        <a:lstStyle/>
        <a:p>
          <a:endParaRPr lang="es-ES" sz="1800"/>
        </a:p>
      </dgm:t>
    </dgm:pt>
    <dgm:pt modelId="{C67BC1CD-FECA-4373-9B59-79A7C7864854}">
      <dgm:prSet custT="1"/>
      <dgm:spPr>
        <a:effectLst>
          <a:outerShdw blurRad="50800" dist="38100" dir="8100000" algn="tr" rotWithShape="0">
            <a:prstClr val="black">
              <a:alpha val="40000"/>
            </a:prstClr>
          </a:outerShdw>
        </a:effectLst>
      </dgm:spPr>
      <dgm:t>
        <a:bodyPr/>
        <a:lstStyle/>
        <a:p>
          <a:r>
            <a:rPr lang="en-US" sz="1800" b="1" dirty="0"/>
            <a:t>Discover the reasons for his prayer</a:t>
          </a:r>
          <a:endParaRPr lang="es-ES" sz="1800" dirty="0"/>
        </a:p>
      </dgm:t>
    </dgm:pt>
    <dgm:pt modelId="{18118F1A-C365-4EB2-9405-547511F07DB6}" type="parTrans" cxnId="{F9054148-83C8-4BDE-AFDA-9C2617A74942}">
      <dgm:prSet/>
      <dgm:spPr/>
      <dgm:t>
        <a:bodyPr/>
        <a:lstStyle/>
        <a:p>
          <a:endParaRPr lang="es-ES" sz="1800"/>
        </a:p>
      </dgm:t>
    </dgm:pt>
    <dgm:pt modelId="{ACEE3494-ED99-45B1-803E-79883B64298F}" type="sibTrans" cxnId="{F9054148-83C8-4BDE-AFDA-9C2617A74942}">
      <dgm:prSet/>
      <dgm:spPr/>
      <dgm:t>
        <a:bodyPr/>
        <a:lstStyle/>
        <a:p>
          <a:endParaRPr lang="es-ES" sz="1800"/>
        </a:p>
      </dgm:t>
    </dgm:pt>
    <dgm:pt modelId="{A799FEC0-D515-4EB5-A1DB-A0EE20B76AA2}">
      <dgm:prSet custT="1"/>
      <dgm:spPr>
        <a:effectLst>
          <a:outerShdw blurRad="50800" dist="38100" dir="8100000" algn="tr" rotWithShape="0">
            <a:prstClr val="black">
              <a:alpha val="40000"/>
            </a:prstClr>
          </a:outerShdw>
        </a:effectLst>
      </dgm:spPr>
      <dgm:t>
        <a:bodyPr/>
        <a:lstStyle/>
        <a:p>
          <a:r>
            <a:rPr lang="en" sz="1800" b="1" dirty="0"/>
            <a:t>Compare your situation with the psalmist's experience</a:t>
          </a:r>
          <a:endParaRPr lang="es-ES" sz="1800" dirty="0"/>
        </a:p>
      </dgm:t>
    </dgm:pt>
    <dgm:pt modelId="{3F2AAF7A-3DBB-4CA3-A7F8-6071838AB080}" type="parTrans" cxnId="{139C247C-AFAE-4835-954C-EDD88A688699}">
      <dgm:prSet/>
      <dgm:spPr/>
      <dgm:t>
        <a:bodyPr/>
        <a:lstStyle/>
        <a:p>
          <a:endParaRPr lang="es-ES" sz="1800"/>
        </a:p>
      </dgm:t>
    </dgm:pt>
    <dgm:pt modelId="{E63E69C5-B4A8-42F9-8189-FDCCE64317D5}" type="sibTrans" cxnId="{139C247C-AFAE-4835-954C-EDD88A688699}">
      <dgm:prSet/>
      <dgm:spPr/>
      <dgm:t>
        <a:bodyPr/>
        <a:lstStyle/>
        <a:p>
          <a:endParaRPr lang="es-ES" sz="1800"/>
        </a:p>
      </dgm:t>
    </dgm:pt>
    <dgm:pt modelId="{F8C2205C-20EA-47A6-A5F8-78A6748E531F}">
      <dgm:prSet custT="1"/>
      <dgm:spPr>
        <a:effectLst>
          <a:outerShdw blurRad="50800" dist="38100" dir="8100000" algn="tr" rotWithShape="0">
            <a:prstClr val="black">
              <a:alpha val="40000"/>
            </a:prstClr>
          </a:outerShdw>
        </a:effectLst>
      </dgm:spPr>
      <dgm:t>
        <a:bodyPr/>
        <a:lstStyle/>
        <a:p>
          <a:r>
            <a:rPr lang="en" sz="1800" b="1" dirty="0"/>
            <a:t>Think about how the psalm can help you express your feelings to God</a:t>
          </a:r>
          <a:endParaRPr lang="es-ES" sz="1800" dirty="0"/>
        </a:p>
      </dgm:t>
    </dgm:pt>
    <dgm:pt modelId="{047C1C91-37E5-4C2A-BCBC-DC516CD4F14F}" type="parTrans" cxnId="{B0B8702B-BF40-433F-A58B-BDE506C40651}">
      <dgm:prSet/>
      <dgm:spPr/>
      <dgm:t>
        <a:bodyPr/>
        <a:lstStyle/>
        <a:p>
          <a:endParaRPr lang="es-ES" sz="1800"/>
        </a:p>
      </dgm:t>
    </dgm:pt>
    <dgm:pt modelId="{A632E9F6-3AD8-42E5-BD0D-3B8C0B324F0D}" type="sibTrans" cxnId="{B0B8702B-BF40-433F-A58B-BDE506C40651}">
      <dgm:prSet/>
      <dgm:spPr/>
      <dgm:t>
        <a:bodyPr/>
        <a:lstStyle/>
        <a:p>
          <a:endParaRPr lang="es-ES" sz="1800"/>
        </a:p>
      </dgm:t>
    </dgm:pt>
    <dgm:pt modelId="{8CD4E182-AFF5-4806-ABAF-B5BD9251DD16}">
      <dgm:prSet custT="1"/>
      <dgm:spPr>
        <a:effectLst>
          <a:outerShdw blurRad="50800" dist="38100" dir="8100000" algn="tr" rotWithShape="0">
            <a:prstClr val="black">
              <a:alpha val="40000"/>
            </a:prstClr>
          </a:outerShdw>
        </a:effectLst>
      </dgm:spPr>
      <dgm:t>
        <a:bodyPr/>
        <a:lstStyle/>
        <a:p>
          <a:r>
            <a:rPr lang="en" sz="1800" b="1" dirty="0"/>
            <a:t>If there is something in the psalm that challenges you, reflect on it</a:t>
          </a:r>
          <a:endParaRPr lang="es-ES" sz="1800" dirty="0"/>
        </a:p>
      </dgm:t>
    </dgm:pt>
    <dgm:pt modelId="{5480A5A5-9E2D-463F-9BA8-84FDEB2516A1}" type="parTrans" cxnId="{6D7F81E9-24F5-47B7-B22B-54A9DF19C7AC}">
      <dgm:prSet/>
      <dgm:spPr/>
      <dgm:t>
        <a:bodyPr/>
        <a:lstStyle/>
        <a:p>
          <a:endParaRPr lang="es-ES" sz="1800"/>
        </a:p>
      </dgm:t>
    </dgm:pt>
    <dgm:pt modelId="{D2B4213A-5DD7-455D-B9EE-EB3C18474821}" type="sibTrans" cxnId="{6D7F81E9-24F5-47B7-B22B-54A9DF19C7AC}">
      <dgm:prSet/>
      <dgm:spPr/>
      <dgm:t>
        <a:bodyPr/>
        <a:lstStyle/>
        <a:p>
          <a:endParaRPr lang="es-ES" sz="1800"/>
        </a:p>
      </dgm:t>
    </dgm:pt>
    <dgm:pt modelId="{10F835C1-F551-4BE6-BF90-595BB58AB478}">
      <dgm:prSet custT="1"/>
      <dgm:spPr>
        <a:effectLst>
          <a:outerShdw blurRad="50800" dist="38100" dir="8100000" algn="tr" rotWithShape="0">
            <a:prstClr val="black">
              <a:alpha val="40000"/>
            </a:prstClr>
          </a:outerShdw>
        </a:effectLst>
      </dgm:spPr>
      <dgm:t>
        <a:bodyPr/>
        <a:lstStyle/>
        <a:p>
          <a:r>
            <a:rPr lang="en" sz="1800" b="1" dirty="0"/>
            <a:t>Relate the psalm to Jesus and his work of salvation</a:t>
          </a:r>
          <a:endParaRPr lang="es-ES" sz="1800" dirty="0"/>
        </a:p>
      </dgm:t>
    </dgm:pt>
    <dgm:pt modelId="{8BA6AE72-7EC7-4369-A783-1DC31E09CF40}" type="parTrans" cxnId="{82B5ADA2-D20B-4C8E-9E01-8F3F4C3D151A}">
      <dgm:prSet/>
      <dgm:spPr/>
      <dgm:t>
        <a:bodyPr/>
        <a:lstStyle/>
        <a:p>
          <a:endParaRPr lang="es-ES" sz="1800"/>
        </a:p>
      </dgm:t>
    </dgm:pt>
    <dgm:pt modelId="{4D7901E3-97DC-414B-ABF2-15245E89E1F2}" type="sibTrans" cxnId="{82B5ADA2-D20B-4C8E-9E01-8F3F4C3D151A}">
      <dgm:prSet/>
      <dgm:spPr/>
      <dgm:t>
        <a:bodyPr/>
        <a:lstStyle/>
        <a:p>
          <a:endParaRPr lang="es-ES" sz="1800"/>
        </a:p>
      </dgm:t>
    </dgm:pt>
    <dgm:pt modelId="{685BC09E-1222-432C-9F36-6F8273EE4725}">
      <dgm:prSet custT="1"/>
      <dgm:spPr>
        <a:effectLst>
          <a:outerShdw blurRad="50800" dist="38100" dir="8100000" algn="tr" rotWithShape="0">
            <a:prstClr val="black">
              <a:alpha val="40000"/>
            </a:prstClr>
          </a:outerShdw>
        </a:effectLst>
      </dgm:spPr>
      <dgm:t>
        <a:bodyPr/>
        <a:lstStyle/>
        <a:p>
          <a:r>
            <a:rPr lang="en" sz="1800" b="1" dirty="0"/>
            <a:t>Ask God to put his Word in your heart and mind</a:t>
          </a:r>
          <a:endParaRPr lang="es-ES" sz="1800" dirty="0"/>
        </a:p>
      </dgm:t>
    </dgm:pt>
    <dgm:pt modelId="{4030540F-A5A5-49C8-BE2C-CA2B171A52C3}" type="parTrans" cxnId="{FBDD4D6D-8B19-47F8-BE53-1A4565571D22}">
      <dgm:prSet/>
      <dgm:spPr/>
      <dgm:t>
        <a:bodyPr/>
        <a:lstStyle/>
        <a:p>
          <a:endParaRPr lang="es-ES" sz="1800"/>
        </a:p>
      </dgm:t>
    </dgm:pt>
    <dgm:pt modelId="{6D55F637-241D-4A06-8140-97B806C37B31}" type="sibTrans" cxnId="{FBDD4D6D-8B19-47F8-BE53-1A4565571D22}">
      <dgm:prSet/>
      <dgm:spPr/>
      <dgm:t>
        <a:bodyPr/>
        <a:lstStyle/>
        <a:p>
          <a:endParaRPr lang="es-ES" sz="180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Y="221362">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Y="221362">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112386" custScaleY="221362" custLinFactNeighborX="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141515" custScaleY="221362">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X="110799" custScaleY="221362">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Y="221362">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Y="221362">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en" sz="1800" b="1" dirty="0"/>
            <a:t>Psalm 13:1-2</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en" sz="1800" b="1" dirty="0"/>
            <a:t>Psalm 13:3-4</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en" sz="1800" b="1" dirty="0"/>
            <a:t>Psalm 13:5</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en" sz="1800" b="1" dirty="0"/>
            <a:t>Psalm 13:6</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r>
            <a:rPr lang="en" sz="1600" b="1" dirty="0">
              <a:effectLst>
                <a:outerShdw blurRad="38100" dist="38100" dir="2700000" algn="tl">
                  <a:srgbClr val="000000">
                    <a:alpha val="43137"/>
                  </a:srgbClr>
                </a:outerShdw>
              </a:effectLst>
            </a:rPr>
            <a:t>He rebukes God for his indifference toward him: “How long?”</a:t>
          </a:r>
          <a:endParaRPr lang="es-ES" sz="1600"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lang="en" sz="1600" b="1" dirty="0">
              <a:effectLst>
                <a:outerShdw blurRad="38100" dist="38100" dir="2700000" algn="tl">
                  <a:srgbClr val="000000">
                    <a:alpha val="43137"/>
                  </a:srgbClr>
                </a:outerShdw>
              </a:effectLst>
            </a:rPr>
            <a:t>He asks him to respond so that his enemies do not rejoice.</a:t>
          </a:r>
          <a:endParaRPr lang="es-ES" sz="1600"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r>
            <a:rPr lang="en" sz="1600" b="1" dirty="0">
              <a:solidFill>
                <a:schemeClr val="tx1"/>
              </a:solidFill>
            </a:rPr>
            <a:t>He shows his complete trust in God, and trusts in his salvation.</a:t>
          </a:r>
          <a:endParaRPr lang="es-ES" sz="1600"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lang="en" sz="1600" b="1" dirty="0">
              <a:effectLst>
                <a:outerShdw blurRad="38100" dist="38100" dir="2700000" algn="tl">
                  <a:srgbClr val="000000">
                    <a:alpha val="43137"/>
                  </a:srgbClr>
                </a:outerShdw>
              </a:effectLst>
            </a:rPr>
            <a:t>Finally, he breaks into songs of praise.</a:t>
          </a:r>
          <a:endParaRPr lang="es-ES" sz="1600"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Y="-10777">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88" custLinFactNeighborY="32046">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r>
            <a:rPr lang="en" sz="2000" b="1" dirty="0">
              <a:effectLst>
                <a:outerShdw blurRad="38100" dist="38100" dir="2700000" algn="tl">
                  <a:srgbClr val="000000">
                    <a:alpha val="43137"/>
                  </a:srgbClr>
                </a:outerShdw>
              </a:effectLst>
            </a:rPr>
            <a:t>Above all, this psalm teaches us:</a:t>
          </a: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lang="en" sz="2000" b="1" dirty="0">
              <a:effectLst>
                <a:outerShdw blurRad="38100" dist="38100" dir="2700000" algn="tl">
                  <a:srgbClr val="000000">
                    <a:alpha val="43137"/>
                  </a:srgbClr>
                </a:outerShdw>
              </a:effectLst>
            </a:rPr>
            <a:t>To exalt him before the world (Ps. 60:4)</a:t>
          </a: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lang="en" sz="2000" b="1" dirty="0">
              <a:effectLst>
                <a:outerShdw blurRad="38100" dist="38100" dir="2700000" algn="tl">
                  <a:srgbClr val="000000">
                    <a:alpha val="43137"/>
                  </a:srgbClr>
                </a:outerShdw>
              </a:effectLst>
            </a:rPr>
            <a:t>To be instruments in his hands: “In God we will do mighty things” (Ps. 60:12)</a:t>
          </a: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lang="en" sz="2000" b="1" dirty="0">
              <a:effectLst>
                <a:outerShdw blurRad="38100" dist="38100" dir="2700000" algn="tl">
                  <a:srgbClr val="000000">
                    <a:alpha val="43137"/>
                  </a:srgbClr>
                </a:outerShdw>
              </a:effectLst>
            </a:rPr>
            <a:t>To trust fully in God (Ps. 60:11)</a:t>
          </a: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886833"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5342" y="163942"/>
          <a:ext cx="1203807"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Read the psalm and pray</a:t>
          </a:r>
          <a:endParaRPr lang="es-ES" sz="1800" kern="1200" dirty="0"/>
        </a:p>
      </dsp:txBody>
      <dsp:txXfrm>
        <a:off x="64107" y="222707"/>
        <a:ext cx="1086277" cy="2416907"/>
      </dsp:txXfrm>
    </dsp:sp>
    <dsp:sp modelId="{6DCEA223-53BC-4EFD-9296-00502C9EC159}">
      <dsp:nvSpPr>
        <dsp:cNvPr id="0" name=""/>
        <dsp:cNvSpPr/>
      </dsp:nvSpPr>
      <dsp:spPr>
        <a:xfrm>
          <a:off x="1409783" y="163942"/>
          <a:ext cx="1203807"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Observe the way the psalmist addresses God</a:t>
          </a:r>
          <a:endParaRPr lang="es-ES" sz="1800" kern="1200" dirty="0"/>
        </a:p>
      </dsp:txBody>
      <dsp:txXfrm>
        <a:off x="1468548" y="222707"/>
        <a:ext cx="1086277" cy="2416907"/>
      </dsp:txXfrm>
    </dsp:sp>
    <dsp:sp modelId="{5B88C27F-1A0A-47B4-A123-0363335B25DA}">
      <dsp:nvSpPr>
        <dsp:cNvPr id="0" name=""/>
        <dsp:cNvSpPr/>
      </dsp:nvSpPr>
      <dsp:spPr>
        <a:xfrm>
          <a:off x="2814225" y="163942"/>
          <a:ext cx="1203807"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Discover the reasons for his prayer</a:t>
          </a:r>
          <a:endParaRPr lang="es-ES" sz="1800" kern="1200" dirty="0"/>
        </a:p>
      </dsp:txBody>
      <dsp:txXfrm>
        <a:off x="2872990" y="222707"/>
        <a:ext cx="1086277" cy="2416907"/>
      </dsp:txXfrm>
    </dsp:sp>
    <dsp:sp modelId="{BDB9DE57-DEBF-4644-A134-5ECC3B8D067A}">
      <dsp:nvSpPr>
        <dsp:cNvPr id="0" name=""/>
        <dsp:cNvSpPr/>
      </dsp:nvSpPr>
      <dsp:spPr>
        <a:xfrm>
          <a:off x="4218667" y="163942"/>
          <a:ext cx="1352910"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Compare your situation with the psalmist's experience</a:t>
          </a:r>
          <a:endParaRPr lang="es-ES" sz="1800" kern="1200" dirty="0"/>
        </a:p>
      </dsp:txBody>
      <dsp:txXfrm>
        <a:off x="4284711" y="229986"/>
        <a:ext cx="1220822" cy="2402349"/>
      </dsp:txXfrm>
    </dsp:sp>
    <dsp:sp modelId="{9FA4AF6A-0E48-4579-B1EF-C2F510D30A3E}">
      <dsp:nvSpPr>
        <dsp:cNvPr id="0" name=""/>
        <dsp:cNvSpPr/>
      </dsp:nvSpPr>
      <dsp:spPr>
        <a:xfrm>
          <a:off x="5772212" y="163942"/>
          <a:ext cx="1703567"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Think about how the psalm can help you express your feelings to God</a:t>
          </a:r>
          <a:endParaRPr lang="es-ES" sz="1800" kern="1200" dirty="0"/>
        </a:p>
      </dsp:txBody>
      <dsp:txXfrm>
        <a:off x="5855373" y="247103"/>
        <a:ext cx="1537245" cy="2368115"/>
      </dsp:txXfrm>
    </dsp:sp>
    <dsp:sp modelId="{4C295DEA-4EB7-4339-A78D-D1E61B96F0FE}">
      <dsp:nvSpPr>
        <dsp:cNvPr id="0" name=""/>
        <dsp:cNvSpPr/>
      </dsp:nvSpPr>
      <dsp:spPr>
        <a:xfrm>
          <a:off x="7676415" y="163942"/>
          <a:ext cx="1333806"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If there is something in the psalm that challenges you, reflect on it</a:t>
          </a:r>
          <a:endParaRPr lang="es-ES" sz="1800" kern="1200" dirty="0"/>
        </a:p>
      </dsp:txBody>
      <dsp:txXfrm>
        <a:off x="7741526" y="229053"/>
        <a:ext cx="1203584" cy="2404215"/>
      </dsp:txXfrm>
    </dsp:sp>
    <dsp:sp modelId="{0BF85A7E-EFB0-4A4D-9EAE-5FAACCFD573E}">
      <dsp:nvSpPr>
        <dsp:cNvPr id="0" name=""/>
        <dsp:cNvSpPr/>
      </dsp:nvSpPr>
      <dsp:spPr>
        <a:xfrm>
          <a:off x="9210855" y="163942"/>
          <a:ext cx="1203807"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Relate the psalm to Jesus and his work of salvation</a:t>
          </a:r>
          <a:endParaRPr lang="es-ES" sz="1800" kern="1200" dirty="0"/>
        </a:p>
      </dsp:txBody>
      <dsp:txXfrm>
        <a:off x="9269620" y="222707"/>
        <a:ext cx="1086277" cy="2416907"/>
      </dsp:txXfrm>
    </dsp:sp>
    <dsp:sp modelId="{283FEC9F-D3CC-49A7-B662-E30E4B4244B5}">
      <dsp:nvSpPr>
        <dsp:cNvPr id="0" name=""/>
        <dsp:cNvSpPr/>
      </dsp:nvSpPr>
      <dsp:spPr>
        <a:xfrm>
          <a:off x="10615297" y="163942"/>
          <a:ext cx="1203807"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Ask God to put his Word in your heart and mind</a:t>
          </a:r>
          <a:endParaRPr lang="es-ES" sz="1800" kern="1200" dirty="0"/>
        </a:p>
      </dsp:txBody>
      <dsp:txXfrm>
        <a:off x="10674062" y="222707"/>
        <a:ext cx="1086277" cy="2416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72834" y="33655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He rebukes God for his indifference toward him: “How long?”</a:t>
          </a:r>
          <a:endParaRPr lang="es-ES" sz="1600"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Psalm 13:1-2</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He asks him to respond so that his enemies do not rejoice.</a:t>
          </a:r>
          <a:endParaRPr lang="es-ES" sz="1600"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Psalm 13:3-4</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00035" y="2206510"/>
          <a:ext cx="2191507" cy="77728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solidFill>
                <a:schemeClr val="tx1"/>
              </a:solidFill>
            </a:rPr>
            <a:t>He shows his complete trust in God, and trusts in his salvation.</a:t>
          </a:r>
          <a:endParaRPr lang="es-ES" sz="1600" kern="1200" dirty="0">
            <a:solidFill>
              <a:schemeClr val="tx1"/>
            </a:solidFill>
          </a:endParaRPr>
        </a:p>
      </dsp:txBody>
      <dsp:txXfrm>
        <a:off x="6300035" y="2206510"/>
        <a:ext cx="2191507" cy="777285"/>
      </dsp:txXfrm>
    </dsp:sp>
    <dsp:sp modelId="{362939C7-3501-4E29-A230-E3C8468E8E35}">
      <dsp:nvSpPr>
        <dsp:cNvPr id="0" name=""/>
        <dsp:cNvSpPr/>
      </dsp:nvSpPr>
      <dsp:spPr>
        <a:xfrm>
          <a:off x="6459447"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Psalm 13:5</a:t>
          </a:r>
          <a:endParaRPr lang="es-ES" sz="1800" kern="1200" dirty="0"/>
        </a:p>
      </dsp:txBody>
      <dsp:txXfrm>
        <a:off x="6459447" y="1970815"/>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Finally, he breaks into songs of praise.</a:t>
          </a:r>
          <a:endParaRPr lang="es-ES" sz="1600"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Psalm 13:6</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20135" y="609"/>
          <a:ext cx="8881402" cy="3667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Above all, this psalm teaches us:</a:t>
          </a:r>
        </a:p>
      </dsp:txBody>
      <dsp:txXfrm>
        <a:off x="30877" y="11351"/>
        <a:ext cx="8859918" cy="345287"/>
      </dsp:txXfrm>
    </dsp:sp>
    <dsp:sp modelId="{27AB0B54-1150-4D88-A4A5-5ED9DF175664}">
      <dsp:nvSpPr>
        <dsp:cNvPr id="0" name=""/>
        <dsp:cNvSpPr/>
      </dsp:nvSpPr>
      <dsp:spPr>
        <a:xfrm>
          <a:off x="32501" y="433400"/>
          <a:ext cx="366771" cy="366771"/>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380327" y="433400"/>
          <a:ext cx="8541345" cy="366771"/>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To trust fully in God (Ps. 60:11)</a:t>
          </a:r>
        </a:p>
      </dsp:txBody>
      <dsp:txXfrm>
        <a:off x="398235" y="451308"/>
        <a:ext cx="8505529" cy="330955"/>
      </dsp:txXfrm>
    </dsp:sp>
    <dsp:sp modelId="{DD9C78FC-0BD4-42F7-B32E-84676F6430C9}">
      <dsp:nvSpPr>
        <dsp:cNvPr id="0" name=""/>
        <dsp:cNvSpPr/>
      </dsp:nvSpPr>
      <dsp:spPr>
        <a:xfrm>
          <a:off x="32501" y="844183"/>
          <a:ext cx="366771" cy="366771"/>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380327" y="844183"/>
          <a:ext cx="8541345" cy="366771"/>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To exalt him before the world (Ps. 60:4)</a:t>
          </a:r>
        </a:p>
      </dsp:txBody>
      <dsp:txXfrm>
        <a:off x="398235" y="862091"/>
        <a:ext cx="8505529" cy="330955"/>
      </dsp:txXfrm>
    </dsp:sp>
    <dsp:sp modelId="{62A66447-63F8-4B15-A010-5D9EBE6383B8}">
      <dsp:nvSpPr>
        <dsp:cNvPr id="0" name=""/>
        <dsp:cNvSpPr/>
      </dsp:nvSpPr>
      <dsp:spPr>
        <a:xfrm>
          <a:off x="32501" y="1254967"/>
          <a:ext cx="366771" cy="366771"/>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380327" y="1254967"/>
          <a:ext cx="8541345" cy="366771"/>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To be instruments in his hands: “In God we will do mighty things” (Ps. 60:12)</a:t>
          </a:r>
        </a:p>
      </dsp:txBody>
      <dsp:txXfrm>
        <a:off x="398235" y="1272875"/>
        <a:ext cx="8505529" cy="330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02/01/2024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02/01/2024</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02/01/2024</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02/01/2024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20309"/>
            <a:ext cx="7715925" cy="923330"/>
          </a:xfrm>
          <a:prstGeom prst="rect">
            <a:avLst/>
          </a:prstGeom>
          <a:noFill/>
        </p:spPr>
        <p:txBody>
          <a:bodyPr wrap="square" rtlCol="0">
            <a:spAutoFit/>
          </a:bodyPr>
          <a:lstStyle/>
          <a:p>
            <a:r>
              <a:rPr lang="en" sz="5400" b="1" spc="50" dirty="0">
                <a:ln w="0"/>
                <a:solidFill>
                  <a:srgbClr val="DFC9AE"/>
                </a:solidFill>
                <a:effectLst>
                  <a:innerShdw blurRad="63500" dist="50800" dir="13500000">
                    <a:srgbClr val="000000">
                      <a:alpha val="50000"/>
                    </a:srgbClr>
                  </a:innerShdw>
                </a:effectLst>
              </a:rPr>
              <a:t>TEACH US TO PRAY</a:t>
            </a:r>
          </a:p>
        </p:txBody>
      </p:sp>
      <p:sp>
        <p:nvSpPr>
          <p:cNvPr id="8" name="CuadroTexto 7">
            <a:extLst>
              <a:ext uri="{FF2B5EF4-FFF2-40B4-BE49-F238E27FC236}">
                <a16:creationId xmlns:a16="http://schemas.microsoft.com/office/drawing/2014/main" id="{A677D0A0-163D-69A7-9A20-165D64109338}"/>
              </a:ext>
            </a:extLst>
          </p:cNvPr>
          <p:cNvSpPr txBox="1"/>
          <p:nvPr/>
        </p:nvSpPr>
        <p:spPr>
          <a:xfrm>
            <a:off x="8439825" y="461546"/>
            <a:ext cx="3377271" cy="338554"/>
          </a:xfrm>
          <a:prstGeom prst="rect">
            <a:avLst/>
          </a:prstGeom>
          <a:noFill/>
        </p:spPr>
        <p:txBody>
          <a:bodyPr wrap="none" rtlCol="0">
            <a:spAutoFit/>
          </a:bodyPr>
          <a:lstStyle/>
          <a:p>
            <a:pPr algn="r"/>
            <a:r>
              <a:rPr lang="en" sz="1600" b="1" dirty="0">
                <a:solidFill>
                  <a:srgbClr val="BCC3B1"/>
                </a:solidFill>
              </a:rPr>
              <a:t>Lesson 2 for January 13, 2024</a:t>
            </a: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157942" y="5058517"/>
            <a:ext cx="12349942" cy="1877437"/>
          </a:xfrm>
          <a:prstGeom prst="rect">
            <a:avLst/>
          </a:prstGeom>
          <a:noFill/>
        </p:spPr>
        <p:txBody>
          <a:bodyPr wrap="square">
            <a:spAutoFit/>
          </a:bodyPr>
          <a:lstStyle/>
          <a:p>
            <a:pPr lvl="0" algn="ctr">
              <a:defRPr/>
            </a:pPr>
            <a:r>
              <a:rPr kumimoji="0" lang="en"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lang="en-US" sz="32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Now it came to pass, as He was praying in a certain place, when He ceased, that one of His disciples said to Him, “Lord, teach us to pray, as John also taught his disciples</a:t>
            </a:r>
            <a:r>
              <a:rPr kumimoji="0" lang="en"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(Luke 11:1)</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232650" y="4105635"/>
            <a:ext cx="6687671" cy="2554545"/>
          </a:xfrm>
          <a:prstGeom prst="rect">
            <a:avLst/>
          </a:prstGeom>
          <a:noFill/>
        </p:spPr>
        <p:txBody>
          <a:bodyPr wrap="square" rtlCol="0">
            <a:spAutoFit/>
          </a:bodyPr>
          <a:lstStyle/>
          <a:p>
            <a:pPr>
              <a:spcBef>
                <a:spcPts val="1200"/>
              </a:spcBef>
            </a:pPr>
            <a:r>
              <a:rPr lang="en" sz="2400" b="1" dirty="0"/>
              <a:t>Pray using Psalms (James 5:13).</a:t>
            </a:r>
          </a:p>
          <a:p>
            <a:pPr>
              <a:spcBef>
                <a:spcPts val="1200"/>
              </a:spcBef>
            </a:pPr>
            <a:r>
              <a:rPr lang="en" sz="2400" b="1" dirty="0"/>
              <a:t>Pray in difficult times (Psalm 44).</a:t>
            </a:r>
          </a:p>
          <a:p>
            <a:pPr>
              <a:spcBef>
                <a:spcPts val="1200"/>
              </a:spcBef>
            </a:pPr>
            <a:r>
              <a:rPr lang="en" sz="2400" b="1" dirty="0"/>
              <a:t>Pray in times of despair (Psalm 22).</a:t>
            </a:r>
          </a:p>
          <a:p>
            <a:pPr>
              <a:spcBef>
                <a:spcPts val="1200"/>
              </a:spcBef>
            </a:pPr>
            <a:r>
              <a:rPr lang="en" sz="2400" b="1" dirty="0"/>
              <a:t>Pray between doubt and hope (Psalm 13).</a:t>
            </a:r>
          </a:p>
          <a:p>
            <a:pPr>
              <a:spcBef>
                <a:spcPts val="1200"/>
              </a:spcBef>
            </a:pPr>
            <a:r>
              <a:rPr lang="en" sz="2400" b="1" dirty="0"/>
              <a:t>Pray for restoration (Psalm 60).</a:t>
            </a:r>
          </a:p>
        </p:txBody>
      </p:sp>
      <p:sp>
        <p:nvSpPr>
          <p:cNvPr id="3" name="CuadroTexto 2">
            <a:extLst>
              <a:ext uri="{FF2B5EF4-FFF2-40B4-BE49-F238E27FC236}">
                <a16:creationId xmlns:a16="http://schemas.microsoft.com/office/drawing/2014/main" id="{F6D0E707-D505-DA5A-C4EC-7F5961828380}"/>
              </a:ext>
            </a:extLst>
          </p:cNvPr>
          <p:cNvSpPr txBox="1"/>
          <p:nvPr/>
        </p:nvSpPr>
        <p:spPr>
          <a:xfrm>
            <a:off x="224116" y="142020"/>
            <a:ext cx="8462683" cy="461665"/>
          </a:xfrm>
          <a:prstGeom prst="rect">
            <a:avLst/>
          </a:prstGeom>
          <a:noFill/>
        </p:spPr>
        <p:txBody>
          <a:bodyPr wrap="square" rtlCol="0">
            <a:spAutoFit/>
          </a:bodyPr>
          <a:lstStyle/>
          <a:p>
            <a:pPr>
              <a:spcBef>
                <a:spcPts val="600"/>
              </a:spcBef>
            </a:pPr>
            <a:r>
              <a:rPr lang="en" sz="2400" b="1" dirty="0"/>
              <a:t>God provided Israel with a prayer book: Psalms.</a:t>
            </a:r>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16" y="4016120"/>
            <a:ext cx="4064420" cy="2709613"/>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4236"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4236"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4236"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24236"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24236"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224115" y="2234901"/>
            <a:ext cx="8462683" cy="1569660"/>
          </a:xfrm>
          <a:prstGeom prst="rect">
            <a:avLst/>
          </a:prstGeom>
          <a:noFill/>
        </p:spPr>
        <p:txBody>
          <a:bodyPr wrap="square">
            <a:spAutoFit/>
          </a:bodyPr>
          <a:lstStyle/>
          <a:p>
            <a:pPr>
              <a:spcBef>
                <a:spcPts val="600"/>
              </a:spcBef>
            </a:pPr>
            <a:r>
              <a:rPr lang="en" sz="2400" b="1" dirty="0"/>
              <a:t>If you are sad, read a Psalm. If you are distressed, read a Psalm. If doubts attack you, read a Psalm. If you need forgiveness, read a Psalm. If your heart overflows with gratitude, read a Psalm. If you have found a moment of happiness, read a Psalm.</a:t>
            </a:r>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4" y="1419293"/>
            <a:ext cx="8462683" cy="830997"/>
          </a:xfrm>
          <a:prstGeom prst="rect">
            <a:avLst/>
          </a:prstGeom>
          <a:noFill/>
        </p:spPr>
        <p:txBody>
          <a:bodyPr wrap="square">
            <a:spAutoFit/>
          </a:bodyPr>
          <a:lstStyle/>
          <a:p>
            <a:pPr>
              <a:spcBef>
                <a:spcPts val="600"/>
              </a:spcBef>
            </a:pPr>
            <a:r>
              <a:rPr lang="en" sz="2400" b="1" dirty="0"/>
              <a:t>Without a doubt, we will find in those feelings a reflection of our own feelings.</a:t>
            </a:r>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3" y="603685"/>
            <a:ext cx="8462682" cy="830997"/>
          </a:xfrm>
          <a:prstGeom prst="rect">
            <a:avLst/>
          </a:prstGeom>
          <a:noFill/>
        </p:spPr>
        <p:txBody>
          <a:bodyPr wrap="square">
            <a:spAutoFit/>
          </a:bodyPr>
          <a:lstStyle/>
          <a:p>
            <a:pPr>
              <a:spcBef>
                <a:spcPts val="600"/>
              </a:spcBef>
            </a:pPr>
            <a:r>
              <a:rPr lang="en" sz="2400" b="1" dirty="0"/>
              <a:t>It expresses the deepest feelings with which its authors addressed the King and Lord of their lives.</a:t>
            </a:r>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pPr algn="ctr"/>
            <a:r>
              <a:rPr lang="en"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PRAY USING PSALMS</a:t>
            </a:r>
          </a:p>
        </p:txBody>
      </p:sp>
      <p:sp>
        <p:nvSpPr>
          <p:cNvPr id="5" name="CuadroTexto 4">
            <a:extLst>
              <a:ext uri="{FF2B5EF4-FFF2-40B4-BE49-F238E27FC236}">
                <a16:creationId xmlns:a16="http://schemas.microsoft.com/office/drawing/2014/main" id="{119873A7-5344-4816-5B1E-61AFA48B5EFD}"/>
              </a:ext>
            </a:extLst>
          </p:cNvPr>
          <p:cNvSpPr txBox="1"/>
          <p:nvPr/>
        </p:nvSpPr>
        <p:spPr>
          <a:xfrm>
            <a:off x="-1" y="658470"/>
            <a:ext cx="12191999" cy="369332"/>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Is anyone among you suffering? Let him pray. Is anyone cheerful? Let him sing psalms</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(James 5:13)</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5B9A10-5924-0ABD-D4D9-4358DE9BACC4}"/>
              </a:ext>
            </a:extLst>
          </p:cNvPr>
          <p:cNvSpPr txBox="1"/>
          <p:nvPr/>
        </p:nvSpPr>
        <p:spPr>
          <a:xfrm>
            <a:off x="206185" y="1130338"/>
            <a:ext cx="6113930" cy="707886"/>
          </a:xfrm>
          <a:prstGeom prst="rect">
            <a:avLst/>
          </a:prstGeom>
          <a:noFill/>
        </p:spPr>
        <p:txBody>
          <a:bodyPr wrap="square" rtlCol="0">
            <a:spAutoFit/>
          </a:bodyPr>
          <a:lstStyle/>
          <a:p>
            <a:pPr>
              <a:spcBef>
                <a:spcPts val="600"/>
              </a:spcBef>
            </a:pPr>
            <a:r>
              <a:rPr lang="en" sz="2000" b="1" dirty="0"/>
              <a:t>The use of Psalms as songs of praise is evident (1Chr. 16:9); but it is not its only use.</a:t>
            </a:r>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2397221890"/>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0796" y="1175094"/>
            <a:ext cx="1953938" cy="2594073"/>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8586694" y="1160479"/>
            <a:ext cx="3475321" cy="2607008"/>
            <a:chOff x="8510494" y="1141429"/>
            <a:chExt cx="3475321"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494" y="1141429"/>
              <a:ext cx="3475321"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206185" y="3429000"/>
            <a:ext cx="6113930" cy="400110"/>
          </a:xfrm>
          <a:prstGeom prst="rect">
            <a:avLst/>
          </a:prstGeom>
          <a:noFill/>
        </p:spPr>
        <p:txBody>
          <a:bodyPr wrap="square">
            <a:spAutoFit/>
          </a:bodyPr>
          <a:lstStyle/>
          <a:p>
            <a:pPr>
              <a:spcBef>
                <a:spcPts val="600"/>
              </a:spcBef>
            </a:pPr>
            <a:r>
              <a:rPr lang="en" sz="2000" b="1" dirty="0"/>
              <a:t>How can we use the Psalms as prayers?</a:t>
            </a:r>
          </a:p>
        </p:txBody>
      </p:sp>
      <p:sp>
        <p:nvSpPr>
          <p:cNvPr id="13" name="CuadroTexto 12">
            <a:extLst>
              <a:ext uri="{FF2B5EF4-FFF2-40B4-BE49-F238E27FC236}">
                <a16:creationId xmlns:a16="http://schemas.microsoft.com/office/drawing/2014/main" id="{45DB7421-9AA6-FDEB-8B46-FF68292642A4}"/>
              </a:ext>
            </a:extLst>
          </p:cNvPr>
          <p:cNvSpPr txBox="1"/>
          <p:nvPr/>
        </p:nvSpPr>
        <p:spPr>
          <a:xfrm>
            <a:off x="206185" y="1838224"/>
            <a:ext cx="6113930" cy="1631216"/>
          </a:xfrm>
          <a:prstGeom prst="rect">
            <a:avLst/>
          </a:prstGeom>
          <a:noFill/>
        </p:spPr>
        <p:txBody>
          <a:bodyPr wrap="square">
            <a:spAutoFit/>
          </a:bodyPr>
          <a:lstStyle/>
          <a:p>
            <a:pPr>
              <a:spcBef>
                <a:spcPts val="600"/>
              </a:spcBef>
            </a:pPr>
            <a:r>
              <a:rPr lang="en" sz="2000" b="1" dirty="0"/>
              <a:t>Each Psalm is a prayer to God that should be used according to the needs of the moment: to lament; to give thanks; To ask for forgiveness; to seek divine direction; to remember history; to praise; to show anger...</a:t>
            </a:r>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0"/>
            <a:ext cx="12192000" cy="769441"/>
          </a:xfrm>
          <a:prstGeom prst="rect">
            <a:avLst/>
          </a:prstGeom>
          <a:noFill/>
        </p:spPr>
        <p:txBody>
          <a:bodyPr wrap="square">
            <a:spAutoFit/>
          </a:bodyPr>
          <a:lstStyle/>
          <a:p>
            <a:pPr algn="ctr"/>
            <a:r>
              <a:rPr lang="en"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PRAY IN DIFFICULT TIMES</a:t>
            </a:r>
          </a:p>
        </p:txBody>
      </p:sp>
      <p:sp>
        <p:nvSpPr>
          <p:cNvPr id="5" name="CuadroTexto 4">
            <a:extLst>
              <a:ext uri="{FF2B5EF4-FFF2-40B4-BE49-F238E27FC236}">
                <a16:creationId xmlns:a16="http://schemas.microsoft.com/office/drawing/2014/main" id="{F9A68080-D5BE-C6E0-F216-91D55F1DDB7E}"/>
              </a:ext>
            </a:extLst>
          </p:cNvPr>
          <p:cNvSpPr txBox="1"/>
          <p:nvPr/>
        </p:nvSpPr>
        <p:spPr>
          <a:xfrm>
            <a:off x="1" y="658470"/>
            <a:ext cx="12191999" cy="369332"/>
          </a:xfrm>
          <a:prstGeom prst="rect">
            <a:avLst/>
          </a:prstGeom>
          <a:noFill/>
        </p:spPr>
        <p:txBody>
          <a:bodyPr wrap="square">
            <a:spAutoFit/>
          </a:bodyPr>
          <a:lstStyle/>
          <a:p>
            <a:pPr algn="ct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Yet for Your sake we are killed all day long</a:t>
            </a: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U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We are accounted as sheep for the slaughter</a:t>
            </a: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(Psalm 44:22)</a:t>
            </a:r>
            <a:endParaRPr lang="es-E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1AB22B-13B0-55DD-10B3-91101072F2BA}"/>
              </a:ext>
            </a:extLst>
          </p:cNvPr>
          <p:cNvSpPr txBox="1"/>
          <p:nvPr/>
        </p:nvSpPr>
        <p:spPr>
          <a:xfrm>
            <a:off x="199408" y="1093216"/>
            <a:ext cx="7515301" cy="707886"/>
          </a:xfrm>
          <a:prstGeom prst="rect">
            <a:avLst/>
          </a:prstGeom>
          <a:noFill/>
        </p:spPr>
        <p:txBody>
          <a:bodyPr wrap="square" rtlCol="0">
            <a:spAutoFit/>
          </a:bodyPr>
          <a:lstStyle/>
          <a:p>
            <a:pPr>
              <a:spcBef>
                <a:spcPts val="600"/>
              </a:spcBef>
            </a:pPr>
            <a:r>
              <a:rPr lang="en" sz="2000" b="1" dirty="0"/>
              <a:t>Do you feel that God treats you unfairly by allowing you to experience difficult situations that you do not deserve?</a:t>
            </a:r>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9677" y="1138517"/>
            <a:ext cx="414949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2056278" y="3808851"/>
            <a:ext cx="5715581" cy="1938992"/>
          </a:xfrm>
          <a:prstGeom prst="rect">
            <a:avLst/>
          </a:prstGeom>
          <a:noFill/>
        </p:spPr>
        <p:txBody>
          <a:bodyPr wrap="square">
            <a:spAutoFit/>
          </a:bodyPr>
          <a:lstStyle/>
          <a:p>
            <a:pPr>
              <a:spcBef>
                <a:spcPts val="600"/>
              </a:spcBef>
            </a:pPr>
            <a:r>
              <a:rPr lang="en" sz="2000" b="1" dirty="0"/>
              <a:t>Like the psalmist, we should feel free to express our feelings and emotions to God in prayer. Let's present reality as we live it. Let us recognize that He can get us out of the most complex situations (Ps. 44:1-8), even if we do not understand why He does not do it now.</a:t>
            </a:r>
          </a:p>
        </p:txBody>
      </p:sp>
      <p:pic>
        <p:nvPicPr>
          <p:cNvPr id="14" name="Imagen 13" descr="Imagen que contiene texto, foto, viendo, hombre&#10;&#10;Descripción generada automáticamente">
            <a:extLst>
              <a:ext uri="{FF2B5EF4-FFF2-40B4-BE49-F238E27FC236}">
                <a16:creationId xmlns:a16="http://schemas.microsoft.com/office/drawing/2014/main" id="{EABA8A78-095D-30BC-AB36-35DD8AA9B7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99408" y="3961203"/>
            <a:ext cx="1760477" cy="260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CBF85413-DFD7-2CC2-22BC-06E6FA03CC3E}"/>
              </a:ext>
            </a:extLst>
          </p:cNvPr>
          <p:cNvSpPr txBox="1"/>
          <p:nvPr/>
        </p:nvSpPr>
        <p:spPr>
          <a:xfrm>
            <a:off x="199408" y="2489506"/>
            <a:ext cx="7515300" cy="1323439"/>
          </a:xfrm>
          <a:prstGeom prst="rect">
            <a:avLst/>
          </a:prstGeom>
          <a:noFill/>
        </p:spPr>
        <p:txBody>
          <a:bodyPr wrap="square">
            <a:spAutoFit/>
          </a:bodyPr>
          <a:lstStyle/>
          <a:p>
            <a:pPr>
              <a:spcBef>
                <a:spcPts val="600"/>
              </a:spcBef>
            </a:pPr>
            <a:r>
              <a:rPr lang="en" sz="2000" b="1" dirty="0"/>
              <a:t>The psalmist did not hesitate to do so. The people of Israel were being plundered, exiled and murdered. And they had done nothing to deserve it! They had not turned away from God nor sinned against Him (Ps. 44:9-19).</a:t>
            </a:r>
          </a:p>
        </p:txBody>
      </p:sp>
      <p:sp>
        <p:nvSpPr>
          <p:cNvPr id="9" name="CuadroTexto 8">
            <a:extLst>
              <a:ext uri="{FF2B5EF4-FFF2-40B4-BE49-F238E27FC236}">
                <a16:creationId xmlns:a16="http://schemas.microsoft.com/office/drawing/2014/main" id="{456B5B9E-A68A-0F63-EE31-403542C33F50}"/>
              </a:ext>
            </a:extLst>
          </p:cNvPr>
          <p:cNvSpPr txBox="1"/>
          <p:nvPr/>
        </p:nvSpPr>
        <p:spPr>
          <a:xfrm>
            <a:off x="199408" y="1797747"/>
            <a:ext cx="7515300" cy="707886"/>
          </a:xfrm>
          <a:prstGeom prst="rect">
            <a:avLst/>
          </a:prstGeom>
          <a:noFill/>
        </p:spPr>
        <p:txBody>
          <a:bodyPr wrap="square">
            <a:spAutoFit/>
          </a:bodyPr>
          <a:lstStyle/>
          <a:p>
            <a:pPr>
              <a:spcBef>
                <a:spcPts val="600"/>
              </a:spcBef>
            </a:pPr>
            <a:r>
              <a:rPr lang="en" sz="2000" b="1" dirty="0"/>
              <a:t>Maybe yes, or maybe not. But, if so, would you express it in a prayer, whether public or private?</a:t>
            </a:r>
          </a:p>
        </p:txBody>
      </p:sp>
      <p:sp>
        <p:nvSpPr>
          <p:cNvPr id="11" name="CuadroTexto 10">
            <a:extLst>
              <a:ext uri="{FF2B5EF4-FFF2-40B4-BE49-F238E27FC236}">
                <a16:creationId xmlns:a16="http://schemas.microsoft.com/office/drawing/2014/main" id="{B991AC39-319B-8200-3F1C-1D0579A2034B}"/>
              </a:ext>
            </a:extLst>
          </p:cNvPr>
          <p:cNvSpPr txBox="1"/>
          <p:nvPr/>
        </p:nvSpPr>
        <p:spPr>
          <a:xfrm>
            <a:off x="2056277" y="5747843"/>
            <a:ext cx="5715581" cy="1015663"/>
          </a:xfrm>
          <a:prstGeom prst="rect">
            <a:avLst/>
          </a:prstGeom>
          <a:noFill/>
        </p:spPr>
        <p:txBody>
          <a:bodyPr wrap="square">
            <a:spAutoFit/>
          </a:bodyPr>
          <a:lstStyle/>
          <a:p>
            <a:pPr>
              <a:spcBef>
                <a:spcPts val="600"/>
              </a:spcBef>
            </a:pPr>
            <a:r>
              <a:rPr lang="en" sz="2000" b="1" dirty="0"/>
              <a:t>Above all, let us not doubt that, even in the midst of problems and difficulties, God is loving and merciful (Ps. 44:26).</a:t>
            </a:r>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PRAY IN MOMENTS OF DESPERATION</a:t>
            </a: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Be not far from Me</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for trouble is near</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For there is none to help</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(Psalm 22:11)</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F5D2A46-FB8E-91FF-8A2E-F555C37F5CDD}"/>
              </a:ext>
            </a:extLst>
          </p:cNvPr>
          <p:cNvSpPr txBox="1"/>
          <p:nvPr/>
        </p:nvSpPr>
        <p:spPr>
          <a:xfrm>
            <a:off x="5418603" y="1302633"/>
            <a:ext cx="6633883" cy="1938992"/>
          </a:xfrm>
          <a:prstGeom prst="rect">
            <a:avLst/>
          </a:prstGeom>
          <a:noFill/>
        </p:spPr>
        <p:txBody>
          <a:bodyPr wrap="square" rtlCol="0">
            <a:spAutoFit/>
          </a:bodyPr>
          <a:lstStyle/>
          <a:p>
            <a:pPr>
              <a:spcBef>
                <a:spcPts val="600"/>
              </a:spcBef>
            </a:pPr>
            <a:r>
              <a:rPr lang="en" sz="2000" b="1" dirty="0"/>
              <a:t>Imagine Jesus praying with the words of Psalm 22:1, while his body hangs on the cross (Ps. 22:14); his hands and feet pierced (Ps. 22:16); surrounded by a threatening crowd (Ps. 22:7-8); observing the soldiers dividing his clothes (Ps. 22:18); thirsty, waiting for the moment of his death (Ps. 22:15); … desperate.</a:t>
            </a:r>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976" y="2677610"/>
            <a:ext cx="3175734" cy="2381801"/>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bujo de un hombre&#10;&#10;Descripción generada automáticamente con confianza baja">
            <a:extLst>
              <a:ext uri="{FF2B5EF4-FFF2-40B4-BE49-F238E27FC236}">
                <a16:creationId xmlns:a16="http://schemas.microsoft.com/office/drawing/2014/main" id="{5CAC6CE0-5B03-32BC-333D-3F1CFD466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842" y="2677610"/>
            <a:ext cx="1882629" cy="1411972"/>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hecho de madera, tabla, montaña, mujer&#10;&#10;Descripción generada automáticamente">
            <a:extLst>
              <a:ext uri="{FF2B5EF4-FFF2-40B4-BE49-F238E27FC236}">
                <a16:creationId xmlns:a16="http://schemas.microsoft.com/office/drawing/2014/main" id="{03F42DE9-7737-D90D-08A5-3165A41079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535" y="727301"/>
            <a:ext cx="3222936" cy="1814513"/>
          </a:xfrm>
          <a:prstGeom prst="snip2DiagRect">
            <a:avLst>
              <a:gd name="adj1" fmla="val 17848"/>
              <a:gd name="adj2" fmla="val 0"/>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3401266" y="4210008"/>
            <a:ext cx="6648949" cy="1631216"/>
          </a:xfrm>
          <a:prstGeom prst="rect">
            <a:avLst/>
          </a:prstGeom>
          <a:noFill/>
        </p:spPr>
        <p:txBody>
          <a:bodyPr wrap="square">
            <a:spAutoFit/>
          </a:bodyPr>
          <a:lstStyle/>
          <a:p>
            <a:pPr>
              <a:spcBef>
                <a:spcPts val="600"/>
              </a:spcBef>
            </a:pPr>
            <a:r>
              <a:rPr lang="en" sz="2000" b="1" dirty="0"/>
              <a:t>In those moments, Psalms teach us to pray, looking beyond our current situation, and see by faith the restoration of our lives. See by faith the moments in which we will return to praise God with joy and gladness (Ps. 22:25-26).</a:t>
            </a:r>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050216" y="4010225"/>
            <a:ext cx="1993808" cy="267372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291" y="5159500"/>
            <a:ext cx="3187419"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5418602" y="3241625"/>
            <a:ext cx="6633883" cy="1015663"/>
          </a:xfrm>
          <a:prstGeom prst="rect">
            <a:avLst/>
          </a:prstGeom>
          <a:noFill/>
        </p:spPr>
        <p:txBody>
          <a:bodyPr wrap="square">
            <a:spAutoFit/>
          </a:bodyPr>
          <a:lstStyle/>
          <a:p>
            <a:pPr>
              <a:spcBef>
                <a:spcPts val="600"/>
              </a:spcBef>
            </a:pPr>
            <a:r>
              <a:rPr lang="en" sz="2000" b="1" dirty="0"/>
              <a:t>Your situation may not be as agonizing as that of Jesus, but you have surely felt, like Him, desperate at some point.</a:t>
            </a:r>
          </a:p>
        </p:txBody>
      </p:sp>
      <p:sp>
        <p:nvSpPr>
          <p:cNvPr id="11" name="CuadroTexto 10">
            <a:extLst>
              <a:ext uri="{FF2B5EF4-FFF2-40B4-BE49-F238E27FC236}">
                <a16:creationId xmlns:a16="http://schemas.microsoft.com/office/drawing/2014/main" id="{16C8A83C-6647-830D-7EA3-04969F07C84A}"/>
              </a:ext>
            </a:extLst>
          </p:cNvPr>
          <p:cNvSpPr txBox="1"/>
          <p:nvPr/>
        </p:nvSpPr>
        <p:spPr>
          <a:xfrm>
            <a:off x="3429842" y="5841224"/>
            <a:ext cx="6620374" cy="1015663"/>
          </a:xfrm>
          <a:prstGeom prst="rect">
            <a:avLst/>
          </a:prstGeom>
          <a:noFill/>
        </p:spPr>
        <p:txBody>
          <a:bodyPr wrap="square">
            <a:spAutoFit/>
          </a:bodyPr>
          <a:lstStyle/>
          <a:p>
            <a:pPr>
              <a:spcBef>
                <a:spcPts val="600"/>
              </a:spcBef>
            </a:pPr>
            <a:r>
              <a:rPr lang="en" sz="2000" b="1" dirty="0"/>
              <a:t>In times of despair, we can be sure that God hears us. He cares about our affliction and sees us, even though we do not see Him (Ps. 22:24).</a:t>
            </a:r>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6"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par>
                                <p:cTn id="38" presetID="18" presetClass="entr" presetSubtype="12"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8" presetClass="entr" presetSubtype="9" fill="hold"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strips(upLeft)">
                                      <p:cBhvr>
                                        <p:cTn id="43" dur="500"/>
                                        <p:tgtEl>
                                          <p:spTgt spid="4"/>
                                        </p:tgtEl>
                                      </p:cBhvr>
                                    </p:animEffec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900" decel="100000" fill="hold"/>
                                        <p:tgtEl>
                                          <p:spTgt spid="2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1" y="0"/>
            <a:ext cx="9582711"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PRAY BETWEEN DOUBT AND HOPE</a:t>
            </a:r>
          </a:p>
        </p:txBody>
      </p:sp>
      <p:sp>
        <p:nvSpPr>
          <p:cNvPr id="5" name="CuadroTexto 4">
            <a:extLst>
              <a:ext uri="{FF2B5EF4-FFF2-40B4-BE49-F238E27FC236}">
                <a16:creationId xmlns:a16="http://schemas.microsoft.com/office/drawing/2014/main" id="{08E59890-1D71-0BB7-C77A-6BC017AF81F5}"/>
              </a:ext>
            </a:extLst>
          </p:cNvPr>
          <p:cNvSpPr txBox="1"/>
          <p:nvPr/>
        </p:nvSpPr>
        <p:spPr>
          <a:xfrm>
            <a:off x="1375801" y="729448"/>
            <a:ext cx="6831106"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“How long, </a:t>
            </a:r>
            <a:r>
              <a:rPr lang="en-US" b="1" dirty="0">
                <a:solidFill>
                  <a:schemeClr val="accent3">
                    <a:lumMod val="50000"/>
                  </a:schemeClr>
                </a:solidFill>
                <a:latin typeface="Comic Sans MS" panose="030F0702030302020204" pitchFamily="66" charset="0"/>
              </a:rPr>
              <a:t>O Lord? Will You forget me forever?</a:t>
            </a:r>
          </a:p>
          <a:p>
            <a:pPr algn="ctr"/>
            <a:r>
              <a:rPr lang="en-US" b="1" dirty="0">
                <a:solidFill>
                  <a:schemeClr val="accent3">
                    <a:lumMod val="50000"/>
                  </a:schemeClr>
                </a:solidFill>
                <a:latin typeface="Comic Sans MS" panose="030F0702030302020204" pitchFamily="66" charset="0"/>
              </a:rPr>
              <a:t>How long will You hide Your face from me</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(Psalm 13:1)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582711" cy="707886"/>
          </a:xfrm>
          <a:prstGeom prst="rect">
            <a:avLst/>
          </a:prstGeom>
          <a:noFill/>
        </p:spPr>
        <p:txBody>
          <a:bodyPr wrap="square" rtlCol="0">
            <a:spAutoFit/>
          </a:bodyPr>
          <a:lstStyle/>
          <a:p>
            <a:pPr>
              <a:spcBef>
                <a:spcPts val="600"/>
              </a:spcBef>
            </a:pPr>
            <a:r>
              <a:rPr lang="en" sz="2000" b="1" dirty="0"/>
              <a:t>Has God forgotten me? Sometimes, our perception is yes. The psalmist expressed it with great clarity. But he went beyond the doubts and showed us his hope.</a:t>
            </a:r>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1221032178"/>
              </p:ext>
            </p:extLst>
          </p:nvPr>
        </p:nvGraphicFramePr>
        <p:xfrm>
          <a:off x="218515" y="2132483"/>
          <a:ext cx="11659720" cy="326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4" y="5351179"/>
            <a:ext cx="10306051" cy="707886"/>
          </a:xfrm>
          <a:prstGeom prst="rect">
            <a:avLst/>
          </a:prstGeom>
          <a:noFill/>
        </p:spPr>
        <p:txBody>
          <a:bodyPr wrap="square" rtlCol="0">
            <a:spAutoFit/>
          </a:bodyPr>
          <a:lstStyle/>
          <a:p>
            <a:pPr>
              <a:spcBef>
                <a:spcPts val="600"/>
              </a:spcBef>
            </a:pPr>
            <a:r>
              <a:rPr lang="en" sz="2000" b="1" dirty="0"/>
              <a:t>When in doubt, we must ask that the Spirit “enlighten our eyes,” that is, help us clear our doubts (Ps. 13:3).</a:t>
            </a:r>
          </a:p>
        </p:txBody>
      </p:sp>
      <p:pic>
        <p:nvPicPr>
          <p:cNvPr id="4" name="Imagen 3">
            <a:extLst>
              <a:ext uri="{FF2B5EF4-FFF2-40B4-BE49-F238E27FC236}">
                <a16:creationId xmlns:a16="http://schemas.microsoft.com/office/drawing/2014/main" id="{499DC3E9-8C7C-5501-2A1E-DEAD88816F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67875" y="106438"/>
            <a:ext cx="2381250" cy="2026045"/>
          </a:xfrm>
          <a:prstGeom prst="rect">
            <a:avLst/>
          </a:prstGeom>
          <a:solidFill>
            <a:srgbClr val="FFFFFF">
              <a:shade val="85000"/>
            </a:srgbClr>
          </a:solidFill>
          <a:ln w="88900" cap="sq">
            <a:gradFill>
              <a:gsLst>
                <a:gs pos="0">
                  <a:srgbClr val="C1D2E6"/>
                </a:gs>
                <a:gs pos="66000">
                  <a:srgbClr val="7BBEE0">
                    <a:alpha val="0"/>
                  </a:srgbClr>
                </a:gs>
                <a:gs pos="63000">
                  <a:srgbClr val="C1D2E6"/>
                </a:gs>
                <a:gs pos="70000">
                  <a:srgbClr val="44AEDB"/>
                </a:gs>
                <a:gs pos="100000">
                  <a:srgbClr val="44AEDB"/>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51179"/>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6059065"/>
            <a:ext cx="10306051" cy="707886"/>
          </a:xfrm>
          <a:prstGeom prst="rect">
            <a:avLst/>
          </a:prstGeom>
          <a:noFill/>
        </p:spPr>
        <p:txBody>
          <a:bodyPr wrap="square">
            <a:spAutoFit/>
          </a:bodyPr>
          <a:lstStyle/>
          <a:p>
            <a:pPr>
              <a:spcBef>
                <a:spcPts val="600"/>
              </a:spcBef>
            </a:pPr>
            <a:r>
              <a:rPr lang="en" sz="2000" b="1" dirty="0"/>
              <a:t>This psalm shows us that it is also lawful for us to demand that God act in prayer. We must be sure that the promises contained in Psalms are for us too.</a:t>
            </a:r>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31"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67B139EC-3E0F-4D3D-B8DD-1F4014FD2B82}"/>
                                            </p:graphicEl>
                                          </p:spTgt>
                                        </p:tgtEl>
                                      </p:cBhvr>
                                    </p:animEffect>
                                    <p:anim calcmode="lin" valueType="num">
                                      <p:cBhvr>
                                        <p:cTn id="34"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8"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19E10F7-6B8C-4039-A27E-226425C7E22C}"/>
                                            </p:graphicEl>
                                          </p:spTgt>
                                        </p:tgtEl>
                                      </p:cBhvr>
                                    </p:animEffect>
                                    <p:anim calcmode="lin" valueType="num">
                                      <p:cBhvr>
                                        <p:cTn id="41"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5"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7A74BFB8-AEDB-436F-A3F4-77D80A64CF12}"/>
                                            </p:graphicEl>
                                          </p:spTgt>
                                        </p:tgtEl>
                                      </p:cBhvr>
                                    </p:animEffect>
                                    <p:anim calcmode="lin" valueType="num">
                                      <p:cBhvr>
                                        <p:cTn id="48"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4"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144155C-8A53-4E42-9492-4996A46BFE9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61"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29C859D-20B9-4EED-AE89-EC6EDEC52435}"/>
                                            </p:graphicEl>
                                          </p:spTgt>
                                        </p:tgtEl>
                                      </p:cBhvr>
                                    </p:animEffect>
                                    <p:anim calcmode="lin" valueType="num">
                                      <p:cBhvr>
                                        <p:cTn id="64"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8"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1A0340F-403A-4B64-A902-F210979DE1BC}"/>
                                            </p:graphicEl>
                                          </p:spTgt>
                                        </p:tgtEl>
                                      </p:cBhvr>
                                    </p:animEffect>
                                    <p:anim calcmode="lin" valueType="num">
                                      <p:cBhvr>
                                        <p:cTn id="71"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5"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B20E5D1-6E7A-4632-A57E-0625077BE739}"/>
                                            </p:graphicEl>
                                          </p:spTgt>
                                        </p:tgtEl>
                                      </p:cBhvr>
                                    </p:animEffect>
                                    <p:anim calcmode="lin" valueType="num">
                                      <p:cBhvr>
                                        <p:cTn id="78"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4"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A803E7FF-BA39-4057-8C95-0B4F6DD3424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91"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F83381-CAF3-4506-A06E-10E2FA372B6A}"/>
                                            </p:graphicEl>
                                          </p:spTgt>
                                        </p:tgtEl>
                                      </p:cBhvr>
                                    </p:animEffect>
                                    <p:anim calcmode="lin" valueType="num">
                                      <p:cBhvr>
                                        <p:cTn id="94"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8"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7A2D425-FC8A-41D4-B397-08A8228F3086}"/>
                                            </p:graphicEl>
                                          </p:spTgt>
                                        </p:tgtEl>
                                      </p:cBhvr>
                                    </p:animEffect>
                                    <p:anim calcmode="lin" valueType="num">
                                      <p:cBhvr>
                                        <p:cTn id="101"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5"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362939C7-3501-4E29-A230-E3C8468E8E35}"/>
                                            </p:graphicEl>
                                          </p:spTgt>
                                        </p:tgtEl>
                                      </p:cBhvr>
                                    </p:animEffect>
                                    <p:anim calcmode="lin" valueType="num">
                                      <p:cBhvr>
                                        <p:cTn id="108"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9"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4"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1B54F016-CF6F-456F-8655-EB63347055D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21"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23" dur="500"/>
                                        <p:tgtEl>
                                          <p:spTgt spid="2">
                                            <p:graphicEl>
                                              <a:dgm id="{79652DBC-F207-4894-B486-09B4BAF1E1B0}"/>
                                            </p:graphicEl>
                                          </p:spTgt>
                                        </p:tgtEl>
                                      </p:cBhvr>
                                    </p:animEffect>
                                    <p:anim calcmode="lin" valueType="num">
                                      <p:cBhvr>
                                        <p:cTn id="124"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5"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8"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460ACD0-705F-48DC-BA9D-3972A5DC1E0F}"/>
                                            </p:graphicEl>
                                          </p:spTgt>
                                        </p:tgtEl>
                                      </p:cBhvr>
                                    </p:animEffect>
                                    <p:anim calcmode="lin" valueType="num">
                                      <p:cBhvr>
                                        <p:cTn id="131"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5"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C631FA61-8829-46DD-AB5F-12A7367E82F1}"/>
                                            </p:graphicEl>
                                          </p:spTgt>
                                        </p:tgtEl>
                                      </p:cBhvr>
                                    </p:animEffect>
                                    <p:anim calcmode="lin" valueType="num">
                                      <p:cBhvr>
                                        <p:cTn id="138"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4"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5"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6" dur="500"/>
                                        <p:tgtEl>
                                          <p:spTgt spid="2">
                                            <p:graphicEl>
                                              <a:dgm id="{7DC2CD41-A2AA-419B-B77B-6C27E0C84BC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1+#ppt_w/2"/>
                                          </p:val>
                                        </p:tav>
                                        <p:tav tm="100000">
                                          <p:val>
                                            <p:strVal val="#ppt_x"/>
                                          </p:val>
                                        </p:tav>
                                      </p:tavLst>
                                    </p:anim>
                                    <p:anim calcmode="lin" valueType="num">
                                      <p:cBhvr additive="base">
                                        <p:cTn id="152" dur="500" fill="hold"/>
                                        <p:tgtEl>
                                          <p:spTgt spid="10"/>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1+#ppt_w/2"/>
                                          </p:val>
                                        </p:tav>
                                        <p:tav tm="100000">
                                          <p:val>
                                            <p:strVal val="#ppt_x"/>
                                          </p:val>
                                        </p:tav>
                                      </p:tavLst>
                                    </p:anim>
                                    <p:anim calcmode="lin" valueType="num">
                                      <p:cBhvr additive="base">
                                        <p:cTn id="1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
                                        </p:tgtEl>
                                        <p:attrNameLst>
                                          <p:attrName>style.visibility</p:attrName>
                                        </p:attrNameLst>
                                      </p:cBhvr>
                                      <p:to>
                                        <p:strVal val="visible"/>
                                      </p:to>
                                    </p:set>
                                    <p:animEffect transition="in" filter="wipe(left)">
                                      <p:cBhvr>
                                        <p:cTn id="1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0"/>
            <a:ext cx="12192000"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PRAY FOR RESTORATION</a:t>
            </a:r>
          </a:p>
        </p:txBody>
      </p:sp>
      <p:sp>
        <p:nvSpPr>
          <p:cNvPr id="5" name="CuadroTexto 4">
            <a:extLst>
              <a:ext uri="{FF2B5EF4-FFF2-40B4-BE49-F238E27FC236}">
                <a16:creationId xmlns:a16="http://schemas.microsoft.com/office/drawing/2014/main" id="{EE8BF0A0-28FC-6349-63EE-A46E5F55FDBF}"/>
              </a:ext>
            </a:extLst>
          </p:cNvPr>
          <p:cNvSpPr txBox="1"/>
          <p:nvPr/>
        </p:nvSpPr>
        <p:spPr>
          <a:xfrm>
            <a:off x="0" y="658470"/>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en-US" b="1" dirty="0">
                <a:solidFill>
                  <a:schemeClr val="accent1"/>
                </a:solidFill>
                <a:latin typeface="Comic Sans MS" panose="030F0702030302020204" pitchFamily="66" charset="0"/>
              </a:rPr>
              <a:t>That Your beloved may be delivered</a:t>
            </a:r>
            <a:r>
              <a:rPr lang="en" b="1" dirty="0">
                <a:solidFill>
                  <a:schemeClr val="accent1"/>
                </a:solidFill>
                <a:latin typeface="Comic Sans MS" panose="030F0702030302020204" pitchFamily="66" charset="0"/>
              </a:rPr>
              <a:t>, </a:t>
            </a:r>
            <a:r>
              <a:rPr lang="en-US" b="1" dirty="0">
                <a:solidFill>
                  <a:schemeClr val="accent1"/>
                </a:solidFill>
                <a:latin typeface="Comic Sans MS" panose="030F0702030302020204" pitchFamily="66" charset="0"/>
              </a:rPr>
              <a:t>Save with Your right hand, and hear me</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(Psalm 60:5)</a:t>
            </a:r>
            <a:endParaRPr lang="es-ES"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AA11ACFE-8D1C-8AF5-15C6-2ACFCD45CD90}"/>
              </a:ext>
            </a:extLst>
          </p:cNvPr>
          <p:cNvSpPr txBox="1"/>
          <p:nvPr/>
        </p:nvSpPr>
        <p:spPr>
          <a:xfrm>
            <a:off x="5410200" y="1101538"/>
            <a:ext cx="6686550" cy="1015663"/>
          </a:xfrm>
          <a:prstGeom prst="rect">
            <a:avLst/>
          </a:prstGeom>
          <a:noFill/>
        </p:spPr>
        <p:txBody>
          <a:bodyPr wrap="square" rtlCol="0">
            <a:spAutoFit/>
          </a:bodyPr>
          <a:lstStyle/>
          <a:p>
            <a:pPr>
              <a:spcBef>
                <a:spcPts val="1000"/>
              </a:spcBef>
            </a:pPr>
            <a:r>
              <a:rPr lang="en" sz="2000" b="1" dirty="0"/>
              <a:t>Lamentation psalms – like 60 – are prayers expressed in moments of physical, psychological or spiritual pain (or all together).</a:t>
            </a:r>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1" y="1024188"/>
            <a:ext cx="5257800" cy="4100778"/>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330989850"/>
              </p:ext>
            </p:extLst>
          </p:nvPr>
        </p:nvGraphicFramePr>
        <p:xfrm>
          <a:off x="197389" y="5121351"/>
          <a:ext cx="8921673" cy="1622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06420" y="4682338"/>
            <a:ext cx="2733675" cy="2061362"/>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5410198" y="3604787"/>
            <a:ext cx="6686549" cy="1323439"/>
          </a:xfrm>
          <a:prstGeom prst="rect">
            <a:avLst/>
          </a:prstGeom>
          <a:noFill/>
        </p:spPr>
        <p:txBody>
          <a:bodyPr wrap="square">
            <a:spAutoFit/>
          </a:bodyPr>
          <a:lstStyle/>
          <a:p>
            <a:pPr>
              <a:spcBef>
                <a:spcPts val="1000"/>
              </a:spcBef>
            </a:pPr>
            <a:r>
              <a:rPr lang="en" sz="2000" b="1" dirty="0"/>
              <a:t>Our suffering helps us to be compassionate toward those who suffer, just like the psalmist who, seeing the world shaken, pleads with God: “heal his brokenness, because he wavers” (Ps. 60:2).</a:t>
            </a:r>
          </a:p>
        </p:txBody>
      </p:sp>
      <p:sp>
        <p:nvSpPr>
          <p:cNvPr id="11" name="CuadroTexto 10">
            <a:extLst>
              <a:ext uri="{FF2B5EF4-FFF2-40B4-BE49-F238E27FC236}">
                <a16:creationId xmlns:a16="http://schemas.microsoft.com/office/drawing/2014/main" id="{63505695-B065-D70D-AE42-0322768507A2}"/>
              </a:ext>
            </a:extLst>
          </p:cNvPr>
          <p:cNvSpPr txBox="1"/>
          <p:nvPr/>
        </p:nvSpPr>
        <p:spPr>
          <a:xfrm>
            <a:off x="5410197" y="2860994"/>
            <a:ext cx="6686548" cy="707886"/>
          </a:xfrm>
          <a:prstGeom prst="rect">
            <a:avLst/>
          </a:prstGeom>
          <a:noFill/>
        </p:spPr>
        <p:txBody>
          <a:bodyPr wrap="square">
            <a:spAutoFit/>
          </a:bodyPr>
          <a:lstStyle/>
          <a:p>
            <a:pPr>
              <a:spcBef>
                <a:spcPts val="1000"/>
              </a:spcBef>
            </a:pPr>
            <a:r>
              <a:rPr lang="en" sz="2000" b="1" dirty="0"/>
              <a:t>They also help us understand that God is in control, and that He will deliver us at the right time (Ps. 60:5).</a:t>
            </a:r>
          </a:p>
        </p:txBody>
      </p:sp>
      <p:sp>
        <p:nvSpPr>
          <p:cNvPr id="13" name="CuadroTexto 12">
            <a:extLst>
              <a:ext uri="{FF2B5EF4-FFF2-40B4-BE49-F238E27FC236}">
                <a16:creationId xmlns:a16="http://schemas.microsoft.com/office/drawing/2014/main" id="{028BD3CF-0BBC-08EC-726A-E1337F0F7349}"/>
              </a:ext>
            </a:extLst>
          </p:cNvPr>
          <p:cNvSpPr txBox="1"/>
          <p:nvPr/>
        </p:nvSpPr>
        <p:spPr>
          <a:xfrm>
            <a:off x="5410195" y="2115517"/>
            <a:ext cx="6686547" cy="707886"/>
          </a:xfrm>
          <a:prstGeom prst="rect">
            <a:avLst/>
          </a:prstGeom>
          <a:noFill/>
        </p:spPr>
        <p:txBody>
          <a:bodyPr wrap="square">
            <a:spAutoFit/>
          </a:bodyPr>
          <a:lstStyle/>
          <a:p>
            <a:pPr>
              <a:spcBef>
                <a:spcPts val="1000"/>
              </a:spcBef>
            </a:pPr>
            <a:r>
              <a:rPr lang="en" sz="2000" b="1" dirty="0"/>
              <a:t>They help us to be aware that suffering is part of the experience of both the just and the unjust.</a:t>
            </a:r>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58"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7B0C77B3-A31D-46F5-AEFD-0AF08FA79D0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5"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27AB0B54-1150-4D88-A4A5-5ED9DF175664}"/>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1" dur="500"/>
                                        <p:tgtEl>
                                          <p:spTgt spid="4">
                                            <p:graphicEl>
                                              <a:dgm id="{2D5A9FA4-6C29-42F0-B579-EE43C999758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6"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DD9C78FC-0BD4-42F7-B32E-84676F6430C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2" dur="500"/>
                                        <p:tgtEl>
                                          <p:spTgt spid="4">
                                            <p:graphicEl>
                                              <a:dgm id="{3BE760E7-234F-4120-B395-7DD80B9ACCA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87"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2A66447-63F8-4B15-A010-5D9EBE6383B8}"/>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3"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E41FFD9-9FDC-B770-4BC8-9C6370FC8708}"/>
              </a:ext>
            </a:extLst>
          </p:cNvPr>
          <p:cNvSpPr txBox="1"/>
          <p:nvPr/>
        </p:nvSpPr>
        <p:spPr>
          <a:xfrm>
            <a:off x="2266949" y="1919028"/>
            <a:ext cx="7667625" cy="4647426"/>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a:latin typeface="Constantia" panose="02030602050306030303" pitchFamily="18" charset="0"/>
              </a:rPr>
              <a:t>Darkness and discouragement will sometimes come upon the soul, and threaten to overwhelm us; but we should not cast away our confidence. We must keep the eye fixed on Jesus, feeling or no feeling. We should seek to faithfully perform every known duty, and then calmly rest in the promises of God</a:t>
            </a:r>
            <a:r>
              <a:rPr lang="en" sz="2600" b="1" dirty="0">
                <a:latin typeface="Constantia" panose="02030602050306030303" pitchFamily="18" charset="0"/>
              </a:rPr>
              <a:t>. […]</a:t>
            </a:r>
          </a:p>
          <a:p>
            <a:pPr>
              <a:spcBef>
                <a:spcPts val="600"/>
              </a:spcBef>
            </a:pPr>
            <a:r>
              <a:rPr lang="en-US" sz="2600" b="1" dirty="0">
                <a:latin typeface="Constantia" panose="02030602050306030303" pitchFamily="18" charset="0"/>
              </a:rPr>
              <a:t>We may not feel today the peace and joy which we felt yesterday; but we should by faith grasp</a:t>
            </a:r>
          </a:p>
          <a:p>
            <a:pPr>
              <a:spcBef>
                <a:spcPts val="600"/>
              </a:spcBef>
            </a:pPr>
            <a:r>
              <a:rPr lang="en-US" sz="2600" b="1" dirty="0">
                <a:latin typeface="Constantia" panose="02030602050306030303" pitchFamily="18" charset="0"/>
              </a:rPr>
              <a:t>the hand of Christ, and trust Him as fully in the darkness as in the light</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F079FFBA-9FD5-7CEF-E04A-4698E79C12E8}"/>
              </a:ext>
            </a:extLst>
          </p:cNvPr>
          <p:cNvSpPr txBox="1"/>
          <p:nvPr/>
        </p:nvSpPr>
        <p:spPr>
          <a:xfrm>
            <a:off x="6731894" y="6412566"/>
            <a:ext cx="3300006" cy="307777"/>
          </a:xfrm>
          <a:prstGeom prst="rect">
            <a:avLst/>
          </a:prstGeom>
          <a:noFill/>
        </p:spPr>
        <p:txBody>
          <a:bodyPr wrap="none" rtlCol="0">
            <a:spAutoFit/>
          </a:bodyPr>
          <a:lstStyle/>
          <a:p>
            <a:pPr algn="r"/>
            <a:r>
              <a:rPr lang="en" sz="1400" b="1" dirty="0"/>
              <a:t>EGW (Messages to young people, pg. 102)</a:t>
            </a:r>
          </a:p>
        </p:txBody>
      </p:sp>
    </p:spTree>
    <p:extLst>
      <p:ext uri="{BB962C8B-B14F-4D97-AF65-F5344CB8AC3E}">
        <p14:creationId xmlns:p14="http://schemas.microsoft.com/office/powerpoint/2010/main" val="23434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1278</Words>
  <Application>Microsoft Office PowerPoint</Application>
  <PresentationFormat>Panorámica</PresentationFormat>
  <Paragraphs>66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vt:lpstr>
      <vt:lpstr>Arial</vt:lpstr>
      <vt:lpstr>Constantia</vt:lpstr>
      <vt:lpstr>Comic Sans MS</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72</cp:revision>
  <dcterms:created xsi:type="dcterms:W3CDTF">2023-12-28T15:45:37Z</dcterms:created>
  <dcterms:modified xsi:type="dcterms:W3CDTF">2024-01-02T18:56:52Z</dcterms:modified>
</cp:coreProperties>
</file>