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04" r:id="rId3"/>
    <p:sldId id="300" r:id="rId4"/>
    <p:sldId id="257" r:id="rId5"/>
    <p:sldId id="258" r:id="rId6"/>
    <p:sldId id="259" r:id="rId7"/>
    <p:sldId id="305" r:id="rId8"/>
    <p:sldId id="261" r:id="rId9"/>
    <p:sldId id="262" r:id="rId10"/>
    <p:sldId id="306" r:id="rId11"/>
  </p:sldIdLst>
  <p:sldSz cx="12192000" cy="6858000"/>
  <p:notesSz cx="6858000" cy="9144000"/>
  <p:embeddedFontLst>
    <p:embeddedFont>
      <p:font typeface="Comic Sans MS" panose="030F0702030302020204" pitchFamily="66" charset="0"/>
      <p:regular r:id="rId12"/>
      <p:bold r:id="rId13"/>
      <p:italic r:id="rId14"/>
      <p:boldItalic r:id="rId15"/>
    </p:embeddedFont>
    <p:embeddedFont>
      <p:font typeface="Constantia" panose="02030602050306030303" pitchFamily="18" charset="0"/>
      <p:regular r:id="rId16"/>
      <p:bold r:id="rId17"/>
      <p:italic r:id="rId18"/>
      <p:boldItalic r:id="rId19"/>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243"/>
    <a:srgbClr val="FFB9B9"/>
    <a:srgbClr val="E7CFCF"/>
    <a:srgbClr val="EDDBDB"/>
    <a:srgbClr val="8E4848"/>
    <a:srgbClr val="C28888"/>
    <a:srgbClr val="CAC8F0"/>
    <a:srgbClr val="E0C0F2"/>
    <a:srgbClr val="F2B0E1"/>
    <a:srgbClr val="DC2A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67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 Id="rId4" Type="http://schemas.openxmlformats.org/officeDocument/2006/relationships/image" Target="../media/image23.jpeg"/></Relationships>
</file>

<file path=ppt/diagrams/_rels/data2.xml.rels><?xml version="1.0" encoding="UTF-8" standalone="yes"?>
<Relationships xmlns="http://schemas.openxmlformats.org/package/2006/relationships"><Relationship Id="rId1" Type="http://schemas.openxmlformats.org/officeDocument/2006/relationships/image" Target="../media/image2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 Id="rId4" Type="http://schemas.openxmlformats.org/officeDocument/2006/relationships/image" Target="../media/image23.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24.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1F506F-B98E-4D02-9508-FFCB457FD314}" type="doc">
      <dgm:prSet loTypeId="urn:microsoft.com/office/officeart/2008/layout/PictureStrips" loCatId="picture" qsTypeId="urn:microsoft.com/office/officeart/2005/8/quickstyle/3d3" qsCatId="3D" csTypeId="urn:microsoft.com/office/officeart/2005/8/colors/accent0_3" csCatId="mainScheme" phldr="1"/>
      <dgm:spPr/>
      <dgm:t>
        <a:bodyPr/>
        <a:lstStyle/>
        <a:p>
          <a:endParaRPr lang="es-ES"/>
        </a:p>
      </dgm:t>
    </dgm:pt>
    <dgm:pt modelId="{9B2538A5-FBE5-4AF6-9155-8B48E1A4E563}">
      <dgm:prSet custT="1"/>
      <dgm:spPr>
        <a:solidFill>
          <a:schemeClr val="accent2">
            <a:lumMod val="40000"/>
            <a:lumOff val="60000"/>
          </a:schemeClr>
        </a:solidFill>
        <a:ln>
          <a:solidFill>
            <a:schemeClr val="accent2">
              <a:lumMod val="50000"/>
            </a:schemeClr>
          </a:solidFill>
        </a:ln>
      </dgm:spPr>
      <dgm:t>
        <a:bodyPr/>
        <a:lstStyle/>
        <a:p>
          <a:r>
            <a:rPr lang="en" sz="2000" b="1" dirty="0"/>
            <a:t>It is like a deer that cannot find water to drink (Ps. 42:1-3)</a:t>
          </a:r>
          <a:endParaRPr lang="es-ES" sz="2000" dirty="0"/>
        </a:p>
      </dgm:t>
    </dgm:pt>
    <dgm:pt modelId="{C86CA3DC-6A35-4ACE-BCCF-775BEAB34570}" type="parTrans" cxnId="{12262C2D-F90A-4AD5-A0C2-2DCC41461C02}">
      <dgm:prSet/>
      <dgm:spPr/>
      <dgm:t>
        <a:bodyPr/>
        <a:lstStyle/>
        <a:p>
          <a:endParaRPr lang="es-ES" sz="2400"/>
        </a:p>
      </dgm:t>
    </dgm:pt>
    <dgm:pt modelId="{484BC5CF-6A07-4F43-8429-7F1545274CC0}" type="sibTrans" cxnId="{12262C2D-F90A-4AD5-A0C2-2DCC41461C02}">
      <dgm:prSet/>
      <dgm:spPr/>
      <dgm:t>
        <a:bodyPr/>
        <a:lstStyle/>
        <a:p>
          <a:endParaRPr lang="es-ES" sz="2400"/>
        </a:p>
      </dgm:t>
    </dgm:pt>
    <dgm:pt modelId="{EE1112C0-8473-4BCB-8010-43E90451D184}">
      <dgm:prSet custT="1"/>
      <dgm:spPr>
        <a:solidFill>
          <a:srgbClr val="DCC5ED"/>
        </a:solidFill>
        <a:ln>
          <a:solidFill>
            <a:srgbClr val="7030A0"/>
          </a:solidFill>
        </a:ln>
      </dgm:spPr>
      <dgm:t>
        <a:bodyPr/>
        <a:lstStyle/>
        <a:p>
          <a:r>
            <a:rPr lang="en" sz="2000" b="1" dirty="0"/>
            <a:t>He is distressed, hurt, without the will to live (Ps. 102:2-4)</a:t>
          </a:r>
          <a:endParaRPr lang="es-ES" sz="2000" dirty="0"/>
        </a:p>
      </dgm:t>
    </dgm:pt>
    <dgm:pt modelId="{319BE697-A464-4370-A558-981FDB5911D4}" type="parTrans" cxnId="{D920F275-8626-4EDC-A2F0-BC42D6028E7D}">
      <dgm:prSet/>
      <dgm:spPr/>
      <dgm:t>
        <a:bodyPr/>
        <a:lstStyle/>
        <a:p>
          <a:endParaRPr lang="es-ES" sz="2400"/>
        </a:p>
      </dgm:t>
    </dgm:pt>
    <dgm:pt modelId="{9D1F09BB-6F18-42D7-B247-BCCBDD58D64E}" type="sibTrans" cxnId="{D920F275-8626-4EDC-A2F0-BC42D6028E7D}">
      <dgm:prSet/>
      <dgm:spPr/>
      <dgm:t>
        <a:bodyPr/>
        <a:lstStyle/>
        <a:p>
          <a:endParaRPr lang="es-ES" sz="2400"/>
        </a:p>
      </dgm:t>
    </dgm:pt>
    <dgm:pt modelId="{AC829F30-B773-42D4-A97F-BDD8C9D7EEB3}">
      <dgm:prSet custT="1"/>
      <dgm:spPr>
        <a:solidFill>
          <a:schemeClr val="accent4">
            <a:lumMod val="20000"/>
            <a:lumOff val="80000"/>
          </a:schemeClr>
        </a:solidFill>
        <a:ln>
          <a:solidFill>
            <a:schemeClr val="accent4">
              <a:lumMod val="50000"/>
            </a:schemeClr>
          </a:solidFill>
        </a:ln>
      </dgm:spPr>
      <dgm:t>
        <a:bodyPr/>
        <a:lstStyle/>
        <a:p>
          <a:r>
            <a:rPr lang="en" sz="2000" b="1" dirty="0"/>
            <a:t>He seems to live in a desert, like the pelican, the owl or the solitary bird (Ps. 102:6-7)</a:t>
          </a:r>
          <a:endParaRPr lang="es-ES" sz="2000" dirty="0"/>
        </a:p>
      </dgm:t>
    </dgm:pt>
    <dgm:pt modelId="{F9AE859F-6EB4-46BD-BC2A-E1CA3DEAF862}" type="parTrans" cxnId="{F86B6EE8-4881-4468-9EEA-32DDFBE60D9D}">
      <dgm:prSet/>
      <dgm:spPr/>
      <dgm:t>
        <a:bodyPr/>
        <a:lstStyle/>
        <a:p>
          <a:endParaRPr lang="es-ES" sz="2400"/>
        </a:p>
      </dgm:t>
    </dgm:pt>
    <dgm:pt modelId="{5FA52451-3FD1-400D-BCB5-8360985853AD}" type="sibTrans" cxnId="{F86B6EE8-4881-4468-9EEA-32DDFBE60D9D}">
      <dgm:prSet/>
      <dgm:spPr/>
      <dgm:t>
        <a:bodyPr/>
        <a:lstStyle/>
        <a:p>
          <a:endParaRPr lang="es-ES" sz="2400"/>
        </a:p>
      </dgm:t>
    </dgm:pt>
    <dgm:pt modelId="{5EAC85A7-DAFB-40C2-B627-668C694D2635}">
      <dgm:prSet custT="1"/>
      <dgm:spPr>
        <a:solidFill>
          <a:schemeClr val="accent5">
            <a:lumMod val="20000"/>
            <a:lumOff val="80000"/>
          </a:schemeClr>
        </a:solidFill>
        <a:ln>
          <a:solidFill>
            <a:schemeClr val="accent3">
              <a:lumMod val="50000"/>
            </a:schemeClr>
          </a:solidFill>
        </a:ln>
      </dgm:spPr>
      <dgm:t>
        <a:bodyPr/>
        <a:lstStyle/>
        <a:p>
          <a:r>
            <a:rPr lang="en" sz="2000" b="1" dirty="0"/>
            <a:t>He feels sunk in the mire, unable to stand, without help from God (Ps. 69:1-3)</a:t>
          </a:r>
          <a:endParaRPr lang="es-ES" sz="2000" dirty="0"/>
        </a:p>
      </dgm:t>
    </dgm:pt>
    <dgm:pt modelId="{DB8779FC-99BA-4CBE-8647-90E413ABE14A}" type="parTrans" cxnId="{3BFF7BAD-70DF-47DD-A230-C59B1334C096}">
      <dgm:prSet/>
      <dgm:spPr/>
      <dgm:t>
        <a:bodyPr/>
        <a:lstStyle/>
        <a:p>
          <a:endParaRPr lang="es-ES" sz="2400"/>
        </a:p>
      </dgm:t>
    </dgm:pt>
    <dgm:pt modelId="{BA2B3180-E921-4712-8D97-2F992C59E316}" type="sibTrans" cxnId="{3BFF7BAD-70DF-47DD-A230-C59B1334C096}">
      <dgm:prSet/>
      <dgm:spPr/>
      <dgm:t>
        <a:bodyPr/>
        <a:lstStyle/>
        <a:p>
          <a:endParaRPr lang="es-ES" sz="2400"/>
        </a:p>
      </dgm:t>
    </dgm:pt>
    <dgm:pt modelId="{3C208B1B-4FEC-45FD-B048-ACA417516061}" type="pres">
      <dgm:prSet presAssocID="{C61F506F-B98E-4D02-9508-FFCB457FD314}" presName="Name0" presStyleCnt="0">
        <dgm:presLayoutVars>
          <dgm:dir/>
          <dgm:resizeHandles val="exact"/>
        </dgm:presLayoutVars>
      </dgm:prSet>
      <dgm:spPr/>
    </dgm:pt>
    <dgm:pt modelId="{28A9ECFD-59AB-4B5B-A598-A8C913D3FABE}" type="pres">
      <dgm:prSet presAssocID="{9B2538A5-FBE5-4AF6-9155-8B48E1A4E563}" presName="composite" presStyleCnt="0"/>
      <dgm:spPr/>
    </dgm:pt>
    <dgm:pt modelId="{D87F17FE-1DF9-4AA6-9F8F-51A387B309AE}" type="pres">
      <dgm:prSet presAssocID="{9B2538A5-FBE5-4AF6-9155-8B48E1A4E563}" presName="rect1" presStyleLbl="trAlignAcc1" presStyleIdx="0" presStyleCnt="4" custScaleX="157012" custLinFactNeighborX="16958">
        <dgm:presLayoutVars>
          <dgm:bulletEnabled val="1"/>
        </dgm:presLayoutVars>
      </dgm:prSet>
      <dgm:spPr/>
    </dgm:pt>
    <dgm:pt modelId="{6BA75B57-8D3C-4631-990C-2FF249A4BBB3}" type="pres">
      <dgm:prSet presAssocID="{9B2538A5-FBE5-4AF6-9155-8B48E1A4E563}" presName="rect2" presStyleLbl="fgImgPlace1" presStyleIdx="0" presStyleCnt="4" custScaleX="209743" custLinFactX="-17915" custLinFactNeighborX="-100000"/>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accent2">
              <a:lumMod val="50000"/>
            </a:schemeClr>
          </a:solidFill>
        </a:ln>
      </dgm:spPr>
    </dgm:pt>
    <dgm:pt modelId="{2877425E-EF34-4949-9947-330225329B03}" type="pres">
      <dgm:prSet presAssocID="{484BC5CF-6A07-4F43-8429-7F1545274CC0}" presName="sibTrans" presStyleCnt="0"/>
      <dgm:spPr/>
    </dgm:pt>
    <dgm:pt modelId="{19B9785A-F361-4F69-9001-7E421A29860A}" type="pres">
      <dgm:prSet presAssocID="{EE1112C0-8473-4BCB-8010-43E90451D184}" presName="composite" presStyleCnt="0"/>
      <dgm:spPr/>
    </dgm:pt>
    <dgm:pt modelId="{395161AF-47AE-40E8-B34D-CF55F9AA8968}" type="pres">
      <dgm:prSet presAssocID="{EE1112C0-8473-4BCB-8010-43E90451D184}" presName="rect1" presStyleLbl="trAlignAcc1" presStyleIdx="1" presStyleCnt="4" custScaleX="157012" custLinFactNeighborX="16958" custLinFactNeighborY="-3183">
        <dgm:presLayoutVars>
          <dgm:bulletEnabled val="1"/>
        </dgm:presLayoutVars>
      </dgm:prSet>
      <dgm:spPr/>
    </dgm:pt>
    <dgm:pt modelId="{78D2940C-D9DD-4026-A39F-69FAC767C82C}" type="pres">
      <dgm:prSet presAssocID="{EE1112C0-8473-4BCB-8010-43E90451D184}" presName="rect2" presStyleLbl="fgImgPlace1" presStyleIdx="1" presStyleCnt="4" custScaleX="209743" custLinFactX="-17915" custLinFactNeighborX="-100000" custLinFactNeighborY="-3030"/>
      <dgm:spPr>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a:solidFill>
            <a:srgbClr val="7030A0"/>
          </a:solidFill>
        </a:ln>
      </dgm:spPr>
    </dgm:pt>
    <dgm:pt modelId="{2F21E214-BF6B-4F50-971B-278AEA54CD0F}" type="pres">
      <dgm:prSet presAssocID="{9D1F09BB-6F18-42D7-B247-BCCBDD58D64E}" presName="sibTrans" presStyleCnt="0"/>
      <dgm:spPr/>
    </dgm:pt>
    <dgm:pt modelId="{0D375D99-5DDA-42C1-AC70-472C139412CD}" type="pres">
      <dgm:prSet presAssocID="{AC829F30-B773-42D4-A97F-BDD8C9D7EEB3}" presName="composite" presStyleCnt="0"/>
      <dgm:spPr/>
    </dgm:pt>
    <dgm:pt modelId="{88A163A2-DB9F-4E8D-9530-0B775DED602D}" type="pres">
      <dgm:prSet presAssocID="{AC829F30-B773-42D4-A97F-BDD8C9D7EEB3}" presName="rect1" presStyleLbl="trAlignAcc1" presStyleIdx="2" presStyleCnt="4" custScaleX="157012" custLinFactNeighborX="16958" custLinFactNeighborY="-6366">
        <dgm:presLayoutVars>
          <dgm:bulletEnabled val="1"/>
        </dgm:presLayoutVars>
      </dgm:prSet>
      <dgm:spPr/>
    </dgm:pt>
    <dgm:pt modelId="{5DB408DE-CDAD-4FF1-8530-F5B87F6932A5}" type="pres">
      <dgm:prSet presAssocID="{AC829F30-B773-42D4-A97F-BDD8C9D7EEB3}" presName="rect2" presStyleLbl="fgImgPlace1" presStyleIdx="2" presStyleCnt="4" custScaleX="209743" custLinFactX="-17915" custLinFactNeighborX="-100000" custLinFactNeighborY="-6060"/>
      <dgm:spPr>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solidFill>
            <a:schemeClr val="accent4">
              <a:lumMod val="50000"/>
            </a:schemeClr>
          </a:solidFill>
        </a:ln>
      </dgm:spPr>
    </dgm:pt>
    <dgm:pt modelId="{D3AE5859-B3F3-4C62-A5D1-361AE2FECB6A}" type="pres">
      <dgm:prSet presAssocID="{5FA52451-3FD1-400D-BCB5-8360985853AD}" presName="sibTrans" presStyleCnt="0"/>
      <dgm:spPr/>
    </dgm:pt>
    <dgm:pt modelId="{A41D52E8-2A55-411D-8050-D2DBBE138A75}" type="pres">
      <dgm:prSet presAssocID="{5EAC85A7-DAFB-40C2-B627-668C694D2635}" presName="composite" presStyleCnt="0"/>
      <dgm:spPr/>
    </dgm:pt>
    <dgm:pt modelId="{E21AAC36-1567-43C6-B5FF-733AFB7FAB54}" type="pres">
      <dgm:prSet presAssocID="{5EAC85A7-DAFB-40C2-B627-668C694D2635}" presName="rect1" presStyleLbl="trAlignAcc1" presStyleIdx="3" presStyleCnt="4" custScaleX="157012" custLinFactNeighborX="16958" custLinFactNeighborY="-9549">
        <dgm:presLayoutVars>
          <dgm:bulletEnabled val="1"/>
        </dgm:presLayoutVars>
      </dgm:prSet>
      <dgm:spPr/>
    </dgm:pt>
    <dgm:pt modelId="{7B49A791-A7B9-4DFB-A01F-88199A71BD24}" type="pres">
      <dgm:prSet presAssocID="{5EAC85A7-DAFB-40C2-B627-668C694D2635}" presName="rect2" presStyleLbl="fgImgPlace1" presStyleIdx="3" presStyleCnt="4" custScaleX="209743" custLinFactX="-17915" custLinFactNeighborX="-100000" custLinFactNeighborY="-9090"/>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solidFill>
            <a:schemeClr val="accent3">
              <a:lumMod val="50000"/>
            </a:schemeClr>
          </a:solidFill>
        </a:ln>
      </dgm:spPr>
    </dgm:pt>
  </dgm:ptLst>
  <dgm:cxnLst>
    <dgm:cxn modelId="{AEECA021-3A8F-4B1B-B967-6A2153F1F93B}" type="presOf" srcId="{EE1112C0-8473-4BCB-8010-43E90451D184}" destId="{395161AF-47AE-40E8-B34D-CF55F9AA8968}" srcOrd="0" destOrd="0" presId="urn:microsoft.com/office/officeart/2008/layout/PictureStrips"/>
    <dgm:cxn modelId="{12262C2D-F90A-4AD5-A0C2-2DCC41461C02}" srcId="{C61F506F-B98E-4D02-9508-FFCB457FD314}" destId="{9B2538A5-FBE5-4AF6-9155-8B48E1A4E563}" srcOrd="0" destOrd="0" parTransId="{C86CA3DC-6A35-4ACE-BCCF-775BEAB34570}" sibTransId="{484BC5CF-6A07-4F43-8429-7F1545274CC0}"/>
    <dgm:cxn modelId="{E02D9337-2E47-4D0F-9C00-58E77E2AD01C}" type="presOf" srcId="{5EAC85A7-DAFB-40C2-B627-668C694D2635}" destId="{E21AAC36-1567-43C6-B5FF-733AFB7FAB54}" srcOrd="0" destOrd="0" presId="urn:microsoft.com/office/officeart/2008/layout/PictureStrips"/>
    <dgm:cxn modelId="{4F5DC953-C9EF-4EA1-BB09-A952296235B5}" type="presOf" srcId="{C61F506F-B98E-4D02-9508-FFCB457FD314}" destId="{3C208B1B-4FEC-45FD-B048-ACA417516061}" srcOrd="0" destOrd="0" presId="urn:microsoft.com/office/officeart/2008/layout/PictureStrips"/>
    <dgm:cxn modelId="{D920F275-8626-4EDC-A2F0-BC42D6028E7D}" srcId="{C61F506F-B98E-4D02-9508-FFCB457FD314}" destId="{EE1112C0-8473-4BCB-8010-43E90451D184}" srcOrd="1" destOrd="0" parTransId="{319BE697-A464-4370-A558-981FDB5911D4}" sibTransId="{9D1F09BB-6F18-42D7-B247-BCCBDD58D64E}"/>
    <dgm:cxn modelId="{A1EAD07E-30C0-4961-B477-D91E7DAEC1D1}" type="presOf" srcId="{9B2538A5-FBE5-4AF6-9155-8B48E1A4E563}" destId="{D87F17FE-1DF9-4AA6-9F8F-51A387B309AE}" srcOrd="0" destOrd="0" presId="urn:microsoft.com/office/officeart/2008/layout/PictureStrips"/>
    <dgm:cxn modelId="{3BFF7BAD-70DF-47DD-A230-C59B1334C096}" srcId="{C61F506F-B98E-4D02-9508-FFCB457FD314}" destId="{5EAC85A7-DAFB-40C2-B627-668C694D2635}" srcOrd="3" destOrd="0" parTransId="{DB8779FC-99BA-4CBE-8647-90E413ABE14A}" sibTransId="{BA2B3180-E921-4712-8D97-2F992C59E316}"/>
    <dgm:cxn modelId="{70AA57BD-F0B2-429B-8D45-459F928EF992}" type="presOf" srcId="{AC829F30-B773-42D4-A97F-BDD8C9D7EEB3}" destId="{88A163A2-DB9F-4E8D-9530-0B775DED602D}" srcOrd="0" destOrd="0" presId="urn:microsoft.com/office/officeart/2008/layout/PictureStrips"/>
    <dgm:cxn modelId="{F86B6EE8-4881-4468-9EEA-32DDFBE60D9D}" srcId="{C61F506F-B98E-4D02-9508-FFCB457FD314}" destId="{AC829F30-B773-42D4-A97F-BDD8C9D7EEB3}" srcOrd="2" destOrd="0" parTransId="{F9AE859F-6EB4-46BD-BC2A-E1CA3DEAF862}" sibTransId="{5FA52451-3FD1-400D-BCB5-8360985853AD}"/>
    <dgm:cxn modelId="{127F4558-727A-43C3-9D24-49542A0B9B58}" type="presParOf" srcId="{3C208B1B-4FEC-45FD-B048-ACA417516061}" destId="{28A9ECFD-59AB-4B5B-A598-A8C913D3FABE}" srcOrd="0" destOrd="0" presId="urn:microsoft.com/office/officeart/2008/layout/PictureStrips"/>
    <dgm:cxn modelId="{8374C899-0EFF-4FDC-BEDB-8130FE293A2F}" type="presParOf" srcId="{28A9ECFD-59AB-4B5B-A598-A8C913D3FABE}" destId="{D87F17FE-1DF9-4AA6-9F8F-51A387B309AE}" srcOrd="0" destOrd="0" presId="urn:microsoft.com/office/officeart/2008/layout/PictureStrips"/>
    <dgm:cxn modelId="{BD0D5F2A-29A5-4846-8975-4C680CE35F47}" type="presParOf" srcId="{28A9ECFD-59AB-4B5B-A598-A8C913D3FABE}" destId="{6BA75B57-8D3C-4631-990C-2FF249A4BBB3}" srcOrd="1" destOrd="0" presId="urn:microsoft.com/office/officeart/2008/layout/PictureStrips"/>
    <dgm:cxn modelId="{AC424EA5-152F-4977-B85B-016BD44E0D91}" type="presParOf" srcId="{3C208B1B-4FEC-45FD-B048-ACA417516061}" destId="{2877425E-EF34-4949-9947-330225329B03}" srcOrd="1" destOrd="0" presId="urn:microsoft.com/office/officeart/2008/layout/PictureStrips"/>
    <dgm:cxn modelId="{A3615A91-E7A7-4AD2-A8D9-E95FDEEB04DC}" type="presParOf" srcId="{3C208B1B-4FEC-45FD-B048-ACA417516061}" destId="{19B9785A-F361-4F69-9001-7E421A29860A}" srcOrd="2" destOrd="0" presId="urn:microsoft.com/office/officeart/2008/layout/PictureStrips"/>
    <dgm:cxn modelId="{51F37F82-B190-488E-95A0-04A5FECF500D}" type="presParOf" srcId="{19B9785A-F361-4F69-9001-7E421A29860A}" destId="{395161AF-47AE-40E8-B34D-CF55F9AA8968}" srcOrd="0" destOrd="0" presId="urn:microsoft.com/office/officeart/2008/layout/PictureStrips"/>
    <dgm:cxn modelId="{031536A0-596C-40E7-8745-279ADC7CBA9E}" type="presParOf" srcId="{19B9785A-F361-4F69-9001-7E421A29860A}" destId="{78D2940C-D9DD-4026-A39F-69FAC767C82C}" srcOrd="1" destOrd="0" presId="urn:microsoft.com/office/officeart/2008/layout/PictureStrips"/>
    <dgm:cxn modelId="{343A3913-932C-475A-BFFE-EC5E381DA5E6}" type="presParOf" srcId="{3C208B1B-4FEC-45FD-B048-ACA417516061}" destId="{2F21E214-BF6B-4F50-971B-278AEA54CD0F}" srcOrd="3" destOrd="0" presId="urn:microsoft.com/office/officeart/2008/layout/PictureStrips"/>
    <dgm:cxn modelId="{F1C6FA59-492D-460C-98EC-44049EB02A8F}" type="presParOf" srcId="{3C208B1B-4FEC-45FD-B048-ACA417516061}" destId="{0D375D99-5DDA-42C1-AC70-472C139412CD}" srcOrd="4" destOrd="0" presId="urn:microsoft.com/office/officeart/2008/layout/PictureStrips"/>
    <dgm:cxn modelId="{DA1CC6BC-46D7-4C61-A393-D88302B7CF2D}" type="presParOf" srcId="{0D375D99-5DDA-42C1-AC70-472C139412CD}" destId="{88A163A2-DB9F-4E8D-9530-0B775DED602D}" srcOrd="0" destOrd="0" presId="urn:microsoft.com/office/officeart/2008/layout/PictureStrips"/>
    <dgm:cxn modelId="{47FFC310-D68F-426E-823C-09CBE4F060E3}" type="presParOf" srcId="{0D375D99-5DDA-42C1-AC70-472C139412CD}" destId="{5DB408DE-CDAD-4FF1-8530-F5B87F6932A5}" srcOrd="1" destOrd="0" presId="urn:microsoft.com/office/officeart/2008/layout/PictureStrips"/>
    <dgm:cxn modelId="{4DD7A3DC-E9DE-4514-B074-F68A51690DF6}" type="presParOf" srcId="{3C208B1B-4FEC-45FD-B048-ACA417516061}" destId="{D3AE5859-B3F3-4C62-A5D1-361AE2FECB6A}" srcOrd="5" destOrd="0" presId="urn:microsoft.com/office/officeart/2008/layout/PictureStrips"/>
    <dgm:cxn modelId="{988465E6-0AD5-44B2-94EB-B5A03E7CF8A1}" type="presParOf" srcId="{3C208B1B-4FEC-45FD-B048-ACA417516061}" destId="{A41D52E8-2A55-411D-8050-D2DBBE138A75}" srcOrd="6" destOrd="0" presId="urn:microsoft.com/office/officeart/2008/layout/PictureStrips"/>
    <dgm:cxn modelId="{4AA81D79-07D6-47B5-9D05-52E39C6C4238}" type="presParOf" srcId="{A41D52E8-2A55-411D-8050-D2DBBE138A75}" destId="{E21AAC36-1567-43C6-B5FF-733AFB7FAB54}" srcOrd="0" destOrd="0" presId="urn:microsoft.com/office/officeart/2008/layout/PictureStrips"/>
    <dgm:cxn modelId="{42931030-ECB3-4DF4-86B7-A918B889C92C}" type="presParOf" srcId="{A41D52E8-2A55-411D-8050-D2DBBE138A75}" destId="{7B49A791-A7B9-4DFB-A01F-88199A71BD24}"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A6CD6D-C0EC-42D2-B95B-1AB6EDFBC2CF}" type="doc">
      <dgm:prSet loTypeId="urn:microsoft.com/office/officeart/2005/8/layout/pyramid2" loCatId="pyramid" qsTypeId="urn:microsoft.com/office/officeart/2005/8/quickstyle/simple5" qsCatId="simple" csTypeId="urn:microsoft.com/office/officeart/2005/8/colors/colorful5" csCatId="colorful" phldr="1"/>
      <dgm:spPr/>
      <dgm:t>
        <a:bodyPr/>
        <a:lstStyle/>
        <a:p>
          <a:endParaRPr lang="es-ES"/>
        </a:p>
      </dgm:t>
    </dgm:pt>
    <dgm:pt modelId="{30B2585E-1BCE-4313-A684-725D5D155CE7}">
      <dgm:prSet custT="1"/>
      <dgm:spPr>
        <a:solidFill>
          <a:schemeClr val="accent5">
            <a:lumMod val="20000"/>
            <a:lumOff val="80000"/>
            <a:alpha val="90000"/>
          </a:schemeClr>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en" sz="2000" b="1" dirty="0"/>
            <a:t>He does not remain silent, he persists in prayer (Ps. 69:13)</a:t>
          </a:r>
          <a:endParaRPr lang="es-ES" sz="2000" dirty="0"/>
        </a:p>
      </dgm:t>
    </dgm:pt>
    <dgm:pt modelId="{E7A3CFB5-7D3B-4FB5-93A8-DFC2B1F3D006}" type="parTrans" cxnId="{9FC80948-3C69-4013-876A-C96651DA227E}">
      <dgm:prSet/>
      <dgm:spPr/>
      <dgm:t>
        <a:bodyPr/>
        <a:lstStyle/>
        <a:p>
          <a:endParaRPr lang="es-ES" sz="2000"/>
        </a:p>
      </dgm:t>
    </dgm:pt>
    <dgm:pt modelId="{C7393F93-64E5-4E77-BA2E-6063DE86181F}" type="sibTrans" cxnId="{9FC80948-3C69-4013-876A-C96651DA227E}">
      <dgm:prSet/>
      <dgm:spPr/>
      <dgm:t>
        <a:bodyPr/>
        <a:lstStyle/>
        <a:p>
          <a:endParaRPr lang="es-ES" sz="2000"/>
        </a:p>
      </dgm:t>
    </dgm:pt>
    <dgm:pt modelId="{514E0370-6EDA-4C2C-BCEC-34CD919C187E}">
      <dgm:prSet custT="1"/>
      <dgm:spPr>
        <a:solidFill>
          <a:srgbClr val="F2B0E1">
            <a:alpha val="89804"/>
          </a:srgbClr>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en" sz="2000" b="1" dirty="0"/>
            <a:t>He examines himself </a:t>
          </a:r>
          <a:br>
            <a:rPr lang="en" sz="2000" b="1" dirty="0"/>
          </a:br>
          <a:r>
            <a:rPr lang="en" sz="2000" b="1" dirty="0"/>
            <a:t>(Ps. 69:5-6)</a:t>
          </a:r>
          <a:endParaRPr lang="es-ES" sz="2000" dirty="0"/>
        </a:p>
      </dgm:t>
    </dgm:pt>
    <dgm:pt modelId="{F9B27DFF-B8B3-426E-B303-8BEA719A68AD}" type="parTrans" cxnId="{C628E912-7F1F-4D72-9DD1-E5672EAEE42D}">
      <dgm:prSet/>
      <dgm:spPr/>
      <dgm:t>
        <a:bodyPr/>
        <a:lstStyle/>
        <a:p>
          <a:endParaRPr lang="es-ES" sz="2000"/>
        </a:p>
      </dgm:t>
    </dgm:pt>
    <dgm:pt modelId="{4BD2617D-28AB-4D2A-8DDA-91ABE49B940A}" type="sibTrans" cxnId="{C628E912-7F1F-4D72-9DD1-E5672EAEE42D}">
      <dgm:prSet/>
      <dgm:spPr/>
      <dgm:t>
        <a:bodyPr/>
        <a:lstStyle/>
        <a:p>
          <a:endParaRPr lang="es-ES" sz="2000"/>
        </a:p>
      </dgm:t>
    </dgm:pt>
    <dgm:pt modelId="{BEE8E6A7-D97E-41E3-9FFA-C01B30197F18}">
      <dgm:prSet custT="1"/>
      <dgm:spPr>
        <a:solidFill>
          <a:srgbClr val="E0C0F2">
            <a:alpha val="89804"/>
          </a:srgbClr>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en" sz="2000" b="1" dirty="0"/>
            <a:t>He declares his love for God (Ps. 69:7, 9)</a:t>
          </a:r>
          <a:endParaRPr lang="es-ES" sz="2000" dirty="0"/>
        </a:p>
      </dgm:t>
    </dgm:pt>
    <dgm:pt modelId="{7D7281D0-47A1-41A3-AD91-0F56B41FE91D}" type="parTrans" cxnId="{C3E294D5-98D0-4DA9-BB45-6E53A2889512}">
      <dgm:prSet/>
      <dgm:spPr/>
      <dgm:t>
        <a:bodyPr/>
        <a:lstStyle/>
        <a:p>
          <a:endParaRPr lang="es-ES" sz="2000"/>
        </a:p>
      </dgm:t>
    </dgm:pt>
    <dgm:pt modelId="{AA6E7FC9-0CD3-409F-91BD-722AFCEB5046}" type="sibTrans" cxnId="{C3E294D5-98D0-4DA9-BB45-6E53A2889512}">
      <dgm:prSet/>
      <dgm:spPr/>
      <dgm:t>
        <a:bodyPr/>
        <a:lstStyle/>
        <a:p>
          <a:endParaRPr lang="es-ES" sz="2000"/>
        </a:p>
      </dgm:t>
    </dgm:pt>
    <dgm:pt modelId="{DF7AD7E4-604F-4156-B9D3-8E95E8E75083}">
      <dgm:prSet custT="1"/>
      <dgm:spPr>
        <a:solidFill>
          <a:srgbClr val="CAC8F0">
            <a:alpha val="89804"/>
          </a:srgbClr>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en" sz="2000" b="1" dirty="0"/>
            <a:t>He is sure that God will not remain silent forever </a:t>
          </a:r>
          <a:br>
            <a:rPr lang="en" sz="2000" b="1" dirty="0"/>
          </a:br>
          <a:r>
            <a:rPr lang="en" sz="2000" b="1" dirty="0"/>
            <a:t>(Ps. 69:33-36; 42:5; 102:13)</a:t>
          </a:r>
          <a:endParaRPr lang="es-ES" sz="2000" dirty="0"/>
        </a:p>
      </dgm:t>
    </dgm:pt>
    <dgm:pt modelId="{537A3D72-425F-40F3-B811-EA89E1B07E10}" type="parTrans" cxnId="{1896FE98-9BF3-4F79-ACDA-D67BF9B15222}">
      <dgm:prSet/>
      <dgm:spPr/>
      <dgm:t>
        <a:bodyPr/>
        <a:lstStyle/>
        <a:p>
          <a:endParaRPr lang="es-ES" sz="2000"/>
        </a:p>
      </dgm:t>
    </dgm:pt>
    <dgm:pt modelId="{BA5403EE-F9C2-4607-8A6F-DD8B92EF8585}" type="sibTrans" cxnId="{1896FE98-9BF3-4F79-ACDA-D67BF9B15222}">
      <dgm:prSet/>
      <dgm:spPr/>
      <dgm:t>
        <a:bodyPr/>
        <a:lstStyle/>
        <a:p>
          <a:endParaRPr lang="es-ES" sz="2000"/>
        </a:p>
      </dgm:t>
    </dgm:pt>
    <dgm:pt modelId="{FACBC4F8-233D-4FB9-B419-76069C41FA5F}" type="pres">
      <dgm:prSet presAssocID="{DCA6CD6D-C0EC-42D2-B95B-1AB6EDFBC2CF}" presName="compositeShape" presStyleCnt="0">
        <dgm:presLayoutVars>
          <dgm:dir/>
          <dgm:resizeHandles/>
        </dgm:presLayoutVars>
      </dgm:prSet>
      <dgm:spPr/>
    </dgm:pt>
    <dgm:pt modelId="{64298FFA-6F54-40BE-B318-6B5CFFD7E03F}" type="pres">
      <dgm:prSet presAssocID="{DCA6CD6D-C0EC-42D2-B95B-1AB6EDFBC2CF}" presName="pyramid" presStyleLbl="node1" presStyleIdx="0" presStyleCnt="1" custScaleX="89908" custLinFactNeighborX="-11556" custLinFactNeighborY="0"/>
      <dgm:spPr>
        <a:prstGeom prst="flowChartAlternateProcess">
          <a:avLst/>
        </a:prstGeom>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scene3d>
          <a:camera prst="orthographicFront"/>
          <a:lightRig rig="threePt" dir="t"/>
        </a:scene3d>
        <a:sp3d>
          <a:bevelT w="165100" prst="coolSlant"/>
        </a:sp3d>
      </dgm:spPr>
    </dgm:pt>
    <dgm:pt modelId="{16574129-C195-4A90-9FB3-F5840E0EEA2E}" type="pres">
      <dgm:prSet presAssocID="{DCA6CD6D-C0EC-42D2-B95B-1AB6EDFBC2CF}" presName="theList" presStyleCnt="0"/>
      <dgm:spPr/>
    </dgm:pt>
    <dgm:pt modelId="{D1B68981-587A-4081-87BB-A8B726A0710C}" type="pres">
      <dgm:prSet presAssocID="{30B2585E-1BCE-4313-A684-725D5D155CE7}" presName="aNode" presStyleLbl="fgAcc1" presStyleIdx="0" presStyleCnt="4" custScaleX="125780" custScaleY="272158" custLinFactY="-100000" custLinFactNeighborX="12834" custLinFactNeighborY="-150924">
        <dgm:presLayoutVars>
          <dgm:bulletEnabled val="1"/>
        </dgm:presLayoutVars>
      </dgm:prSet>
      <dgm:spPr/>
    </dgm:pt>
    <dgm:pt modelId="{C4469786-1AD3-4024-B69F-CECD46DE4AE4}" type="pres">
      <dgm:prSet presAssocID="{30B2585E-1BCE-4313-A684-725D5D155CE7}" presName="aSpace" presStyleCnt="0"/>
      <dgm:spPr/>
    </dgm:pt>
    <dgm:pt modelId="{1DA1A352-572B-4488-8918-67CC9E034057}" type="pres">
      <dgm:prSet presAssocID="{514E0370-6EDA-4C2C-BCEC-34CD919C187E}" presName="aNode" presStyleLbl="fgAcc1" presStyleIdx="1" presStyleCnt="4" custScaleX="125780" custScaleY="272158" custLinFactY="-30392" custLinFactNeighborX="12834" custLinFactNeighborY="-100000">
        <dgm:presLayoutVars>
          <dgm:bulletEnabled val="1"/>
        </dgm:presLayoutVars>
      </dgm:prSet>
      <dgm:spPr/>
    </dgm:pt>
    <dgm:pt modelId="{ED577670-44C3-4ECE-A1DA-DCD228EC7B26}" type="pres">
      <dgm:prSet presAssocID="{514E0370-6EDA-4C2C-BCEC-34CD919C187E}" presName="aSpace" presStyleCnt="0"/>
      <dgm:spPr/>
    </dgm:pt>
    <dgm:pt modelId="{6BE4A8CF-F366-43D7-8606-1DF8C24871C3}" type="pres">
      <dgm:prSet presAssocID="{BEE8E6A7-D97E-41E3-9FFA-C01B30197F18}" presName="aNode" presStyleLbl="fgAcc1" presStyleIdx="2" presStyleCnt="4" custScaleX="125780" custScaleY="272158" custLinFactY="6622" custLinFactNeighborX="12834" custLinFactNeighborY="100000">
        <dgm:presLayoutVars>
          <dgm:bulletEnabled val="1"/>
        </dgm:presLayoutVars>
      </dgm:prSet>
      <dgm:spPr/>
    </dgm:pt>
    <dgm:pt modelId="{C2683F34-D676-4A52-9551-0DFB4C085AD9}" type="pres">
      <dgm:prSet presAssocID="{BEE8E6A7-D97E-41E3-9FFA-C01B30197F18}" presName="aSpace" presStyleCnt="0"/>
      <dgm:spPr/>
    </dgm:pt>
    <dgm:pt modelId="{50B00464-E2A2-4314-BB4A-FF8A5EFF73A5}" type="pres">
      <dgm:prSet presAssocID="{DF7AD7E4-604F-4156-B9D3-8E95E8E75083}" presName="aNode" presStyleLbl="fgAcc1" presStyleIdx="3" presStyleCnt="4" custScaleX="125780" custScaleY="398093" custLinFactY="65525" custLinFactNeighborX="13822" custLinFactNeighborY="100000">
        <dgm:presLayoutVars>
          <dgm:bulletEnabled val="1"/>
        </dgm:presLayoutVars>
      </dgm:prSet>
      <dgm:spPr/>
    </dgm:pt>
    <dgm:pt modelId="{5D780696-CCA4-4D9F-B2E4-3AC0DE39DF1B}" type="pres">
      <dgm:prSet presAssocID="{DF7AD7E4-604F-4156-B9D3-8E95E8E75083}" presName="aSpace" presStyleCnt="0"/>
      <dgm:spPr/>
    </dgm:pt>
  </dgm:ptLst>
  <dgm:cxnLst>
    <dgm:cxn modelId="{1ED46411-D7CF-4684-AA25-AC48630556B6}" type="presOf" srcId="{30B2585E-1BCE-4313-A684-725D5D155CE7}" destId="{D1B68981-587A-4081-87BB-A8B726A0710C}" srcOrd="0" destOrd="0" presId="urn:microsoft.com/office/officeart/2005/8/layout/pyramid2"/>
    <dgm:cxn modelId="{C628E912-7F1F-4D72-9DD1-E5672EAEE42D}" srcId="{DCA6CD6D-C0EC-42D2-B95B-1AB6EDFBC2CF}" destId="{514E0370-6EDA-4C2C-BCEC-34CD919C187E}" srcOrd="1" destOrd="0" parTransId="{F9B27DFF-B8B3-426E-B303-8BEA719A68AD}" sibTransId="{4BD2617D-28AB-4D2A-8DDA-91ABE49B940A}"/>
    <dgm:cxn modelId="{B755D42A-163F-4F71-A94D-D404D6D6E1CF}" type="presOf" srcId="{DCA6CD6D-C0EC-42D2-B95B-1AB6EDFBC2CF}" destId="{FACBC4F8-233D-4FB9-B419-76069C41FA5F}" srcOrd="0" destOrd="0" presId="urn:microsoft.com/office/officeart/2005/8/layout/pyramid2"/>
    <dgm:cxn modelId="{9FC80948-3C69-4013-876A-C96651DA227E}" srcId="{DCA6CD6D-C0EC-42D2-B95B-1AB6EDFBC2CF}" destId="{30B2585E-1BCE-4313-A684-725D5D155CE7}" srcOrd="0" destOrd="0" parTransId="{E7A3CFB5-7D3B-4FB5-93A8-DFC2B1F3D006}" sibTransId="{C7393F93-64E5-4E77-BA2E-6063DE86181F}"/>
    <dgm:cxn modelId="{64F4A04E-04B5-4394-A8D6-C663FE0CA3AB}" type="presOf" srcId="{514E0370-6EDA-4C2C-BCEC-34CD919C187E}" destId="{1DA1A352-572B-4488-8918-67CC9E034057}" srcOrd="0" destOrd="0" presId="urn:microsoft.com/office/officeart/2005/8/layout/pyramid2"/>
    <dgm:cxn modelId="{1896FE98-9BF3-4F79-ACDA-D67BF9B15222}" srcId="{DCA6CD6D-C0EC-42D2-B95B-1AB6EDFBC2CF}" destId="{DF7AD7E4-604F-4156-B9D3-8E95E8E75083}" srcOrd="3" destOrd="0" parTransId="{537A3D72-425F-40F3-B811-EA89E1B07E10}" sibTransId="{BA5403EE-F9C2-4607-8A6F-DD8B92EF8585}"/>
    <dgm:cxn modelId="{F6954FB1-A730-4A7B-B2C1-FE467DF59E12}" type="presOf" srcId="{DF7AD7E4-604F-4156-B9D3-8E95E8E75083}" destId="{50B00464-E2A2-4314-BB4A-FF8A5EFF73A5}" srcOrd="0" destOrd="0" presId="urn:microsoft.com/office/officeart/2005/8/layout/pyramid2"/>
    <dgm:cxn modelId="{C3E294D5-98D0-4DA9-BB45-6E53A2889512}" srcId="{DCA6CD6D-C0EC-42D2-B95B-1AB6EDFBC2CF}" destId="{BEE8E6A7-D97E-41E3-9FFA-C01B30197F18}" srcOrd="2" destOrd="0" parTransId="{7D7281D0-47A1-41A3-AD91-0F56B41FE91D}" sibTransId="{AA6E7FC9-0CD3-409F-91BD-722AFCEB5046}"/>
    <dgm:cxn modelId="{27AF97F5-C78E-401F-A54D-DD414C0C8CD3}" type="presOf" srcId="{BEE8E6A7-D97E-41E3-9FFA-C01B30197F18}" destId="{6BE4A8CF-F366-43D7-8606-1DF8C24871C3}" srcOrd="0" destOrd="0" presId="urn:microsoft.com/office/officeart/2005/8/layout/pyramid2"/>
    <dgm:cxn modelId="{3E0849D4-646A-469D-A647-BA2D54596B56}" type="presParOf" srcId="{FACBC4F8-233D-4FB9-B419-76069C41FA5F}" destId="{64298FFA-6F54-40BE-B318-6B5CFFD7E03F}" srcOrd="0" destOrd="0" presId="urn:microsoft.com/office/officeart/2005/8/layout/pyramid2"/>
    <dgm:cxn modelId="{DE96A788-A9AF-4C90-9E47-A4510FEB0449}" type="presParOf" srcId="{FACBC4F8-233D-4FB9-B419-76069C41FA5F}" destId="{16574129-C195-4A90-9FB3-F5840E0EEA2E}" srcOrd="1" destOrd="0" presId="urn:microsoft.com/office/officeart/2005/8/layout/pyramid2"/>
    <dgm:cxn modelId="{650B72C9-AB77-4F27-9AC4-3FF06BC0BD8E}" type="presParOf" srcId="{16574129-C195-4A90-9FB3-F5840E0EEA2E}" destId="{D1B68981-587A-4081-87BB-A8B726A0710C}" srcOrd="0" destOrd="0" presId="urn:microsoft.com/office/officeart/2005/8/layout/pyramid2"/>
    <dgm:cxn modelId="{B0D0DF92-F99B-450E-AF59-9A3E383D0937}" type="presParOf" srcId="{16574129-C195-4A90-9FB3-F5840E0EEA2E}" destId="{C4469786-1AD3-4024-B69F-CECD46DE4AE4}" srcOrd="1" destOrd="0" presId="urn:microsoft.com/office/officeart/2005/8/layout/pyramid2"/>
    <dgm:cxn modelId="{E4786523-4F11-42B3-B28C-265BA79E81E5}" type="presParOf" srcId="{16574129-C195-4A90-9FB3-F5840E0EEA2E}" destId="{1DA1A352-572B-4488-8918-67CC9E034057}" srcOrd="2" destOrd="0" presId="urn:microsoft.com/office/officeart/2005/8/layout/pyramid2"/>
    <dgm:cxn modelId="{075E82C6-F393-43D3-A8E9-6C24399026F2}" type="presParOf" srcId="{16574129-C195-4A90-9FB3-F5840E0EEA2E}" destId="{ED577670-44C3-4ECE-A1DA-DCD228EC7B26}" srcOrd="3" destOrd="0" presId="urn:microsoft.com/office/officeart/2005/8/layout/pyramid2"/>
    <dgm:cxn modelId="{7DAA2689-C5A5-4780-AA28-C774C72C38F5}" type="presParOf" srcId="{16574129-C195-4A90-9FB3-F5840E0EEA2E}" destId="{6BE4A8CF-F366-43D7-8606-1DF8C24871C3}" srcOrd="4" destOrd="0" presId="urn:microsoft.com/office/officeart/2005/8/layout/pyramid2"/>
    <dgm:cxn modelId="{89511118-7E50-443A-AC68-001E5FFC6CED}" type="presParOf" srcId="{16574129-C195-4A90-9FB3-F5840E0EEA2E}" destId="{C2683F34-D676-4A52-9551-0DFB4C085AD9}" srcOrd="5" destOrd="0" presId="urn:microsoft.com/office/officeart/2005/8/layout/pyramid2"/>
    <dgm:cxn modelId="{852A27B9-0829-4262-A6E4-44FE615D5250}" type="presParOf" srcId="{16574129-C195-4A90-9FB3-F5840E0EEA2E}" destId="{50B00464-E2A2-4314-BB4A-FF8A5EFF73A5}" srcOrd="6" destOrd="0" presId="urn:microsoft.com/office/officeart/2005/8/layout/pyramid2"/>
    <dgm:cxn modelId="{028A2879-F6E2-4347-A9C1-6314624DCD7D}" type="presParOf" srcId="{16574129-C195-4A90-9FB3-F5840E0EEA2E}" destId="{5D780696-CCA4-4D9F-B2E4-3AC0DE39DF1B}" srcOrd="7" destOrd="0" presId="urn:microsoft.com/office/officeart/2005/8/layout/pyramid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7F17FE-1DF9-4AA6-9F8F-51A387B309AE}">
      <dsp:nvSpPr>
        <dsp:cNvPr id="0" name=""/>
        <dsp:cNvSpPr/>
      </dsp:nvSpPr>
      <dsp:spPr>
        <a:xfrm>
          <a:off x="978024" y="377699"/>
          <a:ext cx="4512341" cy="898088"/>
        </a:xfrm>
        <a:prstGeom prst="rect">
          <a:avLst/>
        </a:prstGeom>
        <a:solidFill>
          <a:schemeClr val="accent2">
            <a:lumMod val="40000"/>
            <a:lumOff val="60000"/>
          </a:schemeClr>
        </a:solidFill>
        <a:ln>
          <a:solidFill>
            <a:schemeClr val="accent2">
              <a:lumMod val="5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608305"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t>It is like a deer that cannot find water to drink (Ps. 42:1-3)</a:t>
          </a:r>
          <a:endParaRPr lang="es-ES" sz="2000" kern="1200" dirty="0"/>
        </a:p>
      </dsp:txBody>
      <dsp:txXfrm>
        <a:off x="978024" y="377699"/>
        <a:ext cx="4512341" cy="898088"/>
      </dsp:txXfrm>
    </dsp:sp>
    <dsp:sp modelId="{6BA75B57-8D3C-4631-990C-2FF249A4BBB3}">
      <dsp:nvSpPr>
        <dsp:cNvPr id="0" name=""/>
        <dsp:cNvSpPr/>
      </dsp:nvSpPr>
      <dsp:spPr>
        <a:xfrm>
          <a:off x="103912" y="247975"/>
          <a:ext cx="1318574" cy="942993"/>
        </a:xfrm>
        <a:prstGeom prst="rect">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accent2">
              <a:lumMod val="50000"/>
            </a:schemeClr>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395161AF-47AE-40E8-B34D-CF55F9AA8968}">
      <dsp:nvSpPr>
        <dsp:cNvPr id="0" name=""/>
        <dsp:cNvSpPr/>
      </dsp:nvSpPr>
      <dsp:spPr>
        <a:xfrm>
          <a:off x="978024" y="1479707"/>
          <a:ext cx="4512341" cy="898088"/>
        </a:xfrm>
        <a:prstGeom prst="rect">
          <a:avLst/>
        </a:prstGeom>
        <a:solidFill>
          <a:srgbClr val="DCC5ED"/>
        </a:solidFill>
        <a:ln>
          <a:solidFill>
            <a:srgbClr val="7030A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608305"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t>He is distressed, hurt, without the will to live (Ps. 102:2-4)</a:t>
          </a:r>
          <a:endParaRPr lang="es-ES" sz="2000" kern="1200" dirty="0"/>
        </a:p>
      </dsp:txBody>
      <dsp:txXfrm>
        <a:off x="978024" y="1479707"/>
        <a:ext cx="4512341" cy="898088"/>
      </dsp:txXfrm>
    </dsp:sp>
    <dsp:sp modelId="{78D2940C-D9DD-4026-A39F-69FAC767C82C}">
      <dsp:nvSpPr>
        <dsp:cNvPr id="0" name=""/>
        <dsp:cNvSpPr/>
      </dsp:nvSpPr>
      <dsp:spPr>
        <a:xfrm>
          <a:off x="103912" y="1349996"/>
          <a:ext cx="1318574" cy="942993"/>
        </a:xfrm>
        <a:prstGeom prst="rect">
          <a:avLst/>
        </a:prstGeom>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a:solidFill>
            <a:srgbClr val="7030A0"/>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88A163A2-DB9F-4E8D-9530-0B775DED602D}">
      <dsp:nvSpPr>
        <dsp:cNvPr id="0" name=""/>
        <dsp:cNvSpPr/>
      </dsp:nvSpPr>
      <dsp:spPr>
        <a:xfrm>
          <a:off x="978024" y="2581714"/>
          <a:ext cx="4512341" cy="898088"/>
        </a:xfrm>
        <a:prstGeom prst="rect">
          <a:avLst/>
        </a:prstGeom>
        <a:solidFill>
          <a:schemeClr val="accent4">
            <a:lumMod val="20000"/>
            <a:lumOff val="80000"/>
          </a:schemeClr>
        </a:solidFill>
        <a:ln>
          <a:solidFill>
            <a:schemeClr val="accent4">
              <a:lumMod val="5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608305"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t>He seems to live in a desert, like the pelican, the owl or the solitary bird (Ps. 102:6-7)</a:t>
          </a:r>
          <a:endParaRPr lang="es-ES" sz="2000" kern="1200" dirty="0"/>
        </a:p>
      </dsp:txBody>
      <dsp:txXfrm>
        <a:off x="978024" y="2581714"/>
        <a:ext cx="4512341" cy="898088"/>
      </dsp:txXfrm>
    </dsp:sp>
    <dsp:sp modelId="{5DB408DE-CDAD-4FF1-8530-F5B87F6932A5}">
      <dsp:nvSpPr>
        <dsp:cNvPr id="0" name=""/>
        <dsp:cNvSpPr/>
      </dsp:nvSpPr>
      <dsp:spPr>
        <a:xfrm>
          <a:off x="103912" y="2452017"/>
          <a:ext cx="1318574" cy="942993"/>
        </a:xfrm>
        <a:prstGeom prst="rect">
          <a:avLst/>
        </a:prstGeom>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solidFill>
            <a:schemeClr val="accent4">
              <a:lumMod val="50000"/>
            </a:schemeClr>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E21AAC36-1567-43C6-B5FF-733AFB7FAB54}">
      <dsp:nvSpPr>
        <dsp:cNvPr id="0" name=""/>
        <dsp:cNvSpPr/>
      </dsp:nvSpPr>
      <dsp:spPr>
        <a:xfrm>
          <a:off x="978024" y="3683722"/>
          <a:ext cx="4512341" cy="898088"/>
        </a:xfrm>
        <a:prstGeom prst="rect">
          <a:avLst/>
        </a:prstGeom>
        <a:solidFill>
          <a:schemeClr val="accent5">
            <a:lumMod val="20000"/>
            <a:lumOff val="80000"/>
          </a:schemeClr>
        </a:solidFill>
        <a:ln>
          <a:solidFill>
            <a:schemeClr val="accent3">
              <a:lumMod val="5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608305"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t>He feels sunk in the mire, unable to stand, without help from God (Ps. 69:1-3)</a:t>
          </a:r>
          <a:endParaRPr lang="es-ES" sz="2000" kern="1200" dirty="0"/>
        </a:p>
      </dsp:txBody>
      <dsp:txXfrm>
        <a:off x="978024" y="3683722"/>
        <a:ext cx="4512341" cy="898088"/>
      </dsp:txXfrm>
    </dsp:sp>
    <dsp:sp modelId="{7B49A791-A7B9-4DFB-A01F-88199A71BD24}">
      <dsp:nvSpPr>
        <dsp:cNvPr id="0" name=""/>
        <dsp:cNvSpPr/>
      </dsp:nvSpPr>
      <dsp:spPr>
        <a:xfrm>
          <a:off x="103912" y="3554038"/>
          <a:ext cx="1318574" cy="942993"/>
        </a:xfrm>
        <a:prstGeom prst="rect">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solidFill>
            <a:schemeClr val="accent3">
              <a:lumMod val="50000"/>
            </a:schemeClr>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298FFA-6F54-40BE-B318-6B5CFFD7E03F}">
      <dsp:nvSpPr>
        <dsp:cNvPr id="0" name=""/>
        <dsp:cNvSpPr/>
      </dsp:nvSpPr>
      <dsp:spPr>
        <a:xfrm>
          <a:off x="35550" y="0"/>
          <a:ext cx="4001694" cy="4450877"/>
        </a:xfrm>
        <a:prstGeom prst="flowChartAlternateProcess">
          <a:avLst/>
        </a:prstGeom>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w="165100" prst="coolSlant"/>
        </a:sp3d>
      </dsp:spPr>
      <dsp:style>
        <a:lnRef idx="0">
          <a:scrgbClr r="0" g="0" b="0"/>
        </a:lnRef>
        <a:fillRef idx="3">
          <a:scrgbClr r="0" g="0" b="0"/>
        </a:fillRef>
        <a:effectRef idx="3">
          <a:scrgbClr r="0" g="0" b="0"/>
        </a:effectRef>
        <a:fontRef idx="minor">
          <a:schemeClr val="lt1"/>
        </a:fontRef>
      </dsp:style>
    </dsp:sp>
    <dsp:sp modelId="{D1B68981-587A-4081-87BB-A8B726A0710C}">
      <dsp:nvSpPr>
        <dsp:cNvPr id="0" name=""/>
        <dsp:cNvSpPr/>
      </dsp:nvSpPr>
      <dsp:spPr>
        <a:xfrm>
          <a:off x="2549120" y="113039"/>
          <a:ext cx="3638903" cy="765369"/>
        </a:xfrm>
        <a:prstGeom prst="roundRect">
          <a:avLst/>
        </a:prstGeom>
        <a:solidFill>
          <a:schemeClr val="accent5">
            <a:lumMod val="20000"/>
            <a:lumOff val="80000"/>
            <a:alpha val="90000"/>
          </a:schemeClr>
        </a:solidFill>
        <a:ln w="12700" cap="flat" cmpd="sng" algn="ctr">
          <a:solidFill>
            <a:schemeClr val="accent5">
              <a:hueOff val="0"/>
              <a:satOff val="0"/>
              <a:lumOff val="0"/>
              <a:alphaOff val="0"/>
            </a:schemeClr>
          </a:solidFill>
          <a:prstDash val="solid"/>
          <a:miter lim="800000"/>
        </a:ln>
        <a:effectLst>
          <a:outerShdw blurRad="50800" dist="38100" algn="l" rotWithShape="0">
            <a:prstClr val="black">
              <a:alpha val="40000"/>
            </a:prstClr>
          </a:outerShdw>
        </a:effectLst>
        <a:scene3d>
          <a:camera prst="orthographicFront"/>
          <a:lightRig rig="threePt" dir="t"/>
        </a:scene3d>
        <a:sp3d>
          <a:bevelT w="165100" prst="coolSlant"/>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He does not remain silent, he persists in prayer (Ps. 69:13)</a:t>
          </a:r>
          <a:endParaRPr lang="es-ES" sz="2000" kern="1200" dirty="0"/>
        </a:p>
      </dsp:txBody>
      <dsp:txXfrm>
        <a:off x="2586482" y="150401"/>
        <a:ext cx="3564179" cy="690645"/>
      </dsp:txXfrm>
    </dsp:sp>
    <dsp:sp modelId="{1DA1A352-572B-4488-8918-67CC9E034057}">
      <dsp:nvSpPr>
        <dsp:cNvPr id="0" name=""/>
        <dsp:cNvSpPr/>
      </dsp:nvSpPr>
      <dsp:spPr>
        <a:xfrm>
          <a:off x="2549120" y="1127215"/>
          <a:ext cx="3638903" cy="765369"/>
        </a:xfrm>
        <a:prstGeom prst="roundRect">
          <a:avLst/>
        </a:prstGeom>
        <a:solidFill>
          <a:srgbClr val="F2B0E1">
            <a:alpha val="89804"/>
          </a:srgbClr>
        </a:solidFill>
        <a:ln w="12700" cap="flat" cmpd="sng" algn="ctr">
          <a:solidFill>
            <a:schemeClr val="accent5">
              <a:hueOff val="-2170221"/>
              <a:satOff val="-7353"/>
              <a:lumOff val="4052"/>
              <a:alphaOff val="0"/>
            </a:schemeClr>
          </a:solidFill>
          <a:prstDash val="solid"/>
          <a:miter lim="800000"/>
        </a:ln>
        <a:effectLst>
          <a:outerShdw blurRad="50800" dist="38100" algn="l" rotWithShape="0">
            <a:prstClr val="black">
              <a:alpha val="40000"/>
            </a:prstClr>
          </a:outerShdw>
        </a:effectLst>
        <a:scene3d>
          <a:camera prst="orthographicFront"/>
          <a:lightRig rig="threePt" dir="t"/>
        </a:scene3d>
        <a:sp3d>
          <a:bevelT w="165100" prst="coolSlant"/>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He examines himself </a:t>
          </a:r>
          <a:br>
            <a:rPr lang="en" sz="2000" b="1" kern="1200" dirty="0"/>
          </a:br>
          <a:r>
            <a:rPr lang="en" sz="2000" b="1" kern="1200" dirty="0"/>
            <a:t>(Ps. 69:5-6)</a:t>
          </a:r>
          <a:endParaRPr lang="es-ES" sz="2000" kern="1200" dirty="0"/>
        </a:p>
      </dsp:txBody>
      <dsp:txXfrm>
        <a:off x="2586482" y="1164577"/>
        <a:ext cx="3564179" cy="690645"/>
      </dsp:txXfrm>
    </dsp:sp>
    <dsp:sp modelId="{6BE4A8CF-F366-43D7-8606-1DF8C24871C3}">
      <dsp:nvSpPr>
        <dsp:cNvPr id="0" name=""/>
        <dsp:cNvSpPr/>
      </dsp:nvSpPr>
      <dsp:spPr>
        <a:xfrm>
          <a:off x="2549120" y="2102135"/>
          <a:ext cx="3638903" cy="765369"/>
        </a:xfrm>
        <a:prstGeom prst="roundRect">
          <a:avLst/>
        </a:prstGeom>
        <a:solidFill>
          <a:srgbClr val="E0C0F2">
            <a:alpha val="89804"/>
          </a:srgbClr>
        </a:solidFill>
        <a:ln w="12700" cap="flat" cmpd="sng" algn="ctr">
          <a:solidFill>
            <a:schemeClr val="accent5">
              <a:hueOff val="-4340441"/>
              <a:satOff val="-14705"/>
              <a:lumOff val="8105"/>
              <a:alphaOff val="0"/>
            </a:schemeClr>
          </a:solidFill>
          <a:prstDash val="solid"/>
          <a:miter lim="800000"/>
        </a:ln>
        <a:effectLst>
          <a:outerShdw blurRad="50800" dist="38100" algn="l" rotWithShape="0">
            <a:prstClr val="black">
              <a:alpha val="40000"/>
            </a:prstClr>
          </a:outerShdw>
        </a:effectLst>
        <a:scene3d>
          <a:camera prst="orthographicFront"/>
          <a:lightRig rig="threePt" dir="t"/>
        </a:scene3d>
        <a:sp3d>
          <a:bevelT w="165100" prst="coolSlant"/>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He declares his love for God (Ps. 69:7, 9)</a:t>
          </a:r>
          <a:endParaRPr lang="es-ES" sz="2000" kern="1200" dirty="0"/>
        </a:p>
      </dsp:txBody>
      <dsp:txXfrm>
        <a:off x="2586482" y="2139497"/>
        <a:ext cx="3564179" cy="690645"/>
      </dsp:txXfrm>
    </dsp:sp>
    <dsp:sp modelId="{50B00464-E2A2-4314-BB4A-FF8A5EFF73A5}">
      <dsp:nvSpPr>
        <dsp:cNvPr id="0" name=""/>
        <dsp:cNvSpPr/>
      </dsp:nvSpPr>
      <dsp:spPr>
        <a:xfrm>
          <a:off x="2577704" y="3068305"/>
          <a:ext cx="3638903" cy="1119526"/>
        </a:xfrm>
        <a:prstGeom prst="roundRect">
          <a:avLst/>
        </a:prstGeom>
        <a:solidFill>
          <a:srgbClr val="CAC8F0">
            <a:alpha val="89804"/>
          </a:srgbClr>
        </a:solidFill>
        <a:ln w="12700" cap="flat" cmpd="sng" algn="ctr">
          <a:solidFill>
            <a:schemeClr val="accent5">
              <a:hueOff val="-6510662"/>
              <a:satOff val="-22058"/>
              <a:lumOff val="12157"/>
              <a:alphaOff val="0"/>
            </a:schemeClr>
          </a:solidFill>
          <a:prstDash val="solid"/>
          <a:miter lim="800000"/>
        </a:ln>
        <a:effectLst>
          <a:outerShdw blurRad="50800" dist="38100" algn="l" rotWithShape="0">
            <a:prstClr val="black">
              <a:alpha val="40000"/>
            </a:prstClr>
          </a:outerShdw>
        </a:effectLst>
        <a:scene3d>
          <a:camera prst="orthographicFront"/>
          <a:lightRig rig="threePt" dir="t"/>
        </a:scene3d>
        <a:sp3d>
          <a:bevelT w="165100" prst="coolSlant"/>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He is sure that God will not remain silent forever </a:t>
          </a:r>
          <a:br>
            <a:rPr lang="en" sz="2000" b="1" kern="1200" dirty="0"/>
          </a:br>
          <a:r>
            <a:rPr lang="en" sz="2000" b="1" kern="1200" dirty="0"/>
            <a:t>(Ps. 69:33-36; 42:5; 102:13)</a:t>
          </a:r>
          <a:endParaRPr lang="es-ES" sz="2000" kern="1200" dirty="0"/>
        </a:p>
      </dsp:txBody>
      <dsp:txXfrm>
        <a:off x="2632355" y="3122956"/>
        <a:ext cx="3529601" cy="1010224"/>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38F548-C632-DDDE-5B06-BBC5197D915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193382D-C083-6C91-BAEF-5D24BA78F8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8FEA078-C1F2-FC5D-E0E2-E733F15C0BB2}"/>
              </a:ext>
            </a:extLst>
          </p:cNvPr>
          <p:cNvSpPr>
            <a:spLocks noGrp="1"/>
          </p:cNvSpPr>
          <p:nvPr>
            <p:ph type="dt" sz="half" idx="10"/>
          </p:nvPr>
        </p:nvSpPr>
        <p:spPr/>
        <p:txBody>
          <a:bodyPr/>
          <a:lstStyle/>
          <a:p>
            <a:fld id="{97C86641-24DA-4A26-94D5-F8C6953903AD}" type="datetimeFigureOut">
              <a:rPr lang="es-ES" smtClean="0"/>
              <a:t>25/01/2024</a:t>
            </a:fld>
            <a:endParaRPr lang="es-ES"/>
          </a:p>
        </p:txBody>
      </p:sp>
      <p:sp>
        <p:nvSpPr>
          <p:cNvPr id="5" name="Marcador de pie de página 4">
            <a:extLst>
              <a:ext uri="{FF2B5EF4-FFF2-40B4-BE49-F238E27FC236}">
                <a16:creationId xmlns:a16="http://schemas.microsoft.com/office/drawing/2014/main" id="{9EF634AC-DC4B-7611-6BB7-896EFD883C5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6FCF0D9-004E-9C11-CCC7-AD575830F4EA}"/>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237661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6CB316-2094-7517-977A-2940E0E604A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11DAEC2-8BAA-0DB0-B6D3-41A59B313C2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8E80698-20BD-97AD-A0D6-3C7FB538D34C}"/>
              </a:ext>
            </a:extLst>
          </p:cNvPr>
          <p:cNvSpPr>
            <a:spLocks noGrp="1"/>
          </p:cNvSpPr>
          <p:nvPr>
            <p:ph type="dt" sz="half" idx="10"/>
          </p:nvPr>
        </p:nvSpPr>
        <p:spPr/>
        <p:txBody>
          <a:bodyPr/>
          <a:lstStyle/>
          <a:p>
            <a:fld id="{97C86641-24DA-4A26-94D5-F8C6953903AD}" type="datetimeFigureOut">
              <a:rPr lang="es-ES" smtClean="0"/>
              <a:t>25/01/2024</a:t>
            </a:fld>
            <a:endParaRPr lang="es-ES"/>
          </a:p>
        </p:txBody>
      </p:sp>
      <p:sp>
        <p:nvSpPr>
          <p:cNvPr id="5" name="Marcador de pie de página 4">
            <a:extLst>
              <a:ext uri="{FF2B5EF4-FFF2-40B4-BE49-F238E27FC236}">
                <a16:creationId xmlns:a16="http://schemas.microsoft.com/office/drawing/2014/main" id="{05BFBDD6-9E60-34CC-3F98-4A30005C6FC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91D8EB9-3025-4158-A7B6-4265852D9FF3}"/>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133892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2CD5A6F-4891-13BB-25AC-B06C68776A9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4C471EB-055C-E495-C5FA-7A4E0CD0022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780C000-1784-6809-8B1B-CD1B089B4455}"/>
              </a:ext>
            </a:extLst>
          </p:cNvPr>
          <p:cNvSpPr>
            <a:spLocks noGrp="1"/>
          </p:cNvSpPr>
          <p:nvPr>
            <p:ph type="dt" sz="half" idx="10"/>
          </p:nvPr>
        </p:nvSpPr>
        <p:spPr/>
        <p:txBody>
          <a:bodyPr/>
          <a:lstStyle/>
          <a:p>
            <a:fld id="{97C86641-24DA-4A26-94D5-F8C6953903AD}" type="datetimeFigureOut">
              <a:rPr lang="es-ES" smtClean="0"/>
              <a:t>25/01/2024</a:t>
            </a:fld>
            <a:endParaRPr lang="es-ES"/>
          </a:p>
        </p:txBody>
      </p:sp>
      <p:sp>
        <p:nvSpPr>
          <p:cNvPr id="5" name="Marcador de pie de página 4">
            <a:extLst>
              <a:ext uri="{FF2B5EF4-FFF2-40B4-BE49-F238E27FC236}">
                <a16:creationId xmlns:a16="http://schemas.microsoft.com/office/drawing/2014/main" id="{A6B41C10-A627-9687-2A6E-027832BF385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626670-5CA9-9033-0CB1-369490CF2EA0}"/>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385430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27200D-8F84-25C5-31F7-1D1D7D1A0D0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62E25B9-8C0B-E470-3635-C8C56F2701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CED67D6-4BD0-411A-6309-E6C6EFE8E3A0}"/>
              </a:ext>
            </a:extLst>
          </p:cNvPr>
          <p:cNvSpPr>
            <a:spLocks noGrp="1"/>
          </p:cNvSpPr>
          <p:nvPr>
            <p:ph type="dt" sz="half" idx="10"/>
          </p:nvPr>
        </p:nvSpPr>
        <p:spPr/>
        <p:txBody>
          <a:bodyPr/>
          <a:lstStyle/>
          <a:p>
            <a:fld id="{DE3003D6-D5B7-4B55-AFF4-D6D5C8961537}" type="datetimeFigureOut">
              <a:rPr lang="es-ES" smtClean="0"/>
              <a:t>25/01/2024</a:t>
            </a:fld>
            <a:endParaRPr lang="es-ES"/>
          </a:p>
        </p:txBody>
      </p:sp>
      <p:sp>
        <p:nvSpPr>
          <p:cNvPr id="5" name="Marcador de pie de página 4">
            <a:extLst>
              <a:ext uri="{FF2B5EF4-FFF2-40B4-BE49-F238E27FC236}">
                <a16:creationId xmlns:a16="http://schemas.microsoft.com/office/drawing/2014/main" id="{D7BB5CA4-4678-A1C0-D21F-325FEFC5AF3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B832E7-882D-BAB6-E82A-01DF170B32B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04799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BFB94F-FBBD-DFCA-9746-686722D5911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05C2C01-67F4-86D2-7984-75AFAF69A03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3E658EE-B0F2-7592-B428-2BFEB7608299}"/>
              </a:ext>
            </a:extLst>
          </p:cNvPr>
          <p:cNvSpPr>
            <a:spLocks noGrp="1"/>
          </p:cNvSpPr>
          <p:nvPr>
            <p:ph type="dt" sz="half" idx="10"/>
          </p:nvPr>
        </p:nvSpPr>
        <p:spPr/>
        <p:txBody>
          <a:bodyPr/>
          <a:lstStyle/>
          <a:p>
            <a:fld id="{DE3003D6-D5B7-4B55-AFF4-D6D5C8961537}" type="datetimeFigureOut">
              <a:rPr lang="es-ES" smtClean="0"/>
              <a:t>25/01/2024</a:t>
            </a:fld>
            <a:endParaRPr lang="es-ES"/>
          </a:p>
        </p:txBody>
      </p:sp>
      <p:sp>
        <p:nvSpPr>
          <p:cNvPr id="5" name="Marcador de pie de página 4">
            <a:extLst>
              <a:ext uri="{FF2B5EF4-FFF2-40B4-BE49-F238E27FC236}">
                <a16:creationId xmlns:a16="http://schemas.microsoft.com/office/drawing/2014/main" id="{FE1B84E7-1430-3E37-F603-A03CD6E026B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7F0DB96-34EA-5E43-D62F-74B0DCE515D1}"/>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4002522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2D3E29-E1B6-7E99-A458-91EE6369F55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B63B1D9-101A-04A8-99E7-F9D56D3114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682E01F-49A1-F12E-EA62-A24B99D5D137}"/>
              </a:ext>
            </a:extLst>
          </p:cNvPr>
          <p:cNvSpPr>
            <a:spLocks noGrp="1"/>
          </p:cNvSpPr>
          <p:nvPr>
            <p:ph type="dt" sz="half" idx="10"/>
          </p:nvPr>
        </p:nvSpPr>
        <p:spPr/>
        <p:txBody>
          <a:bodyPr/>
          <a:lstStyle/>
          <a:p>
            <a:fld id="{DE3003D6-D5B7-4B55-AFF4-D6D5C8961537}" type="datetimeFigureOut">
              <a:rPr lang="es-ES" smtClean="0"/>
              <a:t>25/01/2024</a:t>
            </a:fld>
            <a:endParaRPr lang="es-ES"/>
          </a:p>
        </p:txBody>
      </p:sp>
      <p:sp>
        <p:nvSpPr>
          <p:cNvPr id="5" name="Marcador de pie de página 4">
            <a:extLst>
              <a:ext uri="{FF2B5EF4-FFF2-40B4-BE49-F238E27FC236}">
                <a16:creationId xmlns:a16="http://schemas.microsoft.com/office/drawing/2014/main" id="{2105E8ED-BC1E-9B2F-5E56-7278977E14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1C602D6-AB28-B0FF-FFAA-E58415B9B55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023667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4AB4C2-8134-2EFB-D8A1-F8BB3CCFEB6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C82B858-13D9-0469-93CF-4ACE0AE4A84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5C1FE4-5679-820F-17C0-BB178FA41A4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ED2A18C-C8CA-01A2-3450-DFF169921C93}"/>
              </a:ext>
            </a:extLst>
          </p:cNvPr>
          <p:cNvSpPr>
            <a:spLocks noGrp="1"/>
          </p:cNvSpPr>
          <p:nvPr>
            <p:ph type="dt" sz="half" idx="10"/>
          </p:nvPr>
        </p:nvSpPr>
        <p:spPr/>
        <p:txBody>
          <a:bodyPr/>
          <a:lstStyle/>
          <a:p>
            <a:fld id="{DE3003D6-D5B7-4B55-AFF4-D6D5C8961537}" type="datetimeFigureOut">
              <a:rPr lang="es-ES" smtClean="0"/>
              <a:t>25/01/2024</a:t>
            </a:fld>
            <a:endParaRPr lang="es-ES"/>
          </a:p>
        </p:txBody>
      </p:sp>
      <p:sp>
        <p:nvSpPr>
          <p:cNvPr id="6" name="Marcador de pie de página 5">
            <a:extLst>
              <a:ext uri="{FF2B5EF4-FFF2-40B4-BE49-F238E27FC236}">
                <a16:creationId xmlns:a16="http://schemas.microsoft.com/office/drawing/2014/main" id="{2FA224EA-11DC-7203-2DB1-0D275093ADF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F697B2A-7595-3896-6254-EFFAC1592E76}"/>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048922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FF9F49-E18F-3836-D06E-5223C416365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3A2998C-FFF6-299A-EFD4-19CEFB3E81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F9B241E-5412-BD9D-90DD-EAF2BB8245E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ACAEB44-4068-A26C-9B99-E15312254D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6C983B7-25B4-495F-7328-F5E7DB3A57E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87BAA1B-34C1-02CA-88F5-3B20F72EA9E5}"/>
              </a:ext>
            </a:extLst>
          </p:cNvPr>
          <p:cNvSpPr>
            <a:spLocks noGrp="1"/>
          </p:cNvSpPr>
          <p:nvPr>
            <p:ph type="dt" sz="half" idx="10"/>
          </p:nvPr>
        </p:nvSpPr>
        <p:spPr/>
        <p:txBody>
          <a:bodyPr/>
          <a:lstStyle/>
          <a:p>
            <a:fld id="{DE3003D6-D5B7-4B55-AFF4-D6D5C8961537}" type="datetimeFigureOut">
              <a:rPr lang="es-ES" smtClean="0"/>
              <a:t>25/01/2024</a:t>
            </a:fld>
            <a:endParaRPr lang="es-ES"/>
          </a:p>
        </p:txBody>
      </p:sp>
      <p:sp>
        <p:nvSpPr>
          <p:cNvPr id="8" name="Marcador de pie de página 7">
            <a:extLst>
              <a:ext uri="{FF2B5EF4-FFF2-40B4-BE49-F238E27FC236}">
                <a16:creationId xmlns:a16="http://schemas.microsoft.com/office/drawing/2014/main" id="{C09FBB19-8345-D2BA-E138-9681BC09536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71E2B0B-9337-3C0F-7C74-28AD5E8B9070}"/>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92027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19C0E6-D550-4F84-FF11-1533ED7F235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1787DE5-DEA9-5227-1B48-8E7406798755}"/>
              </a:ext>
            </a:extLst>
          </p:cNvPr>
          <p:cNvSpPr>
            <a:spLocks noGrp="1"/>
          </p:cNvSpPr>
          <p:nvPr>
            <p:ph type="dt" sz="half" idx="10"/>
          </p:nvPr>
        </p:nvSpPr>
        <p:spPr/>
        <p:txBody>
          <a:bodyPr/>
          <a:lstStyle/>
          <a:p>
            <a:fld id="{DE3003D6-D5B7-4B55-AFF4-D6D5C8961537}" type="datetimeFigureOut">
              <a:rPr lang="es-ES" smtClean="0"/>
              <a:t>25/01/2024</a:t>
            </a:fld>
            <a:endParaRPr lang="es-ES"/>
          </a:p>
        </p:txBody>
      </p:sp>
      <p:sp>
        <p:nvSpPr>
          <p:cNvPr id="4" name="Marcador de pie de página 3">
            <a:extLst>
              <a:ext uri="{FF2B5EF4-FFF2-40B4-BE49-F238E27FC236}">
                <a16:creationId xmlns:a16="http://schemas.microsoft.com/office/drawing/2014/main" id="{50FC35AA-8961-3D91-CA0C-2B58A74EEE9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8D220092-3ACE-D931-6195-31EFA5C4BA8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10704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0FABCBD-FDF1-AF04-E87C-49A408F05BE1}"/>
              </a:ext>
            </a:extLst>
          </p:cNvPr>
          <p:cNvSpPr>
            <a:spLocks noGrp="1"/>
          </p:cNvSpPr>
          <p:nvPr>
            <p:ph type="dt" sz="half" idx="10"/>
          </p:nvPr>
        </p:nvSpPr>
        <p:spPr/>
        <p:txBody>
          <a:bodyPr/>
          <a:lstStyle/>
          <a:p>
            <a:fld id="{DE3003D6-D5B7-4B55-AFF4-D6D5C8961537}" type="datetimeFigureOut">
              <a:rPr lang="es-ES" smtClean="0"/>
              <a:t>25/01/2024</a:t>
            </a:fld>
            <a:endParaRPr lang="es-ES"/>
          </a:p>
        </p:txBody>
      </p:sp>
      <p:sp>
        <p:nvSpPr>
          <p:cNvPr id="3" name="Marcador de pie de página 2">
            <a:extLst>
              <a:ext uri="{FF2B5EF4-FFF2-40B4-BE49-F238E27FC236}">
                <a16:creationId xmlns:a16="http://schemas.microsoft.com/office/drawing/2014/main" id="{025963FB-FF85-0FD3-BB49-0EC9EA677BA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A202220-8B9C-CF91-6DA9-D3B3D8D11631}"/>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835595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47BC66-ECF9-BCC5-92F9-A75881DDC5F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ADC4A1C-0849-8893-6680-108DDEA285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A869B9D-08D0-9851-8608-7B9427C8D9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2D8B619-3E29-97D5-8C09-9C577A009B1D}"/>
              </a:ext>
            </a:extLst>
          </p:cNvPr>
          <p:cNvSpPr>
            <a:spLocks noGrp="1"/>
          </p:cNvSpPr>
          <p:nvPr>
            <p:ph type="dt" sz="half" idx="10"/>
          </p:nvPr>
        </p:nvSpPr>
        <p:spPr/>
        <p:txBody>
          <a:bodyPr/>
          <a:lstStyle/>
          <a:p>
            <a:fld id="{DE3003D6-D5B7-4B55-AFF4-D6D5C8961537}" type="datetimeFigureOut">
              <a:rPr lang="es-ES" smtClean="0"/>
              <a:t>25/01/2024</a:t>
            </a:fld>
            <a:endParaRPr lang="es-ES"/>
          </a:p>
        </p:txBody>
      </p:sp>
      <p:sp>
        <p:nvSpPr>
          <p:cNvPr id="6" name="Marcador de pie de página 5">
            <a:extLst>
              <a:ext uri="{FF2B5EF4-FFF2-40B4-BE49-F238E27FC236}">
                <a16:creationId xmlns:a16="http://schemas.microsoft.com/office/drawing/2014/main" id="{E1DF9B9F-9FE0-DBE8-5885-BE49B239827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190169A-C679-41D4-5939-B88DD96C6074}"/>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35466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5264D3-DF0C-5505-A553-56A925237C8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DA4A45B-81F8-54B6-0BCC-C501E3C8E16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47E7879-F72A-8F68-41CC-884C54A17DE5}"/>
              </a:ext>
            </a:extLst>
          </p:cNvPr>
          <p:cNvSpPr>
            <a:spLocks noGrp="1"/>
          </p:cNvSpPr>
          <p:nvPr>
            <p:ph type="dt" sz="half" idx="10"/>
          </p:nvPr>
        </p:nvSpPr>
        <p:spPr/>
        <p:txBody>
          <a:bodyPr/>
          <a:lstStyle/>
          <a:p>
            <a:fld id="{97C86641-24DA-4A26-94D5-F8C6953903AD}" type="datetimeFigureOut">
              <a:rPr lang="es-ES" smtClean="0"/>
              <a:t>25/01/2024</a:t>
            </a:fld>
            <a:endParaRPr lang="es-ES"/>
          </a:p>
        </p:txBody>
      </p:sp>
      <p:sp>
        <p:nvSpPr>
          <p:cNvPr id="5" name="Marcador de pie de página 4">
            <a:extLst>
              <a:ext uri="{FF2B5EF4-FFF2-40B4-BE49-F238E27FC236}">
                <a16:creationId xmlns:a16="http://schemas.microsoft.com/office/drawing/2014/main" id="{5CEA3D1E-D43B-D7F9-1B31-40536444EC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63852FF-B92D-B6B9-E0E7-DEBC0C038F59}"/>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3282609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D66654-4F41-2D50-09E0-E40058531A0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9EF4786-550A-D07B-44EC-8FF7064965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D4FFDF7-F9C9-C3B0-2992-59F25E3012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F8C6BD9-5259-DC63-2D26-336CED70CC68}"/>
              </a:ext>
            </a:extLst>
          </p:cNvPr>
          <p:cNvSpPr>
            <a:spLocks noGrp="1"/>
          </p:cNvSpPr>
          <p:nvPr>
            <p:ph type="dt" sz="half" idx="10"/>
          </p:nvPr>
        </p:nvSpPr>
        <p:spPr/>
        <p:txBody>
          <a:bodyPr/>
          <a:lstStyle/>
          <a:p>
            <a:fld id="{DE3003D6-D5B7-4B55-AFF4-D6D5C8961537}" type="datetimeFigureOut">
              <a:rPr lang="es-ES" smtClean="0"/>
              <a:t>25/01/2024</a:t>
            </a:fld>
            <a:endParaRPr lang="es-ES"/>
          </a:p>
        </p:txBody>
      </p:sp>
      <p:sp>
        <p:nvSpPr>
          <p:cNvPr id="6" name="Marcador de pie de página 5">
            <a:extLst>
              <a:ext uri="{FF2B5EF4-FFF2-40B4-BE49-F238E27FC236}">
                <a16:creationId xmlns:a16="http://schemas.microsoft.com/office/drawing/2014/main" id="{19A4C3FC-B43D-21C6-FCC7-E816DA87333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7986925-3FB3-FE2C-4AAA-F1D405D412B5}"/>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4070503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3E3268-BC02-8679-2063-85108807BA5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E49D730-30FC-A2D9-2204-EAB15EDCE55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B0D0C02-0260-D9D4-55AC-8499B9D62027}"/>
              </a:ext>
            </a:extLst>
          </p:cNvPr>
          <p:cNvSpPr>
            <a:spLocks noGrp="1"/>
          </p:cNvSpPr>
          <p:nvPr>
            <p:ph type="dt" sz="half" idx="10"/>
          </p:nvPr>
        </p:nvSpPr>
        <p:spPr/>
        <p:txBody>
          <a:bodyPr/>
          <a:lstStyle/>
          <a:p>
            <a:fld id="{DE3003D6-D5B7-4B55-AFF4-D6D5C8961537}" type="datetimeFigureOut">
              <a:rPr lang="es-ES" smtClean="0"/>
              <a:t>25/01/2024</a:t>
            </a:fld>
            <a:endParaRPr lang="es-ES"/>
          </a:p>
        </p:txBody>
      </p:sp>
      <p:sp>
        <p:nvSpPr>
          <p:cNvPr id="5" name="Marcador de pie de página 4">
            <a:extLst>
              <a:ext uri="{FF2B5EF4-FFF2-40B4-BE49-F238E27FC236}">
                <a16:creationId xmlns:a16="http://schemas.microsoft.com/office/drawing/2014/main" id="{13B67473-53F9-7CCC-1843-EE48445E5A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CB432BB-F0CC-E105-60AF-7818C19F50A9}"/>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507963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6D07D3E-7AF4-37F9-21E1-8EFA7CF99CE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BE9919B-6B57-0F74-8228-357025F8EC7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210356D-F940-E1B3-FDB9-856998FB73D9}"/>
              </a:ext>
            </a:extLst>
          </p:cNvPr>
          <p:cNvSpPr>
            <a:spLocks noGrp="1"/>
          </p:cNvSpPr>
          <p:nvPr>
            <p:ph type="dt" sz="half" idx="10"/>
          </p:nvPr>
        </p:nvSpPr>
        <p:spPr/>
        <p:txBody>
          <a:bodyPr/>
          <a:lstStyle/>
          <a:p>
            <a:fld id="{DE3003D6-D5B7-4B55-AFF4-D6D5C8961537}" type="datetimeFigureOut">
              <a:rPr lang="es-ES" smtClean="0"/>
              <a:t>25/01/2024</a:t>
            </a:fld>
            <a:endParaRPr lang="es-ES"/>
          </a:p>
        </p:txBody>
      </p:sp>
      <p:sp>
        <p:nvSpPr>
          <p:cNvPr id="5" name="Marcador de pie de página 4">
            <a:extLst>
              <a:ext uri="{FF2B5EF4-FFF2-40B4-BE49-F238E27FC236}">
                <a16:creationId xmlns:a16="http://schemas.microsoft.com/office/drawing/2014/main" id="{4976BAA9-0581-EEB8-B11E-0EBB653596A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063BA12-4454-860D-ED0C-7A5941BA2809}"/>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518866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95AAB4-B4E1-C7DB-748B-27989900880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19C4F5C-C0A7-B659-A7EF-C4FA7F158E9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4AF953F-0F41-BD35-8F29-2052A88B199D}"/>
              </a:ext>
            </a:extLst>
          </p:cNvPr>
          <p:cNvSpPr>
            <a:spLocks noGrp="1"/>
          </p:cNvSpPr>
          <p:nvPr>
            <p:ph type="dt" sz="half" idx="10"/>
          </p:nvPr>
        </p:nvSpPr>
        <p:spPr/>
        <p:txBody>
          <a:bodyPr/>
          <a:lstStyle/>
          <a:p>
            <a:fld id="{97C86641-24DA-4A26-94D5-F8C6953903AD}" type="datetimeFigureOut">
              <a:rPr lang="es-ES" smtClean="0"/>
              <a:t>25/01/2024</a:t>
            </a:fld>
            <a:endParaRPr lang="es-ES"/>
          </a:p>
        </p:txBody>
      </p:sp>
      <p:sp>
        <p:nvSpPr>
          <p:cNvPr id="5" name="Marcador de pie de página 4">
            <a:extLst>
              <a:ext uri="{FF2B5EF4-FFF2-40B4-BE49-F238E27FC236}">
                <a16:creationId xmlns:a16="http://schemas.microsoft.com/office/drawing/2014/main" id="{22601BE2-E609-5305-6C59-44DADD535D3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6FE7A01-B98D-A4DC-E20C-0CB7C0AD8A2F}"/>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139897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4BD354-7ED0-65DB-EF59-0637511A78F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4125454-02CF-BA8B-9A01-8F7B84DFBAF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39CC1B1-6161-57B0-55EB-B46DC76162D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8B16EDA4-489D-97F5-62AB-460DA3BB1897}"/>
              </a:ext>
            </a:extLst>
          </p:cNvPr>
          <p:cNvSpPr>
            <a:spLocks noGrp="1"/>
          </p:cNvSpPr>
          <p:nvPr>
            <p:ph type="dt" sz="half" idx="10"/>
          </p:nvPr>
        </p:nvSpPr>
        <p:spPr/>
        <p:txBody>
          <a:bodyPr/>
          <a:lstStyle/>
          <a:p>
            <a:fld id="{97C86641-24DA-4A26-94D5-F8C6953903AD}" type="datetimeFigureOut">
              <a:rPr lang="es-ES" smtClean="0"/>
              <a:t>25/01/2024</a:t>
            </a:fld>
            <a:endParaRPr lang="es-ES"/>
          </a:p>
        </p:txBody>
      </p:sp>
      <p:sp>
        <p:nvSpPr>
          <p:cNvPr id="6" name="Marcador de pie de página 5">
            <a:extLst>
              <a:ext uri="{FF2B5EF4-FFF2-40B4-BE49-F238E27FC236}">
                <a16:creationId xmlns:a16="http://schemas.microsoft.com/office/drawing/2014/main" id="{76D4AA23-5281-90CF-5A81-3395DBA25F5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FDF1823-68E7-9752-D002-75ACFD23BD9E}"/>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1215026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0524A9-39B8-0989-3BA5-66BD0646B42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B46AEC-326F-F640-9C46-A3A4BE0DF9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EA090EF-51DA-47C4-BFB6-EBEBE525135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FA25257-280C-AA28-5F36-EC1B228080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4F33DC4-0DFB-6DCB-D395-74FCE9DFECA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F34EF67-16D7-A19B-2960-3D2169281488}"/>
              </a:ext>
            </a:extLst>
          </p:cNvPr>
          <p:cNvSpPr>
            <a:spLocks noGrp="1"/>
          </p:cNvSpPr>
          <p:nvPr>
            <p:ph type="dt" sz="half" idx="10"/>
          </p:nvPr>
        </p:nvSpPr>
        <p:spPr/>
        <p:txBody>
          <a:bodyPr/>
          <a:lstStyle/>
          <a:p>
            <a:fld id="{97C86641-24DA-4A26-94D5-F8C6953903AD}" type="datetimeFigureOut">
              <a:rPr lang="es-ES" smtClean="0"/>
              <a:t>25/01/2024</a:t>
            </a:fld>
            <a:endParaRPr lang="es-ES"/>
          </a:p>
        </p:txBody>
      </p:sp>
      <p:sp>
        <p:nvSpPr>
          <p:cNvPr id="8" name="Marcador de pie de página 7">
            <a:extLst>
              <a:ext uri="{FF2B5EF4-FFF2-40B4-BE49-F238E27FC236}">
                <a16:creationId xmlns:a16="http://schemas.microsoft.com/office/drawing/2014/main" id="{D53AF146-F01E-BD55-92D3-B99E02E6F1E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D4F77A6-20DA-69CA-25A9-EE23ECCF6F24}"/>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1039421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D66ABF-52FE-02E0-C2B6-73F917A9AD9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D65145AF-AA94-33AB-967D-5D050A739553}"/>
              </a:ext>
            </a:extLst>
          </p:cNvPr>
          <p:cNvSpPr>
            <a:spLocks noGrp="1"/>
          </p:cNvSpPr>
          <p:nvPr>
            <p:ph type="dt" sz="half" idx="10"/>
          </p:nvPr>
        </p:nvSpPr>
        <p:spPr/>
        <p:txBody>
          <a:bodyPr/>
          <a:lstStyle/>
          <a:p>
            <a:fld id="{97C86641-24DA-4A26-94D5-F8C6953903AD}" type="datetimeFigureOut">
              <a:rPr lang="es-ES" smtClean="0"/>
              <a:t>25/01/2024</a:t>
            </a:fld>
            <a:endParaRPr lang="es-ES"/>
          </a:p>
        </p:txBody>
      </p:sp>
      <p:sp>
        <p:nvSpPr>
          <p:cNvPr id="4" name="Marcador de pie de página 3">
            <a:extLst>
              <a:ext uri="{FF2B5EF4-FFF2-40B4-BE49-F238E27FC236}">
                <a16:creationId xmlns:a16="http://schemas.microsoft.com/office/drawing/2014/main" id="{7AE2C82B-FC83-8AD7-4EDC-7A01ABEAB04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BCCB4D0-A558-A9EF-03EC-D8ABEC31E34E}"/>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462604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E9A46A8-F3A0-2F6B-C400-F442377DEDE1}"/>
              </a:ext>
            </a:extLst>
          </p:cNvPr>
          <p:cNvSpPr>
            <a:spLocks noGrp="1"/>
          </p:cNvSpPr>
          <p:nvPr>
            <p:ph type="dt" sz="half" idx="10"/>
          </p:nvPr>
        </p:nvSpPr>
        <p:spPr/>
        <p:txBody>
          <a:bodyPr/>
          <a:lstStyle/>
          <a:p>
            <a:fld id="{97C86641-24DA-4A26-94D5-F8C6953903AD}" type="datetimeFigureOut">
              <a:rPr lang="es-ES" smtClean="0"/>
              <a:t>25/01/2024</a:t>
            </a:fld>
            <a:endParaRPr lang="es-ES"/>
          </a:p>
        </p:txBody>
      </p:sp>
      <p:sp>
        <p:nvSpPr>
          <p:cNvPr id="3" name="Marcador de pie de página 2">
            <a:extLst>
              <a:ext uri="{FF2B5EF4-FFF2-40B4-BE49-F238E27FC236}">
                <a16:creationId xmlns:a16="http://schemas.microsoft.com/office/drawing/2014/main" id="{6BE87077-93C8-8A58-74FB-F877E4C6E3D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9608879-0FFC-A22E-FD10-CB10D5D42D2E}"/>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3827480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93EB1B-F207-B213-DC93-4B155B3F6AA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690C904-8C6F-CB3D-50F0-63FE1E98A6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332A40A-AFDC-1659-F821-5AE8573719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B678BF8-21DC-0716-A4EE-73EB49C248B9}"/>
              </a:ext>
            </a:extLst>
          </p:cNvPr>
          <p:cNvSpPr>
            <a:spLocks noGrp="1"/>
          </p:cNvSpPr>
          <p:nvPr>
            <p:ph type="dt" sz="half" idx="10"/>
          </p:nvPr>
        </p:nvSpPr>
        <p:spPr/>
        <p:txBody>
          <a:bodyPr/>
          <a:lstStyle/>
          <a:p>
            <a:fld id="{97C86641-24DA-4A26-94D5-F8C6953903AD}" type="datetimeFigureOut">
              <a:rPr lang="es-ES" smtClean="0"/>
              <a:t>25/01/2024</a:t>
            </a:fld>
            <a:endParaRPr lang="es-ES"/>
          </a:p>
        </p:txBody>
      </p:sp>
      <p:sp>
        <p:nvSpPr>
          <p:cNvPr id="6" name="Marcador de pie de página 5">
            <a:extLst>
              <a:ext uri="{FF2B5EF4-FFF2-40B4-BE49-F238E27FC236}">
                <a16:creationId xmlns:a16="http://schemas.microsoft.com/office/drawing/2014/main" id="{190C456A-C6F8-EB2A-1800-838EB257CAF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2AFC22A-71D5-3476-9A42-BBC7B0F008DD}"/>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3089532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7D400C-454B-CF3F-3E2D-7580F9FBC4D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D7DA673-8692-96A8-62DD-3805D44DCA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64670F1-4F4C-38BE-1514-17DCE06901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B29DD61-8F76-1916-E283-3E493D101938}"/>
              </a:ext>
            </a:extLst>
          </p:cNvPr>
          <p:cNvSpPr>
            <a:spLocks noGrp="1"/>
          </p:cNvSpPr>
          <p:nvPr>
            <p:ph type="dt" sz="half" idx="10"/>
          </p:nvPr>
        </p:nvSpPr>
        <p:spPr/>
        <p:txBody>
          <a:bodyPr/>
          <a:lstStyle/>
          <a:p>
            <a:fld id="{97C86641-24DA-4A26-94D5-F8C6953903AD}" type="datetimeFigureOut">
              <a:rPr lang="es-ES" smtClean="0"/>
              <a:t>25/01/2024</a:t>
            </a:fld>
            <a:endParaRPr lang="es-ES"/>
          </a:p>
        </p:txBody>
      </p:sp>
      <p:sp>
        <p:nvSpPr>
          <p:cNvPr id="6" name="Marcador de pie de página 5">
            <a:extLst>
              <a:ext uri="{FF2B5EF4-FFF2-40B4-BE49-F238E27FC236}">
                <a16:creationId xmlns:a16="http://schemas.microsoft.com/office/drawing/2014/main" id="{69834118-D3F9-DD97-8BB5-011E30B9251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314F3DC-E24A-2DD3-E2C3-8F1F0D97448B}"/>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1592605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1162D9A-02AE-1230-952E-3FC9650D57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CAAFB7D-5CF1-88CA-7FA8-AB1250534F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3CE5109-D3E6-CAE3-7378-23A9AEAF81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7C86641-24DA-4A26-94D5-F8C6953903AD}" type="datetimeFigureOut">
              <a:rPr lang="es-ES" smtClean="0"/>
              <a:t>25/01/2024</a:t>
            </a:fld>
            <a:endParaRPr lang="es-ES"/>
          </a:p>
        </p:txBody>
      </p:sp>
      <p:sp>
        <p:nvSpPr>
          <p:cNvPr id="5" name="Marcador de pie de página 4">
            <a:extLst>
              <a:ext uri="{FF2B5EF4-FFF2-40B4-BE49-F238E27FC236}">
                <a16:creationId xmlns:a16="http://schemas.microsoft.com/office/drawing/2014/main" id="{8443B939-45D6-293E-374C-269E1DB00A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183A962F-D65C-7A8A-F165-397671B69A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58B023F-B6DC-411B-BA0C-05A6504225EF}" type="slidenum">
              <a:rPr lang="es-ES" smtClean="0"/>
              <a:t>‹Nº›</a:t>
            </a:fld>
            <a:endParaRPr lang="es-ES"/>
          </a:p>
        </p:txBody>
      </p:sp>
    </p:spTree>
    <p:extLst>
      <p:ext uri="{BB962C8B-B14F-4D97-AF65-F5344CB8AC3E}">
        <p14:creationId xmlns:p14="http://schemas.microsoft.com/office/powerpoint/2010/main" val="4017141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66A0B16-8E58-6DB6-DBA9-FCEF42ADF8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FECEAEB-1FA1-B81D-D494-8027B57BFF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834D3A9-6C65-F79B-D568-0E4160210E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3003D6-D5B7-4B55-AFF4-D6D5C8961537}" type="datetimeFigureOut">
              <a:rPr lang="es-ES" smtClean="0"/>
              <a:t>25/01/2024</a:t>
            </a:fld>
            <a:endParaRPr lang="es-ES"/>
          </a:p>
        </p:txBody>
      </p:sp>
      <p:sp>
        <p:nvSpPr>
          <p:cNvPr id="5" name="Marcador de pie de página 4">
            <a:extLst>
              <a:ext uri="{FF2B5EF4-FFF2-40B4-BE49-F238E27FC236}">
                <a16:creationId xmlns:a16="http://schemas.microsoft.com/office/drawing/2014/main" id="{A1F1D2F6-A619-A1DE-E7C2-E000E5E1AD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AC5BD264-C788-4250-F305-EBD6E228FE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6DEDB-40CE-460C-ABB5-87DE01744766}" type="slidenum">
              <a:rPr lang="es-ES" smtClean="0"/>
              <a:t>‹Nº›</a:t>
            </a:fld>
            <a:endParaRPr lang="es-ES"/>
          </a:p>
        </p:txBody>
      </p:sp>
    </p:spTree>
    <p:extLst>
      <p:ext uri="{BB962C8B-B14F-4D97-AF65-F5344CB8AC3E}">
        <p14:creationId xmlns:p14="http://schemas.microsoft.com/office/powerpoint/2010/main" val="33493187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8.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6.jpg"/><Relationship Id="rId5" Type="http://schemas.microsoft.com/office/2007/relationships/hdphoto" Target="../media/hdphoto2.wdp"/><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jpg"/><Relationship Id="rId4" Type="http://schemas.openxmlformats.org/officeDocument/2006/relationships/image" Target="../media/image31.jpg"/></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descr="Carrusel con caballos con personas alrededor&#10;&#10;Descripción generada automáticamente con confianza media">
            <a:extLst>
              <a:ext uri="{FF2B5EF4-FFF2-40B4-BE49-F238E27FC236}">
                <a16:creationId xmlns:a16="http://schemas.microsoft.com/office/drawing/2014/main" id="{DEFD90CE-3AD7-D9FF-B688-29CE00F0A726}"/>
              </a:ext>
            </a:extLst>
          </p:cNvPr>
          <p:cNvPicPr>
            <a:picLocks noGrp="1" noRot="1" noChangeAspect="1" noMove="1" noResize="1" noEditPoints="1" noAdjustHandles="1" noChangeArrowheads="1" noChangeShapeType="1" noCrop="1"/>
          </p:cNvPicPr>
          <p:nvPr/>
        </p:nvPicPr>
        <p:blipFill rotWithShape="1">
          <a:blip r:embed="rId2" cstate="hqprint">
            <a:extLst>
              <a:ext uri="{28A0092B-C50C-407E-A947-70E740481C1C}">
                <a14:useLocalDpi xmlns:a14="http://schemas.microsoft.com/office/drawing/2010/main"/>
              </a:ext>
            </a:extLst>
          </a:blip>
          <a:srcRect/>
          <a:stretch/>
        </p:blipFill>
        <p:spPr>
          <a:xfrm>
            <a:off x="20" y="2959630"/>
            <a:ext cx="6400781" cy="3898370"/>
          </a:xfrm>
          <a:prstGeom prst="rect">
            <a:avLst/>
          </a:prstGeom>
          <a:effectLst>
            <a:outerShdw blurRad="50800" dist="38100" dir="18900000" algn="bl" rotWithShape="0">
              <a:prstClr val="black">
                <a:alpha val="40000"/>
              </a:prstClr>
            </a:outerShdw>
          </a:effectLst>
        </p:spPr>
      </p:pic>
      <p:pic>
        <p:nvPicPr>
          <p:cNvPr id="3" name="Imagen 2" descr="Un grupo de personas haciendo gestos con la cara pintada&#10;&#10;Descripción generada automáticamente con confianza media">
            <a:extLst>
              <a:ext uri="{FF2B5EF4-FFF2-40B4-BE49-F238E27FC236}">
                <a16:creationId xmlns:a16="http://schemas.microsoft.com/office/drawing/2014/main" id="{83FCA9A6-6917-420D-043D-DFAE12407F8E}"/>
              </a:ext>
            </a:extLst>
          </p:cNvPr>
          <p:cNvPicPr>
            <a:picLocks noGrp="1" noRot="1" noChangeAspect="1" noMove="1" noResize="1" noEditPoints="1" noAdjustHandles="1" noChangeArrowheads="1" noChangeShapeType="1" noCrop="1"/>
          </p:cNvPicPr>
          <p:nvPr/>
        </p:nvPicPr>
        <p:blipFill rotWithShape="1">
          <a:blip r:embed="rId3" cstate="hqprint">
            <a:extLst>
              <a:ext uri="{28A0092B-C50C-407E-A947-70E740481C1C}">
                <a14:useLocalDpi xmlns:a14="http://schemas.microsoft.com/office/drawing/2010/main"/>
              </a:ext>
            </a:extLst>
          </a:blip>
          <a:srcRect/>
          <a:stretch/>
        </p:blipFill>
        <p:spPr>
          <a:xfrm>
            <a:off x="6591299" y="1"/>
            <a:ext cx="5600701" cy="6857999"/>
          </a:xfrm>
          <a:prstGeom prst="rect">
            <a:avLst/>
          </a:prstGeom>
          <a:effectLst>
            <a:outerShdw blurRad="50800" dist="38100" dir="10800000" algn="r" rotWithShape="0">
              <a:prstClr val="black">
                <a:alpha val="40000"/>
              </a:prstClr>
            </a:outerShdw>
          </a:effectLst>
        </p:spPr>
      </p:pic>
      <p:sp>
        <p:nvSpPr>
          <p:cNvPr id="2" name="CuadroTexto 1">
            <a:extLst>
              <a:ext uri="{FF2B5EF4-FFF2-40B4-BE49-F238E27FC236}">
                <a16:creationId xmlns:a16="http://schemas.microsoft.com/office/drawing/2014/main" id="{0E27F4D3-93DA-7EF3-2516-2F37AC303F93}"/>
              </a:ext>
            </a:extLst>
          </p:cNvPr>
          <p:cNvSpPr txBox="1"/>
          <p:nvPr/>
        </p:nvSpPr>
        <p:spPr>
          <a:xfrm>
            <a:off x="128016" y="-108811"/>
            <a:ext cx="6272785" cy="2585323"/>
          </a:xfrm>
          <a:prstGeom prst="rect">
            <a:avLst/>
          </a:prstGeom>
          <a:noFill/>
        </p:spPr>
        <p:txBody>
          <a:bodyPr wrap="square" rtlCol="0">
            <a:spAutoFit/>
          </a:bodyPr>
          <a:lstStyle/>
          <a:p>
            <a:pPr algn="ct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SINGING THE LORD’S SONG IN A STRANGE LAND</a:t>
            </a:r>
            <a:endParaRPr lang="en"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19A5DF82-A8D4-3C69-A405-39131521076D}"/>
              </a:ext>
            </a:extLst>
          </p:cNvPr>
          <p:cNvSpPr txBox="1"/>
          <p:nvPr/>
        </p:nvSpPr>
        <p:spPr>
          <a:xfrm>
            <a:off x="1030778" y="2584234"/>
            <a:ext cx="5465272" cy="338554"/>
          </a:xfrm>
          <a:prstGeom prst="rect">
            <a:avLst/>
          </a:prstGeom>
          <a:noFill/>
        </p:spPr>
        <p:txBody>
          <a:bodyPr wrap="square" rtlCol="0">
            <a:spAutoFit/>
          </a:bodyPr>
          <a:lstStyle/>
          <a:p>
            <a:pPr algn="r"/>
            <a:r>
              <a:rPr lang="en" sz="1600" b="1" dirty="0">
                <a:solidFill>
                  <a:srgbClr val="FCF168"/>
                </a:solidFill>
                <a:effectLst>
                  <a:outerShdw blurRad="38100" dist="38100" dir="2700000" algn="tl">
                    <a:srgbClr val="000000">
                      <a:alpha val="43137"/>
                    </a:srgbClr>
                  </a:outerShdw>
                </a:effectLst>
              </a:rPr>
              <a:t>Lesson 5 for February 3, 2024</a:t>
            </a:r>
          </a:p>
        </p:txBody>
      </p:sp>
    </p:spTree>
    <p:extLst>
      <p:ext uri="{BB962C8B-B14F-4D97-AF65-F5344CB8AC3E}">
        <p14:creationId xmlns:p14="http://schemas.microsoft.com/office/powerpoint/2010/main" val="103910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FA69AAE0-49D5-4C8B-8BA2-55898C00E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n 3" descr="Un dibujo de una persona&#10;&#10;Descripción generada automáticamente con confianza media">
            <a:extLst>
              <a:ext uri="{FF2B5EF4-FFF2-40B4-BE49-F238E27FC236}">
                <a16:creationId xmlns:a16="http://schemas.microsoft.com/office/drawing/2014/main" id="{B035B3C0-1DCF-9EA4-6131-B6D008E4A742}"/>
              </a:ext>
            </a:extLst>
          </p:cNvPr>
          <p:cNvPicPr>
            <a:picLocks noGrp="1" noRot="1" noChangeAspect="1" noMove="1" noResize="1" noEditPoints="1" noAdjustHandles="1" noChangeArrowheads="1" noChangeShapeType="1" noCrop="1"/>
          </p:cNvPicPr>
          <p:nvPr/>
        </p:nvPicPr>
        <p:blipFill rotWithShape="1">
          <a:blip r:embed="rId2" cstate="hqprint">
            <a:extLst>
              <a:ext uri="{28A0092B-C50C-407E-A947-70E740481C1C}">
                <a14:useLocalDpi xmlns:a14="http://schemas.microsoft.com/office/drawing/2010/main"/>
              </a:ext>
            </a:extLst>
          </a:blip>
          <a:srcRect/>
          <a:stretch/>
        </p:blipFill>
        <p:spPr>
          <a:xfrm>
            <a:off x="-4" y="-4"/>
            <a:ext cx="7534640" cy="6857984"/>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a:effectLst>
            <a:outerShdw blurRad="50800" dist="38100" dir="2700000" algn="tl" rotWithShape="0">
              <a:prstClr val="black">
                <a:alpha val="40000"/>
              </a:prstClr>
            </a:outerShdw>
          </a:effectLst>
        </p:spPr>
      </p:pic>
      <p:pic>
        <p:nvPicPr>
          <p:cNvPr id="2" name="Imagen 1" descr="Un grupo de personas en frente de un edificio&#10;&#10;Descripción generada automáticamente con confianza media">
            <a:extLst>
              <a:ext uri="{FF2B5EF4-FFF2-40B4-BE49-F238E27FC236}">
                <a16:creationId xmlns:a16="http://schemas.microsoft.com/office/drawing/2014/main" id="{68D58F1C-CEB6-E5E5-E1EA-CAC0EA58FB00}"/>
              </a:ext>
            </a:extLst>
          </p:cNvPr>
          <p:cNvPicPr>
            <a:picLocks noGrp="1" noRot="1" noChangeAspect="1" noMove="1" noResize="1" noEditPoints="1" noAdjustHandles="1" noChangeArrowheads="1" noChangeShapeType="1" noCrop="1"/>
          </p:cNvPicPr>
          <p:nvPr/>
        </p:nvPicPr>
        <p:blipFill rotWithShape="1">
          <a:blip r:embed="rId3" cstate="hq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p:blipFill>
        <p:spPr>
          <a:xfrm>
            <a:off x="7653541" y="6"/>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a:effectLst>
            <a:outerShdw blurRad="50800" dist="38100" dir="2700000" algn="tl" rotWithShape="0">
              <a:prstClr val="black">
                <a:alpha val="40000"/>
              </a:prstClr>
            </a:outerShdw>
          </a:effectLst>
        </p:spPr>
      </p:pic>
      <p:sp>
        <p:nvSpPr>
          <p:cNvPr id="5" name="CuadroTexto 4">
            <a:extLst>
              <a:ext uri="{FF2B5EF4-FFF2-40B4-BE49-F238E27FC236}">
                <a16:creationId xmlns:a16="http://schemas.microsoft.com/office/drawing/2014/main" id="{C783CDE1-709A-3565-431D-708E9EA9C2F5}"/>
              </a:ext>
            </a:extLst>
          </p:cNvPr>
          <p:cNvSpPr txBox="1"/>
          <p:nvPr/>
        </p:nvSpPr>
        <p:spPr>
          <a:xfrm>
            <a:off x="6240544" y="4228853"/>
            <a:ext cx="5788058" cy="227754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lvl="0" algn="ctr">
              <a:defRPr/>
            </a:pPr>
            <a:r>
              <a:rPr lang="en-US" sz="3600" b="1" dirty="0">
                <a:ln/>
                <a:solidFill>
                  <a:srgbClr val="3399FF"/>
                </a:solidFill>
                <a:latin typeface="Comic Sans MS" panose="030F0702030302020204" pitchFamily="66" charset="0"/>
              </a:rPr>
              <a:t>How shall we sing the Lord’s song in a strange land</a:t>
            </a:r>
            <a:r>
              <a:rPr lang="en" sz="3600" b="1" dirty="0">
                <a:ln/>
                <a:solidFill>
                  <a:srgbClr val="3399FF"/>
                </a:solidFill>
                <a:latin typeface="Comic Sans MS" panose="030F0702030302020204" pitchFamily="66" charset="0"/>
              </a:rPr>
              <a:t>?</a:t>
            </a:r>
            <a:endParaRPr kumimoji="0" lang="es-ES" sz="3600" b="1" i="0" u="none" strike="noStrike" kern="1200" cap="none" spc="0" normalizeH="0" baseline="0" noProof="0" dirty="0">
              <a:ln/>
              <a:solidFill>
                <a:srgbClr val="3399FF"/>
              </a:solidFill>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 sz="2400" b="1" i="0" u="none" strike="noStrike" kern="1200" cap="none" spc="0" normalizeH="0" baseline="0" noProof="0" dirty="0">
                <a:ln/>
                <a:solidFill>
                  <a:srgbClr val="3399FF"/>
                </a:solidFill>
                <a:effectLst/>
                <a:uLnTx/>
                <a:uFillTx/>
                <a:latin typeface="Comic Sans MS" panose="030F0702030302020204" pitchFamily="66" charset="0"/>
                <a:ea typeface="+mn-ea"/>
                <a:cs typeface="+mn-cs"/>
              </a:rPr>
              <a:t>(Psalm 137:4)</a:t>
            </a:r>
            <a:endParaRPr kumimoji="0" lang="es-ES" sz="3600" b="1" i="0" u="none" strike="noStrike" kern="1200" cap="none" spc="0" normalizeH="0" baseline="0" noProof="0" dirty="0">
              <a:ln/>
              <a:solidFill>
                <a:srgbClr val="3399FF"/>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005982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2DF65D2-F3D0-C82E-17A6-2C24B63BEB03}"/>
              </a:ext>
            </a:extLst>
          </p:cNvPr>
          <p:cNvSpPr txBox="1"/>
          <p:nvPr/>
        </p:nvSpPr>
        <p:spPr>
          <a:xfrm>
            <a:off x="978629" y="4580937"/>
            <a:ext cx="11172825" cy="2144177"/>
          </a:xfrm>
          <a:prstGeom prst="rect">
            <a:avLst/>
          </a:prstGeom>
          <a:noFill/>
        </p:spPr>
        <p:txBody>
          <a:bodyPr wrap="square" rtlCol="0">
            <a:spAutoFit/>
            <a:scene3d>
              <a:camera prst="orthographicFront"/>
              <a:lightRig rig="threePt" dir="t"/>
            </a:scene3d>
            <a:sp3d extrusionH="57150">
              <a:bevelT w="38100" h="38100"/>
            </a:sp3d>
          </a:bodyPr>
          <a:lstStyle/>
          <a:p>
            <a:pPr>
              <a:spcBef>
                <a:spcPts val="1000"/>
              </a:spcBef>
            </a:pPr>
            <a:r>
              <a:rPr lang="en" sz="2000" b="1" dirty="0">
                <a:solidFill>
                  <a:srgbClr val="F03D0F"/>
                </a:solidFill>
              </a:rPr>
              <a:t>Why does God allow sin and suffering to exist? (Psalms 74 and 79)</a:t>
            </a:r>
          </a:p>
          <a:p>
            <a:pPr>
              <a:spcBef>
                <a:spcPts val="1000"/>
              </a:spcBef>
            </a:pPr>
            <a:r>
              <a:rPr lang="en" sz="2000" b="1" dirty="0">
                <a:solidFill>
                  <a:srgbClr val="D60FF0"/>
                </a:solidFill>
              </a:rPr>
              <a:t>Why does God allow the innocent to suffer? (Psalm 88)</a:t>
            </a:r>
          </a:p>
          <a:p>
            <a:pPr>
              <a:spcBef>
                <a:spcPts val="1000"/>
              </a:spcBef>
            </a:pPr>
            <a:r>
              <a:rPr lang="en" sz="2000" b="1" dirty="0">
                <a:solidFill>
                  <a:srgbClr val="870FF0"/>
                </a:solidFill>
              </a:rPr>
              <a:t>Why doesn't God put an end to our current suffering ? (Psalm 69)</a:t>
            </a:r>
          </a:p>
          <a:p>
            <a:pPr>
              <a:spcBef>
                <a:spcPts val="1000"/>
              </a:spcBef>
            </a:pPr>
            <a:r>
              <a:rPr lang="en" sz="2000" b="1" dirty="0">
                <a:solidFill>
                  <a:srgbClr val="0F59F0"/>
                </a:solidFill>
              </a:rPr>
              <a:t>Have His promises in Scripture failed? (Psalm 77)</a:t>
            </a:r>
          </a:p>
          <a:p>
            <a:pPr>
              <a:spcBef>
                <a:spcPts val="1000"/>
              </a:spcBef>
            </a:pPr>
            <a:r>
              <a:rPr lang="en" sz="2000" b="1" dirty="0">
                <a:solidFill>
                  <a:srgbClr val="0F9CF0"/>
                </a:solidFill>
              </a:rPr>
              <a:t>Why do the wicked prosper? (Psalms 37 and 73)</a:t>
            </a:r>
          </a:p>
        </p:txBody>
      </p:sp>
      <p:sp>
        <p:nvSpPr>
          <p:cNvPr id="3" name="CuadroTexto 2">
            <a:extLst>
              <a:ext uri="{FF2B5EF4-FFF2-40B4-BE49-F238E27FC236}">
                <a16:creationId xmlns:a16="http://schemas.microsoft.com/office/drawing/2014/main" id="{2D91A9DA-9B3F-859B-3784-A9D6EDFCF531}"/>
              </a:ext>
            </a:extLst>
          </p:cNvPr>
          <p:cNvSpPr txBox="1"/>
          <p:nvPr/>
        </p:nvSpPr>
        <p:spPr>
          <a:xfrm>
            <a:off x="3327454" y="58510"/>
            <a:ext cx="5825202" cy="1862048"/>
          </a:xfrm>
          <a:prstGeom prst="rect">
            <a:avLst/>
          </a:prstGeom>
          <a:noFill/>
        </p:spPr>
        <p:txBody>
          <a:bodyPr wrap="square" rtlCol="0">
            <a:spAutoFit/>
          </a:bodyPr>
          <a:lstStyle/>
          <a:p>
            <a:pPr>
              <a:spcBef>
                <a:spcPts val="600"/>
              </a:spcBef>
            </a:pPr>
            <a:r>
              <a:rPr lang="en" sz="1900" b="1" dirty="0">
                <a:solidFill>
                  <a:schemeClr val="bg1"/>
                </a:solidFill>
                <a:effectLst>
                  <a:outerShdw blurRad="38100" dist="38100" dir="2700000" algn="tl">
                    <a:srgbClr val="000000">
                      <a:alpha val="43137"/>
                    </a:srgbClr>
                  </a:outerShdw>
                </a:effectLst>
              </a:rPr>
              <a:t>Biblical faith often involves uncertainty and suspense as much as confidence and affirmation. Sometimes the uncertainty and suspense, especially in the face of evil and the seeming absence of God, can be </a:t>
            </a:r>
            <a:r>
              <a:rPr lang="en" sz="2000" b="1" dirty="0">
                <a:solidFill>
                  <a:schemeClr val="bg1"/>
                </a:solidFill>
                <a:effectLst>
                  <a:outerShdw blurRad="38100" dist="38100" dir="2700000" algn="tl">
                    <a:srgbClr val="000000">
                      <a:alpha val="43137"/>
                    </a:srgbClr>
                  </a:outerShdw>
                </a:effectLst>
              </a:rPr>
              <a:t>almost unbearable.</a:t>
            </a:r>
          </a:p>
        </p:txBody>
      </p:sp>
      <p:pic>
        <p:nvPicPr>
          <p:cNvPr id="5" name="Imagen 4" descr="Imagen que contiene persona, hombre, agua, puesto&#10;&#10;Descripción generada automáticamente">
            <a:extLst>
              <a:ext uri="{FF2B5EF4-FFF2-40B4-BE49-F238E27FC236}">
                <a16:creationId xmlns:a16="http://schemas.microsoft.com/office/drawing/2014/main" id="{295E4F86-A119-3EEE-DE78-7084B6BEEFD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253913" y="242233"/>
            <a:ext cx="2831805" cy="3554819"/>
          </a:xfrm>
          <a:prstGeom prst="round2DiagRect">
            <a:avLst>
              <a:gd name="adj1" fmla="val 16667"/>
              <a:gd name="adj2" fmla="val 0"/>
            </a:avLst>
          </a:prstGeom>
          <a:ln w="88900" cap="sq">
            <a:solidFill>
              <a:schemeClr val="accent4"/>
            </a:solidFill>
            <a:miter lim="800000"/>
          </a:ln>
          <a:effectLst>
            <a:outerShdw blurRad="254000" algn="tl" rotWithShape="0">
              <a:srgbClr val="000000">
                <a:alpha val="43000"/>
              </a:srgbClr>
            </a:outerShdw>
          </a:effectLst>
        </p:spPr>
      </p:pic>
      <p:pic>
        <p:nvPicPr>
          <p:cNvPr id="9" name="Imagen 8" descr="Un grupo de personas sentadas en un sillón&#10;&#10;Descripción generada automáticamente con confianza media">
            <a:extLst>
              <a:ext uri="{FF2B5EF4-FFF2-40B4-BE49-F238E27FC236}">
                <a16:creationId xmlns:a16="http://schemas.microsoft.com/office/drawing/2014/main" id="{8C38808B-E7A3-4AAD-0C83-355A1E2B8E60}"/>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394394" y="242233"/>
            <a:ext cx="2543693" cy="3554819"/>
          </a:xfrm>
          <a:prstGeom prst="round2DiagRect">
            <a:avLst>
              <a:gd name="adj1" fmla="val 16667"/>
              <a:gd name="adj2" fmla="val 0"/>
            </a:avLst>
          </a:prstGeom>
          <a:ln w="88900" cap="sq">
            <a:solidFill>
              <a:schemeClr val="tx2">
                <a:lumMod val="40000"/>
                <a:lumOff val="60000"/>
              </a:schemeClr>
            </a:solidFill>
            <a:miter lim="800000"/>
          </a:ln>
          <a:effectLst>
            <a:outerShdw blurRad="254000" algn="tl" rotWithShape="0">
              <a:srgbClr val="000000">
                <a:alpha val="43000"/>
              </a:srgbClr>
            </a:outerShdw>
          </a:effectLst>
        </p:spPr>
      </p:pic>
      <p:pic>
        <p:nvPicPr>
          <p:cNvPr id="22" name="Imagen 21" descr="Icono&#10;&#10;Descripción generada automáticamente">
            <a:extLst>
              <a:ext uri="{FF2B5EF4-FFF2-40B4-BE49-F238E27FC236}">
                <a16:creationId xmlns:a16="http://schemas.microsoft.com/office/drawing/2014/main" id="{1AC60629-89C3-4631-54C9-2B18003AA6AF}"/>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249006" y="6388311"/>
            <a:ext cx="729623" cy="222932"/>
          </a:xfrm>
          <a:prstGeom prst="rect">
            <a:avLst/>
          </a:prstGeom>
          <a:effectLst>
            <a:outerShdw blurRad="50800" dist="38100" dir="8100000" algn="tr" rotWithShape="0">
              <a:prstClr val="black">
                <a:alpha val="40000"/>
              </a:prstClr>
            </a:outerShdw>
          </a:effectLst>
        </p:spPr>
      </p:pic>
      <p:pic>
        <p:nvPicPr>
          <p:cNvPr id="24" name="Imagen 23" descr="Icono&#10;&#10;Descripción generada automáticamente">
            <a:extLst>
              <a:ext uri="{FF2B5EF4-FFF2-40B4-BE49-F238E27FC236}">
                <a16:creationId xmlns:a16="http://schemas.microsoft.com/office/drawing/2014/main" id="{D8A809A6-0FA3-88F2-99CB-CF0F67851D26}"/>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249006" y="5919331"/>
            <a:ext cx="729623" cy="222932"/>
          </a:xfrm>
          <a:prstGeom prst="rect">
            <a:avLst/>
          </a:prstGeom>
          <a:effectLst>
            <a:outerShdw blurRad="50800" dist="38100" dir="8100000" algn="tr" rotWithShape="0">
              <a:prstClr val="black">
                <a:alpha val="40000"/>
              </a:prstClr>
            </a:outerShdw>
          </a:effectLst>
        </p:spPr>
      </p:pic>
      <p:pic>
        <p:nvPicPr>
          <p:cNvPr id="27" name="Imagen 26" descr="Una caricatura de una persona&#10;&#10;Descripción generada automáticamente con confianza media">
            <a:extLst>
              <a:ext uri="{FF2B5EF4-FFF2-40B4-BE49-F238E27FC236}">
                <a16:creationId xmlns:a16="http://schemas.microsoft.com/office/drawing/2014/main" id="{D075BD4B-A10D-0980-0FB1-6E260FE61E86}"/>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249006" y="5526171"/>
            <a:ext cx="729623" cy="222932"/>
          </a:xfrm>
          <a:prstGeom prst="rect">
            <a:avLst/>
          </a:prstGeom>
          <a:effectLst>
            <a:outerShdw blurRad="50800" dist="38100" dir="8100000" algn="tr" rotWithShape="0">
              <a:prstClr val="black">
                <a:alpha val="40000"/>
              </a:prstClr>
            </a:outerShdw>
          </a:effectLst>
        </p:spPr>
      </p:pic>
      <p:pic>
        <p:nvPicPr>
          <p:cNvPr id="28" name="Imagen 27" descr="Un dibujo de un perro&#10;&#10;Descripción generada automáticamente con confianza media">
            <a:extLst>
              <a:ext uri="{FF2B5EF4-FFF2-40B4-BE49-F238E27FC236}">
                <a16:creationId xmlns:a16="http://schemas.microsoft.com/office/drawing/2014/main" id="{3672B9C0-9851-93CC-9F7B-392A4D92E7D3}"/>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249006" y="5039368"/>
            <a:ext cx="729623" cy="222932"/>
          </a:xfrm>
          <a:prstGeom prst="rect">
            <a:avLst/>
          </a:prstGeom>
          <a:effectLst>
            <a:outerShdw blurRad="50800" dist="38100" dir="8100000" algn="tr" rotWithShape="0">
              <a:prstClr val="black">
                <a:alpha val="40000"/>
              </a:prstClr>
            </a:outerShdw>
          </a:effectLst>
        </p:spPr>
      </p:pic>
      <p:pic>
        <p:nvPicPr>
          <p:cNvPr id="31" name="Imagen 30" descr="Icono&#10;&#10;Descripción generada automáticamente">
            <a:extLst>
              <a:ext uri="{FF2B5EF4-FFF2-40B4-BE49-F238E27FC236}">
                <a16:creationId xmlns:a16="http://schemas.microsoft.com/office/drawing/2014/main" id="{6D66EC4B-4154-A824-AE80-C30503FE8EAD}"/>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249006" y="4664030"/>
            <a:ext cx="729623" cy="222932"/>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FB5454DF-38D6-A9D2-58A1-757485866351}"/>
              </a:ext>
            </a:extLst>
          </p:cNvPr>
          <p:cNvSpPr txBox="1"/>
          <p:nvPr/>
        </p:nvSpPr>
        <p:spPr>
          <a:xfrm>
            <a:off x="3327454" y="2141387"/>
            <a:ext cx="6066939" cy="1846659"/>
          </a:xfrm>
          <a:prstGeom prst="rect">
            <a:avLst/>
          </a:prstGeom>
          <a:noFill/>
        </p:spPr>
        <p:txBody>
          <a:bodyPr wrap="square">
            <a:spAutoFit/>
          </a:bodyPr>
          <a:lstStyle/>
          <a:p>
            <a:pPr>
              <a:spcBef>
                <a:spcPts val="600"/>
              </a:spcBef>
            </a:pPr>
            <a:r>
              <a:rPr lang="en" sz="1900" b="1" dirty="0">
                <a:solidFill>
                  <a:schemeClr val="bg1"/>
                </a:solidFill>
                <a:effectLst>
                  <a:outerShdw blurRad="38100" dist="38100" dir="2700000" algn="tl">
                    <a:srgbClr val="000000">
                      <a:alpha val="43137"/>
                    </a:srgbClr>
                  </a:outerShdw>
                </a:effectLst>
              </a:rPr>
              <a:t>However, uncertainty should never refer to God, his loving and righteous character, or his faithfulness. The psalmists may have doubts about the future, but they often appeal to God's unwavering love and faithfulness. </a:t>
            </a:r>
          </a:p>
        </p:txBody>
      </p:sp>
    </p:spTree>
    <p:extLst>
      <p:ext uri="{BB962C8B-B14F-4D97-AF65-F5344CB8AC3E}">
        <p14:creationId xmlns:p14="http://schemas.microsoft.com/office/powerpoint/2010/main" val="1183067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3"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strips(upRight)">
                                      <p:cBhvr>
                                        <p:cTn id="16" dur="500"/>
                                        <p:tgtEl>
                                          <p:spTgt spid="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217">
                                          <p:stCondLst>
                                            <p:cond delay="0"/>
                                          </p:stCondLst>
                                        </p:cTn>
                                        <p:tgtEl>
                                          <p:spTgt spid="31"/>
                                        </p:tgtEl>
                                      </p:cBhvr>
                                    </p:animEffect>
                                    <p:anim calcmode="lin" valueType="num">
                                      <p:cBhvr>
                                        <p:cTn id="26" dur="683"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27" dur="249"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28" dur="249" tmFilter="0, 0; 0.125,0.2665; 0.25,0.4; 0.375,0.465; 0.5,0.5;  0.625,0.535; 0.75,0.6; 0.875,0.7335; 1,1">
                                          <p:stCondLst>
                                            <p:cond delay="249"/>
                                          </p:stCondLst>
                                        </p:cTn>
                                        <p:tgtEl>
                                          <p:spTgt spid="31"/>
                                        </p:tgtEl>
                                        <p:attrNameLst>
                                          <p:attrName>ppt_y</p:attrName>
                                        </p:attrNameLst>
                                      </p:cBhvr>
                                      <p:tavLst>
                                        <p:tav tm="0" fmla="#ppt_y-sin(pi*$)/9">
                                          <p:val>
                                            <p:fltVal val="0"/>
                                          </p:val>
                                        </p:tav>
                                        <p:tav tm="100000">
                                          <p:val>
                                            <p:fltVal val="1"/>
                                          </p:val>
                                        </p:tav>
                                      </p:tavLst>
                                    </p:anim>
                                    <p:anim calcmode="lin" valueType="num">
                                      <p:cBhvr>
                                        <p:cTn id="29" dur="124" tmFilter="0, 0; 0.125,0.2665; 0.25,0.4; 0.375,0.465; 0.5,0.5;  0.625,0.535; 0.75,0.6; 0.875,0.7335; 1,1">
                                          <p:stCondLst>
                                            <p:cond delay="497"/>
                                          </p:stCondLst>
                                        </p:cTn>
                                        <p:tgtEl>
                                          <p:spTgt spid="31"/>
                                        </p:tgtEl>
                                        <p:attrNameLst>
                                          <p:attrName>ppt_y</p:attrName>
                                        </p:attrNameLst>
                                      </p:cBhvr>
                                      <p:tavLst>
                                        <p:tav tm="0" fmla="#ppt_y-sin(pi*$)/27">
                                          <p:val>
                                            <p:fltVal val="0"/>
                                          </p:val>
                                        </p:tav>
                                        <p:tav tm="100000">
                                          <p:val>
                                            <p:fltVal val="1"/>
                                          </p:val>
                                        </p:tav>
                                      </p:tavLst>
                                    </p:anim>
                                    <p:anim calcmode="lin" valueType="num">
                                      <p:cBhvr>
                                        <p:cTn id="30" dur="62" tmFilter="0, 0; 0.125,0.2665; 0.25,0.4; 0.375,0.465; 0.5,0.5;  0.625,0.535; 0.75,0.6; 0.875,0.7335; 1,1">
                                          <p:stCondLst>
                                            <p:cond delay="621"/>
                                          </p:stCondLst>
                                        </p:cTn>
                                        <p:tgtEl>
                                          <p:spTgt spid="31"/>
                                        </p:tgtEl>
                                        <p:attrNameLst>
                                          <p:attrName>ppt_y</p:attrName>
                                        </p:attrNameLst>
                                      </p:cBhvr>
                                      <p:tavLst>
                                        <p:tav tm="0" fmla="#ppt_y-sin(pi*$)/81">
                                          <p:val>
                                            <p:fltVal val="0"/>
                                          </p:val>
                                        </p:tav>
                                        <p:tav tm="100000">
                                          <p:val>
                                            <p:fltVal val="1"/>
                                          </p:val>
                                        </p:tav>
                                      </p:tavLst>
                                    </p:anim>
                                    <p:animScale>
                                      <p:cBhvr>
                                        <p:cTn id="31" dur="10">
                                          <p:stCondLst>
                                            <p:cond delay="244"/>
                                          </p:stCondLst>
                                        </p:cTn>
                                        <p:tgtEl>
                                          <p:spTgt spid="31"/>
                                        </p:tgtEl>
                                      </p:cBhvr>
                                      <p:to x="100000" y="60000"/>
                                    </p:animScale>
                                    <p:animScale>
                                      <p:cBhvr>
                                        <p:cTn id="32" dur="62" decel="50000">
                                          <p:stCondLst>
                                            <p:cond delay="254"/>
                                          </p:stCondLst>
                                        </p:cTn>
                                        <p:tgtEl>
                                          <p:spTgt spid="31"/>
                                        </p:tgtEl>
                                      </p:cBhvr>
                                      <p:to x="100000" y="100000"/>
                                    </p:animScale>
                                    <p:animScale>
                                      <p:cBhvr>
                                        <p:cTn id="33" dur="10">
                                          <p:stCondLst>
                                            <p:cond delay="492"/>
                                          </p:stCondLst>
                                        </p:cTn>
                                        <p:tgtEl>
                                          <p:spTgt spid="31"/>
                                        </p:tgtEl>
                                      </p:cBhvr>
                                      <p:to x="100000" y="80000"/>
                                    </p:animScale>
                                    <p:animScale>
                                      <p:cBhvr>
                                        <p:cTn id="34" dur="62" decel="50000">
                                          <p:stCondLst>
                                            <p:cond delay="502"/>
                                          </p:stCondLst>
                                        </p:cTn>
                                        <p:tgtEl>
                                          <p:spTgt spid="31"/>
                                        </p:tgtEl>
                                      </p:cBhvr>
                                      <p:to x="100000" y="100000"/>
                                    </p:animScale>
                                    <p:animScale>
                                      <p:cBhvr>
                                        <p:cTn id="35" dur="10">
                                          <p:stCondLst>
                                            <p:cond delay="616"/>
                                          </p:stCondLst>
                                        </p:cTn>
                                        <p:tgtEl>
                                          <p:spTgt spid="31"/>
                                        </p:tgtEl>
                                      </p:cBhvr>
                                      <p:to x="100000" y="90000"/>
                                    </p:animScale>
                                    <p:animScale>
                                      <p:cBhvr>
                                        <p:cTn id="36" dur="62" decel="50000">
                                          <p:stCondLst>
                                            <p:cond delay="625"/>
                                          </p:stCondLst>
                                        </p:cTn>
                                        <p:tgtEl>
                                          <p:spTgt spid="31"/>
                                        </p:tgtEl>
                                      </p:cBhvr>
                                      <p:to x="100000" y="100000"/>
                                    </p:animScale>
                                    <p:animScale>
                                      <p:cBhvr>
                                        <p:cTn id="37" dur="10">
                                          <p:stCondLst>
                                            <p:cond delay="678"/>
                                          </p:stCondLst>
                                        </p:cTn>
                                        <p:tgtEl>
                                          <p:spTgt spid="31"/>
                                        </p:tgtEl>
                                      </p:cBhvr>
                                      <p:to x="100000" y="95000"/>
                                    </p:animScale>
                                    <p:animScale>
                                      <p:cBhvr>
                                        <p:cTn id="38" dur="62" decel="50000">
                                          <p:stCondLst>
                                            <p:cond delay="688"/>
                                          </p:stCondLst>
                                        </p:cTn>
                                        <p:tgtEl>
                                          <p:spTgt spid="31"/>
                                        </p:tgtEl>
                                      </p:cBhvr>
                                      <p:to x="100000" y="100000"/>
                                    </p:animScale>
                                  </p:childTnLst>
                                </p:cTn>
                              </p:par>
                            </p:childTnLst>
                          </p:cTn>
                        </p:par>
                        <p:par>
                          <p:cTn id="39" fill="hold">
                            <p:stCondLst>
                              <p:cond delay="750"/>
                            </p:stCondLst>
                            <p:childTnLst>
                              <p:par>
                                <p:cTn id="40" presetID="22" presetClass="entr" presetSubtype="8" fill="hold" grpId="0" nodeType="afterEffect">
                                  <p:stCondLst>
                                    <p:cond delay="0"/>
                                  </p:stCondLst>
                                  <p:childTnLst>
                                    <p:set>
                                      <p:cBhvr>
                                        <p:cTn id="41" dur="1" fill="hold">
                                          <p:stCondLst>
                                            <p:cond delay="0"/>
                                          </p:stCondLst>
                                        </p:cTn>
                                        <p:tgtEl>
                                          <p:spTgt spid="2">
                                            <p:txEl>
                                              <p:pRg st="0" end="0"/>
                                            </p:txEl>
                                          </p:spTgt>
                                        </p:tgtEl>
                                        <p:attrNameLst>
                                          <p:attrName>style.visibility</p:attrName>
                                        </p:attrNameLst>
                                      </p:cBhvr>
                                      <p:to>
                                        <p:strVal val="visible"/>
                                      </p:to>
                                    </p:set>
                                    <p:animEffect transition="in" filter="wipe(left)">
                                      <p:cBhvr>
                                        <p:cTn id="42" dur="500"/>
                                        <p:tgtEl>
                                          <p:spTgt spid="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down)">
                                      <p:cBhvr>
                                        <p:cTn id="47" dur="217">
                                          <p:stCondLst>
                                            <p:cond delay="0"/>
                                          </p:stCondLst>
                                        </p:cTn>
                                        <p:tgtEl>
                                          <p:spTgt spid="28"/>
                                        </p:tgtEl>
                                      </p:cBhvr>
                                    </p:animEffect>
                                    <p:anim calcmode="lin" valueType="num">
                                      <p:cBhvr>
                                        <p:cTn id="48" dur="683"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49" dur="249"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50" dur="249" tmFilter="0, 0; 0.125,0.2665; 0.25,0.4; 0.375,0.465; 0.5,0.5;  0.625,0.535; 0.75,0.6; 0.875,0.7335; 1,1">
                                          <p:stCondLst>
                                            <p:cond delay="249"/>
                                          </p:stCondLst>
                                        </p:cTn>
                                        <p:tgtEl>
                                          <p:spTgt spid="28"/>
                                        </p:tgtEl>
                                        <p:attrNameLst>
                                          <p:attrName>ppt_y</p:attrName>
                                        </p:attrNameLst>
                                      </p:cBhvr>
                                      <p:tavLst>
                                        <p:tav tm="0" fmla="#ppt_y-sin(pi*$)/9">
                                          <p:val>
                                            <p:fltVal val="0"/>
                                          </p:val>
                                        </p:tav>
                                        <p:tav tm="100000">
                                          <p:val>
                                            <p:fltVal val="1"/>
                                          </p:val>
                                        </p:tav>
                                      </p:tavLst>
                                    </p:anim>
                                    <p:anim calcmode="lin" valueType="num">
                                      <p:cBhvr>
                                        <p:cTn id="51" dur="124" tmFilter="0, 0; 0.125,0.2665; 0.25,0.4; 0.375,0.465; 0.5,0.5;  0.625,0.535; 0.75,0.6; 0.875,0.7335; 1,1">
                                          <p:stCondLst>
                                            <p:cond delay="497"/>
                                          </p:stCondLst>
                                        </p:cTn>
                                        <p:tgtEl>
                                          <p:spTgt spid="28"/>
                                        </p:tgtEl>
                                        <p:attrNameLst>
                                          <p:attrName>ppt_y</p:attrName>
                                        </p:attrNameLst>
                                      </p:cBhvr>
                                      <p:tavLst>
                                        <p:tav tm="0" fmla="#ppt_y-sin(pi*$)/27">
                                          <p:val>
                                            <p:fltVal val="0"/>
                                          </p:val>
                                        </p:tav>
                                        <p:tav tm="100000">
                                          <p:val>
                                            <p:fltVal val="1"/>
                                          </p:val>
                                        </p:tav>
                                      </p:tavLst>
                                    </p:anim>
                                    <p:anim calcmode="lin" valueType="num">
                                      <p:cBhvr>
                                        <p:cTn id="52" dur="62" tmFilter="0, 0; 0.125,0.2665; 0.25,0.4; 0.375,0.465; 0.5,0.5;  0.625,0.535; 0.75,0.6; 0.875,0.7335; 1,1">
                                          <p:stCondLst>
                                            <p:cond delay="621"/>
                                          </p:stCondLst>
                                        </p:cTn>
                                        <p:tgtEl>
                                          <p:spTgt spid="28"/>
                                        </p:tgtEl>
                                        <p:attrNameLst>
                                          <p:attrName>ppt_y</p:attrName>
                                        </p:attrNameLst>
                                      </p:cBhvr>
                                      <p:tavLst>
                                        <p:tav tm="0" fmla="#ppt_y-sin(pi*$)/81">
                                          <p:val>
                                            <p:fltVal val="0"/>
                                          </p:val>
                                        </p:tav>
                                        <p:tav tm="100000">
                                          <p:val>
                                            <p:fltVal val="1"/>
                                          </p:val>
                                        </p:tav>
                                      </p:tavLst>
                                    </p:anim>
                                    <p:animScale>
                                      <p:cBhvr>
                                        <p:cTn id="53" dur="10">
                                          <p:stCondLst>
                                            <p:cond delay="244"/>
                                          </p:stCondLst>
                                        </p:cTn>
                                        <p:tgtEl>
                                          <p:spTgt spid="28"/>
                                        </p:tgtEl>
                                      </p:cBhvr>
                                      <p:to x="100000" y="60000"/>
                                    </p:animScale>
                                    <p:animScale>
                                      <p:cBhvr>
                                        <p:cTn id="54" dur="62" decel="50000">
                                          <p:stCondLst>
                                            <p:cond delay="254"/>
                                          </p:stCondLst>
                                        </p:cTn>
                                        <p:tgtEl>
                                          <p:spTgt spid="28"/>
                                        </p:tgtEl>
                                      </p:cBhvr>
                                      <p:to x="100000" y="100000"/>
                                    </p:animScale>
                                    <p:animScale>
                                      <p:cBhvr>
                                        <p:cTn id="55" dur="10">
                                          <p:stCondLst>
                                            <p:cond delay="492"/>
                                          </p:stCondLst>
                                        </p:cTn>
                                        <p:tgtEl>
                                          <p:spTgt spid="28"/>
                                        </p:tgtEl>
                                      </p:cBhvr>
                                      <p:to x="100000" y="80000"/>
                                    </p:animScale>
                                    <p:animScale>
                                      <p:cBhvr>
                                        <p:cTn id="56" dur="62" decel="50000">
                                          <p:stCondLst>
                                            <p:cond delay="502"/>
                                          </p:stCondLst>
                                        </p:cTn>
                                        <p:tgtEl>
                                          <p:spTgt spid="28"/>
                                        </p:tgtEl>
                                      </p:cBhvr>
                                      <p:to x="100000" y="100000"/>
                                    </p:animScale>
                                    <p:animScale>
                                      <p:cBhvr>
                                        <p:cTn id="57" dur="10">
                                          <p:stCondLst>
                                            <p:cond delay="616"/>
                                          </p:stCondLst>
                                        </p:cTn>
                                        <p:tgtEl>
                                          <p:spTgt spid="28"/>
                                        </p:tgtEl>
                                      </p:cBhvr>
                                      <p:to x="100000" y="90000"/>
                                    </p:animScale>
                                    <p:animScale>
                                      <p:cBhvr>
                                        <p:cTn id="58" dur="62" decel="50000">
                                          <p:stCondLst>
                                            <p:cond delay="625"/>
                                          </p:stCondLst>
                                        </p:cTn>
                                        <p:tgtEl>
                                          <p:spTgt spid="28"/>
                                        </p:tgtEl>
                                      </p:cBhvr>
                                      <p:to x="100000" y="100000"/>
                                    </p:animScale>
                                    <p:animScale>
                                      <p:cBhvr>
                                        <p:cTn id="59" dur="10">
                                          <p:stCondLst>
                                            <p:cond delay="678"/>
                                          </p:stCondLst>
                                        </p:cTn>
                                        <p:tgtEl>
                                          <p:spTgt spid="28"/>
                                        </p:tgtEl>
                                      </p:cBhvr>
                                      <p:to x="100000" y="95000"/>
                                    </p:animScale>
                                    <p:animScale>
                                      <p:cBhvr>
                                        <p:cTn id="60" dur="62" decel="50000">
                                          <p:stCondLst>
                                            <p:cond delay="688"/>
                                          </p:stCondLst>
                                        </p:cTn>
                                        <p:tgtEl>
                                          <p:spTgt spid="28"/>
                                        </p:tgtEl>
                                      </p:cBhvr>
                                      <p:to x="100000" y="100000"/>
                                    </p:animScale>
                                  </p:childTnLst>
                                </p:cTn>
                              </p:par>
                            </p:childTnLst>
                          </p:cTn>
                        </p:par>
                        <p:par>
                          <p:cTn id="61" fill="hold">
                            <p:stCondLst>
                              <p:cond delay="750"/>
                            </p:stCondLst>
                            <p:childTnLst>
                              <p:par>
                                <p:cTn id="62" presetID="22" presetClass="entr" presetSubtype="8" fill="hold" grpId="0" nodeType="afterEffect">
                                  <p:stCondLst>
                                    <p:cond delay="0"/>
                                  </p:stCondLst>
                                  <p:childTnLst>
                                    <p:set>
                                      <p:cBhvr>
                                        <p:cTn id="63" dur="1" fill="hold">
                                          <p:stCondLst>
                                            <p:cond delay="0"/>
                                          </p:stCondLst>
                                        </p:cTn>
                                        <p:tgtEl>
                                          <p:spTgt spid="2">
                                            <p:txEl>
                                              <p:pRg st="1" end="1"/>
                                            </p:txEl>
                                          </p:spTgt>
                                        </p:tgtEl>
                                        <p:attrNameLst>
                                          <p:attrName>style.visibility</p:attrName>
                                        </p:attrNameLst>
                                      </p:cBhvr>
                                      <p:to>
                                        <p:strVal val="visible"/>
                                      </p:to>
                                    </p:set>
                                    <p:animEffect transition="in" filter="wipe(left)">
                                      <p:cBhvr>
                                        <p:cTn id="64" dur="500"/>
                                        <p:tgtEl>
                                          <p:spTgt spid="2">
                                            <p:txEl>
                                              <p:pRg st="1" end="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nodeType="click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wipe(down)">
                                      <p:cBhvr>
                                        <p:cTn id="69" dur="217">
                                          <p:stCondLst>
                                            <p:cond delay="0"/>
                                          </p:stCondLst>
                                        </p:cTn>
                                        <p:tgtEl>
                                          <p:spTgt spid="27"/>
                                        </p:tgtEl>
                                      </p:cBhvr>
                                    </p:animEffect>
                                    <p:anim calcmode="lin" valueType="num">
                                      <p:cBhvr>
                                        <p:cTn id="70" dur="683"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71" dur="249"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72" dur="249" tmFilter="0, 0; 0.125,0.2665; 0.25,0.4; 0.375,0.465; 0.5,0.5;  0.625,0.535; 0.75,0.6; 0.875,0.7335; 1,1">
                                          <p:stCondLst>
                                            <p:cond delay="249"/>
                                          </p:stCondLst>
                                        </p:cTn>
                                        <p:tgtEl>
                                          <p:spTgt spid="27"/>
                                        </p:tgtEl>
                                        <p:attrNameLst>
                                          <p:attrName>ppt_y</p:attrName>
                                        </p:attrNameLst>
                                      </p:cBhvr>
                                      <p:tavLst>
                                        <p:tav tm="0" fmla="#ppt_y-sin(pi*$)/9">
                                          <p:val>
                                            <p:fltVal val="0"/>
                                          </p:val>
                                        </p:tav>
                                        <p:tav tm="100000">
                                          <p:val>
                                            <p:fltVal val="1"/>
                                          </p:val>
                                        </p:tav>
                                      </p:tavLst>
                                    </p:anim>
                                    <p:anim calcmode="lin" valueType="num">
                                      <p:cBhvr>
                                        <p:cTn id="73" dur="124" tmFilter="0, 0; 0.125,0.2665; 0.25,0.4; 0.375,0.465; 0.5,0.5;  0.625,0.535; 0.75,0.6; 0.875,0.7335; 1,1">
                                          <p:stCondLst>
                                            <p:cond delay="497"/>
                                          </p:stCondLst>
                                        </p:cTn>
                                        <p:tgtEl>
                                          <p:spTgt spid="27"/>
                                        </p:tgtEl>
                                        <p:attrNameLst>
                                          <p:attrName>ppt_y</p:attrName>
                                        </p:attrNameLst>
                                      </p:cBhvr>
                                      <p:tavLst>
                                        <p:tav tm="0" fmla="#ppt_y-sin(pi*$)/27">
                                          <p:val>
                                            <p:fltVal val="0"/>
                                          </p:val>
                                        </p:tav>
                                        <p:tav tm="100000">
                                          <p:val>
                                            <p:fltVal val="1"/>
                                          </p:val>
                                        </p:tav>
                                      </p:tavLst>
                                    </p:anim>
                                    <p:anim calcmode="lin" valueType="num">
                                      <p:cBhvr>
                                        <p:cTn id="74" dur="62" tmFilter="0, 0; 0.125,0.2665; 0.25,0.4; 0.375,0.465; 0.5,0.5;  0.625,0.535; 0.75,0.6; 0.875,0.7335; 1,1">
                                          <p:stCondLst>
                                            <p:cond delay="621"/>
                                          </p:stCondLst>
                                        </p:cTn>
                                        <p:tgtEl>
                                          <p:spTgt spid="27"/>
                                        </p:tgtEl>
                                        <p:attrNameLst>
                                          <p:attrName>ppt_y</p:attrName>
                                        </p:attrNameLst>
                                      </p:cBhvr>
                                      <p:tavLst>
                                        <p:tav tm="0" fmla="#ppt_y-sin(pi*$)/81">
                                          <p:val>
                                            <p:fltVal val="0"/>
                                          </p:val>
                                        </p:tav>
                                        <p:tav tm="100000">
                                          <p:val>
                                            <p:fltVal val="1"/>
                                          </p:val>
                                        </p:tav>
                                      </p:tavLst>
                                    </p:anim>
                                    <p:animScale>
                                      <p:cBhvr>
                                        <p:cTn id="75" dur="10">
                                          <p:stCondLst>
                                            <p:cond delay="244"/>
                                          </p:stCondLst>
                                        </p:cTn>
                                        <p:tgtEl>
                                          <p:spTgt spid="27"/>
                                        </p:tgtEl>
                                      </p:cBhvr>
                                      <p:to x="100000" y="60000"/>
                                    </p:animScale>
                                    <p:animScale>
                                      <p:cBhvr>
                                        <p:cTn id="76" dur="62" decel="50000">
                                          <p:stCondLst>
                                            <p:cond delay="254"/>
                                          </p:stCondLst>
                                        </p:cTn>
                                        <p:tgtEl>
                                          <p:spTgt spid="27"/>
                                        </p:tgtEl>
                                      </p:cBhvr>
                                      <p:to x="100000" y="100000"/>
                                    </p:animScale>
                                    <p:animScale>
                                      <p:cBhvr>
                                        <p:cTn id="77" dur="10">
                                          <p:stCondLst>
                                            <p:cond delay="492"/>
                                          </p:stCondLst>
                                        </p:cTn>
                                        <p:tgtEl>
                                          <p:spTgt spid="27"/>
                                        </p:tgtEl>
                                      </p:cBhvr>
                                      <p:to x="100000" y="80000"/>
                                    </p:animScale>
                                    <p:animScale>
                                      <p:cBhvr>
                                        <p:cTn id="78" dur="62" decel="50000">
                                          <p:stCondLst>
                                            <p:cond delay="502"/>
                                          </p:stCondLst>
                                        </p:cTn>
                                        <p:tgtEl>
                                          <p:spTgt spid="27"/>
                                        </p:tgtEl>
                                      </p:cBhvr>
                                      <p:to x="100000" y="100000"/>
                                    </p:animScale>
                                    <p:animScale>
                                      <p:cBhvr>
                                        <p:cTn id="79" dur="10">
                                          <p:stCondLst>
                                            <p:cond delay="616"/>
                                          </p:stCondLst>
                                        </p:cTn>
                                        <p:tgtEl>
                                          <p:spTgt spid="27"/>
                                        </p:tgtEl>
                                      </p:cBhvr>
                                      <p:to x="100000" y="90000"/>
                                    </p:animScale>
                                    <p:animScale>
                                      <p:cBhvr>
                                        <p:cTn id="80" dur="62" decel="50000">
                                          <p:stCondLst>
                                            <p:cond delay="625"/>
                                          </p:stCondLst>
                                        </p:cTn>
                                        <p:tgtEl>
                                          <p:spTgt spid="27"/>
                                        </p:tgtEl>
                                      </p:cBhvr>
                                      <p:to x="100000" y="100000"/>
                                    </p:animScale>
                                    <p:animScale>
                                      <p:cBhvr>
                                        <p:cTn id="81" dur="10">
                                          <p:stCondLst>
                                            <p:cond delay="678"/>
                                          </p:stCondLst>
                                        </p:cTn>
                                        <p:tgtEl>
                                          <p:spTgt spid="27"/>
                                        </p:tgtEl>
                                      </p:cBhvr>
                                      <p:to x="100000" y="95000"/>
                                    </p:animScale>
                                    <p:animScale>
                                      <p:cBhvr>
                                        <p:cTn id="82" dur="62" decel="50000">
                                          <p:stCondLst>
                                            <p:cond delay="688"/>
                                          </p:stCondLst>
                                        </p:cTn>
                                        <p:tgtEl>
                                          <p:spTgt spid="27"/>
                                        </p:tgtEl>
                                      </p:cBhvr>
                                      <p:to x="100000" y="100000"/>
                                    </p:animScale>
                                  </p:childTnLst>
                                </p:cTn>
                              </p:par>
                            </p:childTnLst>
                          </p:cTn>
                        </p:par>
                        <p:par>
                          <p:cTn id="83" fill="hold">
                            <p:stCondLst>
                              <p:cond delay="750"/>
                            </p:stCondLst>
                            <p:childTnLst>
                              <p:par>
                                <p:cTn id="84" presetID="22" presetClass="entr" presetSubtype="8" fill="hold" grpId="0" nodeType="afterEffect">
                                  <p:stCondLst>
                                    <p:cond delay="0"/>
                                  </p:stCondLst>
                                  <p:childTnLst>
                                    <p:set>
                                      <p:cBhvr>
                                        <p:cTn id="85" dur="1" fill="hold">
                                          <p:stCondLst>
                                            <p:cond delay="0"/>
                                          </p:stCondLst>
                                        </p:cTn>
                                        <p:tgtEl>
                                          <p:spTgt spid="2">
                                            <p:txEl>
                                              <p:pRg st="2" end="2"/>
                                            </p:txEl>
                                          </p:spTgt>
                                        </p:tgtEl>
                                        <p:attrNameLst>
                                          <p:attrName>style.visibility</p:attrName>
                                        </p:attrNameLst>
                                      </p:cBhvr>
                                      <p:to>
                                        <p:strVal val="visible"/>
                                      </p:to>
                                    </p:set>
                                    <p:animEffect transition="in" filter="wipe(left)">
                                      <p:cBhvr>
                                        <p:cTn id="86" dur="500"/>
                                        <p:tgtEl>
                                          <p:spTgt spid="2">
                                            <p:txEl>
                                              <p:pRg st="2" end="2"/>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26" presetClass="entr" presetSubtype="0" fill="hold" nodeType="click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wipe(down)">
                                      <p:cBhvr>
                                        <p:cTn id="91" dur="217">
                                          <p:stCondLst>
                                            <p:cond delay="0"/>
                                          </p:stCondLst>
                                        </p:cTn>
                                        <p:tgtEl>
                                          <p:spTgt spid="24"/>
                                        </p:tgtEl>
                                      </p:cBhvr>
                                    </p:animEffect>
                                    <p:anim calcmode="lin" valueType="num">
                                      <p:cBhvr>
                                        <p:cTn id="92" dur="683"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3" dur="249"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94" dur="249" tmFilter="0, 0; 0.125,0.2665; 0.25,0.4; 0.375,0.465; 0.5,0.5;  0.625,0.535; 0.75,0.6; 0.875,0.7335; 1,1">
                                          <p:stCondLst>
                                            <p:cond delay="249"/>
                                          </p:stCondLst>
                                        </p:cTn>
                                        <p:tgtEl>
                                          <p:spTgt spid="24"/>
                                        </p:tgtEl>
                                        <p:attrNameLst>
                                          <p:attrName>ppt_y</p:attrName>
                                        </p:attrNameLst>
                                      </p:cBhvr>
                                      <p:tavLst>
                                        <p:tav tm="0" fmla="#ppt_y-sin(pi*$)/9">
                                          <p:val>
                                            <p:fltVal val="0"/>
                                          </p:val>
                                        </p:tav>
                                        <p:tav tm="100000">
                                          <p:val>
                                            <p:fltVal val="1"/>
                                          </p:val>
                                        </p:tav>
                                      </p:tavLst>
                                    </p:anim>
                                    <p:anim calcmode="lin" valueType="num">
                                      <p:cBhvr>
                                        <p:cTn id="95" dur="124" tmFilter="0, 0; 0.125,0.2665; 0.25,0.4; 0.375,0.465; 0.5,0.5;  0.625,0.535; 0.75,0.6; 0.875,0.7335; 1,1">
                                          <p:stCondLst>
                                            <p:cond delay="497"/>
                                          </p:stCondLst>
                                        </p:cTn>
                                        <p:tgtEl>
                                          <p:spTgt spid="24"/>
                                        </p:tgtEl>
                                        <p:attrNameLst>
                                          <p:attrName>ppt_y</p:attrName>
                                        </p:attrNameLst>
                                      </p:cBhvr>
                                      <p:tavLst>
                                        <p:tav tm="0" fmla="#ppt_y-sin(pi*$)/27">
                                          <p:val>
                                            <p:fltVal val="0"/>
                                          </p:val>
                                        </p:tav>
                                        <p:tav tm="100000">
                                          <p:val>
                                            <p:fltVal val="1"/>
                                          </p:val>
                                        </p:tav>
                                      </p:tavLst>
                                    </p:anim>
                                    <p:anim calcmode="lin" valueType="num">
                                      <p:cBhvr>
                                        <p:cTn id="96" dur="62" tmFilter="0, 0; 0.125,0.2665; 0.25,0.4; 0.375,0.465; 0.5,0.5;  0.625,0.535; 0.75,0.6; 0.875,0.7335; 1,1">
                                          <p:stCondLst>
                                            <p:cond delay="621"/>
                                          </p:stCondLst>
                                        </p:cTn>
                                        <p:tgtEl>
                                          <p:spTgt spid="24"/>
                                        </p:tgtEl>
                                        <p:attrNameLst>
                                          <p:attrName>ppt_y</p:attrName>
                                        </p:attrNameLst>
                                      </p:cBhvr>
                                      <p:tavLst>
                                        <p:tav tm="0" fmla="#ppt_y-sin(pi*$)/81">
                                          <p:val>
                                            <p:fltVal val="0"/>
                                          </p:val>
                                        </p:tav>
                                        <p:tav tm="100000">
                                          <p:val>
                                            <p:fltVal val="1"/>
                                          </p:val>
                                        </p:tav>
                                      </p:tavLst>
                                    </p:anim>
                                    <p:animScale>
                                      <p:cBhvr>
                                        <p:cTn id="97" dur="10">
                                          <p:stCondLst>
                                            <p:cond delay="244"/>
                                          </p:stCondLst>
                                        </p:cTn>
                                        <p:tgtEl>
                                          <p:spTgt spid="24"/>
                                        </p:tgtEl>
                                      </p:cBhvr>
                                      <p:to x="100000" y="60000"/>
                                    </p:animScale>
                                    <p:animScale>
                                      <p:cBhvr>
                                        <p:cTn id="98" dur="62" decel="50000">
                                          <p:stCondLst>
                                            <p:cond delay="254"/>
                                          </p:stCondLst>
                                        </p:cTn>
                                        <p:tgtEl>
                                          <p:spTgt spid="24"/>
                                        </p:tgtEl>
                                      </p:cBhvr>
                                      <p:to x="100000" y="100000"/>
                                    </p:animScale>
                                    <p:animScale>
                                      <p:cBhvr>
                                        <p:cTn id="99" dur="10">
                                          <p:stCondLst>
                                            <p:cond delay="492"/>
                                          </p:stCondLst>
                                        </p:cTn>
                                        <p:tgtEl>
                                          <p:spTgt spid="24"/>
                                        </p:tgtEl>
                                      </p:cBhvr>
                                      <p:to x="100000" y="80000"/>
                                    </p:animScale>
                                    <p:animScale>
                                      <p:cBhvr>
                                        <p:cTn id="100" dur="62" decel="50000">
                                          <p:stCondLst>
                                            <p:cond delay="502"/>
                                          </p:stCondLst>
                                        </p:cTn>
                                        <p:tgtEl>
                                          <p:spTgt spid="24"/>
                                        </p:tgtEl>
                                      </p:cBhvr>
                                      <p:to x="100000" y="100000"/>
                                    </p:animScale>
                                    <p:animScale>
                                      <p:cBhvr>
                                        <p:cTn id="101" dur="10">
                                          <p:stCondLst>
                                            <p:cond delay="616"/>
                                          </p:stCondLst>
                                        </p:cTn>
                                        <p:tgtEl>
                                          <p:spTgt spid="24"/>
                                        </p:tgtEl>
                                      </p:cBhvr>
                                      <p:to x="100000" y="90000"/>
                                    </p:animScale>
                                    <p:animScale>
                                      <p:cBhvr>
                                        <p:cTn id="102" dur="62" decel="50000">
                                          <p:stCondLst>
                                            <p:cond delay="625"/>
                                          </p:stCondLst>
                                        </p:cTn>
                                        <p:tgtEl>
                                          <p:spTgt spid="24"/>
                                        </p:tgtEl>
                                      </p:cBhvr>
                                      <p:to x="100000" y="100000"/>
                                    </p:animScale>
                                    <p:animScale>
                                      <p:cBhvr>
                                        <p:cTn id="103" dur="10">
                                          <p:stCondLst>
                                            <p:cond delay="678"/>
                                          </p:stCondLst>
                                        </p:cTn>
                                        <p:tgtEl>
                                          <p:spTgt spid="24"/>
                                        </p:tgtEl>
                                      </p:cBhvr>
                                      <p:to x="100000" y="95000"/>
                                    </p:animScale>
                                    <p:animScale>
                                      <p:cBhvr>
                                        <p:cTn id="104" dur="62" decel="50000">
                                          <p:stCondLst>
                                            <p:cond delay="688"/>
                                          </p:stCondLst>
                                        </p:cTn>
                                        <p:tgtEl>
                                          <p:spTgt spid="24"/>
                                        </p:tgtEl>
                                      </p:cBhvr>
                                      <p:to x="100000" y="100000"/>
                                    </p:animScale>
                                  </p:childTnLst>
                                </p:cTn>
                              </p:par>
                            </p:childTnLst>
                          </p:cTn>
                        </p:par>
                        <p:par>
                          <p:cTn id="105" fill="hold">
                            <p:stCondLst>
                              <p:cond delay="750"/>
                            </p:stCondLst>
                            <p:childTnLst>
                              <p:par>
                                <p:cTn id="106" presetID="22" presetClass="entr" presetSubtype="8" fill="hold" grpId="0" nodeType="afterEffect">
                                  <p:stCondLst>
                                    <p:cond delay="0"/>
                                  </p:stCondLst>
                                  <p:childTnLst>
                                    <p:set>
                                      <p:cBhvr>
                                        <p:cTn id="107" dur="1" fill="hold">
                                          <p:stCondLst>
                                            <p:cond delay="0"/>
                                          </p:stCondLst>
                                        </p:cTn>
                                        <p:tgtEl>
                                          <p:spTgt spid="2">
                                            <p:txEl>
                                              <p:pRg st="3" end="3"/>
                                            </p:txEl>
                                          </p:spTgt>
                                        </p:tgtEl>
                                        <p:attrNameLst>
                                          <p:attrName>style.visibility</p:attrName>
                                        </p:attrNameLst>
                                      </p:cBhvr>
                                      <p:to>
                                        <p:strVal val="visible"/>
                                      </p:to>
                                    </p:set>
                                    <p:animEffect transition="in" filter="wipe(left)">
                                      <p:cBhvr>
                                        <p:cTn id="108" dur="500"/>
                                        <p:tgtEl>
                                          <p:spTgt spid="2">
                                            <p:txEl>
                                              <p:pRg st="3" end="3"/>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26" presetClass="entr" presetSubtype="0" fill="hold" nodeType="clickEffect">
                                  <p:stCondLst>
                                    <p:cond delay="0"/>
                                  </p:stCondLst>
                                  <p:childTnLst>
                                    <p:set>
                                      <p:cBhvr>
                                        <p:cTn id="112" dur="1" fill="hold">
                                          <p:stCondLst>
                                            <p:cond delay="0"/>
                                          </p:stCondLst>
                                        </p:cTn>
                                        <p:tgtEl>
                                          <p:spTgt spid="22"/>
                                        </p:tgtEl>
                                        <p:attrNameLst>
                                          <p:attrName>style.visibility</p:attrName>
                                        </p:attrNameLst>
                                      </p:cBhvr>
                                      <p:to>
                                        <p:strVal val="visible"/>
                                      </p:to>
                                    </p:set>
                                    <p:animEffect transition="in" filter="wipe(down)">
                                      <p:cBhvr>
                                        <p:cTn id="113" dur="217">
                                          <p:stCondLst>
                                            <p:cond delay="0"/>
                                          </p:stCondLst>
                                        </p:cTn>
                                        <p:tgtEl>
                                          <p:spTgt spid="22"/>
                                        </p:tgtEl>
                                      </p:cBhvr>
                                    </p:animEffect>
                                    <p:anim calcmode="lin" valueType="num">
                                      <p:cBhvr>
                                        <p:cTn id="114" dur="683"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15" dur="249"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16" dur="249" tmFilter="0, 0; 0.125,0.2665; 0.25,0.4; 0.375,0.465; 0.5,0.5;  0.625,0.535; 0.75,0.6; 0.875,0.7335; 1,1">
                                          <p:stCondLst>
                                            <p:cond delay="249"/>
                                          </p:stCondLst>
                                        </p:cTn>
                                        <p:tgtEl>
                                          <p:spTgt spid="22"/>
                                        </p:tgtEl>
                                        <p:attrNameLst>
                                          <p:attrName>ppt_y</p:attrName>
                                        </p:attrNameLst>
                                      </p:cBhvr>
                                      <p:tavLst>
                                        <p:tav tm="0" fmla="#ppt_y-sin(pi*$)/9">
                                          <p:val>
                                            <p:fltVal val="0"/>
                                          </p:val>
                                        </p:tav>
                                        <p:tav tm="100000">
                                          <p:val>
                                            <p:fltVal val="1"/>
                                          </p:val>
                                        </p:tav>
                                      </p:tavLst>
                                    </p:anim>
                                    <p:anim calcmode="lin" valueType="num">
                                      <p:cBhvr>
                                        <p:cTn id="117" dur="124" tmFilter="0, 0; 0.125,0.2665; 0.25,0.4; 0.375,0.465; 0.5,0.5;  0.625,0.535; 0.75,0.6; 0.875,0.7335; 1,1">
                                          <p:stCondLst>
                                            <p:cond delay="497"/>
                                          </p:stCondLst>
                                        </p:cTn>
                                        <p:tgtEl>
                                          <p:spTgt spid="22"/>
                                        </p:tgtEl>
                                        <p:attrNameLst>
                                          <p:attrName>ppt_y</p:attrName>
                                        </p:attrNameLst>
                                      </p:cBhvr>
                                      <p:tavLst>
                                        <p:tav tm="0" fmla="#ppt_y-sin(pi*$)/27">
                                          <p:val>
                                            <p:fltVal val="0"/>
                                          </p:val>
                                        </p:tav>
                                        <p:tav tm="100000">
                                          <p:val>
                                            <p:fltVal val="1"/>
                                          </p:val>
                                        </p:tav>
                                      </p:tavLst>
                                    </p:anim>
                                    <p:anim calcmode="lin" valueType="num">
                                      <p:cBhvr>
                                        <p:cTn id="118" dur="62" tmFilter="0, 0; 0.125,0.2665; 0.25,0.4; 0.375,0.465; 0.5,0.5;  0.625,0.535; 0.75,0.6; 0.875,0.7335; 1,1">
                                          <p:stCondLst>
                                            <p:cond delay="621"/>
                                          </p:stCondLst>
                                        </p:cTn>
                                        <p:tgtEl>
                                          <p:spTgt spid="22"/>
                                        </p:tgtEl>
                                        <p:attrNameLst>
                                          <p:attrName>ppt_y</p:attrName>
                                        </p:attrNameLst>
                                      </p:cBhvr>
                                      <p:tavLst>
                                        <p:tav tm="0" fmla="#ppt_y-sin(pi*$)/81">
                                          <p:val>
                                            <p:fltVal val="0"/>
                                          </p:val>
                                        </p:tav>
                                        <p:tav tm="100000">
                                          <p:val>
                                            <p:fltVal val="1"/>
                                          </p:val>
                                        </p:tav>
                                      </p:tavLst>
                                    </p:anim>
                                    <p:animScale>
                                      <p:cBhvr>
                                        <p:cTn id="119" dur="10">
                                          <p:stCondLst>
                                            <p:cond delay="244"/>
                                          </p:stCondLst>
                                        </p:cTn>
                                        <p:tgtEl>
                                          <p:spTgt spid="22"/>
                                        </p:tgtEl>
                                      </p:cBhvr>
                                      <p:to x="100000" y="60000"/>
                                    </p:animScale>
                                    <p:animScale>
                                      <p:cBhvr>
                                        <p:cTn id="120" dur="62" decel="50000">
                                          <p:stCondLst>
                                            <p:cond delay="254"/>
                                          </p:stCondLst>
                                        </p:cTn>
                                        <p:tgtEl>
                                          <p:spTgt spid="22"/>
                                        </p:tgtEl>
                                      </p:cBhvr>
                                      <p:to x="100000" y="100000"/>
                                    </p:animScale>
                                    <p:animScale>
                                      <p:cBhvr>
                                        <p:cTn id="121" dur="10">
                                          <p:stCondLst>
                                            <p:cond delay="492"/>
                                          </p:stCondLst>
                                        </p:cTn>
                                        <p:tgtEl>
                                          <p:spTgt spid="22"/>
                                        </p:tgtEl>
                                      </p:cBhvr>
                                      <p:to x="100000" y="80000"/>
                                    </p:animScale>
                                    <p:animScale>
                                      <p:cBhvr>
                                        <p:cTn id="122" dur="62" decel="50000">
                                          <p:stCondLst>
                                            <p:cond delay="502"/>
                                          </p:stCondLst>
                                        </p:cTn>
                                        <p:tgtEl>
                                          <p:spTgt spid="22"/>
                                        </p:tgtEl>
                                      </p:cBhvr>
                                      <p:to x="100000" y="100000"/>
                                    </p:animScale>
                                    <p:animScale>
                                      <p:cBhvr>
                                        <p:cTn id="123" dur="10">
                                          <p:stCondLst>
                                            <p:cond delay="616"/>
                                          </p:stCondLst>
                                        </p:cTn>
                                        <p:tgtEl>
                                          <p:spTgt spid="22"/>
                                        </p:tgtEl>
                                      </p:cBhvr>
                                      <p:to x="100000" y="90000"/>
                                    </p:animScale>
                                    <p:animScale>
                                      <p:cBhvr>
                                        <p:cTn id="124" dur="62" decel="50000">
                                          <p:stCondLst>
                                            <p:cond delay="625"/>
                                          </p:stCondLst>
                                        </p:cTn>
                                        <p:tgtEl>
                                          <p:spTgt spid="22"/>
                                        </p:tgtEl>
                                      </p:cBhvr>
                                      <p:to x="100000" y="100000"/>
                                    </p:animScale>
                                    <p:animScale>
                                      <p:cBhvr>
                                        <p:cTn id="125" dur="10">
                                          <p:stCondLst>
                                            <p:cond delay="678"/>
                                          </p:stCondLst>
                                        </p:cTn>
                                        <p:tgtEl>
                                          <p:spTgt spid="22"/>
                                        </p:tgtEl>
                                      </p:cBhvr>
                                      <p:to x="100000" y="95000"/>
                                    </p:animScale>
                                    <p:animScale>
                                      <p:cBhvr>
                                        <p:cTn id="126" dur="62" decel="50000">
                                          <p:stCondLst>
                                            <p:cond delay="688"/>
                                          </p:stCondLst>
                                        </p:cTn>
                                        <p:tgtEl>
                                          <p:spTgt spid="22"/>
                                        </p:tgtEl>
                                      </p:cBhvr>
                                      <p:to x="100000" y="100000"/>
                                    </p:animScale>
                                  </p:childTnLst>
                                </p:cTn>
                              </p:par>
                            </p:childTnLst>
                          </p:cTn>
                        </p:par>
                        <p:par>
                          <p:cTn id="127" fill="hold">
                            <p:stCondLst>
                              <p:cond delay="750"/>
                            </p:stCondLst>
                            <p:childTnLst>
                              <p:par>
                                <p:cTn id="128" presetID="22" presetClass="entr" presetSubtype="8" fill="hold" grpId="0" nodeType="afterEffect">
                                  <p:stCondLst>
                                    <p:cond delay="0"/>
                                  </p:stCondLst>
                                  <p:childTnLst>
                                    <p:set>
                                      <p:cBhvr>
                                        <p:cTn id="129" dur="1" fill="hold">
                                          <p:stCondLst>
                                            <p:cond delay="0"/>
                                          </p:stCondLst>
                                        </p:cTn>
                                        <p:tgtEl>
                                          <p:spTgt spid="2">
                                            <p:txEl>
                                              <p:pRg st="4" end="4"/>
                                            </p:txEl>
                                          </p:spTgt>
                                        </p:tgtEl>
                                        <p:attrNameLst>
                                          <p:attrName>style.visibility</p:attrName>
                                        </p:attrNameLst>
                                      </p:cBhvr>
                                      <p:to>
                                        <p:strVal val="visible"/>
                                      </p:to>
                                    </p:set>
                                    <p:animEffect transition="in" filter="wipe(left)">
                                      <p:cBhvr>
                                        <p:cTn id="13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207F4D4-9EBF-B1F5-9F9B-167728BE9534}"/>
              </a:ext>
            </a:extLst>
          </p:cNvPr>
          <p:cNvSpPr txBox="1"/>
          <p:nvPr/>
        </p:nvSpPr>
        <p:spPr>
          <a:xfrm>
            <a:off x="0" y="0"/>
            <a:ext cx="12191999" cy="646331"/>
          </a:xfrm>
          <a:prstGeom prst="rect">
            <a:avLst/>
          </a:prstGeom>
          <a:noFill/>
        </p:spPr>
        <p:txBody>
          <a:bodyPr wrap="square">
            <a:spAutoFit/>
            <a:scene3d>
              <a:camera prst="orthographicFront"/>
              <a:lightRig rig="glow" dir="t"/>
            </a:scene3d>
            <a:sp3d extrusionH="57150">
              <a:bevelT h="25400" prst="softRound"/>
            </a:sp3d>
          </a:bodyPr>
          <a:lstStyle/>
          <a:p>
            <a:pPr algn="ctr"/>
            <a:r>
              <a:rPr lang="en" sz="3600" b="1" dirty="0">
                <a:ln w="22225">
                  <a:solidFill>
                    <a:schemeClr val="accent2"/>
                  </a:solidFill>
                  <a:prstDash val="solid"/>
                </a:ln>
                <a:solidFill>
                  <a:schemeClr val="accent2">
                    <a:lumMod val="40000"/>
                    <a:lumOff val="60000"/>
                  </a:schemeClr>
                </a:solidFill>
              </a:rPr>
              <a:t>WHY DOES GOD ALLOW SIN AND SUFFERING TO EXIST?</a:t>
            </a:r>
          </a:p>
        </p:txBody>
      </p:sp>
      <p:sp>
        <p:nvSpPr>
          <p:cNvPr id="5" name="CuadroTexto 4">
            <a:extLst>
              <a:ext uri="{FF2B5EF4-FFF2-40B4-BE49-F238E27FC236}">
                <a16:creationId xmlns:a16="http://schemas.microsoft.com/office/drawing/2014/main" id="{781AC55B-5640-D12C-729D-CDED95CA13B8}"/>
              </a:ext>
            </a:extLst>
          </p:cNvPr>
          <p:cNvSpPr txBox="1"/>
          <p:nvPr/>
        </p:nvSpPr>
        <p:spPr>
          <a:xfrm>
            <a:off x="954740" y="523220"/>
            <a:ext cx="10282518" cy="646331"/>
          </a:xfrm>
          <a:prstGeom prst="rect">
            <a:avLst/>
          </a:prstGeom>
          <a:noFill/>
        </p:spPr>
        <p:txBody>
          <a:bodyPr wrap="square">
            <a:spAutoFit/>
          </a:bodyPr>
          <a:lstStyle/>
          <a:p>
            <a:pPr algn="ctr"/>
            <a:r>
              <a:rPr lang="en"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Why should the nations say, “Where is their God?” Before our eyes, make known among the nations that you avenge the outpoured blood of your servants.</a:t>
            </a:r>
            <a:r>
              <a:rPr lang="en"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(Psalm 79:10)</a:t>
            </a:r>
            <a:endParaRPr lang="es-E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743F5580-3127-707B-8DBE-A7864A00B823}"/>
              </a:ext>
            </a:extLst>
          </p:cNvPr>
          <p:cNvSpPr txBox="1"/>
          <p:nvPr/>
        </p:nvSpPr>
        <p:spPr>
          <a:xfrm>
            <a:off x="3863788" y="1471926"/>
            <a:ext cx="8271155" cy="707886"/>
          </a:xfrm>
          <a:prstGeom prst="rect">
            <a:avLst/>
          </a:prstGeom>
          <a:noFill/>
        </p:spPr>
        <p:txBody>
          <a:bodyPr wrap="square" rtlCol="0">
            <a:spAutoFit/>
          </a:bodyPr>
          <a:lstStyle/>
          <a:p>
            <a:pPr>
              <a:spcBef>
                <a:spcPts val="600"/>
              </a:spcBef>
            </a:pPr>
            <a:r>
              <a:rPr lang="en" sz="2000" b="1" dirty="0"/>
              <a:t>When King Nebuchadnezzar destroyed the Temple and razed Jerusalem, God's people were totally confused (Ps. 79:1-4; 74:3-8).</a:t>
            </a:r>
          </a:p>
        </p:txBody>
      </p:sp>
      <p:pic>
        <p:nvPicPr>
          <p:cNvPr id="4" name="Imagen 3" descr="Una imagen de un videojuego&#10;&#10;Descripción generada automáticamente con confianza baja">
            <a:extLst>
              <a:ext uri="{FF2B5EF4-FFF2-40B4-BE49-F238E27FC236}">
                <a16:creationId xmlns:a16="http://schemas.microsoft.com/office/drawing/2014/main" id="{84802099-5EA3-1DF5-3136-AA9600A02A2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6408" y="1393667"/>
            <a:ext cx="3466005" cy="1733003"/>
          </a:xfrm>
          <a:prstGeom prst="rect">
            <a:avLst/>
          </a:prstGeom>
          <a:solidFill>
            <a:srgbClr val="FFFFFF">
              <a:shade val="85000"/>
            </a:srgbClr>
          </a:solidFill>
          <a:ln w="28575" cap="sq">
            <a:solidFill>
              <a:schemeClr val="accent2"/>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Imagen 7" descr="Un grupo de personas en medio de una multitud de gente&#10;&#10;Descripción generada automáticamente">
            <a:extLst>
              <a:ext uri="{FF2B5EF4-FFF2-40B4-BE49-F238E27FC236}">
                <a16:creationId xmlns:a16="http://schemas.microsoft.com/office/drawing/2014/main" id="{805155A6-13AD-11E0-7729-6D435B8883C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199651" y="3259753"/>
            <a:ext cx="3466005" cy="2605922"/>
          </a:xfrm>
          <a:prstGeom prst="rect">
            <a:avLst/>
          </a:prstGeom>
          <a:solidFill>
            <a:srgbClr val="FFFFFF">
              <a:shade val="85000"/>
            </a:srgbClr>
          </a:solidFill>
          <a:ln w="28575" cap="sq">
            <a:solidFill>
              <a:schemeClr val="accent2"/>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descr="Imagen que contiene persona, hombre, interior, sostener&#10;&#10;Descripción generada automáticamente">
            <a:extLst>
              <a:ext uri="{FF2B5EF4-FFF2-40B4-BE49-F238E27FC236}">
                <a16:creationId xmlns:a16="http://schemas.microsoft.com/office/drawing/2014/main" id="{259A488F-66DD-636B-D66D-81920E1EB2F3}"/>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526345" y="3346772"/>
            <a:ext cx="3499248" cy="2624436"/>
          </a:xfrm>
          <a:prstGeom prst="rect">
            <a:avLst/>
          </a:prstGeom>
          <a:solidFill>
            <a:srgbClr val="FFFFFF">
              <a:shade val="85000"/>
            </a:srgbClr>
          </a:solidFill>
          <a:ln w="88900" cap="sq">
            <a:solidFill>
              <a:schemeClr val="accent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0A69A3A5-E1F1-865D-3BB0-7225B6E11CAC}"/>
              </a:ext>
            </a:extLst>
          </p:cNvPr>
          <p:cNvSpPr txBox="1"/>
          <p:nvPr/>
        </p:nvSpPr>
        <p:spPr>
          <a:xfrm>
            <a:off x="3863788" y="3548300"/>
            <a:ext cx="4589789" cy="1938992"/>
          </a:xfrm>
          <a:prstGeom prst="rect">
            <a:avLst/>
          </a:prstGeom>
          <a:noFill/>
        </p:spPr>
        <p:txBody>
          <a:bodyPr wrap="square">
            <a:spAutoFit/>
          </a:bodyPr>
          <a:lstStyle/>
          <a:p>
            <a:pPr>
              <a:spcBef>
                <a:spcPts val="600"/>
              </a:spcBef>
            </a:pPr>
            <a:r>
              <a:rPr lang="en" sz="2000" b="1" dirty="0"/>
              <a:t>If God's people were destroyed, where was the honor of God's Name? The only solution the psalmist sees is for God to avenge his people and destroy their enemies, as he had done in the past (Ps. 79:6-7, 12; 74:13-19).</a:t>
            </a:r>
          </a:p>
        </p:txBody>
      </p:sp>
      <p:sp>
        <p:nvSpPr>
          <p:cNvPr id="16" name="CuadroTexto 15">
            <a:extLst>
              <a:ext uri="{FF2B5EF4-FFF2-40B4-BE49-F238E27FC236}">
                <a16:creationId xmlns:a16="http://schemas.microsoft.com/office/drawing/2014/main" id="{B4A126AD-413A-E433-E429-80FC297FB3F1}"/>
              </a:ext>
            </a:extLst>
          </p:cNvPr>
          <p:cNvSpPr txBox="1"/>
          <p:nvPr/>
        </p:nvSpPr>
        <p:spPr>
          <a:xfrm>
            <a:off x="166407" y="6051126"/>
            <a:ext cx="12001778" cy="707886"/>
          </a:xfrm>
          <a:prstGeom prst="rect">
            <a:avLst/>
          </a:prstGeom>
          <a:noFill/>
        </p:spPr>
        <p:txBody>
          <a:bodyPr wrap="square">
            <a:spAutoFit/>
          </a:bodyPr>
          <a:lstStyle/>
          <a:p>
            <a:pPr>
              <a:spcBef>
                <a:spcPts val="600"/>
              </a:spcBef>
            </a:pPr>
            <a:r>
              <a:rPr lang="en" sz="2000" b="1" dirty="0"/>
              <a:t>Aware that sin had brought them to this situation, he asks God to listen, remember his covenant, forgive sin, remove suffering, and act on behalf of his people (79:8-9, 11, 13; 74: 20-23).</a:t>
            </a:r>
          </a:p>
        </p:txBody>
      </p:sp>
      <p:sp>
        <p:nvSpPr>
          <p:cNvPr id="7" name="CuadroTexto 6">
            <a:extLst>
              <a:ext uri="{FF2B5EF4-FFF2-40B4-BE49-F238E27FC236}">
                <a16:creationId xmlns:a16="http://schemas.microsoft.com/office/drawing/2014/main" id="{AA180ECC-29D3-23D2-57EE-5BE846AFE222}"/>
              </a:ext>
            </a:extLst>
          </p:cNvPr>
          <p:cNvSpPr txBox="1"/>
          <p:nvPr/>
        </p:nvSpPr>
        <p:spPr>
          <a:xfrm>
            <a:off x="3863788" y="2188777"/>
            <a:ext cx="8304398" cy="1015663"/>
          </a:xfrm>
          <a:prstGeom prst="rect">
            <a:avLst/>
          </a:prstGeom>
          <a:noFill/>
        </p:spPr>
        <p:txBody>
          <a:bodyPr wrap="square">
            <a:spAutoFit/>
          </a:bodyPr>
          <a:lstStyle/>
          <a:p>
            <a:pPr>
              <a:spcBef>
                <a:spcPts val="600"/>
              </a:spcBef>
            </a:pPr>
            <a:r>
              <a:rPr lang="en" sz="2000" b="1" dirty="0"/>
              <a:t>How long would God allow suffering? How long will the victory of the wicked? How long will the name of God be blasphemed? How long will he not forgive sin? How long will he remain silent? (Ps. 79:5; 74:9-11) .</a:t>
            </a:r>
          </a:p>
        </p:txBody>
      </p:sp>
    </p:spTree>
    <p:extLst>
      <p:ext uri="{BB962C8B-B14F-4D97-AF65-F5344CB8AC3E}">
        <p14:creationId xmlns:p14="http://schemas.microsoft.com/office/powerpoint/2010/main" val="1642368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1000" fill="hold"/>
                                        <p:tgtEl>
                                          <p:spTgt spid="8"/>
                                        </p:tgtEl>
                                        <p:attrNameLst>
                                          <p:attrName>ppt_w</p:attrName>
                                        </p:attrNameLst>
                                      </p:cBhvr>
                                      <p:tavLst>
                                        <p:tav tm="0">
                                          <p:val>
                                            <p:fltVal val="0"/>
                                          </p:val>
                                        </p:tav>
                                        <p:tav tm="100000">
                                          <p:val>
                                            <p:strVal val="#ppt_w"/>
                                          </p:val>
                                        </p:tav>
                                      </p:tavLst>
                                    </p:anim>
                                    <p:anim calcmode="lin" valueType="num">
                                      <p:cBhvr>
                                        <p:cTn id="39" dur="1000" fill="hold"/>
                                        <p:tgtEl>
                                          <p:spTgt spid="8"/>
                                        </p:tgtEl>
                                        <p:attrNameLst>
                                          <p:attrName>ppt_h</p:attrName>
                                        </p:attrNameLst>
                                      </p:cBhvr>
                                      <p:tavLst>
                                        <p:tav tm="0">
                                          <p:val>
                                            <p:fltVal val="0"/>
                                          </p:val>
                                        </p:tav>
                                        <p:tav tm="100000">
                                          <p:val>
                                            <p:strVal val="#ppt_h"/>
                                          </p:val>
                                        </p:tav>
                                      </p:tavLst>
                                    </p:anim>
                                    <p:anim calcmode="lin" valueType="num">
                                      <p:cBhvr>
                                        <p:cTn id="40" dur="1000" fill="hold"/>
                                        <p:tgtEl>
                                          <p:spTgt spid="8"/>
                                        </p:tgtEl>
                                        <p:attrNameLst>
                                          <p:attrName>style.rotation</p:attrName>
                                        </p:attrNameLst>
                                      </p:cBhvr>
                                      <p:tavLst>
                                        <p:tav tm="0">
                                          <p:val>
                                            <p:fltVal val="90"/>
                                          </p:val>
                                        </p:tav>
                                        <p:tav tm="100000">
                                          <p:val>
                                            <p:fltVal val="0"/>
                                          </p:val>
                                        </p:tav>
                                      </p:tavLst>
                                    </p:anim>
                                    <p:animEffect transition="in" filter="fade">
                                      <p:cBhvr>
                                        <p:cTn id="41" dur="1000"/>
                                        <p:tgtEl>
                                          <p:spTgt spid="8"/>
                                        </p:tgtEl>
                                      </p:cBhvr>
                                    </p:animEffect>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37"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1000"/>
                                        <p:tgtEl>
                                          <p:spTgt spid="16"/>
                                        </p:tgtEl>
                                      </p:cBhvr>
                                    </p:animEffect>
                                    <p:anim calcmode="lin" valueType="num">
                                      <p:cBhvr>
                                        <p:cTn id="51" dur="1000" fill="hold"/>
                                        <p:tgtEl>
                                          <p:spTgt spid="16"/>
                                        </p:tgtEl>
                                        <p:attrNameLst>
                                          <p:attrName>ppt_x</p:attrName>
                                        </p:attrNameLst>
                                      </p:cBhvr>
                                      <p:tavLst>
                                        <p:tav tm="0">
                                          <p:val>
                                            <p:strVal val="#ppt_x"/>
                                          </p:val>
                                        </p:tav>
                                        <p:tav tm="100000">
                                          <p:val>
                                            <p:strVal val="#ppt_x"/>
                                          </p:val>
                                        </p:tav>
                                      </p:tavLst>
                                    </p:anim>
                                    <p:anim calcmode="lin" valueType="num">
                                      <p:cBhvr>
                                        <p:cTn id="52" dur="900" decel="100000" fill="hold"/>
                                        <p:tgtEl>
                                          <p:spTgt spid="16"/>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54" presetID="37" presetClass="entr" presetSubtype="0" fill="hold"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900" decel="100000" fill="hold"/>
                                        <p:tgtEl>
                                          <p:spTgt spid="12"/>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27A6AE-0216-D4B4-48D3-F45A18568AA5}"/>
              </a:ext>
            </a:extLst>
          </p:cNvPr>
          <p:cNvSpPr txBox="1"/>
          <p:nvPr/>
        </p:nvSpPr>
        <p:spPr>
          <a:xfrm>
            <a:off x="1" y="436"/>
            <a:ext cx="7067550" cy="1077218"/>
          </a:xfrm>
          <a:prstGeom prst="rect">
            <a:avLst/>
          </a:prstGeom>
          <a:noFill/>
        </p:spPr>
        <p:txBody>
          <a:bodyPr wrap="square">
            <a:spAutoFit/>
          </a:bodyPr>
          <a:lstStyle/>
          <a:p>
            <a:pPr algn="ctr"/>
            <a:r>
              <a:rPr lang="en"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WHY DOES GOD ALLOW THE INNOCENT TO SUFFER?</a:t>
            </a:r>
          </a:p>
        </p:txBody>
      </p:sp>
      <p:sp>
        <p:nvSpPr>
          <p:cNvPr id="5" name="CuadroTexto 4">
            <a:extLst>
              <a:ext uri="{FF2B5EF4-FFF2-40B4-BE49-F238E27FC236}">
                <a16:creationId xmlns:a16="http://schemas.microsoft.com/office/drawing/2014/main" id="{A40FB647-A27C-4FE4-1CA3-0871B64034D6}"/>
              </a:ext>
            </a:extLst>
          </p:cNvPr>
          <p:cNvSpPr txBox="1"/>
          <p:nvPr/>
        </p:nvSpPr>
        <p:spPr>
          <a:xfrm>
            <a:off x="0" y="999417"/>
            <a:ext cx="7067549" cy="523220"/>
          </a:xfrm>
          <a:prstGeom prst="rect">
            <a:avLst/>
          </a:prstGeom>
          <a:noFill/>
        </p:spPr>
        <p:txBody>
          <a:bodyPr wrap="square">
            <a:spAutoFit/>
          </a:bodyPr>
          <a:lstStyle/>
          <a:p>
            <a:pPr algn="ctr"/>
            <a:r>
              <a:rPr lang="en" sz="1600" b="1" dirty="0">
                <a:solidFill>
                  <a:schemeClr val="bg2"/>
                </a:solidFill>
                <a:effectLst>
                  <a:outerShdw blurRad="38100" dist="38100" dir="2700000" algn="tl">
                    <a:srgbClr val="000000">
                      <a:alpha val="43137"/>
                    </a:srgbClr>
                  </a:outerShdw>
                </a:effectLst>
                <a:latin typeface="Comic Sans MS" panose="030F0702030302020204" pitchFamily="66" charset="0"/>
              </a:rPr>
              <a:t>“</a:t>
            </a:r>
            <a:r>
              <a:rPr lang="en-US" sz="1600" b="1" dirty="0">
                <a:solidFill>
                  <a:schemeClr val="bg2"/>
                </a:solidFill>
                <a:effectLst>
                  <a:outerShdw blurRad="38100" dist="38100" dir="2700000" algn="tl">
                    <a:srgbClr val="000000">
                      <a:alpha val="43137"/>
                    </a:srgbClr>
                  </a:outerShdw>
                </a:effectLst>
                <a:latin typeface="Comic Sans MS" panose="030F0702030302020204" pitchFamily="66" charset="0"/>
              </a:rPr>
              <a:t>I am overwhelmed with troubles</a:t>
            </a:r>
            <a:r>
              <a:rPr lang="en" sz="1600" b="1" dirty="0">
                <a:solidFill>
                  <a:schemeClr val="bg2"/>
                </a:solidFill>
                <a:effectLst>
                  <a:outerShdw blurRad="38100" dist="38100" dir="2700000" algn="tl">
                    <a:srgbClr val="000000">
                      <a:alpha val="43137"/>
                    </a:srgbClr>
                  </a:outerShdw>
                </a:effectLst>
                <a:latin typeface="Comic Sans MS" panose="030F0702030302020204" pitchFamily="66" charset="0"/>
              </a:rPr>
              <a:t>, </a:t>
            </a:r>
            <a:r>
              <a:rPr lang="en-US" sz="1600" b="1" dirty="0">
                <a:solidFill>
                  <a:schemeClr val="bg2"/>
                </a:solidFill>
                <a:effectLst>
                  <a:outerShdw blurRad="38100" dist="38100" dir="2700000" algn="tl">
                    <a:srgbClr val="000000">
                      <a:alpha val="43137"/>
                    </a:srgbClr>
                  </a:outerShdw>
                </a:effectLst>
                <a:latin typeface="Comic Sans MS" panose="030F0702030302020204" pitchFamily="66" charset="0"/>
              </a:rPr>
              <a:t>and my life draws near to death</a:t>
            </a:r>
            <a:r>
              <a:rPr lang="en" sz="1600" b="1" dirty="0">
                <a:solidFill>
                  <a:schemeClr val="bg2"/>
                </a:solidFill>
                <a:effectLst>
                  <a:outerShdw blurRad="38100" dist="38100" dir="2700000" algn="tl">
                    <a:srgbClr val="000000">
                      <a:alpha val="43137"/>
                    </a:srgbClr>
                  </a:outerShdw>
                </a:effectLst>
                <a:latin typeface="Comic Sans MS" panose="030F0702030302020204" pitchFamily="66" charset="0"/>
              </a:rPr>
              <a:t>” </a:t>
            </a:r>
            <a:r>
              <a:rPr lang="en" sz="1200" b="1" dirty="0">
                <a:solidFill>
                  <a:schemeClr val="bg2"/>
                </a:solidFill>
                <a:effectLst>
                  <a:outerShdw blurRad="38100" dist="38100" dir="2700000" algn="tl">
                    <a:srgbClr val="000000">
                      <a:alpha val="43137"/>
                    </a:srgbClr>
                  </a:outerShdw>
                </a:effectLst>
                <a:latin typeface="Comic Sans MS" panose="030F0702030302020204" pitchFamily="66" charset="0"/>
              </a:rPr>
              <a:t>(Psalm 88:3)</a:t>
            </a:r>
            <a:endParaRPr lang="es-ES" sz="1600" b="1" dirty="0">
              <a:solidFill>
                <a:schemeClr val="bg2"/>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A39E0C7D-50D4-67AB-6449-E0139F94F021}"/>
              </a:ext>
            </a:extLst>
          </p:cNvPr>
          <p:cNvSpPr txBox="1"/>
          <p:nvPr/>
        </p:nvSpPr>
        <p:spPr>
          <a:xfrm>
            <a:off x="78996" y="1649372"/>
            <a:ext cx="6959974" cy="1015663"/>
          </a:xfrm>
          <a:prstGeom prst="rect">
            <a:avLst/>
          </a:prstGeom>
          <a:noFill/>
        </p:spPr>
        <p:txBody>
          <a:bodyPr wrap="square" rtlCol="0">
            <a:spAutoFit/>
          </a:bodyPr>
          <a:lstStyle/>
          <a:p>
            <a:pPr>
              <a:spcBef>
                <a:spcPts val="600"/>
              </a:spcBef>
            </a:pPr>
            <a:r>
              <a:rPr lang="en" sz="2000" b="1" dirty="0"/>
              <a:t>The person who loves God and wants to serve Him could be expected to be free from evil, protected by God. But the reality is that the righteous also suffer like others.</a:t>
            </a:r>
          </a:p>
        </p:txBody>
      </p:sp>
      <p:pic>
        <p:nvPicPr>
          <p:cNvPr id="8" name="Imagen 7" descr="Mujer sentada en una cama&#10;&#10;Descripción generada automáticamente">
            <a:extLst>
              <a:ext uri="{FF2B5EF4-FFF2-40B4-BE49-F238E27FC236}">
                <a16:creationId xmlns:a16="http://schemas.microsoft.com/office/drawing/2014/main" id="{1EC21877-3D41-3B54-BE11-27F247E24AC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72326" y="255076"/>
            <a:ext cx="4854949" cy="6450523"/>
          </a:xfrm>
          <a:prstGeom prst="rect">
            <a:avLst/>
          </a:prstGeom>
          <a:ln w="88900" cap="sq" cmpd="thickThin">
            <a:gradFill>
              <a:gsLst>
                <a:gs pos="0">
                  <a:schemeClr val="bg2"/>
                </a:gs>
                <a:gs pos="20000">
                  <a:schemeClr val="bg2"/>
                </a:gs>
                <a:gs pos="23000">
                  <a:schemeClr val="accent5">
                    <a:lumMod val="50000"/>
                  </a:schemeClr>
                </a:gs>
                <a:gs pos="100000">
                  <a:schemeClr val="accent5">
                    <a:lumMod val="50000"/>
                  </a:schemeClr>
                </a:gs>
              </a:gsLst>
              <a:lin ang="5400000" scaled="1"/>
            </a:gradFill>
            <a:prstDash val="solid"/>
            <a:miter lim="800000"/>
          </a:ln>
          <a:effectLst>
            <a:innerShdw blurRad="76200">
              <a:srgbClr val="000000"/>
            </a:innerShdw>
          </a:effectLst>
        </p:spPr>
      </p:pic>
      <p:sp>
        <p:nvSpPr>
          <p:cNvPr id="4" name="CuadroTexto 3">
            <a:extLst>
              <a:ext uri="{FF2B5EF4-FFF2-40B4-BE49-F238E27FC236}">
                <a16:creationId xmlns:a16="http://schemas.microsoft.com/office/drawing/2014/main" id="{7E659EF1-8A18-9A82-FCE2-C6AEF608CBF5}"/>
              </a:ext>
            </a:extLst>
          </p:cNvPr>
          <p:cNvSpPr txBox="1"/>
          <p:nvPr/>
        </p:nvSpPr>
        <p:spPr>
          <a:xfrm>
            <a:off x="78996" y="5918650"/>
            <a:ext cx="6959974" cy="707886"/>
          </a:xfrm>
          <a:prstGeom prst="rect">
            <a:avLst/>
          </a:prstGeom>
          <a:noFill/>
        </p:spPr>
        <p:txBody>
          <a:bodyPr wrap="square">
            <a:spAutoFit/>
          </a:bodyPr>
          <a:lstStyle/>
          <a:p>
            <a:pPr>
              <a:spcBef>
                <a:spcPts val="600"/>
              </a:spcBef>
            </a:pPr>
            <a:r>
              <a:rPr lang="en" sz="2000" b="1" dirty="0"/>
              <a:t>There is only one solution: cry out to Him who controls everything, and wait for Him to act in due time (Ps. 88:1-2).</a:t>
            </a:r>
          </a:p>
        </p:txBody>
      </p:sp>
      <p:sp>
        <p:nvSpPr>
          <p:cNvPr id="9" name="CuadroTexto 8">
            <a:extLst>
              <a:ext uri="{FF2B5EF4-FFF2-40B4-BE49-F238E27FC236}">
                <a16:creationId xmlns:a16="http://schemas.microsoft.com/office/drawing/2014/main" id="{818F7C64-66AE-8AAE-BF79-BFA7EFFC6323}"/>
              </a:ext>
            </a:extLst>
          </p:cNvPr>
          <p:cNvSpPr txBox="1"/>
          <p:nvPr/>
        </p:nvSpPr>
        <p:spPr>
          <a:xfrm>
            <a:off x="107576" y="4164324"/>
            <a:ext cx="6959973" cy="1631216"/>
          </a:xfrm>
          <a:prstGeom prst="rect">
            <a:avLst/>
          </a:prstGeom>
          <a:noFill/>
        </p:spPr>
        <p:txBody>
          <a:bodyPr wrap="square">
            <a:spAutoFit/>
          </a:bodyPr>
          <a:lstStyle/>
          <a:p>
            <a:pPr>
              <a:spcBef>
                <a:spcPts val="600"/>
              </a:spcBef>
            </a:pPr>
            <a:r>
              <a:rPr lang="en" sz="2000" b="1" dirty="0"/>
              <a:t>There is no mention in Psalm 88 of the sins that could have caused his illness. In reality, his suffering (as often happens with our suffering) did not derive from any sin of his own. This reality makes suffering something difficult to understand, inexplicable.</a:t>
            </a:r>
          </a:p>
        </p:txBody>
      </p:sp>
      <p:sp>
        <p:nvSpPr>
          <p:cNvPr id="11" name="CuadroTexto 10">
            <a:extLst>
              <a:ext uri="{FF2B5EF4-FFF2-40B4-BE49-F238E27FC236}">
                <a16:creationId xmlns:a16="http://schemas.microsoft.com/office/drawing/2014/main" id="{1CF5C15A-9238-D18A-3055-BF5C0E670E61}"/>
              </a:ext>
            </a:extLst>
          </p:cNvPr>
          <p:cNvSpPr txBox="1"/>
          <p:nvPr/>
        </p:nvSpPr>
        <p:spPr>
          <a:xfrm>
            <a:off x="107576" y="2785559"/>
            <a:ext cx="6959973" cy="1323439"/>
          </a:xfrm>
          <a:prstGeom prst="rect">
            <a:avLst/>
          </a:prstGeom>
          <a:noFill/>
        </p:spPr>
        <p:txBody>
          <a:bodyPr wrap="square">
            <a:spAutoFit/>
          </a:bodyPr>
          <a:lstStyle/>
          <a:p>
            <a:pPr>
              <a:spcBef>
                <a:spcPts val="600"/>
              </a:spcBef>
            </a:pPr>
            <a:r>
              <a:rPr lang="en" sz="2000" b="1" dirty="0"/>
              <a:t>The psalmist, sick, awaits death, and does not understand why God does not respond (Ps. 88:3-4, 9-14). He even accuses God of being the cause of his illness and pain </a:t>
            </a:r>
            <a:br>
              <a:rPr lang="es-ES" sz="2000" b="1" dirty="0"/>
            </a:br>
            <a:r>
              <a:rPr lang="en" sz="2000" b="1" dirty="0"/>
              <a:t>(Ps. 88:6-8, 16-18).</a:t>
            </a:r>
          </a:p>
        </p:txBody>
      </p:sp>
    </p:spTree>
    <p:extLst>
      <p:ext uri="{BB962C8B-B14F-4D97-AF65-F5344CB8AC3E}">
        <p14:creationId xmlns:p14="http://schemas.microsoft.com/office/powerpoint/2010/main" val="3502035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4" grpId="0"/>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DB9D5AF-47C6-5B72-E053-A2106DEB9396}"/>
              </a:ext>
            </a:extLst>
          </p:cNvPr>
          <p:cNvSpPr txBox="1"/>
          <p:nvPr/>
        </p:nvSpPr>
        <p:spPr>
          <a:xfrm>
            <a:off x="0" y="28575"/>
            <a:ext cx="12192000" cy="646331"/>
          </a:xfrm>
          <a:prstGeom prst="rect">
            <a:avLst/>
          </a:prstGeom>
          <a:noFill/>
        </p:spPr>
        <p:txBody>
          <a:bodyPr wrap="square">
            <a:spAutoFit/>
          </a:bodyPr>
          <a:lstStyle/>
          <a:p>
            <a:pPr algn="ctr"/>
            <a:r>
              <a:rPr lang="en"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WHY DOES GOD NOT END OUR CURRENT SUFFERING?</a:t>
            </a:r>
          </a:p>
        </p:txBody>
      </p:sp>
      <p:sp>
        <p:nvSpPr>
          <p:cNvPr id="5" name="CuadroTexto 4">
            <a:extLst>
              <a:ext uri="{FF2B5EF4-FFF2-40B4-BE49-F238E27FC236}">
                <a16:creationId xmlns:a16="http://schemas.microsoft.com/office/drawing/2014/main" id="{B6ED0BC3-87DE-C9E3-C9EF-FDA78C91FFE3}"/>
              </a:ext>
            </a:extLst>
          </p:cNvPr>
          <p:cNvSpPr txBox="1"/>
          <p:nvPr/>
        </p:nvSpPr>
        <p:spPr>
          <a:xfrm>
            <a:off x="1680882" y="581326"/>
            <a:ext cx="8830236" cy="584775"/>
          </a:xfrm>
          <a:prstGeom prst="rect">
            <a:avLst/>
          </a:prstGeom>
          <a:noFill/>
        </p:spPr>
        <p:txBody>
          <a:bodyPr wrap="square">
            <a:spAutoFit/>
          </a:bodyPr>
          <a:lstStyle/>
          <a:p>
            <a:pPr algn="ctr"/>
            <a:r>
              <a:rPr lang="en" sz="1600" b="1" dirty="0">
                <a:solidFill>
                  <a:srgbClr val="FFD243"/>
                </a:solidFill>
                <a:effectLst>
                  <a:outerShdw blurRad="38100" dist="38100" dir="2700000" algn="tl">
                    <a:srgbClr val="000000">
                      <a:alpha val="43137"/>
                    </a:srgbClr>
                  </a:outerShdw>
                </a:effectLst>
                <a:latin typeface="Comic Sans MS" panose="030F0702030302020204" pitchFamily="66" charset="0"/>
              </a:rPr>
              <a:t>“</a:t>
            </a:r>
            <a:r>
              <a:rPr lang="en-US" sz="1600" b="1" dirty="0">
                <a:solidFill>
                  <a:srgbClr val="FFD243"/>
                </a:solidFill>
                <a:effectLst>
                  <a:outerShdw blurRad="38100" dist="38100" dir="2700000" algn="tl">
                    <a:srgbClr val="000000">
                      <a:alpha val="43137"/>
                    </a:srgbClr>
                  </a:outerShdw>
                </a:effectLst>
                <a:latin typeface="Comic Sans MS" panose="030F0702030302020204" pitchFamily="66" charset="0"/>
              </a:rPr>
              <a:t>I am worn out calling for help; my throat is parched.</a:t>
            </a:r>
          </a:p>
          <a:p>
            <a:pPr algn="ctr"/>
            <a:r>
              <a:rPr lang="en-US" sz="1600" b="1" dirty="0">
                <a:solidFill>
                  <a:srgbClr val="FFD243"/>
                </a:solidFill>
                <a:effectLst>
                  <a:outerShdw blurRad="38100" dist="38100" dir="2700000" algn="tl">
                    <a:srgbClr val="000000">
                      <a:alpha val="43137"/>
                    </a:srgbClr>
                  </a:outerShdw>
                </a:effectLst>
                <a:latin typeface="Comic Sans MS" panose="030F0702030302020204" pitchFamily="66" charset="0"/>
              </a:rPr>
              <a:t>My eyes fail, looking for my God</a:t>
            </a:r>
            <a:r>
              <a:rPr lang="en" sz="1600" b="1" dirty="0">
                <a:solidFill>
                  <a:srgbClr val="FFD243"/>
                </a:solidFill>
                <a:effectLst>
                  <a:outerShdw blurRad="38100" dist="38100" dir="2700000" algn="tl">
                    <a:srgbClr val="000000">
                      <a:alpha val="43137"/>
                    </a:srgbClr>
                  </a:outerShdw>
                </a:effectLst>
                <a:latin typeface="Comic Sans MS" panose="030F0702030302020204" pitchFamily="66" charset="0"/>
              </a:rPr>
              <a:t>” </a:t>
            </a:r>
            <a:r>
              <a:rPr lang="en" sz="1200" b="1" dirty="0">
                <a:solidFill>
                  <a:srgbClr val="FFD243"/>
                </a:solidFill>
                <a:effectLst>
                  <a:outerShdw blurRad="38100" dist="38100" dir="2700000" algn="tl">
                    <a:srgbClr val="000000">
                      <a:alpha val="43137"/>
                    </a:srgbClr>
                  </a:outerShdw>
                </a:effectLst>
                <a:latin typeface="Comic Sans MS" panose="030F0702030302020204" pitchFamily="66" charset="0"/>
              </a:rPr>
              <a:t>(Psalm 69:3)</a:t>
            </a:r>
            <a:endParaRPr lang="es-ES" sz="1600" b="1" dirty="0">
              <a:solidFill>
                <a:srgbClr val="FFD243"/>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E040A0CF-4350-9AFC-B7D0-F8A69DAAE30C}"/>
              </a:ext>
            </a:extLst>
          </p:cNvPr>
          <p:cNvSpPr txBox="1"/>
          <p:nvPr/>
        </p:nvSpPr>
        <p:spPr>
          <a:xfrm>
            <a:off x="211791" y="1189161"/>
            <a:ext cx="5412443" cy="707886"/>
          </a:xfrm>
          <a:prstGeom prst="rect">
            <a:avLst/>
          </a:prstGeom>
          <a:noFill/>
        </p:spPr>
        <p:txBody>
          <a:bodyPr wrap="square" rtlCol="0">
            <a:spAutoFit/>
          </a:bodyPr>
          <a:lstStyle/>
          <a:p>
            <a:pPr algn="ctr">
              <a:spcBef>
                <a:spcPts val="600"/>
              </a:spcBef>
            </a:pPr>
            <a:r>
              <a:rPr lang="en" sz="2000" b="1" dirty="0"/>
              <a:t>To what extent does the psalmist feel the distance from God?</a:t>
            </a:r>
          </a:p>
        </p:txBody>
      </p:sp>
      <p:graphicFrame>
        <p:nvGraphicFramePr>
          <p:cNvPr id="2" name="Diagrama 1">
            <a:extLst>
              <a:ext uri="{FF2B5EF4-FFF2-40B4-BE49-F238E27FC236}">
                <a16:creationId xmlns:a16="http://schemas.microsoft.com/office/drawing/2014/main" id="{5D223D67-4D63-D753-811C-24107F7B3C3A}"/>
              </a:ext>
            </a:extLst>
          </p:cNvPr>
          <p:cNvGraphicFramePr/>
          <p:nvPr>
            <p:extLst>
              <p:ext uri="{D42A27DB-BD31-4B8C-83A1-F6EECF244321}">
                <p14:modId xmlns:p14="http://schemas.microsoft.com/office/powerpoint/2010/main" val="2900518819"/>
              </p:ext>
            </p:extLst>
          </p:nvPr>
        </p:nvGraphicFramePr>
        <p:xfrm>
          <a:off x="108138" y="1538684"/>
          <a:ext cx="5493684" cy="4915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AC8AED5D-F026-30A2-0A64-61EDBAF1165B}"/>
              </a:ext>
            </a:extLst>
          </p:cNvPr>
          <p:cNvSpPr txBox="1"/>
          <p:nvPr/>
        </p:nvSpPr>
        <p:spPr>
          <a:xfrm>
            <a:off x="5444837" y="1205314"/>
            <a:ext cx="6747164" cy="400110"/>
          </a:xfrm>
          <a:prstGeom prst="rect">
            <a:avLst/>
          </a:prstGeom>
          <a:noFill/>
        </p:spPr>
        <p:txBody>
          <a:bodyPr wrap="square" rtlCol="0">
            <a:spAutoFit/>
          </a:bodyPr>
          <a:lstStyle/>
          <a:p>
            <a:pPr algn="ctr">
              <a:spcBef>
                <a:spcPts val="600"/>
              </a:spcBef>
            </a:pPr>
            <a:r>
              <a:rPr lang="en" sz="2000" b="1" dirty="0"/>
              <a:t>How do you respond to the apparent absence of God?</a:t>
            </a:r>
          </a:p>
        </p:txBody>
      </p:sp>
      <p:graphicFrame>
        <p:nvGraphicFramePr>
          <p:cNvPr id="4" name="Diagrama 3">
            <a:extLst>
              <a:ext uri="{FF2B5EF4-FFF2-40B4-BE49-F238E27FC236}">
                <a16:creationId xmlns:a16="http://schemas.microsoft.com/office/drawing/2014/main" id="{7124918A-D3AA-2A27-E86F-B23B4366DA63}"/>
              </a:ext>
            </a:extLst>
          </p:cNvPr>
          <p:cNvGraphicFramePr/>
          <p:nvPr>
            <p:extLst>
              <p:ext uri="{D42A27DB-BD31-4B8C-83A1-F6EECF244321}">
                <p14:modId xmlns:p14="http://schemas.microsoft.com/office/powerpoint/2010/main" val="3025398743"/>
              </p:ext>
            </p:extLst>
          </p:nvPr>
        </p:nvGraphicFramePr>
        <p:xfrm>
          <a:off x="5785038" y="1711663"/>
          <a:ext cx="6366621" cy="445087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CuadroTexto 9">
            <a:extLst>
              <a:ext uri="{FF2B5EF4-FFF2-40B4-BE49-F238E27FC236}">
                <a16:creationId xmlns:a16="http://schemas.microsoft.com/office/drawing/2014/main" id="{85700B27-F124-7327-B120-21DD23A8B588}"/>
              </a:ext>
            </a:extLst>
          </p:cNvPr>
          <p:cNvSpPr txBox="1"/>
          <p:nvPr/>
        </p:nvSpPr>
        <p:spPr>
          <a:xfrm>
            <a:off x="895351" y="6162541"/>
            <a:ext cx="10401299" cy="707886"/>
          </a:xfrm>
          <a:prstGeom prst="rect">
            <a:avLst/>
          </a:prstGeom>
          <a:noFill/>
        </p:spPr>
        <p:txBody>
          <a:bodyPr wrap="square" rtlCol="0">
            <a:spAutoFit/>
          </a:bodyPr>
          <a:lstStyle/>
          <a:p>
            <a:pPr algn="ctr">
              <a:spcBef>
                <a:spcPts val="600"/>
              </a:spcBef>
            </a:pPr>
            <a:r>
              <a:rPr lang="en" sz="2000" b="1" dirty="0">
                <a:solidFill>
                  <a:schemeClr val="bg1"/>
                </a:solidFill>
                <a:effectLst>
                  <a:outerShdw blurRad="38100" dist="38100" dir="2700000" algn="tl">
                    <a:srgbClr val="000000">
                      <a:alpha val="43137"/>
                    </a:srgbClr>
                  </a:outerShdw>
                </a:effectLst>
              </a:rPr>
              <a:t>The psalms demonstrate that communication with God must continue, regardless of life's circumstances.</a:t>
            </a:r>
          </a:p>
        </p:txBody>
      </p:sp>
    </p:spTree>
    <p:extLst>
      <p:ext uri="{BB962C8B-B14F-4D97-AF65-F5344CB8AC3E}">
        <p14:creationId xmlns:p14="http://schemas.microsoft.com/office/powerpoint/2010/main" val="3632538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anim calcmode="lin" valueType="num">
                                      <p:cBhvr>
                                        <p:cTn id="17" dur="500" fill="hold"/>
                                        <p:tgtEl>
                                          <p:spTgt spid="5"/>
                                        </p:tgtEl>
                                        <p:attrNameLst>
                                          <p:attrName>ppt_w</p:attrName>
                                        </p:attrNameLst>
                                      </p:cBhvr>
                                      <p:tavLst>
                                        <p:tav tm="0" fmla="#ppt_w*sin(2.5*pi*$)">
                                          <p:val>
                                            <p:fltVal val="0"/>
                                          </p:val>
                                        </p:tav>
                                        <p:tav tm="100000">
                                          <p:val>
                                            <p:fltVal val="1"/>
                                          </p:val>
                                        </p:tav>
                                      </p:tavLst>
                                    </p:anim>
                                    <p:anim calcmode="lin" valueType="num">
                                      <p:cBhvr>
                                        <p:cTn id="1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6" dur="1000" fill="hold"/>
                                        <p:tgtEl>
                                          <p:spTgt spid="6"/>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graphicEl>
                                              <a:dgm id="{6BA75B57-8D3C-4631-990C-2FF249A4BBB3}"/>
                                            </p:graphicEl>
                                          </p:spTgt>
                                        </p:tgtEl>
                                        <p:attrNameLst>
                                          <p:attrName>style.visibility</p:attrName>
                                        </p:attrNameLst>
                                      </p:cBhvr>
                                      <p:to>
                                        <p:strVal val="visible"/>
                                      </p:to>
                                    </p:set>
                                    <p:anim calcmode="lin" valueType="num">
                                      <p:cBhvr>
                                        <p:cTn id="35" dur="500" fill="hold"/>
                                        <p:tgtEl>
                                          <p:spTgt spid="2">
                                            <p:graphicEl>
                                              <a:dgm id="{6BA75B57-8D3C-4631-990C-2FF249A4BBB3}"/>
                                            </p:graphicEl>
                                          </p:spTgt>
                                        </p:tgtEl>
                                        <p:attrNameLst>
                                          <p:attrName>ppt_w</p:attrName>
                                        </p:attrNameLst>
                                      </p:cBhvr>
                                      <p:tavLst>
                                        <p:tav tm="0">
                                          <p:val>
                                            <p:fltVal val="0"/>
                                          </p:val>
                                        </p:tav>
                                        <p:tav tm="100000">
                                          <p:val>
                                            <p:strVal val="#ppt_w"/>
                                          </p:val>
                                        </p:tav>
                                      </p:tavLst>
                                    </p:anim>
                                    <p:anim calcmode="lin" valueType="num">
                                      <p:cBhvr>
                                        <p:cTn id="36" dur="500" fill="hold"/>
                                        <p:tgtEl>
                                          <p:spTgt spid="2">
                                            <p:graphicEl>
                                              <a:dgm id="{6BA75B57-8D3C-4631-990C-2FF249A4BBB3}"/>
                                            </p:graphicEl>
                                          </p:spTgt>
                                        </p:tgtEl>
                                        <p:attrNameLst>
                                          <p:attrName>ppt_h</p:attrName>
                                        </p:attrNameLst>
                                      </p:cBhvr>
                                      <p:tavLst>
                                        <p:tav tm="0">
                                          <p:val>
                                            <p:fltVal val="0"/>
                                          </p:val>
                                        </p:tav>
                                        <p:tav tm="100000">
                                          <p:val>
                                            <p:strVal val="#ppt_h"/>
                                          </p:val>
                                        </p:tav>
                                      </p:tavLst>
                                    </p:anim>
                                    <p:animEffect transition="in" filter="fade">
                                      <p:cBhvr>
                                        <p:cTn id="37" dur="500"/>
                                        <p:tgtEl>
                                          <p:spTgt spid="2">
                                            <p:graphicEl>
                                              <a:dgm id="{6BA75B57-8D3C-4631-990C-2FF249A4BBB3}"/>
                                            </p:graphicEl>
                                          </p:spTgt>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2">
                                            <p:graphicEl>
                                              <a:dgm id="{D87F17FE-1DF9-4AA6-9F8F-51A387B309AE}"/>
                                            </p:graphicEl>
                                          </p:spTgt>
                                        </p:tgtEl>
                                        <p:attrNameLst>
                                          <p:attrName>style.visibility</p:attrName>
                                        </p:attrNameLst>
                                      </p:cBhvr>
                                      <p:to>
                                        <p:strVal val="visible"/>
                                      </p:to>
                                    </p:set>
                                    <p:animEffect transition="in" filter="wipe(left)">
                                      <p:cBhvr>
                                        <p:cTn id="41" dur="500"/>
                                        <p:tgtEl>
                                          <p:spTgt spid="2">
                                            <p:graphicEl>
                                              <a:dgm id="{D87F17FE-1DF9-4AA6-9F8F-51A387B309AE}"/>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2">
                                            <p:graphicEl>
                                              <a:dgm id="{78D2940C-D9DD-4026-A39F-69FAC767C82C}"/>
                                            </p:graphicEl>
                                          </p:spTgt>
                                        </p:tgtEl>
                                        <p:attrNameLst>
                                          <p:attrName>style.visibility</p:attrName>
                                        </p:attrNameLst>
                                      </p:cBhvr>
                                      <p:to>
                                        <p:strVal val="visible"/>
                                      </p:to>
                                    </p:set>
                                    <p:anim calcmode="lin" valueType="num">
                                      <p:cBhvr>
                                        <p:cTn id="46" dur="500" fill="hold"/>
                                        <p:tgtEl>
                                          <p:spTgt spid="2">
                                            <p:graphicEl>
                                              <a:dgm id="{78D2940C-D9DD-4026-A39F-69FAC767C82C}"/>
                                            </p:graphicEl>
                                          </p:spTgt>
                                        </p:tgtEl>
                                        <p:attrNameLst>
                                          <p:attrName>ppt_w</p:attrName>
                                        </p:attrNameLst>
                                      </p:cBhvr>
                                      <p:tavLst>
                                        <p:tav tm="0">
                                          <p:val>
                                            <p:fltVal val="0"/>
                                          </p:val>
                                        </p:tav>
                                        <p:tav tm="100000">
                                          <p:val>
                                            <p:strVal val="#ppt_w"/>
                                          </p:val>
                                        </p:tav>
                                      </p:tavLst>
                                    </p:anim>
                                    <p:anim calcmode="lin" valueType="num">
                                      <p:cBhvr>
                                        <p:cTn id="47" dur="500" fill="hold"/>
                                        <p:tgtEl>
                                          <p:spTgt spid="2">
                                            <p:graphicEl>
                                              <a:dgm id="{78D2940C-D9DD-4026-A39F-69FAC767C82C}"/>
                                            </p:graphicEl>
                                          </p:spTgt>
                                        </p:tgtEl>
                                        <p:attrNameLst>
                                          <p:attrName>ppt_h</p:attrName>
                                        </p:attrNameLst>
                                      </p:cBhvr>
                                      <p:tavLst>
                                        <p:tav tm="0">
                                          <p:val>
                                            <p:fltVal val="0"/>
                                          </p:val>
                                        </p:tav>
                                        <p:tav tm="100000">
                                          <p:val>
                                            <p:strVal val="#ppt_h"/>
                                          </p:val>
                                        </p:tav>
                                      </p:tavLst>
                                    </p:anim>
                                    <p:animEffect transition="in" filter="fade">
                                      <p:cBhvr>
                                        <p:cTn id="48" dur="500"/>
                                        <p:tgtEl>
                                          <p:spTgt spid="2">
                                            <p:graphicEl>
                                              <a:dgm id="{78D2940C-D9DD-4026-A39F-69FAC767C82C}"/>
                                            </p:graphicEl>
                                          </p:spTgt>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2">
                                            <p:graphicEl>
                                              <a:dgm id="{395161AF-47AE-40E8-B34D-CF55F9AA8968}"/>
                                            </p:graphicEl>
                                          </p:spTgt>
                                        </p:tgtEl>
                                        <p:attrNameLst>
                                          <p:attrName>style.visibility</p:attrName>
                                        </p:attrNameLst>
                                      </p:cBhvr>
                                      <p:to>
                                        <p:strVal val="visible"/>
                                      </p:to>
                                    </p:set>
                                    <p:animEffect transition="in" filter="wipe(left)">
                                      <p:cBhvr>
                                        <p:cTn id="52" dur="500"/>
                                        <p:tgtEl>
                                          <p:spTgt spid="2">
                                            <p:graphicEl>
                                              <a:dgm id="{395161AF-47AE-40E8-B34D-CF55F9AA8968}"/>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2">
                                            <p:graphicEl>
                                              <a:dgm id="{5DB408DE-CDAD-4FF1-8530-F5B87F6932A5}"/>
                                            </p:graphicEl>
                                          </p:spTgt>
                                        </p:tgtEl>
                                        <p:attrNameLst>
                                          <p:attrName>style.visibility</p:attrName>
                                        </p:attrNameLst>
                                      </p:cBhvr>
                                      <p:to>
                                        <p:strVal val="visible"/>
                                      </p:to>
                                    </p:set>
                                    <p:anim calcmode="lin" valueType="num">
                                      <p:cBhvr>
                                        <p:cTn id="57" dur="500" fill="hold"/>
                                        <p:tgtEl>
                                          <p:spTgt spid="2">
                                            <p:graphicEl>
                                              <a:dgm id="{5DB408DE-CDAD-4FF1-8530-F5B87F6932A5}"/>
                                            </p:graphicEl>
                                          </p:spTgt>
                                        </p:tgtEl>
                                        <p:attrNameLst>
                                          <p:attrName>ppt_w</p:attrName>
                                        </p:attrNameLst>
                                      </p:cBhvr>
                                      <p:tavLst>
                                        <p:tav tm="0">
                                          <p:val>
                                            <p:fltVal val="0"/>
                                          </p:val>
                                        </p:tav>
                                        <p:tav tm="100000">
                                          <p:val>
                                            <p:strVal val="#ppt_w"/>
                                          </p:val>
                                        </p:tav>
                                      </p:tavLst>
                                    </p:anim>
                                    <p:anim calcmode="lin" valueType="num">
                                      <p:cBhvr>
                                        <p:cTn id="58" dur="500" fill="hold"/>
                                        <p:tgtEl>
                                          <p:spTgt spid="2">
                                            <p:graphicEl>
                                              <a:dgm id="{5DB408DE-CDAD-4FF1-8530-F5B87F6932A5}"/>
                                            </p:graphicEl>
                                          </p:spTgt>
                                        </p:tgtEl>
                                        <p:attrNameLst>
                                          <p:attrName>ppt_h</p:attrName>
                                        </p:attrNameLst>
                                      </p:cBhvr>
                                      <p:tavLst>
                                        <p:tav tm="0">
                                          <p:val>
                                            <p:fltVal val="0"/>
                                          </p:val>
                                        </p:tav>
                                        <p:tav tm="100000">
                                          <p:val>
                                            <p:strVal val="#ppt_h"/>
                                          </p:val>
                                        </p:tav>
                                      </p:tavLst>
                                    </p:anim>
                                    <p:animEffect transition="in" filter="fade">
                                      <p:cBhvr>
                                        <p:cTn id="59" dur="500"/>
                                        <p:tgtEl>
                                          <p:spTgt spid="2">
                                            <p:graphicEl>
                                              <a:dgm id="{5DB408DE-CDAD-4FF1-8530-F5B87F6932A5}"/>
                                            </p:graphicEl>
                                          </p:spTgt>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2">
                                            <p:graphicEl>
                                              <a:dgm id="{88A163A2-DB9F-4E8D-9530-0B775DED602D}"/>
                                            </p:graphicEl>
                                          </p:spTgt>
                                        </p:tgtEl>
                                        <p:attrNameLst>
                                          <p:attrName>style.visibility</p:attrName>
                                        </p:attrNameLst>
                                      </p:cBhvr>
                                      <p:to>
                                        <p:strVal val="visible"/>
                                      </p:to>
                                    </p:set>
                                    <p:animEffect transition="in" filter="wipe(left)">
                                      <p:cBhvr>
                                        <p:cTn id="63" dur="500"/>
                                        <p:tgtEl>
                                          <p:spTgt spid="2">
                                            <p:graphicEl>
                                              <a:dgm id="{88A163A2-DB9F-4E8D-9530-0B775DED602D}"/>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2">
                                            <p:graphicEl>
                                              <a:dgm id="{7B49A791-A7B9-4DFB-A01F-88199A71BD24}"/>
                                            </p:graphicEl>
                                          </p:spTgt>
                                        </p:tgtEl>
                                        <p:attrNameLst>
                                          <p:attrName>style.visibility</p:attrName>
                                        </p:attrNameLst>
                                      </p:cBhvr>
                                      <p:to>
                                        <p:strVal val="visible"/>
                                      </p:to>
                                    </p:set>
                                    <p:anim calcmode="lin" valueType="num">
                                      <p:cBhvr>
                                        <p:cTn id="68" dur="500" fill="hold"/>
                                        <p:tgtEl>
                                          <p:spTgt spid="2">
                                            <p:graphicEl>
                                              <a:dgm id="{7B49A791-A7B9-4DFB-A01F-88199A71BD24}"/>
                                            </p:graphicEl>
                                          </p:spTgt>
                                        </p:tgtEl>
                                        <p:attrNameLst>
                                          <p:attrName>ppt_w</p:attrName>
                                        </p:attrNameLst>
                                      </p:cBhvr>
                                      <p:tavLst>
                                        <p:tav tm="0">
                                          <p:val>
                                            <p:fltVal val="0"/>
                                          </p:val>
                                        </p:tav>
                                        <p:tav tm="100000">
                                          <p:val>
                                            <p:strVal val="#ppt_w"/>
                                          </p:val>
                                        </p:tav>
                                      </p:tavLst>
                                    </p:anim>
                                    <p:anim calcmode="lin" valueType="num">
                                      <p:cBhvr>
                                        <p:cTn id="69" dur="500" fill="hold"/>
                                        <p:tgtEl>
                                          <p:spTgt spid="2">
                                            <p:graphicEl>
                                              <a:dgm id="{7B49A791-A7B9-4DFB-A01F-88199A71BD24}"/>
                                            </p:graphicEl>
                                          </p:spTgt>
                                        </p:tgtEl>
                                        <p:attrNameLst>
                                          <p:attrName>ppt_h</p:attrName>
                                        </p:attrNameLst>
                                      </p:cBhvr>
                                      <p:tavLst>
                                        <p:tav tm="0">
                                          <p:val>
                                            <p:fltVal val="0"/>
                                          </p:val>
                                        </p:tav>
                                        <p:tav tm="100000">
                                          <p:val>
                                            <p:strVal val="#ppt_h"/>
                                          </p:val>
                                        </p:tav>
                                      </p:tavLst>
                                    </p:anim>
                                    <p:animEffect transition="in" filter="fade">
                                      <p:cBhvr>
                                        <p:cTn id="70" dur="500"/>
                                        <p:tgtEl>
                                          <p:spTgt spid="2">
                                            <p:graphicEl>
                                              <a:dgm id="{7B49A791-A7B9-4DFB-A01F-88199A71BD24}"/>
                                            </p:graphicEl>
                                          </p:spTgt>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2">
                                            <p:graphicEl>
                                              <a:dgm id="{E21AAC36-1567-43C6-B5FF-733AFB7FAB54}"/>
                                            </p:graphicEl>
                                          </p:spTgt>
                                        </p:tgtEl>
                                        <p:attrNameLst>
                                          <p:attrName>style.visibility</p:attrName>
                                        </p:attrNameLst>
                                      </p:cBhvr>
                                      <p:to>
                                        <p:strVal val="visible"/>
                                      </p:to>
                                    </p:set>
                                    <p:animEffect transition="in" filter="wipe(left)">
                                      <p:cBhvr>
                                        <p:cTn id="74" dur="500"/>
                                        <p:tgtEl>
                                          <p:spTgt spid="2">
                                            <p:graphicEl>
                                              <a:dgm id="{E21AAC36-1567-43C6-B5FF-733AFB7FAB54}"/>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25" presetClass="entr" presetSubtype="0" fill="hold" grpId="0" nodeType="clickEffect">
                                  <p:stCondLst>
                                    <p:cond delay="0"/>
                                  </p:stCondLst>
                                  <p:childTnLst>
                                    <p:set>
                                      <p:cBhvr>
                                        <p:cTn id="78" dur="1" fill="hold">
                                          <p:stCondLst>
                                            <p:cond delay="0"/>
                                          </p:stCondLst>
                                        </p:cTn>
                                        <p:tgtEl>
                                          <p:spTgt spid="8"/>
                                        </p:tgtEl>
                                        <p:attrNameLst>
                                          <p:attrName>style.visibility</p:attrName>
                                        </p:attrNameLst>
                                      </p:cBhvr>
                                      <p:to>
                                        <p:strVal val="visible"/>
                                      </p:to>
                                    </p:set>
                                    <p:anim calcmode="lin" valueType="num">
                                      <p:cBhvr>
                                        <p:cTn id="79"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82" dur="1000" fill="hold"/>
                                        <p:tgtEl>
                                          <p:spTgt spid="8"/>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8"/>
                                        </p:tgtEl>
                                      </p:cBhvr>
                                    </p:animEffect>
                                  </p:childTnLst>
                                </p:cTn>
                              </p:par>
                            </p:childTnLst>
                          </p:cTn>
                        </p:par>
                        <p:par>
                          <p:cTn id="87" fill="hold">
                            <p:stCondLst>
                              <p:cond delay="1000"/>
                            </p:stCondLst>
                            <p:childTnLst>
                              <p:par>
                                <p:cTn id="88" presetID="53" presetClass="entr" presetSubtype="16" fill="hold" grpId="0" nodeType="afterEffect">
                                  <p:stCondLst>
                                    <p:cond delay="0"/>
                                  </p:stCondLst>
                                  <p:childTnLst>
                                    <p:set>
                                      <p:cBhvr>
                                        <p:cTn id="89" dur="1" fill="hold">
                                          <p:stCondLst>
                                            <p:cond delay="0"/>
                                          </p:stCondLst>
                                        </p:cTn>
                                        <p:tgtEl>
                                          <p:spTgt spid="4">
                                            <p:graphicEl>
                                              <a:dgm id="{64298FFA-6F54-40BE-B318-6B5CFFD7E03F}"/>
                                            </p:graphicEl>
                                          </p:spTgt>
                                        </p:tgtEl>
                                        <p:attrNameLst>
                                          <p:attrName>style.visibility</p:attrName>
                                        </p:attrNameLst>
                                      </p:cBhvr>
                                      <p:to>
                                        <p:strVal val="visible"/>
                                      </p:to>
                                    </p:set>
                                    <p:anim calcmode="lin" valueType="num">
                                      <p:cBhvr>
                                        <p:cTn id="90" dur="500" fill="hold"/>
                                        <p:tgtEl>
                                          <p:spTgt spid="4">
                                            <p:graphicEl>
                                              <a:dgm id="{64298FFA-6F54-40BE-B318-6B5CFFD7E03F}"/>
                                            </p:graphicEl>
                                          </p:spTgt>
                                        </p:tgtEl>
                                        <p:attrNameLst>
                                          <p:attrName>ppt_w</p:attrName>
                                        </p:attrNameLst>
                                      </p:cBhvr>
                                      <p:tavLst>
                                        <p:tav tm="0">
                                          <p:val>
                                            <p:fltVal val="0"/>
                                          </p:val>
                                        </p:tav>
                                        <p:tav tm="100000">
                                          <p:val>
                                            <p:strVal val="#ppt_w"/>
                                          </p:val>
                                        </p:tav>
                                      </p:tavLst>
                                    </p:anim>
                                    <p:anim calcmode="lin" valueType="num">
                                      <p:cBhvr>
                                        <p:cTn id="91" dur="500" fill="hold"/>
                                        <p:tgtEl>
                                          <p:spTgt spid="4">
                                            <p:graphicEl>
                                              <a:dgm id="{64298FFA-6F54-40BE-B318-6B5CFFD7E03F}"/>
                                            </p:graphicEl>
                                          </p:spTgt>
                                        </p:tgtEl>
                                        <p:attrNameLst>
                                          <p:attrName>ppt_h</p:attrName>
                                        </p:attrNameLst>
                                      </p:cBhvr>
                                      <p:tavLst>
                                        <p:tav tm="0">
                                          <p:val>
                                            <p:fltVal val="0"/>
                                          </p:val>
                                        </p:tav>
                                        <p:tav tm="100000">
                                          <p:val>
                                            <p:strVal val="#ppt_h"/>
                                          </p:val>
                                        </p:tav>
                                      </p:tavLst>
                                    </p:anim>
                                    <p:animEffect transition="in" filter="fade">
                                      <p:cBhvr>
                                        <p:cTn id="92" dur="500"/>
                                        <p:tgtEl>
                                          <p:spTgt spid="4">
                                            <p:graphicEl>
                                              <a:dgm id="{64298FFA-6F54-40BE-B318-6B5CFFD7E03F}"/>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grpId="0" nodeType="clickEffect">
                                  <p:stCondLst>
                                    <p:cond delay="0"/>
                                  </p:stCondLst>
                                  <p:childTnLst>
                                    <p:set>
                                      <p:cBhvr>
                                        <p:cTn id="96" dur="1" fill="hold">
                                          <p:stCondLst>
                                            <p:cond delay="0"/>
                                          </p:stCondLst>
                                        </p:cTn>
                                        <p:tgtEl>
                                          <p:spTgt spid="4">
                                            <p:graphicEl>
                                              <a:dgm id="{D1B68981-587A-4081-87BB-A8B726A0710C}"/>
                                            </p:graphicEl>
                                          </p:spTgt>
                                        </p:tgtEl>
                                        <p:attrNameLst>
                                          <p:attrName>style.visibility</p:attrName>
                                        </p:attrNameLst>
                                      </p:cBhvr>
                                      <p:to>
                                        <p:strVal val="visible"/>
                                      </p:to>
                                    </p:set>
                                    <p:anim calcmode="lin" valueType="num">
                                      <p:cBhvr>
                                        <p:cTn id="97" dur="500" fill="hold"/>
                                        <p:tgtEl>
                                          <p:spTgt spid="4">
                                            <p:graphicEl>
                                              <a:dgm id="{D1B68981-587A-4081-87BB-A8B726A0710C}"/>
                                            </p:graphicEl>
                                          </p:spTgt>
                                        </p:tgtEl>
                                        <p:attrNameLst>
                                          <p:attrName>ppt_w</p:attrName>
                                        </p:attrNameLst>
                                      </p:cBhvr>
                                      <p:tavLst>
                                        <p:tav tm="0">
                                          <p:val>
                                            <p:fltVal val="0"/>
                                          </p:val>
                                        </p:tav>
                                        <p:tav tm="100000">
                                          <p:val>
                                            <p:strVal val="#ppt_w"/>
                                          </p:val>
                                        </p:tav>
                                      </p:tavLst>
                                    </p:anim>
                                    <p:anim calcmode="lin" valueType="num">
                                      <p:cBhvr>
                                        <p:cTn id="98" dur="500" fill="hold"/>
                                        <p:tgtEl>
                                          <p:spTgt spid="4">
                                            <p:graphicEl>
                                              <a:dgm id="{D1B68981-587A-4081-87BB-A8B726A0710C}"/>
                                            </p:graphicEl>
                                          </p:spTgt>
                                        </p:tgtEl>
                                        <p:attrNameLst>
                                          <p:attrName>ppt_h</p:attrName>
                                        </p:attrNameLst>
                                      </p:cBhvr>
                                      <p:tavLst>
                                        <p:tav tm="0">
                                          <p:val>
                                            <p:fltVal val="0"/>
                                          </p:val>
                                        </p:tav>
                                        <p:tav tm="100000">
                                          <p:val>
                                            <p:strVal val="#ppt_h"/>
                                          </p:val>
                                        </p:tav>
                                      </p:tavLst>
                                    </p:anim>
                                    <p:animEffect transition="in" filter="fade">
                                      <p:cBhvr>
                                        <p:cTn id="99" dur="500"/>
                                        <p:tgtEl>
                                          <p:spTgt spid="4">
                                            <p:graphicEl>
                                              <a:dgm id="{D1B68981-587A-4081-87BB-A8B726A0710C}"/>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4">
                                            <p:graphicEl>
                                              <a:dgm id="{1DA1A352-572B-4488-8918-67CC9E034057}"/>
                                            </p:graphicEl>
                                          </p:spTgt>
                                        </p:tgtEl>
                                        <p:attrNameLst>
                                          <p:attrName>style.visibility</p:attrName>
                                        </p:attrNameLst>
                                      </p:cBhvr>
                                      <p:to>
                                        <p:strVal val="visible"/>
                                      </p:to>
                                    </p:set>
                                    <p:anim calcmode="lin" valueType="num">
                                      <p:cBhvr>
                                        <p:cTn id="104" dur="500" fill="hold"/>
                                        <p:tgtEl>
                                          <p:spTgt spid="4">
                                            <p:graphicEl>
                                              <a:dgm id="{1DA1A352-572B-4488-8918-67CC9E034057}"/>
                                            </p:graphicEl>
                                          </p:spTgt>
                                        </p:tgtEl>
                                        <p:attrNameLst>
                                          <p:attrName>ppt_w</p:attrName>
                                        </p:attrNameLst>
                                      </p:cBhvr>
                                      <p:tavLst>
                                        <p:tav tm="0">
                                          <p:val>
                                            <p:fltVal val="0"/>
                                          </p:val>
                                        </p:tav>
                                        <p:tav tm="100000">
                                          <p:val>
                                            <p:strVal val="#ppt_w"/>
                                          </p:val>
                                        </p:tav>
                                      </p:tavLst>
                                    </p:anim>
                                    <p:anim calcmode="lin" valueType="num">
                                      <p:cBhvr>
                                        <p:cTn id="105" dur="500" fill="hold"/>
                                        <p:tgtEl>
                                          <p:spTgt spid="4">
                                            <p:graphicEl>
                                              <a:dgm id="{1DA1A352-572B-4488-8918-67CC9E034057}"/>
                                            </p:graphicEl>
                                          </p:spTgt>
                                        </p:tgtEl>
                                        <p:attrNameLst>
                                          <p:attrName>ppt_h</p:attrName>
                                        </p:attrNameLst>
                                      </p:cBhvr>
                                      <p:tavLst>
                                        <p:tav tm="0">
                                          <p:val>
                                            <p:fltVal val="0"/>
                                          </p:val>
                                        </p:tav>
                                        <p:tav tm="100000">
                                          <p:val>
                                            <p:strVal val="#ppt_h"/>
                                          </p:val>
                                        </p:tav>
                                      </p:tavLst>
                                    </p:anim>
                                    <p:animEffect transition="in" filter="fade">
                                      <p:cBhvr>
                                        <p:cTn id="106" dur="500"/>
                                        <p:tgtEl>
                                          <p:spTgt spid="4">
                                            <p:graphicEl>
                                              <a:dgm id="{1DA1A352-572B-4488-8918-67CC9E034057}"/>
                                            </p:graphicEl>
                                          </p:spTgt>
                                        </p:tgtEl>
                                      </p:cBhvr>
                                    </p:animEffect>
                                  </p:childTnLst>
                                </p:cTn>
                              </p:par>
                            </p:childTnLst>
                          </p:cTn>
                        </p:par>
                      </p:childTnLst>
                    </p:cTn>
                  </p:par>
                  <p:par>
                    <p:cTn id="107" fill="hold">
                      <p:stCondLst>
                        <p:cond delay="indefinite"/>
                      </p:stCondLst>
                      <p:childTnLst>
                        <p:par>
                          <p:cTn id="108" fill="hold">
                            <p:stCondLst>
                              <p:cond delay="0"/>
                            </p:stCondLst>
                            <p:childTnLst>
                              <p:par>
                                <p:cTn id="109" presetID="53" presetClass="entr" presetSubtype="16" fill="hold" grpId="0" nodeType="clickEffect">
                                  <p:stCondLst>
                                    <p:cond delay="0"/>
                                  </p:stCondLst>
                                  <p:childTnLst>
                                    <p:set>
                                      <p:cBhvr>
                                        <p:cTn id="110" dur="1" fill="hold">
                                          <p:stCondLst>
                                            <p:cond delay="0"/>
                                          </p:stCondLst>
                                        </p:cTn>
                                        <p:tgtEl>
                                          <p:spTgt spid="4">
                                            <p:graphicEl>
                                              <a:dgm id="{6BE4A8CF-F366-43D7-8606-1DF8C24871C3}"/>
                                            </p:graphicEl>
                                          </p:spTgt>
                                        </p:tgtEl>
                                        <p:attrNameLst>
                                          <p:attrName>style.visibility</p:attrName>
                                        </p:attrNameLst>
                                      </p:cBhvr>
                                      <p:to>
                                        <p:strVal val="visible"/>
                                      </p:to>
                                    </p:set>
                                    <p:anim calcmode="lin" valueType="num">
                                      <p:cBhvr>
                                        <p:cTn id="111" dur="500" fill="hold"/>
                                        <p:tgtEl>
                                          <p:spTgt spid="4">
                                            <p:graphicEl>
                                              <a:dgm id="{6BE4A8CF-F366-43D7-8606-1DF8C24871C3}"/>
                                            </p:graphicEl>
                                          </p:spTgt>
                                        </p:tgtEl>
                                        <p:attrNameLst>
                                          <p:attrName>ppt_w</p:attrName>
                                        </p:attrNameLst>
                                      </p:cBhvr>
                                      <p:tavLst>
                                        <p:tav tm="0">
                                          <p:val>
                                            <p:fltVal val="0"/>
                                          </p:val>
                                        </p:tav>
                                        <p:tav tm="100000">
                                          <p:val>
                                            <p:strVal val="#ppt_w"/>
                                          </p:val>
                                        </p:tav>
                                      </p:tavLst>
                                    </p:anim>
                                    <p:anim calcmode="lin" valueType="num">
                                      <p:cBhvr>
                                        <p:cTn id="112" dur="500" fill="hold"/>
                                        <p:tgtEl>
                                          <p:spTgt spid="4">
                                            <p:graphicEl>
                                              <a:dgm id="{6BE4A8CF-F366-43D7-8606-1DF8C24871C3}"/>
                                            </p:graphicEl>
                                          </p:spTgt>
                                        </p:tgtEl>
                                        <p:attrNameLst>
                                          <p:attrName>ppt_h</p:attrName>
                                        </p:attrNameLst>
                                      </p:cBhvr>
                                      <p:tavLst>
                                        <p:tav tm="0">
                                          <p:val>
                                            <p:fltVal val="0"/>
                                          </p:val>
                                        </p:tav>
                                        <p:tav tm="100000">
                                          <p:val>
                                            <p:strVal val="#ppt_h"/>
                                          </p:val>
                                        </p:tav>
                                      </p:tavLst>
                                    </p:anim>
                                    <p:animEffect transition="in" filter="fade">
                                      <p:cBhvr>
                                        <p:cTn id="113" dur="500"/>
                                        <p:tgtEl>
                                          <p:spTgt spid="4">
                                            <p:graphicEl>
                                              <a:dgm id="{6BE4A8CF-F366-43D7-8606-1DF8C24871C3}"/>
                                            </p:graphicEl>
                                          </p:spTgt>
                                        </p:tgtEl>
                                      </p:cBhvr>
                                    </p:animEffect>
                                  </p:childTnLst>
                                </p:cTn>
                              </p:par>
                            </p:childTnLst>
                          </p:cTn>
                        </p:par>
                      </p:childTnLst>
                    </p:cTn>
                  </p:par>
                  <p:par>
                    <p:cTn id="114" fill="hold">
                      <p:stCondLst>
                        <p:cond delay="indefinite"/>
                      </p:stCondLst>
                      <p:childTnLst>
                        <p:par>
                          <p:cTn id="115" fill="hold">
                            <p:stCondLst>
                              <p:cond delay="0"/>
                            </p:stCondLst>
                            <p:childTnLst>
                              <p:par>
                                <p:cTn id="116" presetID="53" presetClass="entr" presetSubtype="16" fill="hold" grpId="0" nodeType="clickEffect">
                                  <p:stCondLst>
                                    <p:cond delay="0"/>
                                  </p:stCondLst>
                                  <p:childTnLst>
                                    <p:set>
                                      <p:cBhvr>
                                        <p:cTn id="117" dur="1" fill="hold">
                                          <p:stCondLst>
                                            <p:cond delay="0"/>
                                          </p:stCondLst>
                                        </p:cTn>
                                        <p:tgtEl>
                                          <p:spTgt spid="4">
                                            <p:graphicEl>
                                              <a:dgm id="{50B00464-E2A2-4314-BB4A-FF8A5EFF73A5}"/>
                                            </p:graphicEl>
                                          </p:spTgt>
                                        </p:tgtEl>
                                        <p:attrNameLst>
                                          <p:attrName>style.visibility</p:attrName>
                                        </p:attrNameLst>
                                      </p:cBhvr>
                                      <p:to>
                                        <p:strVal val="visible"/>
                                      </p:to>
                                    </p:set>
                                    <p:anim calcmode="lin" valueType="num">
                                      <p:cBhvr>
                                        <p:cTn id="118" dur="500" fill="hold"/>
                                        <p:tgtEl>
                                          <p:spTgt spid="4">
                                            <p:graphicEl>
                                              <a:dgm id="{50B00464-E2A2-4314-BB4A-FF8A5EFF73A5}"/>
                                            </p:graphicEl>
                                          </p:spTgt>
                                        </p:tgtEl>
                                        <p:attrNameLst>
                                          <p:attrName>ppt_w</p:attrName>
                                        </p:attrNameLst>
                                      </p:cBhvr>
                                      <p:tavLst>
                                        <p:tav tm="0">
                                          <p:val>
                                            <p:fltVal val="0"/>
                                          </p:val>
                                        </p:tav>
                                        <p:tav tm="100000">
                                          <p:val>
                                            <p:strVal val="#ppt_w"/>
                                          </p:val>
                                        </p:tav>
                                      </p:tavLst>
                                    </p:anim>
                                    <p:anim calcmode="lin" valueType="num">
                                      <p:cBhvr>
                                        <p:cTn id="119" dur="500" fill="hold"/>
                                        <p:tgtEl>
                                          <p:spTgt spid="4">
                                            <p:graphicEl>
                                              <a:dgm id="{50B00464-E2A2-4314-BB4A-FF8A5EFF73A5}"/>
                                            </p:graphicEl>
                                          </p:spTgt>
                                        </p:tgtEl>
                                        <p:attrNameLst>
                                          <p:attrName>ppt_h</p:attrName>
                                        </p:attrNameLst>
                                      </p:cBhvr>
                                      <p:tavLst>
                                        <p:tav tm="0">
                                          <p:val>
                                            <p:fltVal val="0"/>
                                          </p:val>
                                        </p:tav>
                                        <p:tav tm="100000">
                                          <p:val>
                                            <p:strVal val="#ppt_h"/>
                                          </p:val>
                                        </p:tav>
                                      </p:tavLst>
                                    </p:anim>
                                    <p:animEffect transition="in" filter="fade">
                                      <p:cBhvr>
                                        <p:cTn id="120" dur="500"/>
                                        <p:tgtEl>
                                          <p:spTgt spid="4">
                                            <p:graphicEl>
                                              <a:dgm id="{50B00464-E2A2-4314-BB4A-FF8A5EFF73A5}"/>
                                            </p:graphicEl>
                                          </p:spTgt>
                                        </p:tgtEl>
                                      </p:cBhvr>
                                    </p:animEffect>
                                  </p:childTnLst>
                                </p:cTn>
                              </p:par>
                            </p:childTnLst>
                          </p:cTn>
                        </p:par>
                      </p:childTnLst>
                    </p:cTn>
                  </p:par>
                  <p:par>
                    <p:cTn id="121" fill="hold">
                      <p:stCondLst>
                        <p:cond delay="indefinite"/>
                      </p:stCondLst>
                      <p:childTnLst>
                        <p:par>
                          <p:cTn id="122" fill="hold">
                            <p:stCondLst>
                              <p:cond delay="0"/>
                            </p:stCondLst>
                            <p:childTnLst>
                              <p:par>
                                <p:cTn id="123" presetID="14" presetClass="entr" presetSubtype="5" fill="hold" grpId="0" nodeType="clickEffect">
                                  <p:stCondLst>
                                    <p:cond delay="0"/>
                                  </p:stCondLst>
                                  <p:childTnLst>
                                    <p:set>
                                      <p:cBhvr>
                                        <p:cTn id="124" dur="1" fill="hold">
                                          <p:stCondLst>
                                            <p:cond delay="0"/>
                                          </p:stCondLst>
                                        </p:cTn>
                                        <p:tgtEl>
                                          <p:spTgt spid="10"/>
                                        </p:tgtEl>
                                        <p:attrNameLst>
                                          <p:attrName>style.visibility</p:attrName>
                                        </p:attrNameLst>
                                      </p:cBhvr>
                                      <p:to>
                                        <p:strVal val="visible"/>
                                      </p:to>
                                    </p:set>
                                    <p:animEffect transition="in" filter="randombar(vertical)">
                                      <p:cBhvr>
                                        <p:cTn id="1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Graphic spid="4" grpId="0" uiExpand="1">
        <p:bldSub>
          <a:bldDgm bld="one"/>
        </p:bldSub>
      </p:bldGraphic>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duotone>
              <a:schemeClr val="accent4">
                <a:shade val="45000"/>
                <a:satMod val="135000"/>
              </a:schemeClr>
              <a:prstClr val="white"/>
            </a:duotone>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1129ACF-3EFC-B208-7C98-2DFC3B3E2470}"/>
              </a:ext>
            </a:extLst>
          </p:cNvPr>
          <p:cNvSpPr txBox="1"/>
          <p:nvPr/>
        </p:nvSpPr>
        <p:spPr>
          <a:xfrm>
            <a:off x="0" y="0"/>
            <a:ext cx="12192000" cy="64633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3600" b="1" dirty="0">
                <a:ln/>
                <a:solidFill>
                  <a:schemeClr val="accent5">
                    <a:lumMod val="75000"/>
                  </a:schemeClr>
                </a:solidFill>
              </a:rPr>
              <a:t>HAVE THEIR PROMISES FAILED IN THE SCRIPTURES?</a:t>
            </a:r>
          </a:p>
        </p:txBody>
      </p:sp>
      <p:sp>
        <p:nvSpPr>
          <p:cNvPr id="5" name="CuadroTexto 4">
            <a:extLst>
              <a:ext uri="{FF2B5EF4-FFF2-40B4-BE49-F238E27FC236}">
                <a16:creationId xmlns:a16="http://schemas.microsoft.com/office/drawing/2014/main" id="{D465599E-7956-0677-5FA4-2917149EBD06}"/>
              </a:ext>
            </a:extLst>
          </p:cNvPr>
          <p:cNvSpPr txBox="1"/>
          <p:nvPr/>
        </p:nvSpPr>
        <p:spPr>
          <a:xfrm>
            <a:off x="0" y="582270"/>
            <a:ext cx="12192000" cy="338554"/>
          </a:xfrm>
          <a:prstGeom prst="rect">
            <a:avLst/>
          </a:prstGeom>
          <a:noFill/>
        </p:spPr>
        <p:txBody>
          <a:bodyPr wrap="square">
            <a:spAutoFit/>
          </a:bodyPr>
          <a:lstStyle/>
          <a:p>
            <a:pPr algn="ctr"/>
            <a:r>
              <a:rPr lang="en-US" sz="1600" b="1" dirty="0">
                <a:solidFill>
                  <a:schemeClr val="accent4">
                    <a:lumMod val="50000"/>
                  </a:schemeClr>
                </a:solidFill>
                <a:latin typeface="Comic Sans MS" panose="030F0702030302020204" pitchFamily="66" charset="0"/>
              </a:rPr>
              <a:t>Has his unfailing love vanished forever</a:t>
            </a:r>
            <a:r>
              <a:rPr lang="en" sz="1600" b="1" dirty="0">
                <a:solidFill>
                  <a:schemeClr val="accent4">
                    <a:lumMod val="50000"/>
                  </a:schemeClr>
                </a:solidFill>
                <a:latin typeface="Comic Sans MS" panose="030F0702030302020204" pitchFamily="66" charset="0"/>
              </a:rPr>
              <a:t>? </a:t>
            </a:r>
            <a:r>
              <a:rPr lang="en-US" sz="1600" b="1" dirty="0">
                <a:solidFill>
                  <a:schemeClr val="accent4">
                    <a:lumMod val="50000"/>
                  </a:schemeClr>
                </a:solidFill>
                <a:latin typeface="Comic Sans MS" panose="030F0702030302020204" pitchFamily="66" charset="0"/>
              </a:rPr>
              <a:t>Has his promise failed for all time</a:t>
            </a:r>
            <a:r>
              <a:rPr lang="en" sz="1600" b="1" dirty="0">
                <a:solidFill>
                  <a:schemeClr val="accent4">
                    <a:lumMod val="50000"/>
                  </a:schemeClr>
                </a:solidFill>
                <a:latin typeface="Comic Sans MS" panose="030F0702030302020204" pitchFamily="66" charset="0"/>
              </a:rPr>
              <a:t>? </a:t>
            </a:r>
            <a:r>
              <a:rPr lang="en" sz="1200" b="1" dirty="0">
                <a:solidFill>
                  <a:schemeClr val="accent4">
                    <a:lumMod val="50000"/>
                  </a:schemeClr>
                </a:solidFill>
                <a:latin typeface="Comic Sans MS" panose="030F0702030302020204" pitchFamily="66" charset="0"/>
              </a:rPr>
              <a:t>(Psalm 77:8)</a:t>
            </a:r>
            <a:endParaRPr lang="es-ES" sz="1600" b="1" dirty="0">
              <a:solidFill>
                <a:schemeClr val="accent4">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F5D9324F-19EE-E22E-57C6-C8FEF6C5DA4D}"/>
              </a:ext>
            </a:extLst>
          </p:cNvPr>
          <p:cNvSpPr txBox="1"/>
          <p:nvPr/>
        </p:nvSpPr>
        <p:spPr>
          <a:xfrm>
            <a:off x="179293" y="942451"/>
            <a:ext cx="8393206" cy="1631216"/>
          </a:xfrm>
          <a:prstGeom prst="rect">
            <a:avLst/>
          </a:prstGeom>
          <a:noFill/>
        </p:spPr>
        <p:txBody>
          <a:bodyPr wrap="square" rtlCol="0">
            <a:spAutoFit/>
          </a:bodyPr>
          <a:lstStyle/>
          <a:p>
            <a:pPr>
              <a:spcBef>
                <a:spcPts val="600"/>
              </a:spcBef>
            </a:pPr>
            <a:r>
              <a:rPr lang="en" sz="2000" b="1" dirty="0"/>
              <a:t>Have you ever felt like the psalmist (Ps. 77:1-6)? He cries out to God hoping for an answer, but he does not find it; in his desperation he refuses consolation; he remembers the moments when he sang to God and meditated on Him. And he says: “Now, has God forgotten me? Where are your promises?” (Ps. 77:7-9 ).</a:t>
            </a:r>
          </a:p>
        </p:txBody>
      </p:sp>
      <p:pic>
        <p:nvPicPr>
          <p:cNvPr id="4" name="Imagen 3" descr="Imagen que contiene interior, persona, mujer, hombre&#10;&#10;Descripción generada automáticamente">
            <a:extLst>
              <a:ext uri="{FF2B5EF4-FFF2-40B4-BE49-F238E27FC236}">
                <a16:creationId xmlns:a16="http://schemas.microsoft.com/office/drawing/2014/main" id="{5840EA2A-5AC8-2A5B-CE08-CC0C9B39658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8741196" y="1114301"/>
            <a:ext cx="3271511" cy="2665933"/>
          </a:xfrm>
          <a:prstGeom prst="ellipse">
            <a:avLst/>
          </a:prstGeom>
          <a:ln w="190500" cap="rnd">
            <a:solidFill>
              <a:schemeClr val="accent2">
                <a:lumMod val="20000"/>
                <a:lumOff val="8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8" name="Imagen 7" descr="Un grupo de personas disfrazadas&#10;&#10;Descripción generada automáticamente con confianza baja">
            <a:extLst>
              <a:ext uri="{FF2B5EF4-FFF2-40B4-BE49-F238E27FC236}">
                <a16:creationId xmlns:a16="http://schemas.microsoft.com/office/drawing/2014/main" id="{A379D98A-3CAC-E1D9-49D8-3FFC8AA6D58E}"/>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79293" y="2749181"/>
            <a:ext cx="4409296" cy="2722055"/>
          </a:xfrm>
          <a:prstGeom prst="roundRect">
            <a:avLst>
              <a:gd name="adj" fmla="val 4167"/>
            </a:avLst>
          </a:prstGeom>
          <a:solidFill>
            <a:srgbClr val="FFFFFF"/>
          </a:solidFill>
          <a:ln w="76200" cap="sq">
            <a:solidFill>
              <a:schemeClr val="accent5">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10" name="Imagen 9" descr="Imagen que contiene agua, cama, playa, tabla&#10;&#10;Descripción generada automáticamente">
            <a:extLst>
              <a:ext uri="{FF2B5EF4-FFF2-40B4-BE49-F238E27FC236}">
                <a16:creationId xmlns:a16="http://schemas.microsoft.com/office/drawing/2014/main" id="{5998EC7D-2405-51C9-D8D0-877F8F76941C}"/>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8741195" y="3926428"/>
            <a:ext cx="3271512" cy="2823538"/>
          </a:xfrm>
          <a:prstGeom prst="roundRect">
            <a:avLst>
              <a:gd name="adj" fmla="val 11111"/>
            </a:avLst>
          </a:prstGeom>
          <a:ln w="190500" cap="rnd">
            <a:solidFill>
              <a:schemeClr val="tx2">
                <a:lumMod val="20000"/>
                <a:lumOff val="8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4" name="CuadroTexto 13">
            <a:extLst>
              <a:ext uri="{FF2B5EF4-FFF2-40B4-BE49-F238E27FC236}">
                <a16:creationId xmlns:a16="http://schemas.microsoft.com/office/drawing/2014/main" id="{7AFEF71F-CC59-A3B0-4072-031FF00D1384}"/>
              </a:ext>
            </a:extLst>
          </p:cNvPr>
          <p:cNvSpPr txBox="1"/>
          <p:nvPr/>
        </p:nvSpPr>
        <p:spPr>
          <a:xfrm>
            <a:off x="0" y="5582509"/>
            <a:ext cx="8741196" cy="707886"/>
          </a:xfrm>
          <a:prstGeom prst="rect">
            <a:avLst/>
          </a:prstGeom>
          <a:noFill/>
        </p:spPr>
        <p:txBody>
          <a:bodyPr wrap="square">
            <a:spAutoFit/>
          </a:bodyPr>
          <a:lstStyle/>
          <a:p>
            <a:pPr>
              <a:spcBef>
                <a:spcPts val="600"/>
              </a:spcBef>
            </a:pPr>
            <a:r>
              <a:rPr lang="en" sz="2000" b="1" dirty="0"/>
              <a:t>However, not all of his actions were obvious. At times, he acted without his hand being noticed: “your footsteps were not known” (Ps. 77:19).</a:t>
            </a:r>
          </a:p>
        </p:txBody>
      </p:sp>
      <p:sp>
        <p:nvSpPr>
          <p:cNvPr id="16" name="CuadroTexto 15">
            <a:extLst>
              <a:ext uri="{FF2B5EF4-FFF2-40B4-BE49-F238E27FC236}">
                <a16:creationId xmlns:a16="http://schemas.microsoft.com/office/drawing/2014/main" id="{278F5567-6A10-4513-76B0-8DBBC93149D5}"/>
              </a:ext>
            </a:extLst>
          </p:cNvPr>
          <p:cNvSpPr txBox="1"/>
          <p:nvPr/>
        </p:nvSpPr>
        <p:spPr>
          <a:xfrm>
            <a:off x="4835253" y="2836886"/>
            <a:ext cx="3403312" cy="2554545"/>
          </a:xfrm>
          <a:prstGeom prst="rect">
            <a:avLst/>
          </a:prstGeom>
          <a:noFill/>
        </p:spPr>
        <p:txBody>
          <a:bodyPr wrap="square">
            <a:spAutoFit/>
          </a:bodyPr>
          <a:lstStyle/>
          <a:p>
            <a:pPr>
              <a:spcBef>
                <a:spcPts val="600"/>
              </a:spcBef>
            </a:pPr>
            <a:r>
              <a:rPr lang="en" sz="2000" b="1" dirty="0"/>
              <a:t>The answer is in the past (Ps. 77:10-12; Josh. 21:45). God has done wonders before the nations (Ps. 77:13-17). He made a way in the sea and led his people by the hand of Moses and Aaron (Ps. 77:18-20).</a:t>
            </a:r>
          </a:p>
        </p:txBody>
      </p:sp>
      <p:sp>
        <p:nvSpPr>
          <p:cNvPr id="7" name="CuadroTexto 6">
            <a:extLst>
              <a:ext uri="{FF2B5EF4-FFF2-40B4-BE49-F238E27FC236}">
                <a16:creationId xmlns:a16="http://schemas.microsoft.com/office/drawing/2014/main" id="{0AC1CE85-AF56-687F-97C7-AA8FBDFECF45}"/>
              </a:ext>
            </a:extLst>
          </p:cNvPr>
          <p:cNvSpPr txBox="1"/>
          <p:nvPr/>
        </p:nvSpPr>
        <p:spPr>
          <a:xfrm>
            <a:off x="1" y="6384270"/>
            <a:ext cx="8741194" cy="400110"/>
          </a:xfrm>
          <a:prstGeom prst="rect">
            <a:avLst/>
          </a:prstGeom>
          <a:noFill/>
        </p:spPr>
        <p:txBody>
          <a:bodyPr wrap="square">
            <a:spAutoFit/>
          </a:bodyPr>
          <a:lstStyle/>
          <a:p>
            <a:pPr>
              <a:spcBef>
                <a:spcPts val="600"/>
              </a:spcBef>
            </a:pPr>
            <a:r>
              <a:rPr lang="en" sz="2000" b="1" dirty="0"/>
              <a:t>Whether openly revealed or hidden, God acts. Let us trust Him.</a:t>
            </a:r>
          </a:p>
        </p:txBody>
      </p:sp>
    </p:spTree>
    <p:extLst>
      <p:ext uri="{BB962C8B-B14F-4D97-AF65-F5344CB8AC3E}">
        <p14:creationId xmlns:p14="http://schemas.microsoft.com/office/powerpoint/2010/main" val="820722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75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1000"/>
                                        <p:tgtEl>
                                          <p:spTgt spid="4"/>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0-#ppt_w/2"/>
                                          </p:val>
                                        </p:tav>
                                        <p:tav tm="100000">
                                          <p:val>
                                            <p:strVal val="#ppt_x"/>
                                          </p:val>
                                        </p:tav>
                                      </p:tavLst>
                                    </p:anim>
                                    <p:anim calcmode="lin" valueType="num">
                                      <p:cBhvr additive="base">
                                        <p:cTn id="31" dur="500" fill="hold"/>
                                        <p:tgtEl>
                                          <p:spTgt spid="8"/>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0-#ppt_w/2"/>
                                          </p:val>
                                        </p:tav>
                                        <p:tav tm="100000">
                                          <p:val>
                                            <p:strVal val="#ppt_x"/>
                                          </p:val>
                                        </p:tav>
                                      </p:tavLst>
                                    </p:anim>
                                    <p:anim calcmode="lin" valueType="num">
                                      <p:cBhvr additive="base">
                                        <p:cTn id="35"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1+#ppt_w/2"/>
                                          </p:val>
                                        </p:tav>
                                        <p:tav tm="100000">
                                          <p:val>
                                            <p:strVal val="#ppt_x"/>
                                          </p:val>
                                        </p:tav>
                                      </p:tavLst>
                                    </p:anim>
                                    <p:anim calcmode="lin" valueType="num">
                                      <p:cBhvr additive="base">
                                        <p:cTn id="41" dur="500" fill="hold"/>
                                        <p:tgtEl>
                                          <p:spTgt spid="14"/>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1+#ppt_w/2"/>
                                          </p:val>
                                        </p:tav>
                                        <p:tav tm="100000">
                                          <p:val>
                                            <p:strVal val="#ppt_x"/>
                                          </p:val>
                                        </p:tav>
                                      </p:tavLst>
                                    </p:anim>
                                    <p:anim calcmode="lin" valueType="num">
                                      <p:cBhvr additive="base">
                                        <p:cTn id="45"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left)">
                                      <p:cBhvr>
                                        <p:cTn id="5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6554110-B19D-7BFB-7A89-A03913105D6B}"/>
              </a:ext>
            </a:extLst>
          </p:cNvPr>
          <p:cNvSpPr txBox="1"/>
          <p:nvPr/>
        </p:nvSpPr>
        <p:spPr>
          <a:xfrm>
            <a:off x="3404796" y="-19050"/>
            <a:ext cx="8787204" cy="707886"/>
          </a:xfrm>
          <a:prstGeom prst="rect">
            <a:avLst/>
          </a:prstGeom>
          <a:noFill/>
        </p:spPr>
        <p:txBody>
          <a:bodyPr wrap="square">
            <a:spAutoFit/>
          </a:bodyPr>
          <a:lstStyle/>
          <a:p>
            <a:pPr algn="ctr"/>
            <a:r>
              <a:rPr lang="en" sz="4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lumMod val="50000"/>
                    </a:schemeClr>
                  </a:outerShdw>
                </a:effectLst>
              </a:rPr>
              <a:t>WHY DO THE WICKED PROSPER?</a:t>
            </a:r>
          </a:p>
        </p:txBody>
      </p:sp>
      <p:sp>
        <p:nvSpPr>
          <p:cNvPr id="5" name="CuadroTexto 4">
            <a:extLst>
              <a:ext uri="{FF2B5EF4-FFF2-40B4-BE49-F238E27FC236}">
                <a16:creationId xmlns:a16="http://schemas.microsoft.com/office/drawing/2014/main" id="{7E3994A4-8BDD-B422-1529-E1D3E6CC2481}"/>
              </a:ext>
            </a:extLst>
          </p:cNvPr>
          <p:cNvSpPr txBox="1"/>
          <p:nvPr/>
        </p:nvSpPr>
        <p:spPr>
          <a:xfrm>
            <a:off x="3404795" y="649505"/>
            <a:ext cx="8787204" cy="584775"/>
          </a:xfrm>
          <a:prstGeom prst="rect">
            <a:avLst/>
          </a:prstGeom>
          <a:noFill/>
        </p:spPr>
        <p:txBody>
          <a:bodyPr wrap="square">
            <a:spAutoFit/>
          </a:bodyPr>
          <a:lstStyle/>
          <a:p>
            <a:pPr algn="ctr"/>
            <a:r>
              <a:rPr lang="en" b="1" dirty="0">
                <a:latin typeface="Comic Sans MS" panose="030F0702030302020204" pitchFamily="66" charset="0"/>
              </a:rPr>
              <a:t>“</a:t>
            </a:r>
            <a:r>
              <a:rPr lang="en-US" b="1" dirty="0">
                <a:latin typeface="Comic Sans MS" panose="030F0702030302020204" pitchFamily="66" charset="0"/>
              </a:rPr>
              <a:t>For I envied the arrogant</a:t>
            </a:r>
            <a:r>
              <a:rPr lang="en" b="1" dirty="0">
                <a:latin typeface="Comic Sans MS" panose="030F0702030302020204" pitchFamily="66" charset="0"/>
              </a:rPr>
              <a:t>, </a:t>
            </a:r>
            <a:r>
              <a:rPr lang="en-US" b="1" dirty="0">
                <a:latin typeface="Comic Sans MS" panose="030F0702030302020204" pitchFamily="66" charset="0"/>
              </a:rPr>
              <a:t>when I saw the prosperity of the wicked</a:t>
            </a:r>
            <a:r>
              <a:rPr lang="en" b="1" dirty="0">
                <a:latin typeface="Comic Sans MS" panose="030F0702030302020204" pitchFamily="66" charset="0"/>
              </a:rPr>
              <a:t>”    </a:t>
            </a:r>
            <a:r>
              <a:rPr lang="en" sz="1400" b="1" dirty="0">
                <a:latin typeface="Comic Sans MS" panose="030F0702030302020204" pitchFamily="66" charset="0"/>
              </a:rPr>
              <a:t>(Psalm 73:3)</a:t>
            </a:r>
            <a:endParaRPr lang="es-ES" b="1" dirty="0">
              <a:latin typeface="Comic Sans MS" panose="030F0702030302020204" pitchFamily="66" charset="0"/>
            </a:endParaRPr>
          </a:p>
        </p:txBody>
      </p:sp>
      <p:sp>
        <p:nvSpPr>
          <p:cNvPr id="6" name="CuadroTexto 5">
            <a:extLst>
              <a:ext uri="{FF2B5EF4-FFF2-40B4-BE49-F238E27FC236}">
                <a16:creationId xmlns:a16="http://schemas.microsoft.com/office/drawing/2014/main" id="{8B916FEF-6156-9FE7-FAD8-00B1522D8EB2}"/>
              </a:ext>
            </a:extLst>
          </p:cNvPr>
          <p:cNvSpPr txBox="1"/>
          <p:nvPr/>
        </p:nvSpPr>
        <p:spPr>
          <a:xfrm>
            <a:off x="3404798" y="1214939"/>
            <a:ext cx="8589979" cy="1015663"/>
          </a:xfrm>
          <a:prstGeom prst="rect">
            <a:avLst/>
          </a:prstGeom>
          <a:noFill/>
        </p:spPr>
        <p:txBody>
          <a:bodyPr wrap="square" rtlCol="0">
            <a:spAutoFit/>
          </a:bodyPr>
          <a:lstStyle/>
          <a:p>
            <a:pPr>
              <a:spcBef>
                <a:spcPts val="600"/>
              </a:spcBef>
            </a:pPr>
            <a:r>
              <a:rPr lang="en" sz="2000" b="1" dirty="0">
                <a:solidFill>
                  <a:schemeClr val="bg1"/>
                </a:solidFill>
              </a:rPr>
              <a:t>The theory is: “what innocent person has been lost? and where have the righteous been destroyed? As I have seen, those who plow iniquity and sow evil reap it” (Job 4:7-8).</a:t>
            </a:r>
          </a:p>
        </p:txBody>
      </p:sp>
      <p:pic>
        <p:nvPicPr>
          <p:cNvPr id="10" name="Imagen 9" descr="Un grupo de personas en medio de cuarto&#10;&#10;Descripción generada automáticamente con confianza baja">
            <a:extLst>
              <a:ext uri="{FF2B5EF4-FFF2-40B4-BE49-F238E27FC236}">
                <a16:creationId xmlns:a16="http://schemas.microsoft.com/office/drawing/2014/main" id="{D7F51725-3934-C9EA-710A-61EFF371E55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0071" y="258292"/>
            <a:ext cx="3207575" cy="2405681"/>
          </a:xfrm>
          <a:prstGeom prst="rect">
            <a:avLst/>
          </a:prstGeom>
          <a:solidFill>
            <a:srgbClr val="FFFFFF">
              <a:shade val="85000"/>
            </a:srgbClr>
          </a:solidFill>
          <a:ln w="88900" cap="sq">
            <a:solidFill>
              <a:schemeClr val="accent5">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descr="Imagen que contiene persona, interior, hombre, tabla&#10;&#10;Descripción generada automáticamente">
            <a:extLst>
              <a:ext uri="{FF2B5EF4-FFF2-40B4-BE49-F238E27FC236}">
                <a16:creationId xmlns:a16="http://schemas.microsoft.com/office/drawing/2014/main" id="{F1DE6621-B950-0E83-1A1C-CFF00EF6A9B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0072" y="2992584"/>
            <a:ext cx="3207575" cy="2405681"/>
          </a:xfrm>
          <a:prstGeom prst="rect">
            <a:avLst/>
          </a:prstGeom>
          <a:solidFill>
            <a:srgbClr val="FFFFFF">
              <a:shade val="85000"/>
            </a:srgbClr>
          </a:solidFill>
          <a:ln w="88900" cap="sq">
            <a:solidFill>
              <a:schemeClr val="accent4">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Imagen 15" descr="Pintura de un grupo de personas en una roca&#10;&#10;Descripción generada automáticamente con confianza baja">
            <a:extLst>
              <a:ext uri="{FF2B5EF4-FFF2-40B4-BE49-F238E27FC236}">
                <a16:creationId xmlns:a16="http://schemas.microsoft.com/office/drawing/2014/main" id="{7D55D78F-142A-02B3-BE01-99BFA9FD48A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237912" y="4261070"/>
            <a:ext cx="3756865" cy="2435623"/>
          </a:xfrm>
          <a:prstGeom prst="snip2DiagRect">
            <a:avLst>
              <a:gd name="adj1" fmla="val 12924"/>
              <a:gd name="adj2" fmla="val 12866"/>
            </a:avLst>
          </a:prstGeom>
          <a:solidFill>
            <a:srgbClr val="FFFFFF">
              <a:shade val="85000"/>
            </a:srgbClr>
          </a:solidFill>
          <a:ln w="88900" cap="sq">
            <a:gradFill flip="none" rotWithShape="1">
              <a:gsLst>
                <a:gs pos="0">
                  <a:schemeClr val="accent1">
                    <a:lumMod val="60000"/>
                    <a:lumOff val="40000"/>
                  </a:schemeClr>
                </a:gs>
                <a:gs pos="36000">
                  <a:schemeClr val="accent1">
                    <a:lumMod val="75000"/>
                  </a:schemeClr>
                </a:gs>
                <a:gs pos="73000">
                  <a:schemeClr val="accent5">
                    <a:lumMod val="75000"/>
                  </a:schemeClr>
                </a:gs>
                <a:gs pos="100000">
                  <a:schemeClr val="accent5">
                    <a:lumMod val="60000"/>
                    <a:lumOff val="40000"/>
                  </a:schemeClr>
                </a:gs>
              </a:gsLst>
              <a:lin ang="10800000" scaled="1"/>
              <a:tileRect/>
            </a:gra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CC945C67-3FEF-0251-D1AF-6C3A66BB41A1}"/>
              </a:ext>
            </a:extLst>
          </p:cNvPr>
          <p:cNvSpPr txBox="1"/>
          <p:nvPr/>
        </p:nvSpPr>
        <p:spPr>
          <a:xfrm>
            <a:off x="3404798" y="4208960"/>
            <a:ext cx="4653351" cy="1323439"/>
          </a:xfrm>
          <a:prstGeom prst="rect">
            <a:avLst/>
          </a:prstGeom>
          <a:noFill/>
        </p:spPr>
        <p:txBody>
          <a:bodyPr wrap="square">
            <a:spAutoFit/>
          </a:bodyPr>
          <a:lstStyle/>
          <a:p>
            <a:pPr>
              <a:spcBef>
                <a:spcPts val="600"/>
              </a:spcBef>
            </a:pPr>
            <a:r>
              <a:rPr lang="en" sz="2000" b="1" dirty="0">
                <a:solidFill>
                  <a:schemeClr val="bg1"/>
                </a:solidFill>
              </a:rPr>
              <a:t>This almost caused Asaph's feet to slip (Ps. 73:2). But, when God led his steps to the Sanctuary, he finally understood (Ps. 73:17).</a:t>
            </a:r>
          </a:p>
        </p:txBody>
      </p:sp>
      <p:sp>
        <p:nvSpPr>
          <p:cNvPr id="20" name="CuadroTexto 19">
            <a:extLst>
              <a:ext uri="{FF2B5EF4-FFF2-40B4-BE49-F238E27FC236}">
                <a16:creationId xmlns:a16="http://schemas.microsoft.com/office/drawing/2014/main" id="{514B18F6-D902-47D2-081C-CB84D50408A3}"/>
              </a:ext>
            </a:extLst>
          </p:cNvPr>
          <p:cNvSpPr txBox="1"/>
          <p:nvPr/>
        </p:nvSpPr>
        <p:spPr>
          <a:xfrm>
            <a:off x="0" y="5514741"/>
            <a:ext cx="8388662" cy="1323439"/>
          </a:xfrm>
          <a:prstGeom prst="rect">
            <a:avLst/>
          </a:prstGeom>
          <a:noFill/>
        </p:spPr>
        <p:txBody>
          <a:bodyPr wrap="square">
            <a:spAutoFit/>
          </a:bodyPr>
          <a:lstStyle/>
          <a:p>
            <a:pPr>
              <a:spcBef>
                <a:spcPts val="600"/>
              </a:spcBef>
            </a:pPr>
            <a:r>
              <a:rPr lang="en" sz="2000" b="1" dirty="0">
                <a:solidFill>
                  <a:schemeClr val="bg1"/>
                </a:solidFill>
              </a:rPr>
              <a:t>We must see the prosperity of the wicked in its true perspective. We should not look at “today”, but “at the end”. When the wicked face divine judgment they will cease to exist, they will lose the happy eternity reserved for the righteous.</a:t>
            </a:r>
          </a:p>
        </p:txBody>
      </p:sp>
      <p:sp>
        <p:nvSpPr>
          <p:cNvPr id="4" name="CuadroTexto 3">
            <a:extLst>
              <a:ext uri="{FF2B5EF4-FFF2-40B4-BE49-F238E27FC236}">
                <a16:creationId xmlns:a16="http://schemas.microsoft.com/office/drawing/2014/main" id="{01A3398B-B6B1-9717-8400-F555CAFC8070}"/>
              </a:ext>
            </a:extLst>
          </p:cNvPr>
          <p:cNvSpPr txBox="1"/>
          <p:nvPr/>
        </p:nvSpPr>
        <p:spPr>
          <a:xfrm>
            <a:off x="3412062" y="3210953"/>
            <a:ext cx="8772669" cy="1015663"/>
          </a:xfrm>
          <a:prstGeom prst="rect">
            <a:avLst/>
          </a:prstGeom>
          <a:noFill/>
        </p:spPr>
        <p:txBody>
          <a:bodyPr wrap="square">
            <a:spAutoFit/>
          </a:bodyPr>
          <a:lstStyle/>
          <a:p>
            <a:pPr>
              <a:spcBef>
                <a:spcPts val="600"/>
              </a:spcBef>
            </a:pPr>
            <a:r>
              <a:rPr lang="en" sz="2000" b="1" dirty="0">
                <a:solidFill>
                  <a:schemeClr val="bg1"/>
                </a:solidFill>
              </a:rPr>
              <a:t>Let's be realistic: in this world “the law is weakened, and judgment does not come out according to the truth; Because the wicked besieges the righteous, therefore justice goes astray” (Hab. 1:4).</a:t>
            </a:r>
          </a:p>
        </p:txBody>
      </p:sp>
      <p:sp>
        <p:nvSpPr>
          <p:cNvPr id="8" name="CuadroTexto 7">
            <a:extLst>
              <a:ext uri="{FF2B5EF4-FFF2-40B4-BE49-F238E27FC236}">
                <a16:creationId xmlns:a16="http://schemas.microsoft.com/office/drawing/2014/main" id="{10468CC9-362A-7854-3F63-961EB90A67A2}"/>
              </a:ext>
            </a:extLst>
          </p:cNvPr>
          <p:cNvSpPr txBox="1"/>
          <p:nvPr/>
        </p:nvSpPr>
        <p:spPr>
          <a:xfrm>
            <a:off x="3419332" y="2212946"/>
            <a:ext cx="8772668" cy="1015663"/>
          </a:xfrm>
          <a:prstGeom prst="rect">
            <a:avLst/>
          </a:prstGeom>
          <a:noFill/>
        </p:spPr>
        <p:txBody>
          <a:bodyPr wrap="square">
            <a:spAutoFit/>
          </a:bodyPr>
          <a:lstStyle/>
          <a:p>
            <a:pPr>
              <a:spcBef>
                <a:spcPts val="600"/>
              </a:spcBef>
            </a:pPr>
            <a:r>
              <a:rPr lang="en" sz="2000" b="1" dirty="0">
                <a:solidFill>
                  <a:schemeClr val="bg1"/>
                </a:solidFill>
              </a:rPr>
              <a:t>However, the reality is different. Many wicked people prosper and do not suffer, although they have God removed from their lives (Ps. 73:3-9); but those who seek to serve God suffer and suffer (Ps. 73:13-14).</a:t>
            </a:r>
          </a:p>
        </p:txBody>
      </p:sp>
    </p:spTree>
    <p:extLst>
      <p:ext uri="{BB962C8B-B14F-4D97-AF65-F5344CB8AC3E}">
        <p14:creationId xmlns:p14="http://schemas.microsoft.com/office/powerpoint/2010/main" val="3531664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strVal val="#ppt_w*0.70"/>
                                          </p:val>
                                        </p:tav>
                                        <p:tav tm="100000">
                                          <p:val>
                                            <p:strVal val="#ppt_w"/>
                                          </p:val>
                                        </p:tav>
                                      </p:tavLst>
                                    </p:anim>
                                    <p:anim calcmode="lin" valueType="num">
                                      <p:cBhvr>
                                        <p:cTn id="22" dur="1000" fill="hold"/>
                                        <p:tgtEl>
                                          <p:spTgt spid="10"/>
                                        </p:tgtEl>
                                        <p:attrNameLst>
                                          <p:attrName>ppt_h</p:attrName>
                                        </p:attrNameLst>
                                      </p:cBhvr>
                                      <p:tavLst>
                                        <p:tav tm="0">
                                          <p:val>
                                            <p:strVal val="#ppt_h"/>
                                          </p:val>
                                        </p:tav>
                                        <p:tav tm="100000">
                                          <p:val>
                                            <p:strVal val="#ppt_h"/>
                                          </p:val>
                                        </p:tav>
                                      </p:tavLst>
                                    </p:anim>
                                    <p:animEffect transition="in" filter="fade">
                                      <p:cBhvr>
                                        <p:cTn id="23" dur="1000"/>
                                        <p:tgtEl>
                                          <p:spTgt spid="1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1000" fill="hold"/>
                                        <p:tgtEl>
                                          <p:spTgt spid="12"/>
                                        </p:tgtEl>
                                        <p:attrNameLst>
                                          <p:attrName>ppt_w</p:attrName>
                                        </p:attrNameLst>
                                      </p:cBhvr>
                                      <p:tavLst>
                                        <p:tav tm="0">
                                          <p:val>
                                            <p:strVal val="#ppt_w*0.70"/>
                                          </p:val>
                                        </p:tav>
                                        <p:tav tm="100000">
                                          <p:val>
                                            <p:strVal val="#ppt_w"/>
                                          </p:val>
                                        </p:tav>
                                      </p:tavLst>
                                    </p:anim>
                                    <p:anim calcmode="lin" valueType="num">
                                      <p:cBhvr>
                                        <p:cTn id="43" dur="1000" fill="hold"/>
                                        <p:tgtEl>
                                          <p:spTgt spid="12"/>
                                        </p:tgtEl>
                                        <p:attrNameLst>
                                          <p:attrName>ppt_h</p:attrName>
                                        </p:attrNameLst>
                                      </p:cBhvr>
                                      <p:tavLst>
                                        <p:tav tm="0">
                                          <p:val>
                                            <p:strVal val="#ppt_h"/>
                                          </p:val>
                                        </p:tav>
                                        <p:tav tm="100000">
                                          <p:val>
                                            <p:strVal val="#ppt_h"/>
                                          </p:val>
                                        </p:tav>
                                      </p:tavLst>
                                    </p:anim>
                                    <p:animEffect transition="in" filter="fade">
                                      <p:cBhvr>
                                        <p:cTn id="44" dur="1000"/>
                                        <p:tgtEl>
                                          <p:spTgt spid="12"/>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left)">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47" presetClass="entr" presetSubtype="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20" grpId="0"/>
      <p:bldP spid="4"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42E24D2B-823F-C409-D6AB-61E346FF89FE}"/>
              </a:ext>
            </a:extLst>
          </p:cNvPr>
          <p:cNvSpPr>
            <a:spLocks noGrp="1" noRot="1" noMove="1" noResize="1" noEditPoints="1" noAdjustHandles="1" noChangeArrowheads="1" noChangeShapeType="1"/>
          </p:cNvSpPr>
          <p:nvPr/>
        </p:nvSpPr>
        <p:spPr>
          <a:xfrm>
            <a:off x="0" y="0"/>
            <a:ext cx="7858684" cy="6858000"/>
          </a:xfrm>
          <a:prstGeom prst="rect">
            <a:avLst/>
          </a:prstGeom>
          <a:blipFill dpi="0" rotWithShape="1">
            <a:blip r:embed="rId2" cstate="hqprint">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Rectángulo 6">
            <a:extLst>
              <a:ext uri="{FF2B5EF4-FFF2-40B4-BE49-F238E27FC236}">
                <a16:creationId xmlns:a16="http://schemas.microsoft.com/office/drawing/2014/main" id="{383812DD-1A7A-6AED-AB88-677125692645}"/>
              </a:ext>
            </a:extLst>
          </p:cNvPr>
          <p:cNvSpPr>
            <a:spLocks noGrp="1" noRot="1" noMove="1" noResize="1" noEditPoints="1" noAdjustHandles="1" noChangeArrowheads="1" noChangeShapeType="1"/>
          </p:cNvSpPr>
          <p:nvPr/>
        </p:nvSpPr>
        <p:spPr>
          <a:xfrm>
            <a:off x="7858684" y="0"/>
            <a:ext cx="4333316" cy="6858000"/>
          </a:xfrm>
          <a:prstGeom prst="rect">
            <a:avLst/>
          </a:prstGeom>
          <a:blipFill>
            <a:blip r:embed="rId3" cstate="hqprint">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4" name="Grupo 13">
            <a:extLst>
              <a:ext uri="{FF2B5EF4-FFF2-40B4-BE49-F238E27FC236}">
                <a16:creationId xmlns:a16="http://schemas.microsoft.com/office/drawing/2014/main" id="{D61E57B3-99F0-B0EB-042A-6187D8F17D48}"/>
              </a:ext>
            </a:extLst>
          </p:cNvPr>
          <p:cNvGrpSpPr>
            <a:grpSpLocks noGrp="1" noUngrp="1" noRot="1" noMove="1" noResize="1"/>
          </p:cNvGrpSpPr>
          <p:nvPr/>
        </p:nvGrpSpPr>
        <p:grpSpPr>
          <a:xfrm>
            <a:off x="-3" y="0"/>
            <a:ext cx="12221631" cy="6858000"/>
            <a:chOff x="-3" y="0"/>
            <a:chExt cx="12221631" cy="6858000"/>
          </a:xfrm>
        </p:grpSpPr>
        <p:sp>
          <p:nvSpPr>
            <p:cNvPr id="8" name="Rectángulo 7">
              <a:extLst>
                <a:ext uri="{FF2B5EF4-FFF2-40B4-BE49-F238E27FC236}">
                  <a16:creationId xmlns:a16="http://schemas.microsoft.com/office/drawing/2014/main" id="{4CD61DB6-911C-6947-33C5-B014132C6255}"/>
                </a:ext>
              </a:extLst>
            </p:cNvPr>
            <p:cNvSpPr>
              <a:spLocks noGrp="1" noRot="1" noMove="1" noResize="1" noEditPoints="1" noAdjustHandles="1" noChangeArrowheads="1" noChangeShapeType="1"/>
            </p:cNvSpPr>
            <p:nvPr/>
          </p:nvSpPr>
          <p:spPr>
            <a:xfrm>
              <a:off x="7783538" y="0"/>
              <a:ext cx="142316" cy="6858000"/>
            </a:xfrm>
            <a:prstGeom prst="rect">
              <a:avLst/>
            </a:prstGeom>
            <a:solidFill>
              <a:schemeClr val="accent2">
                <a:lumMod val="20000"/>
                <a:lumOff val="8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6BC4F94F-FF6E-0C66-8F9F-59F76BBD0573}"/>
                </a:ext>
              </a:extLst>
            </p:cNvPr>
            <p:cNvSpPr>
              <a:spLocks noGrp="1" noRot="1" noMove="1" noResize="1" noEditPoints="1" noAdjustHandles="1" noChangeArrowheads="1" noChangeShapeType="1"/>
            </p:cNvSpPr>
            <p:nvPr/>
          </p:nvSpPr>
          <p:spPr>
            <a:xfrm rot="5400000">
              <a:off x="6043231" y="667122"/>
              <a:ext cx="142316" cy="12214479"/>
            </a:xfrm>
            <a:prstGeom prst="rect">
              <a:avLst/>
            </a:prstGeom>
            <a:solidFill>
              <a:schemeClr val="accent2">
                <a:lumMod val="20000"/>
                <a:lumOff val="8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11" name="Rectángulo 10">
              <a:extLst>
                <a:ext uri="{FF2B5EF4-FFF2-40B4-BE49-F238E27FC236}">
                  <a16:creationId xmlns:a16="http://schemas.microsoft.com/office/drawing/2014/main" id="{B6F699F2-4D7A-8CF4-C9A5-7D4931FEF2A1}"/>
                </a:ext>
              </a:extLst>
            </p:cNvPr>
            <p:cNvSpPr>
              <a:spLocks noGrp="1" noRot="1" noMove="1" noResize="1" noEditPoints="1" noAdjustHandles="1" noChangeArrowheads="1" noChangeShapeType="1"/>
            </p:cNvSpPr>
            <p:nvPr/>
          </p:nvSpPr>
          <p:spPr>
            <a:xfrm rot="5400000">
              <a:off x="6036079" y="-6025906"/>
              <a:ext cx="142316" cy="12214479"/>
            </a:xfrm>
            <a:prstGeom prst="rect">
              <a:avLst/>
            </a:prstGeom>
            <a:solidFill>
              <a:schemeClr val="accent2">
                <a:lumMod val="20000"/>
                <a:lumOff val="8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9" name="Rectángulo 8">
              <a:extLst>
                <a:ext uri="{FF2B5EF4-FFF2-40B4-BE49-F238E27FC236}">
                  <a16:creationId xmlns:a16="http://schemas.microsoft.com/office/drawing/2014/main" id="{E2BCAD6D-B81A-F9DA-4F2E-488231BE642F}"/>
                </a:ext>
              </a:extLst>
            </p:cNvPr>
            <p:cNvSpPr>
              <a:spLocks noGrp="1" noRot="1" noMove="1" noResize="1" noEditPoints="1" noAdjustHandles="1" noChangeArrowheads="1" noChangeShapeType="1"/>
            </p:cNvSpPr>
            <p:nvPr/>
          </p:nvSpPr>
          <p:spPr>
            <a:xfrm>
              <a:off x="-1" y="0"/>
              <a:ext cx="142316" cy="6858000"/>
            </a:xfrm>
            <a:prstGeom prst="rect">
              <a:avLst/>
            </a:prstGeom>
            <a:solidFill>
              <a:schemeClr val="accent2">
                <a:lumMod val="20000"/>
                <a:lumOff val="8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ACB6C4EA-FBB6-B61A-EC88-9E1A8722B547}"/>
                </a:ext>
              </a:extLst>
            </p:cNvPr>
            <p:cNvSpPr>
              <a:spLocks noGrp="1" noRot="1" noMove="1" noResize="1" noEditPoints="1" noAdjustHandles="1" noChangeArrowheads="1" noChangeShapeType="1"/>
            </p:cNvSpPr>
            <p:nvPr/>
          </p:nvSpPr>
          <p:spPr>
            <a:xfrm>
              <a:off x="12072161" y="0"/>
              <a:ext cx="142316" cy="6858000"/>
            </a:xfrm>
            <a:prstGeom prst="rect">
              <a:avLst/>
            </a:prstGeom>
            <a:solidFill>
              <a:schemeClr val="accent2">
                <a:lumMod val="20000"/>
                <a:lumOff val="8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grpSp>
      <p:sp>
        <p:nvSpPr>
          <p:cNvPr id="3" name="CuadroTexto 2">
            <a:extLst>
              <a:ext uri="{FF2B5EF4-FFF2-40B4-BE49-F238E27FC236}">
                <a16:creationId xmlns:a16="http://schemas.microsoft.com/office/drawing/2014/main" id="{1E286306-744D-F58E-5179-45687AF5F990}"/>
              </a:ext>
            </a:extLst>
          </p:cNvPr>
          <p:cNvSpPr txBox="1"/>
          <p:nvPr/>
        </p:nvSpPr>
        <p:spPr>
          <a:xfrm>
            <a:off x="243750" y="558622"/>
            <a:ext cx="7458635" cy="5478423"/>
          </a:xfrm>
          <a:prstGeom prst="rect">
            <a:avLst/>
          </a:prstGeom>
          <a:noFill/>
        </p:spPr>
        <p:txBody>
          <a:bodyPr wrap="square">
            <a:spAutoFit/>
          </a:bodyPr>
          <a:lstStyle/>
          <a:p>
            <a:pPr>
              <a:spcBef>
                <a:spcPts val="600"/>
              </a:spcBef>
            </a:pPr>
            <a:r>
              <a:rPr lang="en" sz="2500" b="1" dirty="0">
                <a:latin typeface="Constantia" panose="02030602050306030303" pitchFamily="18" charset="0"/>
              </a:rPr>
              <a:t>“</a:t>
            </a:r>
            <a:r>
              <a:rPr lang="en-US" sz="2500" b="1" dirty="0">
                <a:latin typeface="Constantia" panose="02030602050306030303" pitchFamily="18" charset="0"/>
              </a:rPr>
              <a:t>The Lord's merciful kindness is great toward us. He will never leave nor forsake those who trust in Him. […] My brethren and sisters, you who feel that you are entering upon a dark path, and like the captives in Babylon must hang your harps upon the willows, let us make trial of cheerful song. You may say, how can I sing, with this dark prospect before me, with this burden of sorrow and bereavement upon my soul? […] When we bring our petitions to the throne of grace, let us not forget to offer also anthems of thanksgiving. […] The eternal life of our Savior provides us with a constant cause for gratitude and praise</a:t>
            </a:r>
            <a:r>
              <a:rPr lang="en" sz="2500" b="1" dirty="0">
                <a:latin typeface="Constantia" panose="02030602050306030303" pitchFamily="18" charset="0"/>
              </a:rPr>
              <a:t>”</a:t>
            </a:r>
          </a:p>
        </p:txBody>
      </p:sp>
      <p:sp>
        <p:nvSpPr>
          <p:cNvPr id="4" name="CuadroTexto 3">
            <a:extLst>
              <a:ext uri="{FF2B5EF4-FFF2-40B4-BE49-F238E27FC236}">
                <a16:creationId xmlns:a16="http://schemas.microsoft.com/office/drawing/2014/main" id="{25E7C0C6-FC98-01A7-D31F-74B70B550260}"/>
              </a:ext>
            </a:extLst>
          </p:cNvPr>
          <p:cNvSpPr txBox="1"/>
          <p:nvPr/>
        </p:nvSpPr>
        <p:spPr>
          <a:xfrm>
            <a:off x="142315" y="6144093"/>
            <a:ext cx="7618746" cy="307777"/>
          </a:xfrm>
          <a:prstGeom prst="rect">
            <a:avLst/>
          </a:prstGeom>
          <a:noFill/>
        </p:spPr>
        <p:txBody>
          <a:bodyPr wrap="square" rtlCol="0">
            <a:spAutoFit/>
          </a:bodyPr>
          <a:lstStyle/>
          <a:p>
            <a:pPr algn="ctr"/>
            <a:r>
              <a:rPr lang="en" sz="1400" b="1" dirty="0"/>
              <a:t>EGW (Selected Messages, Book 2, </a:t>
            </a:r>
            <a:r>
              <a:rPr lang="en-US" sz="1400" b="1" dirty="0"/>
              <a:t>A Time for Prayer and Praise p.268</a:t>
            </a:r>
            <a:r>
              <a:rPr lang="en" sz="1400" b="1" dirty="0"/>
              <a:t>)</a:t>
            </a:r>
          </a:p>
        </p:txBody>
      </p:sp>
      <p:sp>
        <p:nvSpPr>
          <p:cNvPr id="2" name="CuadroTexto 1">
            <a:extLst>
              <a:ext uri="{FF2B5EF4-FFF2-40B4-BE49-F238E27FC236}">
                <a16:creationId xmlns:a16="http://schemas.microsoft.com/office/drawing/2014/main" id="{2BA5639D-28C4-D59C-082D-962FAFD1C6A0}"/>
              </a:ext>
            </a:extLst>
          </p:cNvPr>
          <p:cNvSpPr txBox="1"/>
          <p:nvPr/>
        </p:nvSpPr>
        <p:spPr>
          <a:xfrm>
            <a:off x="8034610" y="558622"/>
            <a:ext cx="3938701" cy="4893647"/>
          </a:xfrm>
          <a:prstGeom prst="rect">
            <a:avLst/>
          </a:prstGeom>
          <a:noFill/>
        </p:spPr>
        <p:txBody>
          <a:bodyPr wrap="square">
            <a:spAutoFit/>
          </a:bodyPr>
          <a:lstStyle/>
          <a:p>
            <a:pPr>
              <a:spcBef>
                <a:spcPts val="600"/>
              </a:spcBef>
            </a:pPr>
            <a:r>
              <a:rPr lang="en" sz="2400" b="1" dirty="0">
                <a:latin typeface="Constantia" panose="02030602050306030303" pitchFamily="18" charset="0"/>
              </a:rPr>
              <a:t>“</a:t>
            </a:r>
            <a:r>
              <a:rPr lang="en-US" sz="2400" b="1" dirty="0">
                <a:latin typeface="Constantia" panose="02030602050306030303" pitchFamily="18" charset="0"/>
              </a:rPr>
              <a:t>We want to have fresh in our memory every tear the Lord has wiped from our eyes, every pain He has soothed, every anxiety removed, every fear dispelled, every want supplied, every mercy bestowed, and strengthen ourselves for all that is before us through the remainder of our pilgrimage.</a:t>
            </a:r>
            <a:r>
              <a:rPr lang="en" sz="2400" b="1" dirty="0">
                <a:latin typeface="Constantia" panose="02030602050306030303" pitchFamily="18" charset="0"/>
              </a:rPr>
              <a:t>”</a:t>
            </a:r>
          </a:p>
        </p:txBody>
      </p:sp>
      <p:sp>
        <p:nvSpPr>
          <p:cNvPr id="5" name="CuadroTexto 4">
            <a:extLst>
              <a:ext uri="{FF2B5EF4-FFF2-40B4-BE49-F238E27FC236}">
                <a16:creationId xmlns:a16="http://schemas.microsoft.com/office/drawing/2014/main" id="{BB9EE60F-0493-E768-9933-EF978B6A3C81}"/>
              </a:ext>
            </a:extLst>
          </p:cNvPr>
          <p:cNvSpPr txBox="1"/>
          <p:nvPr/>
        </p:nvSpPr>
        <p:spPr>
          <a:xfrm>
            <a:off x="7925855" y="6144093"/>
            <a:ext cx="4142714" cy="307777"/>
          </a:xfrm>
          <a:prstGeom prst="rect">
            <a:avLst/>
          </a:prstGeom>
          <a:noFill/>
        </p:spPr>
        <p:txBody>
          <a:bodyPr wrap="square" rtlCol="0">
            <a:spAutoFit/>
          </a:bodyPr>
          <a:lstStyle/>
          <a:p>
            <a:pPr algn="ctr"/>
            <a:r>
              <a:rPr lang="en" sz="1400" b="1" dirty="0"/>
              <a:t>EGW ( This Day With God,February 19)</a:t>
            </a:r>
          </a:p>
        </p:txBody>
      </p:sp>
    </p:spTree>
    <p:extLst>
      <p:ext uri="{BB962C8B-B14F-4D97-AF65-F5344CB8AC3E}">
        <p14:creationId xmlns:p14="http://schemas.microsoft.com/office/powerpoint/2010/main" val="3857801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P spid="5" grpId="0"/>
    </p:bldLst>
  </p:timing>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695</TotalTime>
  <Words>1421</Words>
  <Application>Microsoft Office PowerPoint</Application>
  <PresentationFormat>Panorámica</PresentationFormat>
  <Paragraphs>54</Paragraphs>
  <Slides>9</Slides>
  <Notes>0</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9</vt:i4>
      </vt:variant>
    </vt:vector>
  </HeadingPairs>
  <TitlesOfParts>
    <vt:vector size="18" baseType="lpstr">
      <vt:lpstr>Arial</vt:lpstr>
      <vt:lpstr>Calibri Light</vt:lpstr>
      <vt:lpstr>Aptos Display</vt:lpstr>
      <vt:lpstr>Calibri</vt:lpstr>
      <vt:lpstr>Constantia</vt:lpstr>
      <vt:lpstr>Comic Sans MS</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88</cp:revision>
  <dcterms:created xsi:type="dcterms:W3CDTF">2024-01-14T15:39:21Z</dcterms:created>
  <dcterms:modified xsi:type="dcterms:W3CDTF">2024-01-25T16:26:39Z</dcterms:modified>
</cp:coreProperties>
</file>