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9" r:id="rId3"/>
    <p:sldId id="301" r:id="rId4"/>
    <p:sldId id="257" r:id="rId5"/>
    <p:sldId id="307" r:id="rId6"/>
    <p:sldId id="259" r:id="rId7"/>
    <p:sldId id="260" r:id="rId8"/>
    <p:sldId id="261" r:id="rId9"/>
    <p:sldId id="262" r:id="rId10"/>
    <p:sldId id="263" r:id="rId11"/>
    <p:sldId id="264" r:id="rId12"/>
    <p:sldId id="302"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585D"/>
    <a:srgbClr val="824A94"/>
    <a:srgbClr val="583264"/>
    <a:srgbClr val="442751"/>
    <a:srgbClr val="8C240A"/>
    <a:srgbClr val="0E356A"/>
    <a:srgbClr val="FCF8D0"/>
    <a:srgbClr val="FCF7C4"/>
    <a:srgbClr val="FEFCEC"/>
    <a:srgbClr val="FBF5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30" autoAdjust="0"/>
    <p:restoredTop sz="90073" autoAdjust="0"/>
  </p:normalViewPr>
  <p:slideViewPr>
    <p:cSldViewPr snapToGrid="0">
      <p:cViewPr varScale="1">
        <p:scale>
          <a:sx n="96" d="100"/>
          <a:sy n="96" d="100"/>
        </p:scale>
        <p:origin x="14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F5A2BD-E9DB-5869-689E-5DA22277F0E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BF8AFDA-3EEC-E1CC-7D63-C5685C1AB6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3F17DA5-0A9C-28C2-224D-D262BC76D535}"/>
              </a:ext>
            </a:extLst>
          </p:cNvPr>
          <p:cNvSpPr>
            <a:spLocks noGrp="1"/>
          </p:cNvSpPr>
          <p:nvPr>
            <p:ph type="dt" sz="half" idx="10"/>
          </p:nvPr>
        </p:nvSpPr>
        <p:spPr/>
        <p:txBody>
          <a:bodyPr/>
          <a:lstStyle/>
          <a:p>
            <a:fld id="{AD714C0B-CA40-4302-A50D-3E3CA6A9D9BC}" type="datetimeFigureOut">
              <a:rPr lang="es-ES" smtClean="0"/>
              <a:t>29/01/2024</a:t>
            </a:fld>
            <a:endParaRPr lang="es-ES"/>
          </a:p>
        </p:txBody>
      </p:sp>
      <p:sp>
        <p:nvSpPr>
          <p:cNvPr id="5" name="Marcador de pie de página 4">
            <a:extLst>
              <a:ext uri="{FF2B5EF4-FFF2-40B4-BE49-F238E27FC236}">
                <a16:creationId xmlns:a16="http://schemas.microsoft.com/office/drawing/2014/main" id="{E25663F5-F2CB-2815-44AB-3BD54F0C53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09B31B-A442-A6A1-5876-012BFD19B549}"/>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51663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374C7D-DDE9-2F2F-BF4E-80C26556710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8396727-471D-7D7A-3F65-749BF30B1F5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B74DF2-F0CB-A0E4-C68C-BA6DA561325E}"/>
              </a:ext>
            </a:extLst>
          </p:cNvPr>
          <p:cNvSpPr>
            <a:spLocks noGrp="1"/>
          </p:cNvSpPr>
          <p:nvPr>
            <p:ph type="dt" sz="half" idx="10"/>
          </p:nvPr>
        </p:nvSpPr>
        <p:spPr/>
        <p:txBody>
          <a:bodyPr/>
          <a:lstStyle/>
          <a:p>
            <a:fld id="{AD714C0B-CA40-4302-A50D-3E3CA6A9D9BC}" type="datetimeFigureOut">
              <a:rPr lang="es-ES" smtClean="0"/>
              <a:t>29/01/2024</a:t>
            </a:fld>
            <a:endParaRPr lang="es-ES"/>
          </a:p>
        </p:txBody>
      </p:sp>
      <p:sp>
        <p:nvSpPr>
          <p:cNvPr id="5" name="Marcador de pie de página 4">
            <a:extLst>
              <a:ext uri="{FF2B5EF4-FFF2-40B4-BE49-F238E27FC236}">
                <a16:creationId xmlns:a16="http://schemas.microsoft.com/office/drawing/2014/main" id="{28D35A5D-2E97-8C84-EC80-A322833AA06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D5DECB1-E756-1934-ABF9-D3278A104C20}"/>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216844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8193A0C-C75C-36A0-03E7-7A2DCA7463C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20C7814-8EBB-F44C-6F93-B6E5E3068DF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4462735-80A5-327B-703E-2020ED9ABEA8}"/>
              </a:ext>
            </a:extLst>
          </p:cNvPr>
          <p:cNvSpPr>
            <a:spLocks noGrp="1"/>
          </p:cNvSpPr>
          <p:nvPr>
            <p:ph type="dt" sz="half" idx="10"/>
          </p:nvPr>
        </p:nvSpPr>
        <p:spPr/>
        <p:txBody>
          <a:bodyPr/>
          <a:lstStyle/>
          <a:p>
            <a:fld id="{AD714C0B-CA40-4302-A50D-3E3CA6A9D9BC}" type="datetimeFigureOut">
              <a:rPr lang="es-ES" smtClean="0"/>
              <a:t>29/01/2024</a:t>
            </a:fld>
            <a:endParaRPr lang="es-ES"/>
          </a:p>
        </p:txBody>
      </p:sp>
      <p:sp>
        <p:nvSpPr>
          <p:cNvPr id="5" name="Marcador de pie de página 4">
            <a:extLst>
              <a:ext uri="{FF2B5EF4-FFF2-40B4-BE49-F238E27FC236}">
                <a16:creationId xmlns:a16="http://schemas.microsoft.com/office/drawing/2014/main" id="{0095347B-1F28-5A20-0FBA-54421B68F02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E7AFE3E-D6FB-D4C3-8843-3AFAA495552E}"/>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204470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7200D-8F84-25C5-31F7-1D1D7D1A0D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2E25B9-8C0B-E470-3635-C8C56F270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ED67D6-4BD0-411A-6309-E6C6EFE8E3A0}"/>
              </a:ext>
            </a:extLst>
          </p:cNvPr>
          <p:cNvSpPr>
            <a:spLocks noGrp="1"/>
          </p:cNvSpPr>
          <p:nvPr>
            <p:ph type="dt" sz="half" idx="10"/>
          </p:nvPr>
        </p:nvSpPr>
        <p:spPr/>
        <p:txBody>
          <a:bodyPr/>
          <a:lstStyle/>
          <a:p>
            <a:fld id="{DE3003D6-D5B7-4B55-AFF4-D6D5C8961537}" type="datetimeFigureOut">
              <a:rPr lang="es-ES" smtClean="0"/>
              <a:t>29/01/2024</a:t>
            </a:fld>
            <a:endParaRPr lang="es-ES"/>
          </a:p>
        </p:txBody>
      </p:sp>
      <p:sp>
        <p:nvSpPr>
          <p:cNvPr id="5" name="Marcador de pie de página 4">
            <a:extLst>
              <a:ext uri="{FF2B5EF4-FFF2-40B4-BE49-F238E27FC236}">
                <a16:creationId xmlns:a16="http://schemas.microsoft.com/office/drawing/2014/main" id="{D7BB5CA4-4678-A1C0-D21F-325FEFC5AF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B832E7-882D-BAB6-E82A-01DF170B32B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26566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FB94F-FBBD-DFCA-9746-686722D591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05C2C01-67F4-86D2-7984-75AFAF69A0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E658EE-B0F2-7592-B428-2BFEB7608299}"/>
              </a:ext>
            </a:extLst>
          </p:cNvPr>
          <p:cNvSpPr>
            <a:spLocks noGrp="1"/>
          </p:cNvSpPr>
          <p:nvPr>
            <p:ph type="dt" sz="half" idx="10"/>
          </p:nvPr>
        </p:nvSpPr>
        <p:spPr/>
        <p:txBody>
          <a:bodyPr/>
          <a:lstStyle/>
          <a:p>
            <a:fld id="{DE3003D6-D5B7-4B55-AFF4-D6D5C8961537}" type="datetimeFigureOut">
              <a:rPr lang="es-ES" smtClean="0"/>
              <a:t>29/01/2024</a:t>
            </a:fld>
            <a:endParaRPr lang="es-ES"/>
          </a:p>
        </p:txBody>
      </p:sp>
      <p:sp>
        <p:nvSpPr>
          <p:cNvPr id="5" name="Marcador de pie de página 4">
            <a:extLst>
              <a:ext uri="{FF2B5EF4-FFF2-40B4-BE49-F238E27FC236}">
                <a16:creationId xmlns:a16="http://schemas.microsoft.com/office/drawing/2014/main" id="{FE1B84E7-1430-3E37-F603-A03CD6E026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F0DB96-34EA-5E43-D62F-74B0DCE515D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27276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D3E29-E1B6-7E99-A458-91EE6369F55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63B1D9-101A-04A8-99E7-F9D56D311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682E01F-49A1-F12E-EA62-A24B99D5D137}"/>
              </a:ext>
            </a:extLst>
          </p:cNvPr>
          <p:cNvSpPr>
            <a:spLocks noGrp="1"/>
          </p:cNvSpPr>
          <p:nvPr>
            <p:ph type="dt" sz="half" idx="10"/>
          </p:nvPr>
        </p:nvSpPr>
        <p:spPr/>
        <p:txBody>
          <a:bodyPr/>
          <a:lstStyle/>
          <a:p>
            <a:fld id="{DE3003D6-D5B7-4B55-AFF4-D6D5C8961537}" type="datetimeFigureOut">
              <a:rPr lang="es-ES" smtClean="0"/>
              <a:t>29/01/2024</a:t>
            </a:fld>
            <a:endParaRPr lang="es-ES"/>
          </a:p>
        </p:txBody>
      </p:sp>
      <p:sp>
        <p:nvSpPr>
          <p:cNvPr id="5" name="Marcador de pie de página 4">
            <a:extLst>
              <a:ext uri="{FF2B5EF4-FFF2-40B4-BE49-F238E27FC236}">
                <a16:creationId xmlns:a16="http://schemas.microsoft.com/office/drawing/2014/main" id="{2105E8ED-BC1E-9B2F-5E56-7278977E1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C602D6-AB28-B0FF-FFAA-E58415B9B55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70551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AB4C2-8134-2EFB-D8A1-F8BB3CCFEB6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C82B858-13D9-0469-93CF-4ACE0AE4A84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5C1FE4-5679-820F-17C0-BB178FA41A4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D2A18C-C8CA-01A2-3450-DFF169921C93}"/>
              </a:ext>
            </a:extLst>
          </p:cNvPr>
          <p:cNvSpPr>
            <a:spLocks noGrp="1"/>
          </p:cNvSpPr>
          <p:nvPr>
            <p:ph type="dt" sz="half" idx="10"/>
          </p:nvPr>
        </p:nvSpPr>
        <p:spPr/>
        <p:txBody>
          <a:bodyPr/>
          <a:lstStyle/>
          <a:p>
            <a:fld id="{DE3003D6-D5B7-4B55-AFF4-D6D5C8961537}" type="datetimeFigureOut">
              <a:rPr lang="es-ES" smtClean="0"/>
              <a:t>29/01/2024</a:t>
            </a:fld>
            <a:endParaRPr lang="es-ES"/>
          </a:p>
        </p:txBody>
      </p:sp>
      <p:sp>
        <p:nvSpPr>
          <p:cNvPr id="6" name="Marcador de pie de página 5">
            <a:extLst>
              <a:ext uri="{FF2B5EF4-FFF2-40B4-BE49-F238E27FC236}">
                <a16:creationId xmlns:a16="http://schemas.microsoft.com/office/drawing/2014/main" id="{2FA224EA-11DC-7203-2DB1-0D275093AD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697B2A-7595-3896-6254-EFFAC1592E76}"/>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07177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F9F49-E18F-3836-D06E-5223C416365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A2998C-FFF6-299A-EFD4-19CEFB3E8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F9B241E-5412-BD9D-90DD-EAF2BB8245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CAEB44-4068-A26C-9B99-E15312254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6C983B7-25B4-495F-7328-F5E7DB3A57E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87BAA1B-34C1-02CA-88F5-3B20F72EA9E5}"/>
              </a:ext>
            </a:extLst>
          </p:cNvPr>
          <p:cNvSpPr>
            <a:spLocks noGrp="1"/>
          </p:cNvSpPr>
          <p:nvPr>
            <p:ph type="dt" sz="half" idx="10"/>
          </p:nvPr>
        </p:nvSpPr>
        <p:spPr/>
        <p:txBody>
          <a:bodyPr/>
          <a:lstStyle/>
          <a:p>
            <a:fld id="{DE3003D6-D5B7-4B55-AFF4-D6D5C8961537}" type="datetimeFigureOut">
              <a:rPr lang="es-ES" smtClean="0"/>
              <a:t>29/01/2024</a:t>
            </a:fld>
            <a:endParaRPr lang="es-ES"/>
          </a:p>
        </p:txBody>
      </p:sp>
      <p:sp>
        <p:nvSpPr>
          <p:cNvPr id="8" name="Marcador de pie de página 7">
            <a:extLst>
              <a:ext uri="{FF2B5EF4-FFF2-40B4-BE49-F238E27FC236}">
                <a16:creationId xmlns:a16="http://schemas.microsoft.com/office/drawing/2014/main" id="{C09FBB19-8345-D2BA-E138-9681BC0953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71E2B0B-9337-3C0F-7C74-28AD5E8B9070}"/>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88495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19C0E6-D550-4F84-FF11-1533ED7F235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1787DE5-DEA9-5227-1B48-8E7406798755}"/>
              </a:ext>
            </a:extLst>
          </p:cNvPr>
          <p:cNvSpPr>
            <a:spLocks noGrp="1"/>
          </p:cNvSpPr>
          <p:nvPr>
            <p:ph type="dt" sz="half" idx="10"/>
          </p:nvPr>
        </p:nvSpPr>
        <p:spPr/>
        <p:txBody>
          <a:bodyPr/>
          <a:lstStyle/>
          <a:p>
            <a:fld id="{DE3003D6-D5B7-4B55-AFF4-D6D5C8961537}" type="datetimeFigureOut">
              <a:rPr lang="es-ES" smtClean="0"/>
              <a:t>29/01/2024</a:t>
            </a:fld>
            <a:endParaRPr lang="es-ES"/>
          </a:p>
        </p:txBody>
      </p:sp>
      <p:sp>
        <p:nvSpPr>
          <p:cNvPr id="4" name="Marcador de pie de página 3">
            <a:extLst>
              <a:ext uri="{FF2B5EF4-FFF2-40B4-BE49-F238E27FC236}">
                <a16:creationId xmlns:a16="http://schemas.microsoft.com/office/drawing/2014/main" id="{50FC35AA-8961-3D91-CA0C-2B58A74EEE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220092-3ACE-D931-6195-31EFA5C4BA8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30123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0FABCBD-FDF1-AF04-E87C-49A408F05BE1}"/>
              </a:ext>
            </a:extLst>
          </p:cNvPr>
          <p:cNvSpPr>
            <a:spLocks noGrp="1"/>
          </p:cNvSpPr>
          <p:nvPr>
            <p:ph type="dt" sz="half" idx="10"/>
          </p:nvPr>
        </p:nvSpPr>
        <p:spPr/>
        <p:txBody>
          <a:bodyPr/>
          <a:lstStyle/>
          <a:p>
            <a:fld id="{DE3003D6-D5B7-4B55-AFF4-D6D5C8961537}" type="datetimeFigureOut">
              <a:rPr lang="es-ES" smtClean="0"/>
              <a:t>29/01/2024</a:t>
            </a:fld>
            <a:endParaRPr lang="es-ES"/>
          </a:p>
        </p:txBody>
      </p:sp>
      <p:sp>
        <p:nvSpPr>
          <p:cNvPr id="3" name="Marcador de pie de página 2">
            <a:extLst>
              <a:ext uri="{FF2B5EF4-FFF2-40B4-BE49-F238E27FC236}">
                <a16:creationId xmlns:a16="http://schemas.microsoft.com/office/drawing/2014/main" id="{025963FB-FF85-0FD3-BB49-0EC9EA677BA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A202220-8B9C-CF91-6DA9-D3B3D8D1163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20516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7BC66-ECF9-BCC5-92F9-A75881DDC5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DC4A1C-0849-8893-6680-108DDEA28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A869B9D-08D0-9851-8608-7B9427C8D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D8B619-3E29-97D5-8C09-9C577A009B1D}"/>
              </a:ext>
            </a:extLst>
          </p:cNvPr>
          <p:cNvSpPr>
            <a:spLocks noGrp="1"/>
          </p:cNvSpPr>
          <p:nvPr>
            <p:ph type="dt" sz="half" idx="10"/>
          </p:nvPr>
        </p:nvSpPr>
        <p:spPr/>
        <p:txBody>
          <a:bodyPr/>
          <a:lstStyle/>
          <a:p>
            <a:fld id="{DE3003D6-D5B7-4B55-AFF4-D6D5C8961537}" type="datetimeFigureOut">
              <a:rPr lang="es-ES" smtClean="0"/>
              <a:t>29/01/2024</a:t>
            </a:fld>
            <a:endParaRPr lang="es-ES"/>
          </a:p>
        </p:txBody>
      </p:sp>
      <p:sp>
        <p:nvSpPr>
          <p:cNvPr id="6" name="Marcador de pie de página 5">
            <a:extLst>
              <a:ext uri="{FF2B5EF4-FFF2-40B4-BE49-F238E27FC236}">
                <a16:creationId xmlns:a16="http://schemas.microsoft.com/office/drawing/2014/main" id="{E1DF9B9F-9FE0-DBE8-5885-BE49B23982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90169A-C679-41D4-5939-B88DD96C6074}"/>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6817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E6A449-5CBF-F0A5-40D2-FCBFF8B27B1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8DF3A49-9C28-46F3-7EB2-77094D6A41A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1E1CFBC-ACE6-63FD-6F25-48480A6AE54F}"/>
              </a:ext>
            </a:extLst>
          </p:cNvPr>
          <p:cNvSpPr>
            <a:spLocks noGrp="1"/>
          </p:cNvSpPr>
          <p:nvPr>
            <p:ph type="dt" sz="half" idx="10"/>
          </p:nvPr>
        </p:nvSpPr>
        <p:spPr/>
        <p:txBody>
          <a:bodyPr/>
          <a:lstStyle/>
          <a:p>
            <a:fld id="{AD714C0B-CA40-4302-A50D-3E3CA6A9D9BC}" type="datetimeFigureOut">
              <a:rPr lang="es-ES" smtClean="0"/>
              <a:t>29/01/2024</a:t>
            </a:fld>
            <a:endParaRPr lang="es-ES"/>
          </a:p>
        </p:txBody>
      </p:sp>
      <p:sp>
        <p:nvSpPr>
          <p:cNvPr id="5" name="Marcador de pie de página 4">
            <a:extLst>
              <a:ext uri="{FF2B5EF4-FFF2-40B4-BE49-F238E27FC236}">
                <a16:creationId xmlns:a16="http://schemas.microsoft.com/office/drawing/2014/main" id="{6A4F0FB8-4CB9-91B9-03A1-C5BF73210CD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C16BE8F-34BE-2358-D153-97D3776602F6}"/>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51951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66654-4F41-2D50-09E0-E40058531A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9EF4786-550A-D07B-44EC-8FF7064965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4FFDF7-F9C9-C3B0-2992-59F25E301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8C6BD9-5259-DC63-2D26-336CED70CC68}"/>
              </a:ext>
            </a:extLst>
          </p:cNvPr>
          <p:cNvSpPr>
            <a:spLocks noGrp="1"/>
          </p:cNvSpPr>
          <p:nvPr>
            <p:ph type="dt" sz="half" idx="10"/>
          </p:nvPr>
        </p:nvSpPr>
        <p:spPr/>
        <p:txBody>
          <a:bodyPr/>
          <a:lstStyle/>
          <a:p>
            <a:fld id="{DE3003D6-D5B7-4B55-AFF4-D6D5C8961537}" type="datetimeFigureOut">
              <a:rPr lang="es-ES" smtClean="0"/>
              <a:t>29/01/2024</a:t>
            </a:fld>
            <a:endParaRPr lang="es-ES"/>
          </a:p>
        </p:txBody>
      </p:sp>
      <p:sp>
        <p:nvSpPr>
          <p:cNvPr id="6" name="Marcador de pie de página 5">
            <a:extLst>
              <a:ext uri="{FF2B5EF4-FFF2-40B4-BE49-F238E27FC236}">
                <a16:creationId xmlns:a16="http://schemas.microsoft.com/office/drawing/2014/main" id="{19A4C3FC-B43D-21C6-FCC7-E816DA87333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7986925-3FB3-FE2C-4AAA-F1D405D412B5}"/>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24134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E3268-BC02-8679-2063-85108807BA5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49D730-30FC-A2D9-2204-EAB15EDCE55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0D0C02-0260-D9D4-55AC-8499B9D62027}"/>
              </a:ext>
            </a:extLst>
          </p:cNvPr>
          <p:cNvSpPr>
            <a:spLocks noGrp="1"/>
          </p:cNvSpPr>
          <p:nvPr>
            <p:ph type="dt" sz="half" idx="10"/>
          </p:nvPr>
        </p:nvSpPr>
        <p:spPr/>
        <p:txBody>
          <a:bodyPr/>
          <a:lstStyle/>
          <a:p>
            <a:fld id="{DE3003D6-D5B7-4B55-AFF4-D6D5C8961537}" type="datetimeFigureOut">
              <a:rPr lang="es-ES" smtClean="0"/>
              <a:t>29/01/2024</a:t>
            </a:fld>
            <a:endParaRPr lang="es-ES"/>
          </a:p>
        </p:txBody>
      </p:sp>
      <p:sp>
        <p:nvSpPr>
          <p:cNvPr id="5" name="Marcador de pie de página 4">
            <a:extLst>
              <a:ext uri="{FF2B5EF4-FFF2-40B4-BE49-F238E27FC236}">
                <a16:creationId xmlns:a16="http://schemas.microsoft.com/office/drawing/2014/main" id="{13B67473-53F9-7CCC-1843-EE48445E5A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B432BB-F0CC-E105-60AF-7818C19F50A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49435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D07D3E-7AF4-37F9-21E1-8EFA7CF99C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BE9919B-6B57-0F74-8228-357025F8EC7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10356D-F940-E1B3-FDB9-856998FB73D9}"/>
              </a:ext>
            </a:extLst>
          </p:cNvPr>
          <p:cNvSpPr>
            <a:spLocks noGrp="1"/>
          </p:cNvSpPr>
          <p:nvPr>
            <p:ph type="dt" sz="half" idx="10"/>
          </p:nvPr>
        </p:nvSpPr>
        <p:spPr/>
        <p:txBody>
          <a:bodyPr/>
          <a:lstStyle/>
          <a:p>
            <a:fld id="{DE3003D6-D5B7-4B55-AFF4-D6D5C8961537}" type="datetimeFigureOut">
              <a:rPr lang="es-ES" smtClean="0"/>
              <a:t>29/01/2024</a:t>
            </a:fld>
            <a:endParaRPr lang="es-ES"/>
          </a:p>
        </p:txBody>
      </p:sp>
      <p:sp>
        <p:nvSpPr>
          <p:cNvPr id="5" name="Marcador de pie de página 4">
            <a:extLst>
              <a:ext uri="{FF2B5EF4-FFF2-40B4-BE49-F238E27FC236}">
                <a16:creationId xmlns:a16="http://schemas.microsoft.com/office/drawing/2014/main" id="{4976BAA9-0581-EEB8-B11E-0EBB653596A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63BA12-4454-860D-ED0C-7A5941BA280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09629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17EE67-53CC-B7D3-DBCB-9BEB0963321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F3591BA-D889-07F5-2B50-3C55BBCE967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616F7DE-720B-C349-CF5D-3FE5C5F8EFD2}"/>
              </a:ext>
            </a:extLst>
          </p:cNvPr>
          <p:cNvSpPr>
            <a:spLocks noGrp="1"/>
          </p:cNvSpPr>
          <p:nvPr>
            <p:ph type="dt" sz="half" idx="10"/>
          </p:nvPr>
        </p:nvSpPr>
        <p:spPr/>
        <p:txBody>
          <a:bodyPr/>
          <a:lstStyle/>
          <a:p>
            <a:fld id="{AD714C0B-CA40-4302-A50D-3E3CA6A9D9BC}" type="datetimeFigureOut">
              <a:rPr lang="es-ES" smtClean="0"/>
              <a:t>29/01/2024</a:t>
            </a:fld>
            <a:endParaRPr lang="es-ES"/>
          </a:p>
        </p:txBody>
      </p:sp>
      <p:sp>
        <p:nvSpPr>
          <p:cNvPr id="5" name="Marcador de pie de página 4">
            <a:extLst>
              <a:ext uri="{FF2B5EF4-FFF2-40B4-BE49-F238E27FC236}">
                <a16:creationId xmlns:a16="http://schemas.microsoft.com/office/drawing/2014/main" id="{64878A2E-6B60-EA9F-708C-31102AD1F9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6F464-0BDB-0C50-9427-8862822A7435}"/>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183040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DEB9F3-4E8F-3255-F53E-C50C2C80DEB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C8855B6-D9BF-71A1-1C5D-56CFDCAD1F7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EDDD265-C46F-EC7A-7A7B-0FC15E1060F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A9EB085-B27C-E55F-D7A6-FE6CB7D1FCD1}"/>
              </a:ext>
            </a:extLst>
          </p:cNvPr>
          <p:cNvSpPr>
            <a:spLocks noGrp="1"/>
          </p:cNvSpPr>
          <p:nvPr>
            <p:ph type="dt" sz="half" idx="10"/>
          </p:nvPr>
        </p:nvSpPr>
        <p:spPr/>
        <p:txBody>
          <a:bodyPr/>
          <a:lstStyle/>
          <a:p>
            <a:fld id="{AD714C0B-CA40-4302-A50D-3E3CA6A9D9BC}" type="datetimeFigureOut">
              <a:rPr lang="es-ES" smtClean="0"/>
              <a:t>29/01/2024</a:t>
            </a:fld>
            <a:endParaRPr lang="es-ES"/>
          </a:p>
        </p:txBody>
      </p:sp>
      <p:sp>
        <p:nvSpPr>
          <p:cNvPr id="6" name="Marcador de pie de página 5">
            <a:extLst>
              <a:ext uri="{FF2B5EF4-FFF2-40B4-BE49-F238E27FC236}">
                <a16:creationId xmlns:a16="http://schemas.microsoft.com/office/drawing/2014/main" id="{B06CEB3C-F0AA-B8B3-6B3B-B910AEBB4E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B6B4C4F-B6FC-D8AE-2C1C-C40D31A4A42A}"/>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4244665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D06D80-810F-3806-3B14-907AE89CB85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8FA06D-A52D-9AEC-A415-06E1FA65B1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4052545-856F-4500-AFA7-EE7BBA4057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00D89BE-52CA-DDB9-58F8-60420C6E4D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B76505B-F132-0ACA-683F-08158E597C0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4629C94-7084-DE1A-2059-D3CF81E58E1E}"/>
              </a:ext>
            </a:extLst>
          </p:cNvPr>
          <p:cNvSpPr>
            <a:spLocks noGrp="1"/>
          </p:cNvSpPr>
          <p:nvPr>
            <p:ph type="dt" sz="half" idx="10"/>
          </p:nvPr>
        </p:nvSpPr>
        <p:spPr/>
        <p:txBody>
          <a:bodyPr/>
          <a:lstStyle/>
          <a:p>
            <a:fld id="{AD714C0B-CA40-4302-A50D-3E3CA6A9D9BC}" type="datetimeFigureOut">
              <a:rPr lang="es-ES" smtClean="0"/>
              <a:t>29/01/2024</a:t>
            </a:fld>
            <a:endParaRPr lang="es-ES"/>
          </a:p>
        </p:txBody>
      </p:sp>
      <p:sp>
        <p:nvSpPr>
          <p:cNvPr id="8" name="Marcador de pie de página 7">
            <a:extLst>
              <a:ext uri="{FF2B5EF4-FFF2-40B4-BE49-F238E27FC236}">
                <a16:creationId xmlns:a16="http://schemas.microsoft.com/office/drawing/2014/main" id="{D4B5C784-ECB8-8683-9D41-BF759CD5032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BEABEF0-D178-633E-D51A-168E5D83F0C4}"/>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255016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34277B-D909-B193-35E4-D021872FF21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676901D-61B4-FCEB-393A-2178D28C90F5}"/>
              </a:ext>
            </a:extLst>
          </p:cNvPr>
          <p:cNvSpPr>
            <a:spLocks noGrp="1"/>
          </p:cNvSpPr>
          <p:nvPr>
            <p:ph type="dt" sz="half" idx="10"/>
          </p:nvPr>
        </p:nvSpPr>
        <p:spPr/>
        <p:txBody>
          <a:bodyPr/>
          <a:lstStyle/>
          <a:p>
            <a:fld id="{AD714C0B-CA40-4302-A50D-3E3CA6A9D9BC}" type="datetimeFigureOut">
              <a:rPr lang="es-ES" smtClean="0"/>
              <a:t>29/01/2024</a:t>
            </a:fld>
            <a:endParaRPr lang="es-ES"/>
          </a:p>
        </p:txBody>
      </p:sp>
      <p:sp>
        <p:nvSpPr>
          <p:cNvPr id="4" name="Marcador de pie de página 3">
            <a:extLst>
              <a:ext uri="{FF2B5EF4-FFF2-40B4-BE49-F238E27FC236}">
                <a16:creationId xmlns:a16="http://schemas.microsoft.com/office/drawing/2014/main" id="{32DD01D2-CA58-FDD1-A943-BA6EAC58B7D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23DD0A8-0C21-CDCC-E6E6-233E6BCE0853}"/>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130692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C1E38F-11F4-74D7-8475-9904F5181BD0}"/>
              </a:ext>
            </a:extLst>
          </p:cNvPr>
          <p:cNvSpPr>
            <a:spLocks noGrp="1"/>
          </p:cNvSpPr>
          <p:nvPr>
            <p:ph type="dt" sz="half" idx="10"/>
          </p:nvPr>
        </p:nvSpPr>
        <p:spPr/>
        <p:txBody>
          <a:bodyPr/>
          <a:lstStyle/>
          <a:p>
            <a:fld id="{AD714C0B-CA40-4302-A50D-3E3CA6A9D9BC}" type="datetimeFigureOut">
              <a:rPr lang="es-ES" smtClean="0"/>
              <a:t>29/01/2024</a:t>
            </a:fld>
            <a:endParaRPr lang="es-ES"/>
          </a:p>
        </p:txBody>
      </p:sp>
      <p:sp>
        <p:nvSpPr>
          <p:cNvPr id="3" name="Marcador de pie de página 2">
            <a:extLst>
              <a:ext uri="{FF2B5EF4-FFF2-40B4-BE49-F238E27FC236}">
                <a16:creationId xmlns:a16="http://schemas.microsoft.com/office/drawing/2014/main" id="{0D75AAC8-90C8-0FE7-9148-CC837E0ABE3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72E1538-D635-5F5B-3B4A-E79E3F3802D5}"/>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181587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AFEC0B-D0ED-4F87-1BD8-1B45E15E0ED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087A9A9-9AB8-9823-69B2-6B70DF41EC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F024555-AF41-14CA-FD42-4095827A0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24DE4AA-54ED-6CA0-63A2-4CEA7295993F}"/>
              </a:ext>
            </a:extLst>
          </p:cNvPr>
          <p:cNvSpPr>
            <a:spLocks noGrp="1"/>
          </p:cNvSpPr>
          <p:nvPr>
            <p:ph type="dt" sz="half" idx="10"/>
          </p:nvPr>
        </p:nvSpPr>
        <p:spPr/>
        <p:txBody>
          <a:bodyPr/>
          <a:lstStyle/>
          <a:p>
            <a:fld id="{AD714C0B-CA40-4302-A50D-3E3CA6A9D9BC}" type="datetimeFigureOut">
              <a:rPr lang="es-ES" smtClean="0"/>
              <a:t>29/01/2024</a:t>
            </a:fld>
            <a:endParaRPr lang="es-ES"/>
          </a:p>
        </p:txBody>
      </p:sp>
      <p:sp>
        <p:nvSpPr>
          <p:cNvPr id="6" name="Marcador de pie de página 5">
            <a:extLst>
              <a:ext uri="{FF2B5EF4-FFF2-40B4-BE49-F238E27FC236}">
                <a16:creationId xmlns:a16="http://schemas.microsoft.com/office/drawing/2014/main" id="{FDCCDF37-1829-1C86-9D26-E8ACA4C9D86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90F0A9B-6D91-2EDD-F998-CF08CC443E5E}"/>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257025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7D0848-1592-3E6D-280C-82F4EDBF8CF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862371B-67B5-7D92-8963-B4DD90E67B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BE1CBDA-9E8D-E17F-524F-24CF84CEFD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0BE9E8B-2B4F-CC76-276A-EFF1D66B4AC1}"/>
              </a:ext>
            </a:extLst>
          </p:cNvPr>
          <p:cNvSpPr>
            <a:spLocks noGrp="1"/>
          </p:cNvSpPr>
          <p:nvPr>
            <p:ph type="dt" sz="half" idx="10"/>
          </p:nvPr>
        </p:nvSpPr>
        <p:spPr/>
        <p:txBody>
          <a:bodyPr/>
          <a:lstStyle/>
          <a:p>
            <a:fld id="{AD714C0B-CA40-4302-A50D-3E3CA6A9D9BC}" type="datetimeFigureOut">
              <a:rPr lang="es-ES" smtClean="0"/>
              <a:t>29/01/2024</a:t>
            </a:fld>
            <a:endParaRPr lang="es-ES"/>
          </a:p>
        </p:txBody>
      </p:sp>
      <p:sp>
        <p:nvSpPr>
          <p:cNvPr id="6" name="Marcador de pie de página 5">
            <a:extLst>
              <a:ext uri="{FF2B5EF4-FFF2-40B4-BE49-F238E27FC236}">
                <a16:creationId xmlns:a16="http://schemas.microsoft.com/office/drawing/2014/main" id="{FDD65B75-F2BA-2F32-F1FF-59016F477D1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514FB4C-3AB8-07DA-71CA-150D30D75EDD}"/>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63197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0D50AA0-31E2-34D5-D9FC-56EB027E96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A59DE5-EFE8-BE17-B07F-79ADB965A0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932931C-C39D-D3F3-6682-0C333BDC2C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D714C0B-CA40-4302-A50D-3E3CA6A9D9BC}" type="datetimeFigureOut">
              <a:rPr lang="es-ES" smtClean="0"/>
              <a:t>29/01/2024</a:t>
            </a:fld>
            <a:endParaRPr lang="es-ES"/>
          </a:p>
        </p:txBody>
      </p:sp>
      <p:sp>
        <p:nvSpPr>
          <p:cNvPr id="5" name="Marcador de pie de página 4">
            <a:extLst>
              <a:ext uri="{FF2B5EF4-FFF2-40B4-BE49-F238E27FC236}">
                <a16:creationId xmlns:a16="http://schemas.microsoft.com/office/drawing/2014/main" id="{AC30C099-9814-7401-842B-FD7323C49C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0ACA7FB-34CE-9414-C43F-E047F0C7F8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C975E3-18A9-4113-8A0B-8F1AB0BEE215}" type="slidenum">
              <a:rPr lang="es-ES" smtClean="0"/>
              <a:t>‹Nº›</a:t>
            </a:fld>
            <a:endParaRPr lang="es-ES"/>
          </a:p>
        </p:txBody>
      </p:sp>
    </p:spTree>
    <p:extLst>
      <p:ext uri="{BB962C8B-B14F-4D97-AF65-F5344CB8AC3E}">
        <p14:creationId xmlns:p14="http://schemas.microsoft.com/office/powerpoint/2010/main" val="38178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66A0B16-8E58-6DB6-DBA9-FCEF42ADF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ECEAEB-1FA1-B81D-D494-8027B57BF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34D3A9-6C65-F79B-D568-0E4160210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003D6-D5B7-4B55-AFF4-D6D5C8961537}" type="datetimeFigureOut">
              <a:rPr lang="es-ES" smtClean="0"/>
              <a:t>29/01/2024</a:t>
            </a:fld>
            <a:endParaRPr lang="es-ES"/>
          </a:p>
        </p:txBody>
      </p:sp>
      <p:sp>
        <p:nvSpPr>
          <p:cNvPr id="5" name="Marcador de pie de página 4">
            <a:extLst>
              <a:ext uri="{FF2B5EF4-FFF2-40B4-BE49-F238E27FC236}">
                <a16:creationId xmlns:a16="http://schemas.microsoft.com/office/drawing/2014/main" id="{A1F1D2F6-A619-A1DE-E7C2-E000E5E1A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C5BD264-C788-4250-F305-EBD6E228F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6DEDB-40CE-460C-ABB5-87DE01744766}" type="slidenum">
              <a:rPr lang="es-ES" smtClean="0"/>
              <a:t>‹Nº›</a:t>
            </a:fld>
            <a:endParaRPr lang="es-ES"/>
          </a:p>
        </p:txBody>
      </p:sp>
    </p:spTree>
    <p:extLst>
      <p:ext uri="{BB962C8B-B14F-4D97-AF65-F5344CB8AC3E}">
        <p14:creationId xmlns:p14="http://schemas.microsoft.com/office/powerpoint/2010/main" val="1950011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4.jpeg"/><Relationship Id="rId7" Type="http://schemas.openxmlformats.org/officeDocument/2006/relationships/image" Target="../media/image27.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6.jpg"/><Relationship Id="rId5" Type="http://schemas.microsoft.com/office/2007/relationships/hdphoto" Target="../media/hdphoto1.wdp"/><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a:extLst>
              <a:ext uri="{FF2B5EF4-FFF2-40B4-BE49-F238E27FC236}">
                <a16:creationId xmlns:a16="http://schemas.microsoft.com/office/drawing/2014/main" id="{DB6BC413-07C1-E945-E8CB-D0C62108FBFC}"/>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a:ext>
            </a:extLst>
          </a:blip>
          <a:srcRect/>
          <a:stretch/>
        </p:blipFill>
        <p:spPr>
          <a:xfrm>
            <a:off x="1319753" y="10"/>
            <a:ext cx="10872249"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14" name="Freeform: Shape 13">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3032226"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blipFill dpi="0" rotWithShape="1">
            <a:blip r:embed="rId3"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ln w="9525">
            <a:solidFill>
              <a:srgbClr val="D5D5D5"/>
            </a:solid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3026003"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blipFill dpi="0" rotWithShape="1">
            <a:blip r:embed="rId3"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ln w="9525">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uadroTexto 9">
            <a:extLst>
              <a:ext uri="{FF2B5EF4-FFF2-40B4-BE49-F238E27FC236}">
                <a16:creationId xmlns:a16="http://schemas.microsoft.com/office/drawing/2014/main" id="{1C4B15FA-7224-BC37-9E52-AD3D3010755C}"/>
              </a:ext>
            </a:extLst>
          </p:cNvPr>
          <p:cNvSpPr txBox="1"/>
          <p:nvPr/>
        </p:nvSpPr>
        <p:spPr>
          <a:xfrm rot="5400000">
            <a:off x="-1880159" y="2653497"/>
            <a:ext cx="6478634" cy="1551004"/>
          </a:xfrm>
          <a:prstGeom prst="rect">
            <a:avLst/>
          </a:prstGeom>
          <a:noFill/>
        </p:spPr>
        <p:txBody>
          <a:bodyPr vert="wordArtVert" wrap="none" rtlCol="0">
            <a:prstTxWarp prst="textTriangle">
              <a:avLst/>
            </a:prstTxWarp>
            <a:spAutoFit/>
          </a:bodyPr>
          <a:lstStyle/>
          <a:p>
            <a:pPr algn="ctr"/>
            <a:r>
              <a:rPr lang="en" sz="4000" b="1" dirty="0">
                <a:ln w="9525">
                  <a:solidFill>
                    <a:schemeClr val="bg1"/>
                  </a:solidFill>
                  <a:prstDash val="solid"/>
                </a:ln>
                <a:solidFill>
                  <a:srgbClr val="8C240A"/>
                </a:solidFill>
                <a:effectLst>
                  <a:outerShdw blurRad="12700" dist="38100" dir="2700000" algn="tl" rotWithShape="0">
                    <a:schemeClr val="bg1">
                      <a:lumMod val="50000"/>
                    </a:schemeClr>
                  </a:outerShdw>
                </a:effectLst>
              </a:rPr>
              <a:t>I WILL ARISE</a:t>
            </a:r>
          </a:p>
        </p:txBody>
      </p:sp>
      <p:sp>
        <p:nvSpPr>
          <p:cNvPr id="11" name="CuadroTexto 10">
            <a:extLst>
              <a:ext uri="{FF2B5EF4-FFF2-40B4-BE49-F238E27FC236}">
                <a16:creationId xmlns:a16="http://schemas.microsoft.com/office/drawing/2014/main" id="{0073856C-292E-F8DF-2E2E-6772B8B18C56}"/>
              </a:ext>
            </a:extLst>
          </p:cNvPr>
          <p:cNvSpPr txBox="1"/>
          <p:nvPr/>
        </p:nvSpPr>
        <p:spPr>
          <a:xfrm>
            <a:off x="2468319" y="6499039"/>
            <a:ext cx="3754874" cy="338554"/>
          </a:xfrm>
          <a:prstGeom prst="rect">
            <a:avLst/>
          </a:prstGeom>
          <a:noFill/>
        </p:spPr>
        <p:txBody>
          <a:bodyPr wrap="none" rtlCol="0">
            <a:spAutoFit/>
          </a:bodyPr>
          <a:lstStyle/>
          <a:p>
            <a:pPr algn="r"/>
            <a:r>
              <a:rPr lang="en" sz="1600" b="1" dirty="0">
                <a:solidFill>
                  <a:srgbClr val="74585D"/>
                </a:solidFill>
              </a:rPr>
              <a:t>Lesson 6 for February 10, 2024</a:t>
            </a:r>
          </a:p>
        </p:txBody>
      </p:sp>
    </p:spTree>
    <p:extLst>
      <p:ext uri="{BB962C8B-B14F-4D97-AF65-F5344CB8AC3E}">
        <p14:creationId xmlns:p14="http://schemas.microsoft.com/office/powerpoint/2010/main" val="125033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272D6F6-7600-B71B-E6FF-8E3257DE1C1F}"/>
              </a:ext>
            </a:extLst>
          </p:cNvPr>
          <p:cNvSpPr txBox="1"/>
          <p:nvPr/>
        </p:nvSpPr>
        <p:spPr>
          <a:xfrm>
            <a:off x="0" y="0"/>
            <a:ext cx="12191999" cy="769441"/>
          </a:xfrm>
          <a:prstGeom prst="rect">
            <a:avLst/>
          </a:prstGeom>
          <a:noFill/>
        </p:spPr>
        <p:txBody>
          <a:bodyPr wrap="square">
            <a:spAutoFit/>
          </a:bodyPr>
          <a:lstStyle/>
          <a:p>
            <a:pPr algn="ctr"/>
            <a:r>
              <a:rPr lang="en" sz="4400" b="1" spc="300" dirty="0">
                <a:ln w="9525">
                  <a:solidFill>
                    <a:schemeClr val="bg1"/>
                  </a:solidFill>
                  <a:prstDash val="solid"/>
                </a:ln>
                <a:solidFill>
                  <a:schemeClr val="accent5"/>
                </a:solidFill>
                <a:effectLst>
                  <a:glow rad="63500">
                    <a:srgbClr val="C00000"/>
                  </a:glow>
                  <a:outerShdw blurRad="12700" dist="38100" dir="2700000" algn="tl" rotWithShape="0">
                    <a:schemeClr val="accent5">
                      <a:lumMod val="60000"/>
                      <a:lumOff val="40000"/>
                    </a:schemeClr>
                  </a:outerShdw>
                </a:effectLst>
              </a:rPr>
              <a:t>THE SANCTUARY</a:t>
            </a:r>
          </a:p>
        </p:txBody>
      </p:sp>
      <p:sp>
        <p:nvSpPr>
          <p:cNvPr id="6" name="CuadroTexto 5">
            <a:extLst>
              <a:ext uri="{FF2B5EF4-FFF2-40B4-BE49-F238E27FC236}">
                <a16:creationId xmlns:a16="http://schemas.microsoft.com/office/drawing/2014/main" id="{16067534-71FE-5208-E5B6-FA05B1E5C3D7}"/>
              </a:ext>
            </a:extLst>
          </p:cNvPr>
          <p:cNvSpPr txBox="1"/>
          <p:nvPr/>
        </p:nvSpPr>
        <p:spPr>
          <a:xfrm>
            <a:off x="1084728" y="678080"/>
            <a:ext cx="10022541" cy="369332"/>
          </a:xfrm>
          <a:prstGeom prst="rect">
            <a:avLst/>
          </a:prstGeom>
          <a:noFill/>
        </p:spPr>
        <p:txBody>
          <a:bodyPr wrap="square">
            <a:spAutoFit/>
          </a:bodyPr>
          <a:lstStyle/>
          <a:p>
            <a:pPr algn="ctr"/>
            <a:r>
              <a:rPr lang="en"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Until I went into the sanctuary of God; Then understood I their end</a:t>
            </a:r>
            <a:r>
              <a:rPr lang="en"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(Psalm 73:17)</a:t>
            </a:r>
            <a:endParaRPr lang="es-ES"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7" name="CuadroTexto 6">
            <a:extLst>
              <a:ext uri="{FF2B5EF4-FFF2-40B4-BE49-F238E27FC236}">
                <a16:creationId xmlns:a16="http://schemas.microsoft.com/office/drawing/2014/main" id="{3C74B038-1F6E-C27A-EA1F-69168514BEF7}"/>
              </a:ext>
            </a:extLst>
          </p:cNvPr>
          <p:cNvSpPr txBox="1"/>
          <p:nvPr/>
        </p:nvSpPr>
        <p:spPr>
          <a:xfrm>
            <a:off x="206189" y="1210235"/>
            <a:ext cx="8547285" cy="1015663"/>
          </a:xfrm>
          <a:prstGeom prst="rect">
            <a:avLst/>
          </a:prstGeom>
          <a:noFill/>
        </p:spPr>
        <p:txBody>
          <a:bodyPr wrap="square" rtlCol="0">
            <a:spAutoFit/>
          </a:bodyPr>
          <a:lstStyle/>
          <a:p>
            <a:pPr>
              <a:spcBef>
                <a:spcPts val="600"/>
              </a:spcBef>
            </a:pPr>
            <a:r>
              <a:rPr lang="en" sz="2000" b="1" dirty="0"/>
              <a:t>The Celestial Sanctuary is closely linked with the Judgment. In the Holy of Holies, where the Lord reigns “sitting on cherubim” (Ps. 99:1), the work of judgment is done (Dan. 7:9-10).</a:t>
            </a:r>
          </a:p>
        </p:txBody>
      </p:sp>
      <p:pic>
        <p:nvPicPr>
          <p:cNvPr id="4" name="Imagen 3" descr="Una imagen de un videojuego&#10;&#10;Descripción generada automáticamente con confianza baja">
            <a:extLst>
              <a:ext uri="{FF2B5EF4-FFF2-40B4-BE49-F238E27FC236}">
                <a16:creationId xmlns:a16="http://schemas.microsoft.com/office/drawing/2014/main" id="{F23A830F-9177-6642-F6A0-DC4BE72A8A1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33930" y="1257860"/>
            <a:ext cx="3051880" cy="4410075"/>
          </a:xfrm>
          <a:prstGeom prst="ellipse">
            <a:avLst/>
          </a:prstGeom>
          <a:ln w="63500" cap="rnd">
            <a:solidFill>
              <a:srgbClr val="C00000"/>
            </a:solidFill>
          </a:ln>
          <a:effectLst/>
          <a:scene3d>
            <a:camera prst="orthographicFront"/>
            <a:lightRig rig="contrasting" dir="t">
              <a:rot lat="0" lon="0" rev="3000000"/>
            </a:lightRig>
          </a:scene3d>
          <a:sp3d contourW="7620">
            <a:bevelT w="95250" h="31750"/>
            <a:contourClr>
              <a:srgbClr val="333333"/>
            </a:contourClr>
          </a:sp3d>
        </p:spPr>
      </p:pic>
      <p:pic>
        <p:nvPicPr>
          <p:cNvPr id="5" name="Imagen 4">
            <a:extLst>
              <a:ext uri="{FF2B5EF4-FFF2-40B4-BE49-F238E27FC236}">
                <a16:creationId xmlns:a16="http://schemas.microsoft.com/office/drawing/2014/main" id="{1199CC46-E9E7-471B-7070-D5138D38077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06189" y="2270137"/>
            <a:ext cx="4403911" cy="2146276"/>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B9D75075-D8B9-2740-C542-87EF8F98221D}"/>
              </a:ext>
            </a:extLst>
          </p:cNvPr>
          <p:cNvSpPr txBox="1"/>
          <p:nvPr/>
        </p:nvSpPr>
        <p:spPr>
          <a:xfrm>
            <a:off x="4790556" y="2270137"/>
            <a:ext cx="4096269" cy="2246769"/>
          </a:xfrm>
          <a:prstGeom prst="rect">
            <a:avLst/>
          </a:prstGeom>
          <a:noFill/>
        </p:spPr>
        <p:txBody>
          <a:bodyPr wrap="square">
            <a:spAutoFit/>
          </a:bodyPr>
          <a:lstStyle/>
          <a:p>
            <a:pPr>
              <a:spcBef>
                <a:spcPts val="600"/>
              </a:spcBef>
            </a:pPr>
            <a:r>
              <a:rPr lang="en" sz="2000" b="1" dirty="0"/>
              <a:t>This is the place where the forgiveness of sin and the restoration of justice takes place. This implies both the absolution of those who cling to the Savior and the condemnation of those who reject Him (Ps. 1:5-6).</a:t>
            </a:r>
          </a:p>
        </p:txBody>
      </p:sp>
      <p:sp>
        <p:nvSpPr>
          <p:cNvPr id="11" name="CuadroTexto 10">
            <a:extLst>
              <a:ext uri="{FF2B5EF4-FFF2-40B4-BE49-F238E27FC236}">
                <a16:creationId xmlns:a16="http://schemas.microsoft.com/office/drawing/2014/main" id="{29381D9E-A00C-BDB6-B9C9-F58EB4C47A47}"/>
              </a:ext>
            </a:extLst>
          </p:cNvPr>
          <p:cNvSpPr txBox="1"/>
          <p:nvPr/>
        </p:nvSpPr>
        <p:spPr>
          <a:xfrm>
            <a:off x="3258071" y="4490561"/>
            <a:ext cx="5628754" cy="1323439"/>
          </a:xfrm>
          <a:prstGeom prst="rect">
            <a:avLst/>
          </a:prstGeom>
          <a:noFill/>
        </p:spPr>
        <p:txBody>
          <a:bodyPr wrap="square">
            <a:spAutoFit/>
          </a:bodyPr>
          <a:lstStyle/>
          <a:p>
            <a:pPr>
              <a:spcBef>
                <a:spcPts val="600"/>
              </a:spcBef>
            </a:pPr>
            <a:r>
              <a:rPr lang="en" sz="2000" b="1" dirty="0"/>
              <a:t>As clearly symbolized in the ark of the testimony, the Judgment is based on the fulfillment or violation of God's Law, the Ten Commandments.</a:t>
            </a:r>
          </a:p>
        </p:txBody>
      </p:sp>
      <p:sp>
        <p:nvSpPr>
          <p:cNvPr id="13" name="CuadroTexto 12">
            <a:extLst>
              <a:ext uri="{FF2B5EF4-FFF2-40B4-BE49-F238E27FC236}">
                <a16:creationId xmlns:a16="http://schemas.microsoft.com/office/drawing/2014/main" id="{D20CADA1-1B70-C925-527F-6637D6F2D7CA}"/>
              </a:ext>
            </a:extLst>
          </p:cNvPr>
          <p:cNvSpPr txBox="1"/>
          <p:nvPr/>
        </p:nvSpPr>
        <p:spPr>
          <a:xfrm>
            <a:off x="3258071" y="5768206"/>
            <a:ext cx="8933928" cy="1015663"/>
          </a:xfrm>
          <a:prstGeom prst="rect">
            <a:avLst/>
          </a:prstGeom>
          <a:noFill/>
        </p:spPr>
        <p:txBody>
          <a:bodyPr wrap="square">
            <a:spAutoFit/>
          </a:bodyPr>
          <a:lstStyle/>
          <a:p>
            <a:pPr>
              <a:spcBef>
                <a:spcPts val="600"/>
              </a:spcBef>
            </a:pPr>
            <a:r>
              <a:rPr lang="en" sz="2000" b="1" dirty="0"/>
              <a:t>Sure of divine forgiveness, God's servants long for the hour of Judgment, and cry out for its arrival so that justice may be fulfilled at last (Ps. 7:6-8; 9:19; 67:4; 99:4; 135 :14).</a:t>
            </a:r>
          </a:p>
        </p:txBody>
      </p:sp>
      <p:pic>
        <p:nvPicPr>
          <p:cNvPr id="15" name="Imagen 14" descr="Imagen que contiene interior, tabla, pequeño, cuarto&#10;&#10;Descripción generada automáticamente">
            <a:extLst>
              <a:ext uri="{FF2B5EF4-FFF2-40B4-BE49-F238E27FC236}">
                <a16:creationId xmlns:a16="http://schemas.microsoft.com/office/drawing/2014/main" id="{51E67664-DC4E-127B-1451-376212BE789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06189" y="4564309"/>
            <a:ext cx="3004777" cy="2146276"/>
          </a:xfrm>
          <a:prstGeom prst="rect">
            <a:avLst/>
          </a:prstGeom>
          <a:ln w="38100" cap="sq">
            <a:solidFill>
              <a:srgbClr val="E7915D"/>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9013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8)">
                                      <p:cBhvr>
                                        <p:cTn id="33" dur="1000"/>
                                        <p:tgtEl>
                                          <p:spTgt spid="4"/>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1000" fill="hold"/>
                                        <p:tgtEl>
                                          <p:spTgt spid="15"/>
                                        </p:tgtEl>
                                        <p:attrNameLst>
                                          <p:attrName>ppt_w</p:attrName>
                                        </p:attrNameLst>
                                      </p:cBhvr>
                                      <p:tavLst>
                                        <p:tav tm="0">
                                          <p:val>
                                            <p:fltVal val="0"/>
                                          </p:val>
                                        </p:tav>
                                        <p:tav tm="100000">
                                          <p:val>
                                            <p:strVal val="#ppt_w"/>
                                          </p:val>
                                        </p:tav>
                                      </p:tavLst>
                                    </p:anim>
                                    <p:anim calcmode="lin" valueType="num">
                                      <p:cBhvr>
                                        <p:cTn id="43" dur="1000" fill="hold"/>
                                        <p:tgtEl>
                                          <p:spTgt spid="15"/>
                                        </p:tgtEl>
                                        <p:attrNameLst>
                                          <p:attrName>ppt_h</p:attrName>
                                        </p:attrNameLst>
                                      </p:cBhvr>
                                      <p:tavLst>
                                        <p:tav tm="0">
                                          <p:val>
                                            <p:fltVal val="0"/>
                                          </p:val>
                                        </p:tav>
                                        <p:tav tm="100000">
                                          <p:val>
                                            <p:strVal val="#ppt_h"/>
                                          </p:val>
                                        </p:tav>
                                      </p:tavLst>
                                    </p:anim>
                                    <p:anim calcmode="lin" valueType="num">
                                      <p:cBhvr>
                                        <p:cTn id="44" dur="1000" fill="hold"/>
                                        <p:tgtEl>
                                          <p:spTgt spid="15"/>
                                        </p:tgtEl>
                                        <p:attrNameLst>
                                          <p:attrName>style.rotation</p:attrName>
                                        </p:attrNameLst>
                                      </p:cBhvr>
                                      <p:tavLst>
                                        <p:tav tm="0">
                                          <p:val>
                                            <p:fltVal val="90"/>
                                          </p:val>
                                        </p:tav>
                                        <p:tav tm="100000">
                                          <p:val>
                                            <p:fltVal val="0"/>
                                          </p:val>
                                        </p:tav>
                                      </p:tavLst>
                                    </p:anim>
                                    <p:animEffect transition="in" filter="fade">
                                      <p:cBhvr>
                                        <p:cTn id="45" dur="1000"/>
                                        <p:tgtEl>
                                          <p:spTgt spid="15"/>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EA1681-1E77-83AD-1C04-5F493CC91976}"/>
              </a:ext>
            </a:extLst>
          </p:cNvPr>
          <p:cNvSpPr txBox="1"/>
          <p:nvPr/>
        </p:nvSpPr>
        <p:spPr>
          <a:xfrm>
            <a:off x="3124200" y="1656989"/>
            <a:ext cx="8839200" cy="4832092"/>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en-US" sz="2800" b="1" dirty="0">
                <a:latin typeface="Constantia" panose="02030602050306030303" pitchFamily="18" charset="0"/>
              </a:rPr>
              <a:t>As the bow in the cloud is formed by the union of the sunlight and the shower, so the rainbow encircling the throne represents the combined power of mercy and justice. It is not justice alone that is to be maintained; for this would eclipse the glory of the rainbow of promise above the throne; men could see only the penalty of the law. Were there no justice, no penalty, there would be no stability to the government of God. It is the mingling of judgment and mercy that makes salvation complete</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EDBC2816-4317-5B28-E069-0C43D5CFF784}"/>
              </a:ext>
            </a:extLst>
          </p:cNvPr>
          <p:cNvSpPr txBox="1"/>
          <p:nvPr/>
        </p:nvSpPr>
        <p:spPr>
          <a:xfrm>
            <a:off x="7678052" y="6347634"/>
            <a:ext cx="4393319" cy="307777"/>
          </a:xfrm>
          <a:prstGeom prst="rect">
            <a:avLst/>
          </a:prstGeom>
          <a:noFill/>
        </p:spPr>
        <p:txBody>
          <a:bodyPr wrap="none" rtlCol="0">
            <a:spAutoFit/>
          </a:bodyPr>
          <a:lstStyle/>
          <a:p>
            <a:pPr algn="r"/>
            <a:r>
              <a:rPr lang="en" sz="1400" b="1" dirty="0"/>
              <a:t>EGW (Maranatha: The Lord is coming, November 14)</a:t>
            </a:r>
          </a:p>
        </p:txBody>
      </p:sp>
    </p:spTree>
    <p:extLst>
      <p:ext uri="{BB962C8B-B14F-4D97-AF65-F5344CB8AC3E}">
        <p14:creationId xmlns:p14="http://schemas.microsoft.com/office/powerpoint/2010/main" val="280048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Imagen 1" descr="Imagen que contiene edificio, hombre, frente, joven&#10;&#10;Descripción generada automáticamente">
            <a:extLst>
              <a:ext uri="{FF2B5EF4-FFF2-40B4-BE49-F238E27FC236}">
                <a16:creationId xmlns:a16="http://schemas.microsoft.com/office/drawing/2014/main" id="{AB9F0B21-FDCC-2CE1-2D9C-C4DB636A9117}"/>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a:ext>
            </a:extLst>
          </a:blip>
          <a:srcRect/>
          <a:stretch/>
        </p:blipFill>
        <p:spPr>
          <a:xfrm>
            <a:off x="1" y="10"/>
            <a:ext cx="9669642" cy="6857990"/>
          </a:xfrm>
          <a:prstGeom prst="rect">
            <a:avLst/>
          </a:prstGeom>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 name="Conector recto 8">
            <a:extLst>
              <a:ext uri="{FF2B5EF4-FFF2-40B4-BE49-F238E27FC236}">
                <a16:creationId xmlns:a16="http://schemas.microsoft.com/office/drawing/2014/main" id="{F9AB3E1C-A701-7E61-249D-4BE96098BFBC}"/>
              </a:ext>
            </a:extLst>
          </p:cNvPr>
          <p:cNvCxnSpPr>
            <a:cxnSpLocks noGrp="1" noRot="1" noMove="1" noResize="1" noEditPoints="1" noAdjustHandles="1" noChangeArrowheads="1" noChangeShapeType="1"/>
          </p:cNvCxnSpPr>
          <p:nvPr/>
        </p:nvCxnSpPr>
        <p:spPr>
          <a:xfrm>
            <a:off x="8495947" y="386499"/>
            <a:ext cx="3115570" cy="0"/>
          </a:xfrm>
          <a:prstGeom prst="line">
            <a:avLst/>
          </a:prstGeom>
          <a:ln w="76200">
            <a:solidFill>
              <a:srgbClr val="41938B"/>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988D4598-1435-3019-164E-155D6BCBE652}"/>
              </a:ext>
            </a:extLst>
          </p:cNvPr>
          <p:cNvCxnSpPr>
            <a:cxnSpLocks noGrp="1" noRot="1" noMove="1" noResize="1" noEditPoints="1" noAdjustHandles="1" noChangeArrowheads="1" noChangeShapeType="1"/>
          </p:cNvCxnSpPr>
          <p:nvPr/>
        </p:nvCxnSpPr>
        <p:spPr>
          <a:xfrm>
            <a:off x="8495947" y="6468361"/>
            <a:ext cx="3115570" cy="0"/>
          </a:xfrm>
          <a:prstGeom prst="line">
            <a:avLst/>
          </a:prstGeom>
          <a:ln w="76200">
            <a:solidFill>
              <a:srgbClr val="41938B"/>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E4644BC6-DAC1-9BD1-56B8-7CA3C1DA4F8A}"/>
              </a:ext>
            </a:extLst>
          </p:cNvPr>
          <p:cNvSpPr txBox="1"/>
          <p:nvPr/>
        </p:nvSpPr>
        <p:spPr>
          <a:xfrm>
            <a:off x="7556270" y="474207"/>
            <a:ext cx="4557266" cy="5601533"/>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3600" b="1" i="0" u="none" strike="noStrike" kern="1200" cap="none" spc="0" normalizeH="0" baseline="0" noProof="0" dirty="0">
                <a:ln w="0"/>
                <a:solidFill>
                  <a:srgbClr val="41938B"/>
                </a:solidFill>
                <a:effectLst/>
                <a:uLnTx/>
                <a:uFillTx/>
                <a:latin typeface="Comic Sans MS" panose="030F0702030302020204" pitchFamily="66" charset="0"/>
                <a:ea typeface="+mn-ea"/>
                <a:cs typeface="+mn-cs"/>
              </a:rPr>
              <a:t>“</a:t>
            </a:r>
            <a:r>
              <a:rPr lang="en-US" sz="3600" b="1" dirty="0">
                <a:ln w="0"/>
                <a:solidFill>
                  <a:srgbClr val="41938B"/>
                </a:solidFill>
                <a:latin typeface="Comic Sans MS" panose="030F0702030302020204" pitchFamily="66" charset="0"/>
              </a:rPr>
              <a:t>For the oppression of the poor, for the sighing of the needy, now I will arise,’ says the Lord; ‘I will set him in the safety for which he yearns</a:t>
            </a:r>
            <a:r>
              <a:rPr kumimoji="0" lang="en" sz="3600" b="1" i="0" u="none" strike="noStrike" kern="1200" cap="none" spc="0" normalizeH="0" baseline="0" noProof="0" dirty="0">
                <a:ln w="0"/>
                <a:solidFill>
                  <a:srgbClr val="41938B"/>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2400" b="1" i="0" u="none" strike="noStrike" kern="1200" cap="none" spc="0" normalizeH="0" baseline="0" noProof="0" dirty="0">
                <a:ln w="0"/>
                <a:solidFill>
                  <a:srgbClr val="41938B"/>
                </a:solidFill>
                <a:effectLst/>
                <a:uLnTx/>
                <a:uFillTx/>
                <a:latin typeface="Comic Sans MS" panose="030F0702030302020204" pitchFamily="66" charset="0"/>
                <a:ea typeface="+mn-ea"/>
                <a:cs typeface="+mn-cs"/>
              </a:rPr>
              <a:t>(Psalm 12:5)</a:t>
            </a:r>
            <a:endParaRPr kumimoji="0" lang="es-ES" sz="3600" b="1" i="0" u="none" strike="noStrike" kern="1200" cap="none" spc="0" normalizeH="0" baseline="0" noProof="0" dirty="0">
              <a:ln w="0"/>
              <a:solidFill>
                <a:srgbClr val="41938B"/>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27985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2A17356-2065-EA82-2A65-3CC961C67405}"/>
              </a:ext>
            </a:extLst>
          </p:cNvPr>
          <p:cNvSpPr txBox="1"/>
          <p:nvPr/>
        </p:nvSpPr>
        <p:spPr>
          <a:xfrm>
            <a:off x="6902824" y="3637493"/>
            <a:ext cx="5289176" cy="3170099"/>
          </a:xfrm>
          <a:prstGeom prst="rect">
            <a:avLst/>
          </a:prstGeom>
          <a:noFill/>
        </p:spPr>
        <p:txBody>
          <a:bodyPr wrap="square" rtlCol="0">
            <a:spAutoFit/>
            <a:scene3d>
              <a:camera prst="orthographicFront"/>
              <a:lightRig rig="threePt" dir="t"/>
            </a:scene3d>
            <a:sp3d extrusionH="57150">
              <a:bevelT w="38100" h="38100" prst="convex"/>
            </a:sp3d>
          </a:bodyPr>
          <a:lstStyle/>
          <a:p>
            <a:pPr>
              <a:tabLst>
                <a:tab pos="538163" algn="l"/>
              </a:tabLst>
            </a:pPr>
            <a:r>
              <a:rPr lang="en" sz="2600" b="1" dirty="0">
                <a:solidFill>
                  <a:srgbClr val="FE4848"/>
                </a:solidFill>
                <a:effectLst>
                  <a:outerShdw blurRad="38100" dist="38100" dir="2700000" algn="tl">
                    <a:srgbClr val="000000">
                      <a:alpha val="43137"/>
                    </a:srgbClr>
                  </a:outerShdw>
                </a:effectLst>
              </a:rPr>
              <a:t>The Warrior (Psalm 18).</a:t>
            </a:r>
          </a:p>
          <a:p>
            <a:pPr>
              <a:spcBef>
                <a:spcPts val="1200"/>
              </a:spcBef>
              <a:tabLst>
                <a:tab pos="538163" algn="l"/>
              </a:tabLst>
            </a:pPr>
            <a:r>
              <a:rPr lang="en" sz="2600" b="1" dirty="0">
                <a:solidFill>
                  <a:schemeClr val="accent5">
                    <a:lumMod val="60000"/>
                    <a:lumOff val="40000"/>
                  </a:schemeClr>
                </a:solidFill>
                <a:effectLst>
                  <a:outerShdw blurRad="38100" dist="38100" dir="2700000" algn="tl">
                    <a:srgbClr val="000000">
                      <a:alpha val="43137"/>
                    </a:srgbClr>
                  </a:outerShdw>
                </a:effectLst>
              </a:rPr>
              <a:t>Justice:</a:t>
            </a:r>
          </a:p>
          <a:p>
            <a:pPr>
              <a:tabLst>
                <a:tab pos="538163" algn="l"/>
              </a:tabLst>
            </a:pPr>
            <a:r>
              <a:rPr lang="en" sz="2400" b="1" dirty="0">
                <a:solidFill>
                  <a:srgbClr val="F6BCE7"/>
                </a:solidFill>
                <a:effectLst>
                  <a:outerShdw blurRad="38100" dist="38100" dir="2700000" algn="tl">
                    <a:srgbClr val="000000"/>
                  </a:outerShdw>
                </a:effectLst>
              </a:rPr>
              <a:t>Divine justice (Psalm 41).</a:t>
            </a:r>
          </a:p>
          <a:p>
            <a:pPr>
              <a:tabLst>
                <a:tab pos="538163" algn="l"/>
              </a:tabLst>
            </a:pPr>
            <a:r>
              <a:rPr lang="en" sz="2400" b="1" dirty="0">
                <a:solidFill>
                  <a:srgbClr val="FEE0A4"/>
                </a:solidFill>
                <a:effectLst>
                  <a:outerShdw blurRad="38100" dist="38100" dir="2700000" algn="tl">
                    <a:srgbClr val="000000"/>
                  </a:outerShdw>
                </a:effectLst>
              </a:rPr>
              <a:t>Human justice (Psalm 82).</a:t>
            </a:r>
          </a:p>
          <a:p>
            <a:pPr>
              <a:spcBef>
                <a:spcPts val="1200"/>
              </a:spcBef>
              <a:tabLst>
                <a:tab pos="538163" algn="l"/>
              </a:tabLst>
            </a:pPr>
            <a:r>
              <a:rPr lang="en" sz="2600" b="1" dirty="0">
                <a:solidFill>
                  <a:srgbClr val="C7B4D6"/>
                </a:solidFill>
                <a:effectLst>
                  <a:outerShdw blurRad="38100" dist="38100" dir="2700000" algn="tl">
                    <a:srgbClr val="000000">
                      <a:alpha val="93000"/>
                    </a:srgbClr>
                  </a:outerShdw>
                </a:effectLst>
              </a:rPr>
              <a:t>The trial:</a:t>
            </a:r>
          </a:p>
          <a:p>
            <a:pPr>
              <a:tabLst>
                <a:tab pos="538163" algn="l"/>
              </a:tabLst>
            </a:pPr>
            <a:r>
              <a:rPr lang="en" sz="2400" b="1" dirty="0">
                <a:solidFill>
                  <a:srgbClr val="A3FBFF"/>
                </a:solidFill>
                <a:effectLst>
                  <a:outerShdw blurRad="38100" dist="38100" dir="2700000" algn="tl">
                    <a:srgbClr val="000000"/>
                  </a:outerShdw>
                </a:effectLst>
              </a:rPr>
              <a:t>Divine wrath.</a:t>
            </a:r>
          </a:p>
          <a:p>
            <a:pPr>
              <a:tabLst>
                <a:tab pos="538163" algn="l"/>
              </a:tabLst>
            </a:pPr>
            <a:r>
              <a:rPr lang="en" sz="2400" b="1" dirty="0">
                <a:solidFill>
                  <a:srgbClr val="FAC5A4"/>
                </a:solidFill>
                <a:effectLst>
                  <a:outerShdw blurRad="38100" dist="38100" dir="2700000" algn="tl">
                    <a:srgbClr val="000000"/>
                  </a:outerShdw>
                </a:effectLst>
              </a:rPr>
              <a:t>The Sanctuary (Psalm 99).</a:t>
            </a:r>
          </a:p>
        </p:txBody>
      </p:sp>
      <p:sp>
        <p:nvSpPr>
          <p:cNvPr id="3" name="CuadroTexto 2">
            <a:extLst>
              <a:ext uri="{FF2B5EF4-FFF2-40B4-BE49-F238E27FC236}">
                <a16:creationId xmlns:a16="http://schemas.microsoft.com/office/drawing/2014/main" id="{653A4E5F-A9AA-53A1-3E8D-39D37DB4DFBB}"/>
              </a:ext>
            </a:extLst>
          </p:cNvPr>
          <p:cNvSpPr txBox="1"/>
          <p:nvPr/>
        </p:nvSpPr>
        <p:spPr>
          <a:xfrm>
            <a:off x="170999" y="177776"/>
            <a:ext cx="6481481" cy="1569660"/>
          </a:xfrm>
          <a:prstGeom prst="rect">
            <a:avLst/>
          </a:prstGeom>
          <a:noFill/>
        </p:spPr>
        <p:txBody>
          <a:bodyPr wrap="square" rtlCol="0">
            <a:spAutoFit/>
          </a:bodyPr>
          <a:lstStyle/>
          <a:p>
            <a:pPr>
              <a:spcBef>
                <a:spcPts val="600"/>
              </a:spcBef>
            </a:pPr>
            <a:r>
              <a:rPr lang="en" sz="2400" b="1" dirty="0">
                <a:solidFill>
                  <a:schemeClr val="bg1"/>
                </a:solidFill>
                <a:effectLst>
                  <a:glow rad="127000">
                    <a:srgbClr val="004A47"/>
                  </a:glow>
                  <a:outerShdw blurRad="38100" dist="38100" dir="2700000" algn="tl">
                    <a:srgbClr val="000000">
                      <a:alpha val="43137"/>
                    </a:srgbClr>
                  </a:outerShdw>
                </a:effectLst>
              </a:rPr>
              <a:t>When hardship or injustices surrounds the psalmist, he cries out, “Arise, Jehovah” (Ps. 3:7; 7:6; 9:19; 10:12; 17:13; 35:2; 44:26; 74 :22; 82:8; 132:8).</a:t>
            </a:r>
          </a:p>
        </p:txBody>
      </p:sp>
      <p:pic>
        <p:nvPicPr>
          <p:cNvPr id="7" name="Imagen 6" descr="Una caricatura de una persona&#10;&#10;Descripción generada automáticamente con confianza baja">
            <a:extLst>
              <a:ext uri="{FF2B5EF4-FFF2-40B4-BE49-F238E27FC236}">
                <a16:creationId xmlns:a16="http://schemas.microsoft.com/office/drawing/2014/main" id="{5761D635-5F33-CDCE-CD3F-B4CE878CD1C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96400" y="177776"/>
            <a:ext cx="2724601" cy="3406583"/>
          </a:xfrm>
          <a:prstGeom prst="round2DiagRect">
            <a:avLst>
              <a:gd name="adj1" fmla="val 16667"/>
              <a:gd name="adj2" fmla="val 0"/>
            </a:avLst>
          </a:prstGeom>
          <a:ln w="57150" cap="sq">
            <a:solidFill>
              <a:schemeClr val="accent1">
                <a:lumMod val="25000"/>
                <a:lumOff val="75000"/>
              </a:schemeClr>
            </a:solidFill>
            <a:miter lim="800000"/>
          </a:ln>
          <a:effectLst>
            <a:outerShdw blurRad="254000" algn="tl" rotWithShape="0">
              <a:srgbClr val="000000">
                <a:alpha val="43000"/>
              </a:srgbClr>
            </a:outerShdw>
          </a:effectLst>
        </p:spPr>
      </p:pic>
      <p:pic>
        <p:nvPicPr>
          <p:cNvPr id="11" name="Imagen 10" descr="Imagen que contiene hombre, viendo, vistiendo, parado&#10;&#10;Descripción generada automáticamente">
            <a:extLst>
              <a:ext uri="{FF2B5EF4-FFF2-40B4-BE49-F238E27FC236}">
                <a16:creationId xmlns:a16="http://schemas.microsoft.com/office/drawing/2014/main" id="{10CE79C1-0EA8-0015-783E-4B6C4B1C0D7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6996409" y="177775"/>
            <a:ext cx="2052502" cy="3406583"/>
          </a:xfrm>
          <a:prstGeom prst="round2DiagRect">
            <a:avLst>
              <a:gd name="adj1" fmla="val 16667"/>
              <a:gd name="adj2" fmla="val 0"/>
            </a:avLst>
          </a:prstGeom>
          <a:ln w="57150" cap="sq">
            <a:solidFill>
              <a:schemeClr val="accent2">
                <a:lumMod val="60000"/>
                <a:lumOff val="40000"/>
              </a:schemeClr>
            </a:solidFill>
            <a:miter lim="800000"/>
          </a:ln>
          <a:effectLst>
            <a:outerShdw blurRad="254000" algn="tl" rotWithShape="0">
              <a:srgbClr val="000000">
                <a:alpha val="43000"/>
              </a:srgbClr>
            </a:outerShdw>
          </a:effectLst>
        </p:spPr>
      </p:pic>
      <p:pic>
        <p:nvPicPr>
          <p:cNvPr id="13" name="Imagen 12" descr="Dibujo de una persona con la boca abierta&#10;&#10;Descripción generada automáticamente con confianza baja">
            <a:extLst>
              <a:ext uri="{FF2B5EF4-FFF2-40B4-BE49-F238E27FC236}">
                <a16:creationId xmlns:a16="http://schemas.microsoft.com/office/drawing/2014/main" id="{E4A9918C-9367-6A04-70E8-F94337CEBA2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11728" y="3289080"/>
            <a:ext cx="2008478" cy="3251224"/>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5" name="CuadroTexto 14">
            <a:extLst>
              <a:ext uri="{FF2B5EF4-FFF2-40B4-BE49-F238E27FC236}">
                <a16:creationId xmlns:a16="http://schemas.microsoft.com/office/drawing/2014/main" id="{B34392BF-A5E4-47E7-8ABE-5F8AE6757529}"/>
              </a:ext>
            </a:extLst>
          </p:cNvPr>
          <p:cNvSpPr txBox="1"/>
          <p:nvPr/>
        </p:nvSpPr>
        <p:spPr>
          <a:xfrm>
            <a:off x="170999" y="3342440"/>
            <a:ext cx="3486601" cy="3046988"/>
          </a:xfrm>
          <a:prstGeom prst="rect">
            <a:avLst/>
          </a:prstGeom>
          <a:noFill/>
        </p:spPr>
        <p:txBody>
          <a:bodyPr wrap="square">
            <a:spAutoFit/>
          </a:bodyPr>
          <a:lstStyle/>
          <a:p>
            <a:pPr>
              <a:spcBef>
                <a:spcPts val="600"/>
              </a:spcBef>
            </a:pPr>
            <a:r>
              <a:rPr lang="en" sz="2400" b="1" dirty="0">
                <a:solidFill>
                  <a:schemeClr val="bg1"/>
                </a:solidFill>
                <a:effectLst>
                  <a:glow rad="127000">
                    <a:srgbClr val="004A47"/>
                  </a:glow>
                  <a:outerShdw blurRad="38100" dist="38100" dir="2700000" algn="tl">
                    <a:srgbClr val="000000">
                      <a:alpha val="43137"/>
                    </a:srgbClr>
                  </a:outerShdw>
                </a:effectLst>
              </a:rPr>
              <a:t>God also has a set deadline to rise from his place in the Sanctuary to execute his wrath – his “strange work” ( Is . 28:21) – and have mercy on his people (Ps. 102:13).</a:t>
            </a:r>
          </a:p>
        </p:txBody>
      </p:sp>
      <p:pic>
        <p:nvPicPr>
          <p:cNvPr id="17" name="Imagen 16" descr="Forma&#10;&#10;Descripción generada automáticamente">
            <a:extLst>
              <a:ext uri="{FF2B5EF4-FFF2-40B4-BE49-F238E27FC236}">
                <a16:creationId xmlns:a16="http://schemas.microsoft.com/office/drawing/2014/main" id="{799786BA-D832-F398-0908-F29199BE156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524929" y="6283877"/>
            <a:ext cx="432214" cy="387953"/>
          </a:xfrm>
          <a:prstGeom prst="rect">
            <a:avLst/>
          </a:prstGeom>
        </p:spPr>
      </p:pic>
      <p:pic>
        <p:nvPicPr>
          <p:cNvPr id="18" name="Imagen 17" descr="Forma&#10;&#10;Descripción generada automáticamente">
            <a:extLst>
              <a:ext uri="{FF2B5EF4-FFF2-40B4-BE49-F238E27FC236}">
                <a16:creationId xmlns:a16="http://schemas.microsoft.com/office/drawing/2014/main" id="{A8A3E326-04A0-4934-4D24-9E573DDDEE1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535410" y="4620157"/>
            <a:ext cx="432214" cy="387953"/>
          </a:xfrm>
          <a:prstGeom prst="rect">
            <a:avLst/>
          </a:prstGeom>
        </p:spPr>
      </p:pic>
      <p:pic>
        <p:nvPicPr>
          <p:cNvPr id="19" name="Imagen 18" descr="Forma&#10;&#10;Descripción generada automáticamente">
            <a:extLst>
              <a:ext uri="{FF2B5EF4-FFF2-40B4-BE49-F238E27FC236}">
                <a16:creationId xmlns:a16="http://schemas.microsoft.com/office/drawing/2014/main" id="{B2F0C152-6FB4-D565-9F58-31FEBB8E350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535196" y="5855510"/>
            <a:ext cx="432214" cy="387953"/>
          </a:xfrm>
          <a:prstGeom prst="rect">
            <a:avLst/>
          </a:prstGeom>
        </p:spPr>
      </p:pic>
      <p:pic>
        <p:nvPicPr>
          <p:cNvPr id="20" name="Imagen 19" descr="Forma&#10;&#10;Descripción generada automáticamente">
            <a:extLst>
              <a:ext uri="{FF2B5EF4-FFF2-40B4-BE49-F238E27FC236}">
                <a16:creationId xmlns:a16="http://schemas.microsoft.com/office/drawing/2014/main" id="{23F355BD-F338-823F-3D8D-1269C8F7EC82}"/>
              </a:ext>
            </a:extLst>
          </p:cNvPr>
          <p:cNvPicPr>
            <a:picLocks/>
          </p:cNvPicPr>
          <p:nvPr/>
        </p:nvPicPr>
        <p:blipFill>
          <a:blip r:embed="rId9" cstate="print">
            <a:extLst>
              <a:ext uri="{28A0092B-C50C-407E-A947-70E740481C1C}">
                <a14:useLocalDpi xmlns:a14="http://schemas.microsoft.com/office/drawing/2010/main"/>
              </a:ext>
            </a:extLst>
          </a:blip>
          <a:stretch>
            <a:fillRect/>
          </a:stretch>
        </p:blipFill>
        <p:spPr>
          <a:xfrm>
            <a:off x="6535410" y="4993384"/>
            <a:ext cx="432000" cy="388800"/>
          </a:xfrm>
          <a:prstGeom prst="rect">
            <a:avLst/>
          </a:prstGeom>
        </p:spPr>
      </p:pic>
      <p:pic>
        <p:nvPicPr>
          <p:cNvPr id="23" name="Imagen 22" descr="Logotipo&#10;&#10;Descripción generada automáticamente con confianza media">
            <a:extLst>
              <a:ext uri="{FF2B5EF4-FFF2-40B4-BE49-F238E27FC236}">
                <a16:creationId xmlns:a16="http://schemas.microsoft.com/office/drawing/2014/main" id="{3815DEF5-1DB4-5E4F-B7EC-88DAFE2DB32B}"/>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257926" y="3780368"/>
            <a:ext cx="654424" cy="405718"/>
          </a:xfrm>
          <a:prstGeom prst="rect">
            <a:avLst/>
          </a:prstGeom>
        </p:spPr>
      </p:pic>
      <p:pic>
        <p:nvPicPr>
          <p:cNvPr id="24" name="Imagen 23" descr="Logotipo&#10;&#10;Descripción generada automáticamente con confianza media">
            <a:extLst>
              <a:ext uri="{FF2B5EF4-FFF2-40B4-BE49-F238E27FC236}">
                <a16:creationId xmlns:a16="http://schemas.microsoft.com/office/drawing/2014/main" id="{FD4D30EE-786B-45B1-160C-80EAF65AAB73}"/>
              </a:ext>
            </a:extLst>
          </p:cNvPr>
          <p:cNvPicPr>
            <a:picLocks noChangeAspect="1"/>
          </p:cNvPicPr>
          <p:nvPr/>
        </p:nvPicPr>
        <p:blipFill>
          <a:blip r:embed="rId10"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257926" y="4334470"/>
            <a:ext cx="654424" cy="405718"/>
          </a:xfrm>
          <a:prstGeom prst="rect">
            <a:avLst/>
          </a:prstGeom>
        </p:spPr>
      </p:pic>
      <p:pic>
        <p:nvPicPr>
          <p:cNvPr id="25" name="Imagen 24" descr="Logotipo&#10;&#10;Descripción generada automáticamente con confianza media">
            <a:extLst>
              <a:ext uri="{FF2B5EF4-FFF2-40B4-BE49-F238E27FC236}">
                <a16:creationId xmlns:a16="http://schemas.microsoft.com/office/drawing/2014/main" id="{95A2D555-4986-A17A-B7C7-1A70FB32391A}"/>
              </a:ext>
            </a:extLst>
          </p:cNvPr>
          <p:cNvPicPr>
            <a:picLocks noChangeAspect="1"/>
          </p:cNvPicPr>
          <p:nvPr/>
        </p:nvPicPr>
        <p:blipFill>
          <a:blip r:embed="rId10"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257926" y="5580593"/>
            <a:ext cx="654424" cy="405718"/>
          </a:xfrm>
          <a:prstGeom prst="rect">
            <a:avLst/>
          </a:prstGeom>
        </p:spPr>
      </p:pic>
      <p:sp>
        <p:nvSpPr>
          <p:cNvPr id="5" name="CuadroTexto 4">
            <a:extLst>
              <a:ext uri="{FF2B5EF4-FFF2-40B4-BE49-F238E27FC236}">
                <a16:creationId xmlns:a16="http://schemas.microsoft.com/office/drawing/2014/main" id="{05045ECC-E928-1CBF-9783-141B78B22954}"/>
              </a:ext>
            </a:extLst>
          </p:cNvPr>
          <p:cNvSpPr txBox="1"/>
          <p:nvPr/>
        </p:nvSpPr>
        <p:spPr>
          <a:xfrm>
            <a:off x="170998" y="1747436"/>
            <a:ext cx="6481481" cy="1569660"/>
          </a:xfrm>
          <a:prstGeom prst="rect">
            <a:avLst/>
          </a:prstGeom>
          <a:noFill/>
        </p:spPr>
        <p:txBody>
          <a:bodyPr wrap="square">
            <a:spAutoFit/>
          </a:bodyPr>
          <a:lstStyle/>
          <a:p>
            <a:pPr>
              <a:spcBef>
                <a:spcPts val="600"/>
              </a:spcBef>
            </a:pPr>
            <a:r>
              <a:rPr lang="en" sz="2400" b="1" dirty="0">
                <a:solidFill>
                  <a:schemeClr val="bg1"/>
                </a:solidFill>
                <a:effectLst>
                  <a:glow rad="127000">
                    <a:srgbClr val="004A47"/>
                  </a:glow>
                  <a:outerShdw blurRad="38100" dist="38100" dir="2700000" algn="tl">
                    <a:srgbClr val="000000">
                      <a:alpha val="43137"/>
                    </a:srgbClr>
                  </a:outerShdw>
                </a:effectLst>
              </a:rPr>
              <a:t>In the face of the cry, the Lord rises up like a warrior to defend the defenseless (Ps. 12:5); and to judge and save “the meek of the earth” (Ps. 76:9).</a:t>
            </a:r>
          </a:p>
        </p:txBody>
      </p:sp>
    </p:spTree>
    <p:extLst>
      <p:ext uri="{BB962C8B-B14F-4D97-AF65-F5344CB8AC3E}">
        <p14:creationId xmlns:p14="http://schemas.microsoft.com/office/powerpoint/2010/main" val="160810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900" decel="100000" fill="hold"/>
                                        <p:tgtEl>
                                          <p:spTgt spid="13"/>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8"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ppt_x</p:attrName>
                                        </p:attrNameLst>
                                      </p:cBhvr>
                                      <p:tavLst>
                                        <p:tav tm="0">
                                          <p:val>
                                            <p:strVal val="#ppt_x-#ppt_w/2"/>
                                          </p:val>
                                        </p:tav>
                                        <p:tav tm="100000">
                                          <p:val>
                                            <p:strVal val="#ppt_x"/>
                                          </p:val>
                                        </p:tav>
                                      </p:tavLst>
                                    </p:anim>
                                    <p:anim calcmode="lin" valueType="num">
                                      <p:cBhvr>
                                        <p:cTn id="50" dur="500" fill="hold"/>
                                        <p:tgtEl>
                                          <p:spTgt spid="23"/>
                                        </p:tgtEl>
                                        <p:attrNameLst>
                                          <p:attrName>ppt_y</p:attrName>
                                        </p:attrNameLst>
                                      </p:cBhvr>
                                      <p:tavLst>
                                        <p:tav tm="0">
                                          <p:val>
                                            <p:strVal val="#ppt_y"/>
                                          </p:val>
                                        </p:tav>
                                        <p:tav tm="100000">
                                          <p:val>
                                            <p:strVal val="#ppt_y"/>
                                          </p:val>
                                        </p:tav>
                                      </p:tavLst>
                                    </p:anim>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strVal val="#ppt_h"/>
                                          </p:val>
                                        </p:tav>
                                        <p:tav tm="100000">
                                          <p:val>
                                            <p:strVal val="#ppt_h"/>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0" end="0"/>
                                            </p:txEl>
                                          </p:spTgt>
                                        </p:tgtEl>
                                        <p:attrNameLst>
                                          <p:attrName>style.visibility</p:attrName>
                                        </p:attrNameLst>
                                      </p:cBhvr>
                                      <p:to>
                                        <p:strVal val="visible"/>
                                      </p:to>
                                    </p:set>
                                    <p:animEffect transition="in" filter="wipe(left)">
                                      <p:cBhvr>
                                        <p:cTn id="56" dur="500"/>
                                        <p:tgtEl>
                                          <p:spTgt spid="2">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ppt_x</p:attrName>
                                        </p:attrNameLst>
                                      </p:cBhvr>
                                      <p:tavLst>
                                        <p:tav tm="0">
                                          <p:val>
                                            <p:strVal val="#ppt_x-#ppt_w/2"/>
                                          </p:val>
                                        </p:tav>
                                        <p:tav tm="100000">
                                          <p:val>
                                            <p:strVal val="#ppt_x"/>
                                          </p:val>
                                        </p:tav>
                                      </p:tavLst>
                                    </p:anim>
                                    <p:anim calcmode="lin" valueType="num">
                                      <p:cBhvr>
                                        <p:cTn id="62" dur="500" fill="hold"/>
                                        <p:tgtEl>
                                          <p:spTgt spid="24"/>
                                        </p:tgtEl>
                                        <p:attrNameLst>
                                          <p:attrName>ppt_y</p:attrName>
                                        </p:attrNameLst>
                                      </p:cBhvr>
                                      <p:tavLst>
                                        <p:tav tm="0">
                                          <p:val>
                                            <p:strVal val="#ppt_y"/>
                                          </p:val>
                                        </p:tav>
                                        <p:tav tm="100000">
                                          <p:val>
                                            <p:strVal val="#ppt_y"/>
                                          </p:val>
                                        </p:tav>
                                      </p:tavLst>
                                    </p:anim>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xEl>
                                              <p:pRg st="1" end="1"/>
                                            </p:txEl>
                                          </p:spTgt>
                                        </p:tgtEl>
                                        <p:attrNameLst>
                                          <p:attrName>style.visibility</p:attrName>
                                        </p:attrNameLst>
                                      </p:cBhvr>
                                      <p:to>
                                        <p:strVal val="visible"/>
                                      </p:to>
                                    </p:set>
                                    <p:animEffect transition="in" filter="wipe(left)">
                                      <p:cBhvr>
                                        <p:cTn id="68" dur="500"/>
                                        <p:tgtEl>
                                          <p:spTgt spid="2">
                                            <p:txEl>
                                              <p:pRg st="1" end="1"/>
                                            </p:txEl>
                                          </p:spTgt>
                                        </p:tgtEl>
                                      </p:cBhvr>
                                    </p:animEffect>
                                  </p:childTnLst>
                                </p:cTn>
                              </p:par>
                            </p:childTnLst>
                          </p:cTn>
                        </p:par>
                        <p:par>
                          <p:cTn id="69" fill="hold">
                            <p:stCondLst>
                              <p:cond delay="1000"/>
                            </p:stCondLst>
                            <p:childTnLst>
                              <p:par>
                                <p:cTn id="70" presetID="49" presetClass="entr" presetSubtype="0" decel="100000" fill="hold"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 calcmode="lin" valueType="num">
                                      <p:cBhvr>
                                        <p:cTn id="74" dur="500" fill="hold"/>
                                        <p:tgtEl>
                                          <p:spTgt spid="18"/>
                                        </p:tgtEl>
                                        <p:attrNameLst>
                                          <p:attrName>style.rotation</p:attrName>
                                        </p:attrNameLst>
                                      </p:cBhvr>
                                      <p:tavLst>
                                        <p:tav tm="0">
                                          <p:val>
                                            <p:fltVal val="360"/>
                                          </p:val>
                                        </p:tav>
                                        <p:tav tm="100000">
                                          <p:val>
                                            <p:fltVal val="0"/>
                                          </p:val>
                                        </p:tav>
                                      </p:tavLst>
                                    </p:anim>
                                    <p:animEffect transition="in" filter="fade">
                                      <p:cBhvr>
                                        <p:cTn id="75" dur="500"/>
                                        <p:tgtEl>
                                          <p:spTgt spid="18"/>
                                        </p:tgtEl>
                                      </p:cBhvr>
                                    </p:animEffect>
                                  </p:childTnLst>
                                </p:cTn>
                              </p:par>
                            </p:childTnLst>
                          </p:cTn>
                        </p:par>
                        <p:par>
                          <p:cTn id="76" fill="hold">
                            <p:stCondLst>
                              <p:cond delay="1500"/>
                            </p:stCondLst>
                            <p:childTnLst>
                              <p:par>
                                <p:cTn id="77" presetID="22" presetClass="entr" presetSubtype="8" fill="hold" grpId="0" nodeType="afterEffect">
                                  <p:stCondLst>
                                    <p:cond delay="0"/>
                                  </p:stCondLst>
                                  <p:childTnLst>
                                    <p:set>
                                      <p:cBhvr>
                                        <p:cTn id="78" dur="1" fill="hold">
                                          <p:stCondLst>
                                            <p:cond delay="0"/>
                                          </p:stCondLst>
                                        </p:cTn>
                                        <p:tgtEl>
                                          <p:spTgt spid="2">
                                            <p:txEl>
                                              <p:pRg st="2" end="2"/>
                                            </p:txEl>
                                          </p:spTgt>
                                        </p:tgtEl>
                                        <p:attrNameLst>
                                          <p:attrName>style.visibility</p:attrName>
                                        </p:attrNameLst>
                                      </p:cBhvr>
                                      <p:to>
                                        <p:strVal val="visible"/>
                                      </p:to>
                                    </p:set>
                                    <p:animEffect transition="in" filter="wipe(left)">
                                      <p:cBhvr>
                                        <p:cTn id="79" dur="500"/>
                                        <p:tgtEl>
                                          <p:spTgt spid="2">
                                            <p:txEl>
                                              <p:pRg st="2" end="2"/>
                                            </p:txEl>
                                          </p:spTgt>
                                        </p:tgtEl>
                                      </p:cBhvr>
                                    </p:animEffect>
                                  </p:childTnLst>
                                </p:cTn>
                              </p:par>
                            </p:childTnLst>
                          </p:cTn>
                        </p:par>
                        <p:par>
                          <p:cTn id="80" fill="hold">
                            <p:stCondLst>
                              <p:cond delay="2000"/>
                            </p:stCondLst>
                            <p:childTnLst>
                              <p:par>
                                <p:cTn id="81" presetID="49" presetClass="entr" presetSubtype="0" decel="100000" fill="hold"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 calcmode="lin" valueType="num">
                                      <p:cBhvr>
                                        <p:cTn id="85" dur="500" fill="hold"/>
                                        <p:tgtEl>
                                          <p:spTgt spid="20"/>
                                        </p:tgtEl>
                                        <p:attrNameLst>
                                          <p:attrName>style.rotation</p:attrName>
                                        </p:attrNameLst>
                                      </p:cBhvr>
                                      <p:tavLst>
                                        <p:tav tm="0">
                                          <p:val>
                                            <p:fltVal val="360"/>
                                          </p:val>
                                        </p:tav>
                                        <p:tav tm="100000">
                                          <p:val>
                                            <p:fltVal val="0"/>
                                          </p:val>
                                        </p:tav>
                                      </p:tavLst>
                                    </p:anim>
                                    <p:animEffect transition="in" filter="fade">
                                      <p:cBhvr>
                                        <p:cTn id="86" dur="500"/>
                                        <p:tgtEl>
                                          <p:spTgt spid="20"/>
                                        </p:tgtEl>
                                      </p:cBhvr>
                                    </p:animEffect>
                                  </p:childTnLst>
                                </p:cTn>
                              </p:par>
                            </p:childTnLst>
                          </p:cTn>
                        </p:par>
                        <p:par>
                          <p:cTn id="87" fill="hold">
                            <p:stCondLst>
                              <p:cond delay="2500"/>
                            </p:stCondLst>
                            <p:childTnLst>
                              <p:par>
                                <p:cTn id="88" presetID="22" presetClass="entr" presetSubtype="8" fill="hold" grpId="0" nodeType="afterEffect">
                                  <p:stCondLst>
                                    <p:cond delay="0"/>
                                  </p:stCondLst>
                                  <p:childTnLst>
                                    <p:set>
                                      <p:cBhvr>
                                        <p:cTn id="89" dur="1" fill="hold">
                                          <p:stCondLst>
                                            <p:cond delay="0"/>
                                          </p:stCondLst>
                                        </p:cTn>
                                        <p:tgtEl>
                                          <p:spTgt spid="2">
                                            <p:txEl>
                                              <p:pRg st="3" end="3"/>
                                            </p:txEl>
                                          </p:spTgt>
                                        </p:tgtEl>
                                        <p:attrNameLst>
                                          <p:attrName>style.visibility</p:attrName>
                                        </p:attrNameLst>
                                      </p:cBhvr>
                                      <p:to>
                                        <p:strVal val="visible"/>
                                      </p:to>
                                    </p:set>
                                    <p:animEffect transition="in" filter="wipe(left)">
                                      <p:cBhvr>
                                        <p:cTn id="90" dur="500"/>
                                        <p:tgtEl>
                                          <p:spTgt spid="2">
                                            <p:txEl>
                                              <p:pRg st="3" end="3"/>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7" presetClass="entr" presetSubtype="8" fill="hold" nodeType="click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p:cTn id="95" dur="500" fill="hold"/>
                                        <p:tgtEl>
                                          <p:spTgt spid="25"/>
                                        </p:tgtEl>
                                        <p:attrNameLst>
                                          <p:attrName>ppt_x</p:attrName>
                                        </p:attrNameLst>
                                      </p:cBhvr>
                                      <p:tavLst>
                                        <p:tav tm="0">
                                          <p:val>
                                            <p:strVal val="#ppt_x-#ppt_w/2"/>
                                          </p:val>
                                        </p:tav>
                                        <p:tav tm="100000">
                                          <p:val>
                                            <p:strVal val="#ppt_x"/>
                                          </p:val>
                                        </p:tav>
                                      </p:tavLst>
                                    </p:anim>
                                    <p:anim calcmode="lin" valueType="num">
                                      <p:cBhvr>
                                        <p:cTn id="96" dur="500" fill="hold"/>
                                        <p:tgtEl>
                                          <p:spTgt spid="25"/>
                                        </p:tgtEl>
                                        <p:attrNameLst>
                                          <p:attrName>ppt_y</p:attrName>
                                        </p:attrNameLst>
                                      </p:cBhvr>
                                      <p:tavLst>
                                        <p:tav tm="0">
                                          <p:val>
                                            <p:strVal val="#ppt_y"/>
                                          </p:val>
                                        </p:tav>
                                        <p:tav tm="100000">
                                          <p:val>
                                            <p:strVal val="#ppt_y"/>
                                          </p:val>
                                        </p:tav>
                                      </p:tavLst>
                                    </p:anim>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strVal val="#ppt_h"/>
                                          </p:val>
                                        </p:tav>
                                        <p:tav tm="100000">
                                          <p:val>
                                            <p:strVal val="#ppt_h"/>
                                          </p:val>
                                        </p:tav>
                                      </p:tavLst>
                                    </p:anim>
                                  </p:childTnLst>
                                </p:cTn>
                              </p:par>
                            </p:childTnLst>
                          </p:cTn>
                        </p:par>
                        <p:par>
                          <p:cTn id="99" fill="hold">
                            <p:stCondLst>
                              <p:cond delay="500"/>
                            </p:stCondLst>
                            <p:childTnLst>
                              <p:par>
                                <p:cTn id="100" presetID="22" presetClass="entr" presetSubtype="8" fill="hold" grpId="0" nodeType="afterEffect">
                                  <p:stCondLst>
                                    <p:cond delay="0"/>
                                  </p:stCondLst>
                                  <p:childTnLst>
                                    <p:set>
                                      <p:cBhvr>
                                        <p:cTn id="101" dur="1" fill="hold">
                                          <p:stCondLst>
                                            <p:cond delay="0"/>
                                          </p:stCondLst>
                                        </p:cTn>
                                        <p:tgtEl>
                                          <p:spTgt spid="2">
                                            <p:txEl>
                                              <p:pRg st="4" end="4"/>
                                            </p:txEl>
                                          </p:spTgt>
                                        </p:tgtEl>
                                        <p:attrNameLst>
                                          <p:attrName>style.visibility</p:attrName>
                                        </p:attrNameLst>
                                      </p:cBhvr>
                                      <p:to>
                                        <p:strVal val="visible"/>
                                      </p:to>
                                    </p:set>
                                    <p:animEffect transition="in" filter="wipe(left)">
                                      <p:cBhvr>
                                        <p:cTn id="102" dur="500"/>
                                        <p:tgtEl>
                                          <p:spTgt spid="2">
                                            <p:txEl>
                                              <p:pRg st="4" end="4"/>
                                            </p:txEl>
                                          </p:spTgt>
                                        </p:tgtEl>
                                      </p:cBhvr>
                                    </p:animEffect>
                                  </p:childTnLst>
                                </p:cTn>
                              </p:par>
                            </p:childTnLst>
                          </p:cTn>
                        </p:par>
                        <p:par>
                          <p:cTn id="103" fill="hold">
                            <p:stCondLst>
                              <p:cond delay="1000"/>
                            </p:stCondLst>
                            <p:childTnLst>
                              <p:par>
                                <p:cTn id="104" presetID="49" presetClass="entr" presetSubtype="0" decel="100000" fill="hold" nodeType="afterEffect">
                                  <p:stCondLst>
                                    <p:cond delay="0"/>
                                  </p:stCondLst>
                                  <p:childTnLst>
                                    <p:set>
                                      <p:cBhvr>
                                        <p:cTn id="105" dur="1" fill="hold">
                                          <p:stCondLst>
                                            <p:cond delay="0"/>
                                          </p:stCondLst>
                                        </p:cTn>
                                        <p:tgtEl>
                                          <p:spTgt spid="19"/>
                                        </p:tgtEl>
                                        <p:attrNameLst>
                                          <p:attrName>style.visibility</p:attrName>
                                        </p:attrNameLst>
                                      </p:cBhvr>
                                      <p:to>
                                        <p:strVal val="visible"/>
                                      </p:to>
                                    </p:set>
                                    <p:anim calcmode="lin" valueType="num">
                                      <p:cBhvr>
                                        <p:cTn id="106" dur="500" fill="hold"/>
                                        <p:tgtEl>
                                          <p:spTgt spid="19"/>
                                        </p:tgtEl>
                                        <p:attrNameLst>
                                          <p:attrName>ppt_w</p:attrName>
                                        </p:attrNameLst>
                                      </p:cBhvr>
                                      <p:tavLst>
                                        <p:tav tm="0">
                                          <p:val>
                                            <p:fltVal val="0"/>
                                          </p:val>
                                        </p:tav>
                                        <p:tav tm="100000">
                                          <p:val>
                                            <p:strVal val="#ppt_w"/>
                                          </p:val>
                                        </p:tav>
                                      </p:tavLst>
                                    </p:anim>
                                    <p:anim calcmode="lin" valueType="num">
                                      <p:cBhvr>
                                        <p:cTn id="107" dur="500" fill="hold"/>
                                        <p:tgtEl>
                                          <p:spTgt spid="19"/>
                                        </p:tgtEl>
                                        <p:attrNameLst>
                                          <p:attrName>ppt_h</p:attrName>
                                        </p:attrNameLst>
                                      </p:cBhvr>
                                      <p:tavLst>
                                        <p:tav tm="0">
                                          <p:val>
                                            <p:fltVal val="0"/>
                                          </p:val>
                                        </p:tav>
                                        <p:tav tm="100000">
                                          <p:val>
                                            <p:strVal val="#ppt_h"/>
                                          </p:val>
                                        </p:tav>
                                      </p:tavLst>
                                    </p:anim>
                                    <p:anim calcmode="lin" valueType="num">
                                      <p:cBhvr>
                                        <p:cTn id="108" dur="500" fill="hold"/>
                                        <p:tgtEl>
                                          <p:spTgt spid="19"/>
                                        </p:tgtEl>
                                        <p:attrNameLst>
                                          <p:attrName>style.rotation</p:attrName>
                                        </p:attrNameLst>
                                      </p:cBhvr>
                                      <p:tavLst>
                                        <p:tav tm="0">
                                          <p:val>
                                            <p:fltVal val="360"/>
                                          </p:val>
                                        </p:tav>
                                        <p:tav tm="100000">
                                          <p:val>
                                            <p:fltVal val="0"/>
                                          </p:val>
                                        </p:tav>
                                      </p:tavLst>
                                    </p:anim>
                                    <p:animEffect transition="in" filter="fade">
                                      <p:cBhvr>
                                        <p:cTn id="109" dur="500"/>
                                        <p:tgtEl>
                                          <p:spTgt spid="19"/>
                                        </p:tgtEl>
                                      </p:cBhvr>
                                    </p:animEffect>
                                  </p:childTnLst>
                                </p:cTn>
                              </p:par>
                            </p:childTnLst>
                          </p:cTn>
                        </p:par>
                        <p:par>
                          <p:cTn id="110" fill="hold">
                            <p:stCondLst>
                              <p:cond delay="1500"/>
                            </p:stCondLst>
                            <p:childTnLst>
                              <p:par>
                                <p:cTn id="111" presetID="22" presetClass="entr" presetSubtype="8" fill="hold" grpId="0" nodeType="afterEffect">
                                  <p:stCondLst>
                                    <p:cond delay="0"/>
                                  </p:stCondLst>
                                  <p:childTnLst>
                                    <p:set>
                                      <p:cBhvr>
                                        <p:cTn id="112" dur="1" fill="hold">
                                          <p:stCondLst>
                                            <p:cond delay="0"/>
                                          </p:stCondLst>
                                        </p:cTn>
                                        <p:tgtEl>
                                          <p:spTgt spid="2">
                                            <p:txEl>
                                              <p:pRg st="5" end="5"/>
                                            </p:txEl>
                                          </p:spTgt>
                                        </p:tgtEl>
                                        <p:attrNameLst>
                                          <p:attrName>style.visibility</p:attrName>
                                        </p:attrNameLst>
                                      </p:cBhvr>
                                      <p:to>
                                        <p:strVal val="visible"/>
                                      </p:to>
                                    </p:set>
                                    <p:animEffect transition="in" filter="wipe(left)">
                                      <p:cBhvr>
                                        <p:cTn id="113" dur="500"/>
                                        <p:tgtEl>
                                          <p:spTgt spid="2">
                                            <p:txEl>
                                              <p:pRg st="5" end="5"/>
                                            </p:txEl>
                                          </p:spTgt>
                                        </p:tgtEl>
                                      </p:cBhvr>
                                    </p:animEffect>
                                  </p:childTnLst>
                                </p:cTn>
                              </p:par>
                            </p:childTnLst>
                          </p:cTn>
                        </p:par>
                        <p:par>
                          <p:cTn id="114" fill="hold">
                            <p:stCondLst>
                              <p:cond delay="2000"/>
                            </p:stCondLst>
                            <p:childTnLst>
                              <p:par>
                                <p:cTn id="115" presetID="49" presetClass="entr" presetSubtype="0" decel="100000" fill="hold" nodeType="afterEffect">
                                  <p:stCondLst>
                                    <p:cond delay="0"/>
                                  </p:stCondLst>
                                  <p:childTnLst>
                                    <p:set>
                                      <p:cBhvr>
                                        <p:cTn id="116" dur="1" fill="hold">
                                          <p:stCondLst>
                                            <p:cond delay="0"/>
                                          </p:stCondLst>
                                        </p:cTn>
                                        <p:tgtEl>
                                          <p:spTgt spid="17"/>
                                        </p:tgtEl>
                                        <p:attrNameLst>
                                          <p:attrName>style.visibility</p:attrName>
                                        </p:attrNameLst>
                                      </p:cBhvr>
                                      <p:to>
                                        <p:strVal val="visible"/>
                                      </p:to>
                                    </p:set>
                                    <p:anim calcmode="lin" valueType="num">
                                      <p:cBhvr>
                                        <p:cTn id="117" dur="500" fill="hold"/>
                                        <p:tgtEl>
                                          <p:spTgt spid="17"/>
                                        </p:tgtEl>
                                        <p:attrNameLst>
                                          <p:attrName>ppt_w</p:attrName>
                                        </p:attrNameLst>
                                      </p:cBhvr>
                                      <p:tavLst>
                                        <p:tav tm="0">
                                          <p:val>
                                            <p:fltVal val="0"/>
                                          </p:val>
                                        </p:tav>
                                        <p:tav tm="100000">
                                          <p:val>
                                            <p:strVal val="#ppt_w"/>
                                          </p:val>
                                        </p:tav>
                                      </p:tavLst>
                                    </p:anim>
                                    <p:anim calcmode="lin" valueType="num">
                                      <p:cBhvr>
                                        <p:cTn id="118" dur="500" fill="hold"/>
                                        <p:tgtEl>
                                          <p:spTgt spid="17"/>
                                        </p:tgtEl>
                                        <p:attrNameLst>
                                          <p:attrName>ppt_h</p:attrName>
                                        </p:attrNameLst>
                                      </p:cBhvr>
                                      <p:tavLst>
                                        <p:tav tm="0">
                                          <p:val>
                                            <p:fltVal val="0"/>
                                          </p:val>
                                        </p:tav>
                                        <p:tav tm="100000">
                                          <p:val>
                                            <p:strVal val="#ppt_h"/>
                                          </p:val>
                                        </p:tav>
                                      </p:tavLst>
                                    </p:anim>
                                    <p:anim calcmode="lin" valueType="num">
                                      <p:cBhvr>
                                        <p:cTn id="119" dur="500" fill="hold"/>
                                        <p:tgtEl>
                                          <p:spTgt spid="17"/>
                                        </p:tgtEl>
                                        <p:attrNameLst>
                                          <p:attrName>style.rotation</p:attrName>
                                        </p:attrNameLst>
                                      </p:cBhvr>
                                      <p:tavLst>
                                        <p:tav tm="0">
                                          <p:val>
                                            <p:fltVal val="360"/>
                                          </p:val>
                                        </p:tav>
                                        <p:tav tm="100000">
                                          <p:val>
                                            <p:fltVal val="0"/>
                                          </p:val>
                                        </p:tav>
                                      </p:tavLst>
                                    </p:anim>
                                    <p:animEffect transition="in" filter="fade">
                                      <p:cBhvr>
                                        <p:cTn id="120" dur="500"/>
                                        <p:tgtEl>
                                          <p:spTgt spid="17"/>
                                        </p:tgtEl>
                                      </p:cBhvr>
                                    </p:animEffect>
                                  </p:childTnLst>
                                </p:cTn>
                              </p:par>
                            </p:childTnLst>
                          </p:cTn>
                        </p:par>
                        <p:par>
                          <p:cTn id="121" fill="hold">
                            <p:stCondLst>
                              <p:cond delay="2500"/>
                            </p:stCondLst>
                            <p:childTnLst>
                              <p:par>
                                <p:cTn id="122" presetID="22" presetClass="entr" presetSubtype="8" fill="hold" grpId="0" nodeType="afterEffect">
                                  <p:stCondLst>
                                    <p:cond delay="0"/>
                                  </p:stCondLst>
                                  <p:childTnLst>
                                    <p:set>
                                      <p:cBhvr>
                                        <p:cTn id="123" dur="1" fill="hold">
                                          <p:stCondLst>
                                            <p:cond delay="0"/>
                                          </p:stCondLst>
                                        </p:cTn>
                                        <p:tgtEl>
                                          <p:spTgt spid="2">
                                            <p:txEl>
                                              <p:pRg st="6" end="6"/>
                                            </p:txEl>
                                          </p:spTgt>
                                        </p:tgtEl>
                                        <p:attrNameLst>
                                          <p:attrName>style.visibility</p:attrName>
                                        </p:attrNameLst>
                                      </p:cBhvr>
                                      <p:to>
                                        <p:strVal val="visible"/>
                                      </p:to>
                                    </p:set>
                                    <p:animEffect transition="in" filter="wipe(left)">
                                      <p:cBhvr>
                                        <p:cTn id="12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15"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A307654-471F-A608-08EA-D36A4C9D7534}"/>
              </a:ext>
            </a:extLst>
          </p:cNvPr>
          <p:cNvSpPr txBox="1"/>
          <p:nvPr/>
        </p:nvSpPr>
        <p:spPr>
          <a:xfrm>
            <a:off x="0" y="-95250"/>
            <a:ext cx="8331287" cy="769441"/>
          </a:xfrm>
          <a:prstGeom prst="rect">
            <a:avLst/>
          </a:prstGeom>
          <a:noFill/>
        </p:spPr>
        <p:txBody>
          <a:bodyPr wrap="square">
            <a:spAutoFit/>
            <a:scene3d>
              <a:camera prst="orthographicFront"/>
              <a:lightRig rig="threePt" dir="t"/>
            </a:scene3d>
            <a:sp3d extrusionH="57150" contourW="19050">
              <a:bevelT w="38100" h="38100"/>
              <a:contourClr>
                <a:schemeClr val="bg1"/>
              </a:contourClr>
            </a:sp3d>
          </a:bodyPr>
          <a:lstStyle/>
          <a:p>
            <a:pPr algn="ctr"/>
            <a:r>
              <a:rPr lang="en" sz="4400" b="1" spc="300" dirty="0">
                <a:ln w="9525">
                  <a:noFill/>
                  <a:prstDash val="solid"/>
                </a:ln>
                <a:solidFill>
                  <a:schemeClr val="accent5"/>
                </a:solidFill>
                <a:effectLst>
                  <a:outerShdw blurRad="38100" dist="38100" dir="2700000" algn="tl">
                    <a:srgbClr val="000000">
                      <a:alpha val="43137"/>
                    </a:srgbClr>
                  </a:outerShdw>
                </a:effectLst>
              </a:rPr>
              <a:t>THE WARRIOR</a:t>
            </a:r>
          </a:p>
        </p:txBody>
      </p:sp>
      <p:sp>
        <p:nvSpPr>
          <p:cNvPr id="5" name="CuadroTexto 4">
            <a:extLst>
              <a:ext uri="{FF2B5EF4-FFF2-40B4-BE49-F238E27FC236}">
                <a16:creationId xmlns:a16="http://schemas.microsoft.com/office/drawing/2014/main" id="{9B567207-ED4F-A8FA-A471-049453D56FBE}"/>
              </a:ext>
            </a:extLst>
          </p:cNvPr>
          <p:cNvSpPr txBox="1"/>
          <p:nvPr/>
        </p:nvSpPr>
        <p:spPr>
          <a:xfrm>
            <a:off x="535915" y="498226"/>
            <a:ext cx="7413811" cy="646331"/>
          </a:xfrm>
          <a:prstGeom prst="rect">
            <a:avLst/>
          </a:prstGeom>
          <a:noFill/>
        </p:spPr>
        <p:txBody>
          <a:bodyPr wrap="square">
            <a:spAutoFit/>
          </a:bodyPr>
          <a:lstStyle/>
          <a:p>
            <a:pPr algn="ctr"/>
            <a:r>
              <a:rPr lang="en"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He delivered me from my strong enemy, and from them which hated me: For they were too strong for me</a:t>
            </a:r>
            <a:r>
              <a:rPr lang="en"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(Psalm 18:17)</a:t>
            </a:r>
            <a:endParaRPr lang="es-E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512EC0F1-0316-6456-7245-EE71BD6EBFB5}"/>
              </a:ext>
            </a:extLst>
          </p:cNvPr>
          <p:cNvSpPr txBox="1"/>
          <p:nvPr/>
        </p:nvSpPr>
        <p:spPr>
          <a:xfrm>
            <a:off x="247651" y="1110101"/>
            <a:ext cx="8420100" cy="400110"/>
          </a:xfrm>
          <a:prstGeom prst="rect">
            <a:avLst/>
          </a:prstGeom>
          <a:noFill/>
        </p:spPr>
        <p:txBody>
          <a:bodyPr wrap="square" rtlCol="0">
            <a:spAutoFit/>
          </a:bodyPr>
          <a:lstStyle/>
          <a:p>
            <a:pPr>
              <a:spcBef>
                <a:spcPts val="600"/>
              </a:spcBef>
            </a:pPr>
            <a:r>
              <a:rPr lang="en" sz="2000" b="1" dirty="0"/>
              <a:t>Does God have the power to defend us? Of course (Ps. 18:2).</a:t>
            </a:r>
          </a:p>
        </p:txBody>
      </p:sp>
      <p:pic>
        <p:nvPicPr>
          <p:cNvPr id="2" name="Imagen 1" descr="Un dibujo de una persona con un caballo&#10;&#10;Descripción generada automáticamente con confianza media">
            <a:extLst>
              <a:ext uri="{FF2B5EF4-FFF2-40B4-BE49-F238E27FC236}">
                <a16:creationId xmlns:a16="http://schemas.microsoft.com/office/drawing/2014/main" id="{C2A925AE-0DD7-B848-1A8F-A2EC7A08ACF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772525" y="142875"/>
            <a:ext cx="3255035" cy="6575485"/>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6920807C-0941-6443-2D69-7595FB15D428}"/>
              </a:ext>
            </a:extLst>
          </p:cNvPr>
          <p:cNvSpPr txBox="1"/>
          <p:nvPr/>
        </p:nvSpPr>
        <p:spPr>
          <a:xfrm>
            <a:off x="4314825" y="2959141"/>
            <a:ext cx="4464136" cy="2246769"/>
          </a:xfrm>
          <a:prstGeom prst="rect">
            <a:avLst/>
          </a:prstGeom>
          <a:noFill/>
        </p:spPr>
        <p:txBody>
          <a:bodyPr wrap="square">
            <a:spAutoFit/>
          </a:bodyPr>
          <a:lstStyle/>
          <a:p>
            <a:pPr>
              <a:spcBef>
                <a:spcPts val="600"/>
              </a:spcBef>
            </a:pPr>
            <a:r>
              <a:rPr lang="en" sz="2000" b="1" dirty="0"/>
              <a:t>Although he was a warrior accustomed to battle, David never trusted his own strength, his intelligence, or his skill in handling weapons. He owed all his victories to God, who always fought for him</a:t>
            </a:r>
            <a:br>
              <a:rPr lang="en" sz="2000" b="1" dirty="0"/>
            </a:br>
            <a:r>
              <a:rPr lang="en" sz="2000" b="1" dirty="0"/>
              <a:t>(Ps. 18:47-48).</a:t>
            </a:r>
          </a:p>
        </p:txBody>
      </p:sp>
      <p:pic>
        <p:nvPicPr>
          <p:cNvPr id="10" name="Imagen 9">
            <a:extLst>
              <a:ext uri="{FF2B5EF4-FFF2-40B4-BE49-F238E27FC236}">
                <a16:creationId xmlns:a16="http://schemas.microsoft.com/office/drawing/2014/main" id="{57313FE9-DFD4-4ADF-5785-D613B067B644}"/>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29504" y="3145087"/>
            <a:ext cx="2559136" cy="3581400"/>
          </a:xfrm>
          <a:prstGeom prst="rect">
            <a:avLst/>
          </a:prstGeom>
          <a:solidFill>
            <a:srgbClr val="FFFFFF">
              <a:shade val="85000"/>
            </a:srgbClr>
          </a:solidFill>
          <a:ln w="38100" cap="sq">
            <a:solidFill>
              <a:srgbClr val="7332A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E3A70865-4C8C-60AE-FDBD-D138CDF1C7EC}"/>
              </a:ext>
            </a:extLst>
          </p:cNvPr>
          <p:cNvSpPr txBox="1"/>
          <p:nvPr/>
        </p:nvSpPr>
        <p:spPr>
          <a:xfrm>
            <a:off x="2827668" y="5164683"/>
            <a:ext cx="5944857" cy="1631216"/>
          </a:xfrm>
          <a:prstGeom prst="rect">
            <a:avLst/>
          </a:prstGeom>
          <a:noFill/>
        </p:spPr>
        <p:txBody>
          <a:bodyPr wrap="square">
            <a:spAutoFit/>
          </a:bodyPr>
          <a:lstStyle/>
          <a:p>
            <a:pPr>
              <a:spcBef>
                <a:spcPts val="600"/>
              </a:spcBef>
            </a:pPr>
            <a:r>
              <a:rPr lang="en-US" sz="2000" b="1" dirty="0"/>
              <a:t>The sheer determination and magnitude of God’s action should disperse any doubt about God’s great care and compassion for the sufferers or about His ability to defeat evil. We just need to wait for Him to do it.</a:t>
            </a:r>
            <a:endParaRPr lang="en" sz="2000" b="1" dirty="0"/>
          </a:p>
        </p:txBody>
      </p:sp>
      <p:pic>
        <p:nvPicPr>
          <p:cNvPr id="12" name="Imagen 11" descr="Dibujo de un hombre&#10;&#10;Descripción generada automáticamente con confianza baja">
            <a:extLst>
              <a:ext uri="{FF2B5EF4-FFF2-40B4-BE49-F238E27FC236}">
                <a16:creationId xmlns:a16="http://schemas.microsoft.com/office/drawing/2014/main" id="{760787CE-1C94-D4BA-01E2-59BA3DA22DD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802938" y="3145086"/>
            <a:ext cx="1454737" cy="2015935"/>
          </a:xfrm>
          <a:prstGeom prst="rect">
            <a:avLst/>
          </a:prstGeom>
          <a:solidFill>
            <a:srgbClr val="FFFFFF">
              <a:shade val="85000"/>
            </a:srgbClr>
          </a:solidFill>
          <a:ln w="57150" cap="sq">
            <a:solidFill>
              <a:srgbClr val="EE82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E6510570-8E4D-E7E8-7691-795658A74E7D}"/>
              </a:ext>
            </a:extLst>
          </p:cNvPr>
          <p:cNvSpPr txBox="1"/>
          <p:nvPr/>
        </p:nvSpPr>
        <p:spPr>
          <a:xfrm>
            <a:off x="247651" y="1510211"/>
            <a:ext cx="8420100" cy="1631216"/>
          </a:xfrm>
          <a:prstGeom prst="rect">
            <a:avLst/>
          </a:prstGeom>
          <a:noFill/>
        </p:spPr>
        <p:txBody>
          <a:bodyPr wrap="square">
            <a:spAutoFit/>
          </a:bodyPr>
          <a:lstStyle/>
          <a:p>
            <a:pPr>
              <a:spcBef>
                <a:spcPts val="600"/>
              </a:spcBef>
            </a:pPr>
            <a:r>
              <a:rPr lang="en" sz="2000" b="1" dirty="0"/>
              <a:t>We can see God manifesting himself as a warrior riding a horse; causing the earth to tremble and raising smoke and fire in its wake; paralyzing the enemy with his powerful voice; using the forces of nature as his arrows; and thus delivering those who cry to Him (Ps. 18:7-18).</a:t>
            </a:r>
          </a:p>
        </p:txBody>
      </p:sp>
    </p:spTree>
    <p:extLst>
      <p:ext uri="{BB962C8B-B14F-4D97-AF65-F5344CB8AC3E}">
        <p14:creationId xmlns:p14="http://schemas.microsoft.com/office/powerpoint/2010/main" val="346598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8)">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1000" fill="hold"/>
                                        <p:tgtEl>
                                          <p:spTgt spid="2"/>
                                        </p:tgtEl>
                                        <p:attrNameLst>
                                          <p:attrName>ppt_w</p:attrName>
                                        </p:attrNameLst>
                                      </p:cBhvr>
                                      <p:tavLst>
                                        <p:tav tm="0">
                                          <p:val>
                                            <p:strVal val="#ppt_w+.3"/>
                                          </p:val>
                                        </p:tav>
                                        <p:tav tm="100000">
                                          <p:val>
                                            <p:strVal val="#ppt_w"/>
                                          </p:val>
                                        </p:tav>
                                      </p:tavLst>
                                    </p:anim>
                                    <p:anim calcmode="lin" valueType="num">
                                      <p:cBhvr>
                                        <p:cTn id="34" dur="1000" fill="hold"/>
                                        <p:tgtEl>
                                          <p:spTgt spid="2"/>
                                        </p:tgtEl>
                                        <p:attrNameLst>
                                          <p:attrName>ppt_h</p:attrName>
                                        </p:attrNameLst>
                                      </p:cBhvr>
                                      <p:tavLst>
                                        <p:tav tm="0">
                                          <p:val>
                                            <p:strVal val="#ppt_h"/>
                                          </p:val>
                                        </p:tav>
                                        <p:tav tm="100000">
                                          <p:val>
                                            <p:strVal val="#ppt_h"/>
                                          </p:val>
                                        </p:tav>
                                      </p:tavLst>
                                    </p:anim>
                                    <p:animEffect transition="in" filter="fade">
                                      <p:cBhvr>
                                        <p:cTn id="35" dur="1000"/>
                                        <p:tgtEl>
                                          <p:spTgt spid="2"/>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12"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0-#ppt_w/2"/>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par>
                                <p:cTn id="46" presetID="2" presetClass="entr" presetSubtype="12"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0-#ppt_w/2"/>
                                          </p:val>
                                        </p:tav>
                                        <p:tav tm="100000">
                                          <p:val>
                                            <p:strVal val="#ppt_x"/>
                                          </p:val>
                                        </p:tav>
                                      </p:tavLst>
                                    </p:anim>
                                    <p:anim calcmode="lin" valueType="num">
                                      <p:cBhvr additive="base">
                                        <p:cTn id="4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500" fill="hold"/>
                                        <p:tgtEl>
                                          <p:spTgt spid="10"/>
                                        </p:tgtEl>
                                        <p:attrNameLst>
                                          <p:attrName>ppt_x</p:attrName>
                                        </p:attrNameLst>
                                      </p:cBhvr>
                                      <p:tavLst>
                                        <p:tav tm="0">
                                          <p:val>
                                            <p:strVal val="0-#ppt_w/2"/>
                                          </p:val>
                                        </p:tav>
                                        <p:tav tm="100000">
                                          <p:val>
                                            <p:strVal val="#ppt_x"/>
                                          </p:val>
                                        </p:tav>
                                      </p:tavLst>
                                    </p:anim>
                                    <p:anim calcmode="lin" valueType="num">
                                      <p:cBhvr additive="base">
                                        <p:cTn id="55" dur="500" fill="hold"/>
                                        <p:tgtEl>
                                          <p:spTgt spid="10"/>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0-#ppt_w/2"/>
                                          </p:val>
                                        </p:tav>
                                        <p:tav tm="100000">
                                          <p:val>
                                            <p:strVal val="#ppt_x"/>
                                          </p:val>
                                        </p:tav>
                                      </p:tavLst>
                                    </p:anim>
                                    <p:anim calcmode="lin" valueType="num">
                                      <p:cBhvr additive="base">
                                        <p:cTn id="5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ECD480B-178A-1381-49BE-752BBCB2214B}"/>
              </a:ext>
            </a:extLst>
          </p:cNvPr>
          <p:cNvSpPr txBox="1"/>
          <p:nvPr/>
        </p:nvSpPr>
        <p:spPr>
          <a:xfrm>
            <a:off x="2047875" y="2767280"/>
            <a:ext cx="8096250" cy="132343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8000" b="1" spc="300" dirty="0">
                <a:ln/>
                <a:solidFill>
                  <a:schemeClr val="accent3"/>
                </a:solidFill>
              </a:rPr>
              <a:t>JUSTICE</a:t>
            </a:r>
          </a:p>
        </p:txBody>
      </p:sp>
    </p:spTree>
    <p:extLst>
      <p:ext uri="{BB962C8B-B14F-4D97-AF65-F5344CB8AC3E}">
        <p14:creationId xmlns:p14="http://schemas.microsoft.com/office/powerpoint/2010/main" val="42755766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B7D70E2-ADD5-60C7-7C33-35364C53B5BB}"/>
              </a:ext>
            </a:extLst>
          </p:cNvPr>
          <p:cNvSpPr txBox="1"/>
          <p:nvPr/>
        </p:nvSpPr>
        <p:spPr>
          <a:xfrm>
            <a:off x="0" y="-76200"/>
            <a:ext cx="9534525" cy="769441"/>
          </a:xfrm>
          <a:prstGeom prst="rect">
            <a:avLst/>
          </a:prstGeom>
          <a:noFill/>
        </p:spPr>
        <p:txBody>
          <a:bodyPr wrap="square">
            <a:spAutoFit/>
          </a:bodyPr>
          <a:lstStyle/>
          <a:p>
            <a:pPr algn="ctr"/>
            <a:r>
              <a:rPr lang="en" sz="4400" b="1" spc="300" dirty="0">
                <a:ln w="13462">
                  <a:solidFill>
                    <a:schemeClr val="bg1"/>
                  </a:solidFill>
                  <a:prstDash val="solid"/>
                </a:ln>
                <a:solidFill>
                  <a:schemeClr val="accent1">
                    <a:lumMod val="90000"/>
                    <a:lumOff val="10000"/>
                  </a:schemeClr>
                </a:solidFill>
                <a:effectLst>
                  <a:outerShdw dist="38100" dir="2700000" algn="bl" rotWithShape="0">
                    <a:schemeClr val="accent5"/>
                  </a:outerShdw>
                </a:effectLst>
              </a:rPr>
              <a:t>DIVINE JUSTICE</a:t>
            </a:r>
          </a:p>
        </p:txBody>
      </p:sp>
      <p:sp>
        <p:nvSpPr>
          <p:cNvPr id="5" name="CuadroTexto 4">
            <a:extLst>
              <a:ext uri="{FF2B5EF4-FFF2-40B4-BE49-F238E27FC236}">
                <a16:creationId xmlns:a16="http://schemas.microsoft.com/office/drawing/2014/main" id="{EB0ED325-24B3-1AF1-E3D8-8792E4AB9A92}"/>
              </a:ext>
            </a:extLst>
          </p:cNvPr>
          <p:cNvSpPr txBox="1"/>
          <p:nvPr/>
        </p:nvSpPr>
        <p:spPr>
          <a:xfrm>
            <a:off x="206188" y="440859"/>
            <a:ext cx="9004487" cy="861774"/>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6">
                    <a:lumMod val="75000"/>
                  </a:schemeClr>
                </a:solidFill>
                <a:latin typeface="Comic Sans MS" panose="030F0702030302020204" pitchFamily="66" charset="0"/>
              </a:rPr>
              <a:t>“</a:t>
            </a:r>
            <a:r>
              <a:rPr lang="en-US" b="1" dirty="0">
                <a:solidFill>
                  <a:schemeClr val="accent6">
                    <a:lumMod val="75000"/>
                  </a:schemeClr>
                </a:solidFill>
                <a:latin typeface="Comic Sans MS" panose="030F0702030302020204" pitchFamily="66" charset="0"/>
              </a:rPr>
              <a:t>For the oppression of the poor, For the sighing of the needy, now will I arise, saith the LORD; I will set him in safety from him that puffeth at him</a:t>
            </a:r>
            <a:r>
              <a:rPr lang="en" b="1" dirty="0">
                <a:solidFill>
                  <a:schemeClr val="accent6">
                    <a:lumMod val="75000"/>
                  </a:schemeClr>
                </a:solidFill>
                <a:latin typeface="Comic Sans MS" panose="030F0702030302020204" pitchFamily="66" charset="0"/>
              </a:rPr>
              <a:t>” </a:t>
            </a:r>
            <a:r>
              <a:rPr lang="en" sz="1400" b="1" dirty="0">
                <a:solidFill>
                  <a:schemeClr val="accent6">
                    <a:lumMod val="75000"/>
                  </a:schemeClr>
                </a:solidFill>
                <a:latin typeface="Comic Sans MS" panose="030F0702030302020204" pitchFamily="66" charset="0"/>
              </a:rPr>
              <a:t>(Psalm 12:5)</a:t>
            </a:r>
            <a:endParaRPr lang="es-ES" b="1" dirty="0">
              <a:solidFill>
                <a:schemeClr val="accent6">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F8788044-3A47-5592-FF8C-E25B8B78F507}"/>
              </a:ext>
            </a:extLst>
          </p:cNvPr>
          <p:cNvSpPr txBox="1"/>
          <p:nvPr/>
        </p:nvSpPr>
        <p:spPr>
          <a:xfrm>
            <a:off x="5292538" y="1302633"/>
            <a:ext cx="6899462" cy="1015663"/>
          </a:xfrm>
          <a:prstGeom prst="rect">
            <a:avLst/>
          </a:prstGeom>
          <a:noFill/>
        </p:spPr>
        <p:txBody>
          <a:bodyPr wrap="square" rtlCol="0">
            <a:spAutoFit/>
          </a:bodyPr>
          <a:lstStyle/>
          <a:p>
            <a:pPr>
              <a:spcBef>
                <a:spcPts val="600"/>
              </a:spcBef>
            </a:pPr>
            <a:r>
              <a:rPr lang="en" sz="2000" b="1" dirty="0"/>
              <a:t>The Bible makes it very clear that God does not tolerate injustice. If the needy or the oppressed cry out to God, He rises up to give them justice (Ps. 12:5).</a:t>
            </a:r>
          </a:p>
        </p:txBody>
      </p:sp>
      <p:pic>
        <p:nvPicPr>
          <p:cNvPr id="4" name="Imagen 3" descr="Imagen que contiene tabla, sostener, pequeño, comida&#10;&#10;Descripción generada automáticamente">
            <a:extLst>
              <a:ext uri="{FF2B5EF4-FFF2-40B4-BE49-F238E27FC236}">
                <a16:creationId xmlns:a16="http://schemas.microsoft.com/office/drawing/2014/main" id="{EB40B221-05F2-03FB-EC43-1CA16CB86D9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6700" y="1424442"/>
            <a:ext cx="4854388" cy="2427194"/>
          </a:xfrm>
          <a:prstGeom prst="rect">
            <a:avLst/>
          </a:prstGeom>
          <a:ln w="88900" cap="sq" cmpd="thickThin">
            <a:solidFill>
              <a:schemeClr val="accent6">
                <a:lumMod val="50000"/>
              </a:schemeClr>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574140E5-54AA-FFD3-C48E-2E16BC128132}"/>
              </a:ext>
            </a:extLst>
          </p:cNvPr>
          <p:cNvSpPr txBox="1"/>
          <p:nvPr/>
        </p:nvSpPr>
        <p:spPr>
          <a:xfrm>
            <a:off x="206188" y="3909752"/>
            <a:ext cx="8900767" cy="1015663"/>
          </a:xfrm>
          <a:prstGeom prst="rect">
            <a:avLst/>
          </a:prstGeom>
          <a:noFill/>
        </p:spPr>
        <p:txBody>
          <a:bodyPr wrap="square">
            <a:spAutoFit/>
          </a:bodyPr>
          <a:lstStyle/>
          <a:p>
            <a:pPr>
              <a:spcBef>
                <a:spcPts val="600"/>
              </a:spcBef>
            </a:pPr>
            <a:r>
              <a:rPr lang="en" sz="2000" b="1" dirty="0"/>
              <a:t>God's attitude toward those in need calls us to feel the same way, that is, we should care for them. The Lord rewards those who have this attitude</a:t>
            </a:r>
            <a:br>
              <a:rPr lang="en" sz="2000" b="1" dirty="0"/>
            </a:br>
            <a:r>
              <a:rPr lang="en" sz="2000" b="1" dirty="0"/>
              <a:t>(Ps. 41:1-3).</a:t>
            </a:r>
          </a:p>
        </p:txBody>
      </p:sp>
      <p:pic>
        <p:nvPicPr>
          <p:cNvPr id="12" name="Imagen 11" descr="Un grupo de personas disfrazadas&#10;&#10;Descripción generada automáticamente con confianza baja">
            <a:extLst>
              <a:ext uri="{FF2B5EF4-FFF2-40B4-BE49-F238E27FC236}">
                <a16:creationId xmlns:a16="http://schemas.microsoft.com/office/drawing/2014/main" id="{C51039F8-93B7-8A1C-07E2-184FBDC33A1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96000" y="4644577"/>
            <a:ext cx="2790824" cy="2104456"/>
          </a:xfrm>
          <a:prstGeom prst="roundRect">
            <a:avLst>
              <a:gd name="adj" fmla="val 0"/>
            </a:avLst>
          </a:prstGeom>
          <a:solidFill>
            <a:srgbClr val="FFFFFF"/>
          </a:solidFill>
          <a:ln w="76200" cap="sq">
            <a:solidFill>
              <a:srgbClr val="294FA1"/>
            </a:solidFill>
            <a:miter lim="800000"/>
          </a:ln>
          <a:effectLst/>
          <a:scene3d>
            <a:camera prst="orthographicFront"/>
            <a:lightRig rig="threePt" dir="t">
              <a:rot lat="0" lon="0" rev="2700000"/>
            </a:lightRig>
          </a:scene3d>
          <a:sp3d>
            <a:bevelT h="38100"/>
            <a:contourClr>
              <a:srgbClr val="C0C0C0"/>
            </a:contourClr>
          </a:sp3d>
        </p:spPr>
      </p:pic>
      <p:pic>
        <p:nvPicPr>
          <p:cNvPr id="15" name="Imagen 14" descr="Imagen que contiene edificio, exterior, persona, hombre&#10;&#10;Descripción generada automáticamente">
            <a:extLst>
              <a:ext uri="{FF2B5EF4-FFF2-40B4-BE49-F238E27FC236}">
                <a16:creationId xmlns:a16="http://schemas.microsoft.com/office/drawing/2014/main" id="{F4AFACAF-B3E7-1D9C-2B13-BF5221E5390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194987" y="4117543"/>
            <a:ext cx="2790825" cy="26314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6" name="Imagen 15">
            <a:extLst>
              <a:ext uri="{FF2B5EF4-FFF2-40B4-BE49-F238E27FC236}">
                <a16:creationId xmlns:a16="http://schemas.microsoft.com/office/drawing/2014/main" id="{511B0E81-9DE9-E428-728C-C775D0621EF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9650833" y="106999"/>
            <a:ext cx="2334979" cy="1069364"/>
          </a:xfrm>
          <a:prstGeom prst="rect">
            <a:avLst/>
          </a:prstGeom>
          <a:ln>
            <a:solidFill>
              <a:schemeClr val="tx1"/>
            </a:solidFill>
          </a:ln>
          <a:effectLst>
            <a:innerShdw blurRad="114300">
              <a:prstClr val="black"/>
            </a:innerShdw>
          </a:effectLst>
        </p:spPr>
      </p:pic>
      <p:sp>
        <p:nvSpPr>
          <p:cNvPr id="18" name="CuadroTexto 17">
            <a:extLst>
              <a:ext uri="{FF2B5EF4-FFF2-40B4-BE49-F238E27FC236}">
                <a16:creationId xmlns:a16="http://schemas.microsoft.com/office/drawing/2014/main" id="{B96C7DD1-9291-E98F-A9B4-8C95B9CBB7A9}"/>
              </a:ext>
            </a:extLst>
          </p:cNvPr>
          <p:cNvSpPr txBox="1"/>
          <p:nvPr/>
        </p:nvSpPr>
        <p:spPr>
          <a:xfrm>
            <a:off x="206188" y="4896125"/>
            <a:ext cx="5461187" cy="1938992"/>
          </a:xfrm>
          <a:prstGeom prst="rect">
            <a:avLst/>
          </a:prstGeom>
          <a:noFill/>
        </p:spPr>
        <p:txBody>
          <a:bodyPr wrap="square">
            <a:spAutoFit/>
          </a:bodyPr>
          <a:lstStyle/>
          <a:p>
            <a:pPr>
              <a:spcBef>
                <a:spcPts val="600"/>
              </a:spcBef>
            </a:pPr>
            <a:r>
              <a:rPr lang="en" sz="2000" b="1" dirty="0"/>
              <a:t>We must rise up against oppression, not relying on our wisdom or ability, but on the wisdom and power of God. Only He can act justly. God will judge all mistreatment, as well as negligence in helping the oppressed (Mt. 25:31-46).</a:t>
            </a:r>
          </a:p>
        </p:txBody>
      </p:sp>
      <p:sp>
        <p:nvSpPr>
          <p:cNvPr id="7" name="CuadroTexto 6">
            <a:extLst>
              <a:ext uri="{FF2B5EF4-FFF2-40B4-BE49-F238E27FC236}">
                <a16:creationId xmlns:a16="http://schemas.microsoft.com/office/drawing/2014/main" id="{DBD6E6DF-EB6F-5876-6A87-B042E648C2F3}"/>
              </a:ext>
            </a:extLst>
          </p:cNvPr>
          <p:cNvSpPr txBox="1"/>
          <p:nvPr/>
        </p:nvSpPr>
        <p:spPr>
          <a:xfrm>
            <a:off x="5292538" y="2318296"/>
            <a:ext cx="6899462" cy="1631216"/>
          </a:xfrm>
          <a:prstGeom prst="rect">
            <a:avLst/>
          </a:prstGeom>
          <a:noFill/>
        </p:spPr>
        <p:txBody>
          <a:bodyPr wrap="square">
            <a:spAutoFit/>
          </a:bodyPr>
          <a:lstStyle/>
          <a:p>
            <a:pPr>
              <a:spcBef>
                <a:spcPts val="600"/>
              </a:spcBef>
            </a:pPr>
            <a:r>
              <a:rPr lang="en" sz="2000" b="1" dirty="0"/>
              <a:t>When he felt vulnerable and sick, and his own friends secretly wished for his death, David cried out to God</a:t>
            </a:r>
            <a:br>
              <a:rPr lang="en" sz="2000" b="1" dirty="0"/>
            </a:br>
            <a:r>
              <a:rPr lang="en" sz="2000" b="1" dirty="0"/>
              <a:t>(Ps. 41:7-9). Confessing his own unworthiness, he left his case in the merciful hands of God, confident that He would hear him (Ps. 41:4, 11-13).</a:t>
            </a:r>
          </a:p>
        </p:txBody>
      </p:sp>
    </p:spTree>
    <p:extLst>
      <p:ext uri="{BB962C8B-B14F-4D97-AF65-F5344CB8AC3E}">
        <p14:creationId xmlns:p14="http://schemas.microsoft.com/office/powerpoint/2010/main" val="339626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 calcmode="lin" valueType="num">
                                      <p:cBhvr>
                                        <p:cTn id="31" dur="1000" fill="hold"/>
                                        <p:tgtEl>
                                          <p:spTgt spid="4"/>
                                        </p:tgtEl>
                                        <p:attrNameLst>
                                          <p:attrName>style.rotation</p:attrName>
                                        </p:attrNameLst>
                                      </p:cBhvr>
                                      <p:tavLst>
                                        <p:tav tm="0">
                                          <p:val>
                                            <p:fltVal val="90"/>
                                          </p:val>
                                        </p:tav>
                                        <p:tav tm="100000">
                                          <p:val>
                                            <p:fltVal val="0"/>
                                          </p:val>
                                        </p:tav>
                                      </p:tavLst>
                                    </p:anim>
                                    <p:animEffect transition="in" filter="fade">
                                      <p:cBhvr>
                                        <p:cTn id="32" dur="1000"/>
                                        <p:tgtEl>
                                          <p:spTgt spid="4"/>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8"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5B1772E-0613-2BFC-7FB7-1EAE5D81774B}"/>
              </a:ext>
            </a:extLst>
          </p:cNvPr>
          <p:cNvSpPr txBox="1"/>
          <p:nvPr/>
        </p:nvSpPr>
        <p:spPr>
          <a:xfrm>
            <a:off x="2066924" y="0"/>
            <a:ext cx="10125075"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spc="300" dirty="0">
                <a:ln/>
                <a:solidFill>
                  <a:schemeClr val="accent4"/>
                </a:solidFill>
              </a:rPr>
              <a:t>HUMAN JUSTICE</a:t>
            </a:r>
          </a:p>
        </p:txBody>
      </p:sp>
      <p:sp>
        <p:nvSpPr>
          <p:cNvPr id="5" name="CuadroTexto 4">
            <a:extLst>
              <a:ext uri="{FF2B5EF4-FFF2-40B4-BE49-F238E27FC236}">
                <a16:creationId xmlns:a16="http://schemas.microsoft.com/office/drawing/2014/main" id="{83DC0E97-4DD7-3D6F-F1FD-A0A28808816A}"/>
              </a:ext>
            </a:extLst>
          </p:cNvPr>
          <p:cNvSpPr txBox="1"/>
          <p:nvPr/>
        </p:nvSpPr>
        <p:spPr>
          <a:xfrm>
            <a:off x="2066924" y="692247"/>
            <a:ext cx="10125075" cy="369332"/>
          </a:xfrm>
          <a:prstGeom prst="rect">
            <a:avLst/>
          </a:prstGeom>
          <a:noFill/>
        </p:spPr>
        <p:txBody>
          <a:bodyPr wrap="square">
            <a:spAutoFit/>
          </a:bodyPr>
          <a:lstStyle/>
          <a:p>
            <a:pPr algn="ctr"/>
            <a:r>
              <a:rPr lang="en" b="1" dirty="0">
                <a:solidFill>
                  <a:srgbClr val="E7CC9E"/>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E7CC9E"/>
                </a:solidFill>
                <a:effectLst>
                  <a:outerShdw blurRad="38100" dist="38100" dir="2700000" algn="tl">
                    <a:srgbClr val="000000">
                      <a:alpha val="43137"/>
                    </a:srgbClr>
                  </a:outerShdw>
                </a:effectLst>
                <a:latin typeface="Comic Sans MS" panose="030F0702030302020204" pitchFamily="66" charset="0"/>
              </a:rPr>
              <a:t>Defend the poor and fatherless: Do justice to the afflicted and needy</a:t>
            </a:r>
            <a:r>
              <a:rPr lang="en" b="1" dirty="0">
                <a:solidFill>
                  <a:srgbClr val="E7CC9E"/>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E7CC9E"/>
                </a:solidFill>
                <a:effectLst>
                  <a:outerShdw blurRad="38100" dist="38100" dir="2700000" algn="tl">
                    <a:srgbClr val="000000">
                      <a:alpha val="43137"/>
                    </a:srgbClr>
                  </a:outerShdw>
                </a:effectLst>
                <a:latin typeface="Comic Sans MS" panose="030F0702030302020204" pitchFamily="66" charset="0"/>
              </a:rPr>
              <a:t>(Psalm 82:3)</a:t>
            </a:r>
          </a:p>
        </p:txBody>
      </p:sp>
      <p:sp>
        <p:nvSpPr>
          <p:cNvPr id="6" name="CuadroTexto 5">
            <a:extLst>
              <a:ext uri="{FF2B5EF4-FFF2-40B4-BE49-F238E27FC236}">
                <a16:creationId xmlns:a16="http://schemas.microsoft.com/office/drawing/2014/main" id="{5C62C7C5-1AD4-5504-8204-479DE2850C32}"/>
              </a:ext>
            </a:extLst>
          </p:cNvPr>
          <p:cNvSpPr txBox="1"/>
          <p:nvPr/>
        </p:nvSpPr>
        <p:spPr>
          <a:xfrm>
            <a:off x="98611" y="1213262"/>
            <a:ext cx="6992518" cy="1323439"/>
          </a:xfrm>
          <a:prstGeom prst="rect">
            <a:avLst/>
          </a:prstGeom>
          <a:noFill/>
        </p:spPr>
        <p:txBody>
          <a:bodyPr wrap="square" rtlCol="0">
            <a:spAutoFit/>
          </a:bodyPr>
          <a:lstStyle/>
          <a:p>
            <a:pPr>
              <a:spcBef>
                <a:spcPts val="600"/>
              </a:spcBef>
            </a:pPr>
            <a:r>
              <a:rPr lang="en" sz="2000" b="1" dirty="0"/>
              <a:t>God delegated the ability to judge to the leaders of the people, with the king being the main judge of Israel</a:t>
            </a:r>
            <a:br>
              <a:rPr lang="en" sz="2000" b="1" dirty="0"/>
            </a:br>
            <a:r>
              <a:rPr lang="en" sz="2000" b="1" dirty="0"/>
              <a:t>(Ps. 72:1-2). Those who judge by divine delegation are called “gods” (Ps. 82:1).</a:t>
            </a:r>
          </a:p>
        </p:txBody>
      </p:sp>
      <p:pic>
        <p:nvPicPr>
          <p:cNvPr id="12" name="Imagen 11" descr="Imagen que contiene persona, tabla, interior, hombre&#10;&#10;Descripción generada automáticamente">
            <a:extLst>
              <a:ext uri="{FF2B5EF4-FFF2-40B4-BE49-F238E27FC236}">
                <a16:creationId xmlns:a16="http://schemas.microsoft.com/office/drawing/2014/main" id="{F9644A3B-C13D-7C78-F1F4-29F36268100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10179" y="1285875"/>
            <a:ext cx="4923836" cy="3286125"/>
          </a:xfrm>
          <a:prstGeom prst="roundRect">
            <a:avLst>
              <a:gd name="adj" fmla="val 768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0631E74D-5848-63E3-ABBC-EDB7DDDD086E}"/>
              </a:ext>
            </a:extLst>
          </p:cNvPr>
          <p:cNvSpPr txBox="1"/>
          <p:nvPr/>
        </p:nvSpPr>
        <p:spPr>
          <a:xfrm>
            <a:off x="6961092" y="4720918"/>
            <a:ext cx="5081823" cy="1938992"/>
          </a:xfrm>
          <a:prstGeom prst="rect">
            <a:avLst/>
          </a:prstGeom>
          <a:noFill/>
        </p:spPr>
        <p:txBody>
          <a:bodyPr wrap="square">
            <a:spAutoFit/>
          </a:bodyPr>
          <a:lstStyle/>
          <a:p>
            <a:pPr>
              <a:spcBef>
                <a:spcPts val="600"/>
              </a:spcBef>
            </a:pPr>
            <a:r>
              <a:rPr lang="en" sz="2000" b="1" dirty="0"/>
              <a:t>God indicates the way in which a human judge should judge (Ps. 82:3-4). If they do it correctly, they are considered “sons of the Almighty” (Ps. 82:6). Otherwise, they themselves will fall under divine judgment (Ps. 82:7-8).</a:t>
            </a:r>
          </a:p>
        </p:txBody>
      </p:sp>
      <p:pic>
        <p:nvPicPr>
          <p:cNvPr id="15" name="Imagen 14">
            <a:extLst>
              <a:ext uri="{FF2B5EF4-FFF2-40B4-BE49-F238E27FC236}">
                <a16:creationId xmlns:a16="http://schemas.microsoft.com/office/drawing/2014/main" id="{9B3C21FF-F638-0428-87E5-ACA6B8A6662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57985" y="4302139"/>
            <a:ext cx="4238625" cy="2386346"/>
          </a:xfrm>
          <a:prstGeom prst="roundRect">
            <a:avLst>
              <a:gd name="adj" fmla="val 4167"/>
            </a:avLst>
          </a:prstGeom>
          <a:solidFill>
            <a:srgbClr val="FFFFFF"/>
          </a:solidFill>
          <a:ln w="76200" cap="sq">
            <a:solidFill>
              <a:srgbClr val="E7CC9E"/>
            </a:solidFill>
            <a:miter lim="800000"/>
          </a:ln>
          <a:effectLst/>
          <a:scene3d>
            <a:camera prst="orthographicFront"/>
            <a:lightRig rig="threePt" dir="t">
              <a:rot lat="0" lon="0" rev="2700000"/>
            </a:lightRig>
          </a:scene3d>
          <a:sp3d contourW="6350">
            <a:bevelT h="38100"/>
            <a:contourClr>
              <a:srgbClr val="C0C0C0"/>
            </a:contourClr>
          </a:sp3d>
        </p:spPr>
      </p:pic>
      <p:pic>
        <p:nvPicPr>
          <p:cNvPr id="17" name="Imagen 16" descr="Un hombre con un traje de color negro&#10;&#10;Descripción generada automáticamente con confianza baja">
            <a:extLst>
              <a:ext uri="{FF2B5EF4-FFF2-40B4-BE49-F238E27FC236}">
                <a16:creationId xmlns:a16="http://schemas.microsoft.com/office/drawing/2014/main" id="{62A0703F-E42A-1F40-CBD2-F82A93944B8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595812" y="4302139"/>
            <a:ext cx="2151152" cy="2386345"/>
          </a:xfrm>
          <a:prstGeom prst="roundRect">
            <a:avLst>
              <a:gd name="adj" fmla="val 914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2" name="Imagen 21" descr="Imagen que contiene parado, oscuro, hombre, sostener&#10;&#10;Descripción generada automáticamente">
            <a:extLst>
              <a:ext uri="{FF2B5EF4-FFF2-40B4-BE49-F238E27FC236}">
                <a16:creationId xmlns:a16="http://schemas.microsoft.com/office/drawing/2014/main" id="{2DA5E613-F72D-5855-A2C8-E94975B27C74}"/>
              </a:ext>
            </a:extLst>
          </p:cNvPr>
          <p:cNvPicPr>
            <a:picLocks noChangeAspect="1"/>
          </p:cNvPicPr>
          <p:nvPr/>
        </p:nvPicPr>
        <p:blipFill>
          <a:blip r:embed="rId7" cstate="print">
            <a:duotone>
              <a:schemeClr val="accent4">
                <a:shade val="45000"/>
                <a:satMod val="135000"/>
              </a:schemeClr>
              <a:prstClr val="white"/>
            </a:duotone>
            <a:extLst>
              <a:ext uri="{BEBA8EAE-BF5A-486C-A8C5-ECC9F3942E4B}">
                <a14:imgProps xmlns:a14="http://schemas.microsoft.com/office/drawing/2010/main">
                  <a14:imgLayer r:embed="rId8">
                    <a14:imgEffect>
                      <a14:artisticPhotocopy/>
                    </a14:imgEffect>
                    <a14:imgEffect>
                      <a14:sharpenSoften amount="50000"/>
                    </a14:imgEffect>
                  </a14:imgLayer>
                </a14:imgProps>
              </a:ext>
              <a:ext uri="{28A0092B-C50C-407E-A947-70E740481C1C}">
                <a14:useLocalDpi xmlns:a14="http://schemas.microsoft.com/office/drawing/2010/main"/>
              </a:ext>
            </a:extLst>
          </a:blip>
          <a:stretch>
            <a:fillRect/>
          </a:stretch>
        </p:blipFill>
        <p:spPr>
          <a:xfrm>
            <a:off x="98612" y="60797"/>
            <a:ext cx="2101664" cy="1161990"/>
          </a:xfrm>
          <a:prstGeom prst="rect">
            <a:avLst/>
          </a:prstGeom>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99A61FA3-EEBB-8A27-E97A-547E104BD21F}"/>
              </a:ext>
            </a:extLst>
          </p:cNvPr>
          <p:cNvSpPr txBox="1"/>
          <p:nvPr/>
        </p:nvSpPr>
        <p:spPr>
          <a:xfrm>
            <a:off x="98610" y="3536975"/>
            <a:ext cx="6992518" cy="707886"/>
          </a:xfrm>
          <a:prstGeom prst="rect">
            <a:avLst/>
          </a:prstGeom>
          <a:noFill/>
        </p:spPr>
        <p:txBody>
          <a:bodyPr wrap="square">
            <a:spAutoFit/>
          </a:bodyPr>
          <a:lstStyle/>
          <a:p>
            <a:pPr>
              <a:spcBef>
                <a:spcPts val="600"/>
              </a:spcBef>
            </a:pPr>
            <a:r>
              <a:rPr lang="en" sz="2000" b="1" dirty="0"/>
              <a:t>The authority they receive makes them accountable to God for the way they administer justice (Ps. 82:2).</a:t>
            </a:r>
          </a:p>
        </p:txBody>
      </p:sp>
      <p:sp>
        <p:nvSpPr>
          <p:cNvPr id="8" name="CuadroTexto 7">
            <a:extLst>
              <a:ext uri="{FF2B5EF4-FFF2-40B4-BE49-F238E27FC236}">
                <a16:creationId xmlns:a16="http://schemas.microsoft.com/office/drawing/2014/main" id="{D4ED2D43-7010-7C9D-BFDA-68641BA5D835}"/>
              </a:ext>
            </a:extLst>
          </p:cNvPr>
          <p:cNvSpPr txBox="1"/>
          <p:nvPr/>
        </p:nvSpPr>
        <p:spPr>
          <a:xfrm>
            <a:off x="98608" y="2536701"/>
            <a:ext cx="6992517" cy="1015663"/>
          </a:xfrm>
          <a:prstGeom prst="rect">
            <a:avLst/>
          </a:prstGeom>
          <a:noFill/>
        </p:spPr>
        <p:txBody>
          <a:bodyPr wrap="square">
            <a:spAutoFit/>
          </a:bodyPr>
          <a:lstStyle/>
          <a:p>
            <a:pPr>
              <a:spcBef>
                <a:spcPts val="600"/>
              </a:spcBef>
            </a:pPr>
            <a:r>
              <a:rPr lang="en" sz="2000" b="1" dirty="0"/>
              <a:t>This delegation goes beyond the people of God. Everyone who has the ability to judge, does so by divine authority, even if they do not recognize it (Jn. 19:10-11; Rom. 13:1).</a:t>
            </a:r>
          </a:p>
        </p:txBody>
      </p:sp>
    </p:spTree>
    <p:extLst>
      <p:ext uri="{BB962C8B-B14F-4D97-AF65-F5344CB8AC3E}">
        <p14:creationId xmlns:p14="http://schemas.microsoft.com/office/powerpoint/2010/main" val="364835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ntr" presetSubtype="32"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amond(out)">
                                      <p:cBhvr>
                                        <p:cTn id="28" dur="1000"/>
                                        <p:tgtEl>
                                          <p:spTgt spid="12"/>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145">
                                          <p:stCondLst>
                                            <p:cond delay="0"/>
                                          </p:stCondLst>
                                        </p:cTn>
                                        <p:tgtEl>
                                          <p:spTgt spid="15"/>
                                        </p:tgtEl>
                                      </p:cBhvr>
                                    </p:animEffect>
                                    <p:anim calcmode="lin" valueType="num">
                                      <p:cBhvr>
                                        <p:cTn id="38"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9"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0"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41"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42"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43" dur="7">
                                          <p:stCondLst>
                                            <p:cond delay="162"/>
                                          </p:stCondLst>
                                        </p:cTn>
                                        <p:tgtEl>
                                          <p:spTgt spid="15"/>
                                        </p:tgtEl>
                                      </p:cBhvr>
                                      <p:to x="100000" y="60000"/>
                                    </p:animScale>
                                    <p:animScale>
                                      <p:cBhvr>
                                        <p:cTn id="44" dur="41" decel="50000">
                                          <p:stCondLst>
                                            <p:cond delay="169"/>
                                          </p:stCondLst>
                                        </p:cTn>
                                        <p:tgtEl>
                                          <p:spTgt spid="15"/>
                                        </p:tgtEl>
                                      </p:cBhvr>
                                      <p:to x="100000" y="100000"/>
                                    </p:animScale>
                                    <p:animScale>
                                      <p:cBhvr>
                                        <p:cTn id="45" dur="7">
                                          <p:stCondLst>
                                            <p:cond delay="328"/>
                                          </p:stCondLst>
                                        </p:cTn>
                                        <p:tgtEl>
                                          <p:spTgt spid="15"/>
                                        </p:tgtEl>
                                      </p:cBhvr>
                                      <p:to x="100000" y="80000"/>
                                    </p:animScale>
                                    <p:animScale>
                                      <p:cBhvr>
                                        <p:cTn id="46" dur="41" decel="50000">
                                          <p:stCondLst>
                                            <p:cond delay="335"/>
                                          </p:stCondLst>
                                        </p:cTn>
                                        <p:tgtEl>
                                          <p:spTgt spid="15"/>
                                        </p:tgtEl>
                                      </p:cBhvr>
                                      <p:to x="100000" y="100000"/>
                                    </p:animScale>
                                    <p:animScale>
                                      <p:cBhvr>
                                        <p:cTn id="47" dur="7">
                                          <p:stCondLst>
                                            <p:cond delay="410"/>
                                          </p:stCondLst>
                                        </p:cTn>
                                        <p:tgtEl>
                                          <p:spTgt spid="15"/>
                                        </p:tgtEl>
                                      </p:cBhvr>
                                      <p:to x="100000" y="90000"/>
                                    </p:animScale>
                                    <p:animScale>
                                      <p:cBhvr>
                                        <p:cTn id="48" dur="41" decel="50000">
                                          <p:stCondLst>
                                            <p:cond delay="417"/>
                                          </p:stCondLst>
                                        </p:cTn>
                                        <p:tgtEl>
                                          <p:spTgt spid="15"/>
                                        </p:tgtEl>
                                      </p:cBhvr>
                                      <p:to x="100000" y="100000"/>
                                    </p:animScale>
                                    <p:animScale>
                                      <p:cBhvr>
                                        <p:cTn id="49" dur="7">
                                          <p:stCondLst>
                                            <p:cond delay="452"/>
                                          </p:stCondLst>
                                        </p:cTn>
                                        <p:tgtEl>
                                          <p:spTgt spid="15"/>
                                        </p:tgtEl>
                                      </p:cBhvr>
                                      <p:to x="100000" y="95000"/>
                                    </p:animScale>
                                    <p:animScale>
                                      <p:cBhvr>
                                        <p:cTn id="50" dur="41" decel="50000">
                                          <p:stCondLst>
                                            <p:cond delay="459"/>
                                          </p:stCondLst>
                                        </p:cTn>
                                        <p:tgtEl>
                                          <p:spTgt spid="15"/>
                                        </p:tgtEl>
                                      </p:cBhvr>
                                      <p:to x="100000" y="100000"/>
                                    </p:animScale>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23" presetClass="entr" presetSubtype="32"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strVal val="4*#ppt_w"/>
                                          </p:val>
                                        </p:tav>
                                        <p:tav tm="100000">
                                          <p:val>
                                            <p:strVal val="#ppt_w"/>
                                          </p:val>
                                        </p:tav>
                                      </p:tavLst>
                                    </p:anim>
                                    <p:anim calcmode="lin" valueType="num">
                                      <p:cBhvr>
                                        <p:cTn id="60" dur="500" fill="hold"/>
                                        <p:tgtEl>
                                          <p:spTgt spid="17"/>
                                        </p:tgtEl>
                                        <p:attrNameLst>
                                          <p:attrName>ppt_h</p:attrName>
                                        </p:attrNameLst>
                                      </p:cBhvr>
                                      <p:tavLst>
                                        <p:tav tm="0">
                                          <p:val>
                                            <p:strVal val="4*#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wipe(left)">
                                      <p:cBhvr>
                                        <p:cTn id="64" dur="500"/>
                                        <p:tgtEl>
                                          <p:spTgt spid="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left)">
                                      <p:cBhvr>
                                        <p:cTn id="6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4"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7D89299-46C5-AAA2-DB37-E70A3D2A2644}"/>
              </a:ext>
            </a:extLst>
          </p:cNvPr>
          <p:cNvSpPr txBox="1"/>
          <p:nvPr/>
        </p:nvSpPr>
        <p:spPr>
          <a:xfrm>
            <a:off x="2047875" y="2767280"/>
            <a:ext cx="8105775" cy="132343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defPPr>
              <a:defRPr lang="es-ES"/>
            </a:defPPr>
            <a:lvl1pPr algn="ctr">
              <a:defRPr sz="8000" b="1">
                <a:ln/>
                <a:solidFill>
                  <a:schemeClr val="accent3"/>
                </a:solidFill>
              </a:defRPr>
            </a:lvl1pPr>
          </a:lstStyle>
          <a:p>
            <a:r>
              <a:rPr lang="en" spc="300" dirty="0">
                <a:solidFill>
                  <a:schemeClr val="accent5">
                    <a:lumMod val="75000"/>
                  </a:schemeClr>
                </a:solidFill>
              </a:rPr>
              <a:t>THE TRIAL</a:t>
            </a:r>
          </a:p>
        </p:txBody>
      </p:sp>
    </p:spTree>
    <p:extLst>
      <p:ext uri="{BB962C8B-B14F-4D97-AF65-F5344CB8AC3E}">
        <p14:creationId xmlns:p14="http://schemas.microsoft.com/office/powerpoint/2010/main" val="18301514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EE9EF62-6552-ED14-B6D4-ADDAB49E0D2B}"/>
              </a:ext>
            </a:extLst>
          </p:cNvPr>
          <p:cNvSpPr txBox="1"/>
          <p:nvPr/>
        </p:nvSpPr>
        <p:spPr>
          <a:xfrm>
            <a:off x="0" y="0"/>
            <a:ext cx="12191999" cy="769441"/>
          </a:xfrm>
          <a:prstGeom prst="rect">
            <a:avLst/>
          </a:prstGeom>
          <a:noFill/>
        </p:spPr>
        <p:txBody>
          <a:bodyPr wrap="square">
            <a:spAutoFit/>
          </a:bodyPr>
          <a:lstStyle/>
          <a:p>
            <a:pPr algn="ctr"/>
            <a:r>
              <a:rPr lang="en" sz="4400" b="1" spc="300" dirty="0">
                <a:ln w="9525" cmpd="sng">
                  <a:solidFill>
                    <a:schemeClr val="accent1"/>
                  </a:solidFill>
                  <a:prstDash val="solid"/>
                </a:ln>
                <a:solidFill>
                  <a:srgbClr val="70AD47">
                    <a:tint val="1000"/>
                  </a:srgbClr>
                </a:solidFill>
                <a:effectLst>
                  <a:glow rad="38100">
                    <a:schemeClr val="accent1">
                      <a:alpha val="40000"/>
                    </a:schemeClr>
                  </a:glow>
                </a:effectLst>
              </a:rPr>
              <a:t>THE DIVINE WRATH</a:t>
            </a:r>
          </a:p>
        </p:txBody>
      </p:sp>
      <p:sp>
        <p:nvSpPr>
          <p:cNvPr id="4" name="CuadroTexto 3">
            <a:extLst>
              <a:ext uri="{FF2B5EF4-FFF2-40B4-BE49-F238E27FC236}">
                <a16:creationId xmlns:a16="http://schemas.microsoft.com/office/drawing/2014/main" id="{883EE01B-734A-7AC1-4DB8-9D16C8B7C56D}"/>
              </a:ext>
            </a:extLst>
          </p:cNvPr>
          <p:cNvSpPr txBox="1"/>
          <p:nvPr/>
        </p:nvSpPr>
        <p:spPr>
          <a:xfrm>
            <a:off x="515389" y="584775"/>
            <a:ext cx="11635460" cy="369332"/>
          </a:xfrm>
          <a:prstGeom prst="rect">
            <a:avLst/>
          </a:prstGeom>
          <a:noFill/>
        </p:spPr>
        <p:txBody>
          <a:bodyPr wrap="square">
            <a:spAutoFit/>
          </a:bodyPr>
          <a:lstStyle/>
          <a:p>
            <a:pPr algn="ctr"/>
            <a:r>
              <a:rPr lang="en"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Pour out thine indignation upon them, and let thy wrathful anger take hold of them</a:t>
            </a:r>
            <a:r>
              <a:rPr lang="en"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(Psalm 69:24)</a:t>
            </a:r>
          </a:p>
        </p:txBody>
      </p:sp>
      <p:sp>
        <p:nvSpPr>
          <p:cNvPr id="5" name="CuadroTexto 4">
            <a:extLst>
              <a:ext uri="{FF2B5EF4-FFF2-40B4-BE49-F238E27FC236}">
                <a16:creationId xmlns:a16="http://schemas.microsoft.com/office/drawing/2014/main" id="{B0CAEC78-421D-BAC4-7F53-693653843F3F}"/>
              </a:ext>
            </a:extLst>
          </p:cNvPr>
          <p:cNvSpPr txBox="1"/>
          <p:nvPr/>
        </p:nvSpPr>
        <p:spPr>
          <a:xfrm>
            <a:off x="5750047" y="1035854"/>
            <a:ext cx="6280027" cy="1323439"/>
          </a:xfrm>
          <a:prstGeom prst="rect">
            <a:avLst/>
          </a:prstGeom>
          <a:noFill/>
        </p:spPr>
        <p:txBody>
          <a:bodyPr wrap="square" rtlCol="0">
            <a:spAutoFit/>
          </a:bodyPr>
          <a:lstStyle/>
          <a:p>
            <a:pPr>
              <a:spcBef>
                <a:spcPts val="600"/>
              </a:spcBef>
            </a:pPr>
            <a:r>
              <a:rPr lang="en" sz="2000" b="1" dirty="0"/>
              <a:t>How can we harmonize the words of Psalm 137:9 – “</a:t>
            </a:r>
            <a:r>
              <a:rPr lang="en-US" sz="2000" b="1" dirty="0"/>
              <a:t>Happy shall he be, that taketh and dasheth thy little ones against the stones</a:t>
            </a:r>
            <a:r>
              <a:rPr lang="en" sz="2000" b="1" dirty="0"/>
              <a:t>” – with Jesus' request to love even our enemies?</a:t>
            </a:r>
          </a:p>
        </p:txBody>
      </p:sp>
      <p:pic>
        <p:nvPicPr>
          <p:cNvPr id="6" name="Imagen 5">
            <a:extLst>
              <a:ext uri="{FF2B5EF4-FFF2-40B4-BE49-F238E27FC236}">
                <a16:creationId xmlns:a16="http://schemas.microsoft.com/office/drawing/2014/main" id="{C715C7F5-9B58-E98A-0F3B-3A872DBCF969}"/>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61924" y="1088102"/>
            <a:ext cx="5476875" cy="3426090"/>
          </a:xfrm>
          <a:prstGeom prst="snip2DiagRect">
            <a:avLst>
              <a:gd name="adj1" fmla="val 10287"/>
              <a:gd name="adj2" fmla="val 10829"/>
            </a:avLst>
          </a:prstGeom>
          <a:solidFill>
            <a:srgbClr val="FFFFFF">
              <a:shade val="85000"/>
            </a:srgbClr>
          </a:solidFill>
          <a:ln w="88900" cap="sq">
            <a:solidFill>
              <a:srgbClr val="386D8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tabla, hombre, vistiendo, pequeño&#10;&#10;Descripción generada automáticamente">
            <a:extLst>
              <a:ext uri="{FF2B5EF4-FFF2-40B4-BE49-F238E27FC236}">
                <a16:creationId xmlns:a16="http://schemas.microsoft.com/office/drawing/2014/main" id="{5E5F2BE6-FB75-946B-A9A0-FA92C995661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1924" y="4648187"/>
            <a:ext cx="2390774" cy="2020012"/>
          </a:xfrm>
          <a:prstGeom prst="snip2DiagRect">
            <a:avLst>
              <a:gd name="adj1" fmla="val 16975"/>
              <a:gd name="adj2" fmla="val 0"/>
            </a:avLst>
          </a:prstGeom>
          <a:solidFill>
            <a:srgbClr val="FFFFFF">
              <a:shade val="85000"/>
            </a:srgbClr>
          </a:solidFill>
          <a:ln w="57150" cap="sq">
            <a:solidFill>
              <a:srgbClr val="E7DE7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de la pantalla de un video juego&#10;&#10;Descripción generada automáticamente con confianza media">
            <a:extLst>
              <a:ext uri="{FF2B5EF4-FFF2-40B4-BE49-F238E27FC236}">
                <a16:creationId xmlns:a16="http://schemas.microsoft.com/office/drawing/2014/main" id="{4DC7F4BC-77F7-B526-A7CC-381BA35A457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666999" y="4648200"/>
            <a:ext cx="2971799" cy="2019999"/>
          </a:xfrm>
          <a:prstGeom prst="snip2DiagRect">
            <a:avLst>
              <a:gd name="adj1" fmla="val 0"/>
              <a:gd name="adj2" fmla="val 16667"/>
            </a:avLst>
          </a:prstGeom>
          <a:solidFill>
            <a:srgbClr val="FFFFFF">
              <a:shade val="85000"/>
            </a:srgbClr>
          </a:solidFill>
          <a:ln w="5715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B4A4E3BB-55D8-9AD5-8B18-AF0BA1D87D7B}"/>
              </a:ext>
            </a:extLst>
          </p:cNvPr>
          <p:cNvSpPr txBox="1"/>
          <p:nvPr/>
        </p:nvSpPr>
        <p:spPr>
          <a:xfrm>
            <a:off x="5791199" y="5276412"/>
            <a:ext cx="6238878" cy="1323439"/>
          </a:xfrm>
          <a:prstGeom prst="rect">
            <a:avLst/>
          </a:prstGeom>
          <a:noFill/>
        </p:spPr>
        <p:txBody>
          <a:bodyPr wrap="square">
            <a:spAutoFit/>
          </a:bodyPr>
          <a:lstStyle/>
          <a:p>
            <a:pPr>
              <a:spcBef>
                <a:spcPts val="600"/>
              </a:spcBef>
            </a:pPr>
            <a:r>
              <a:rPr lang="en" sz="2000" b="1" dirty="0"/>
              <a:t>Inspiration has left these words so that we can see clearly that good and evil cannot be taken lightly. Evil has its consequences, and the wrath of God is manifested as the only means for its eradication.</a:t>
            </a:r>
          </a:p>
        </p:txBody>
      </p:sp>
      <p:sp>
        <p:nvSpPr>
          <p:cNvPr id="11" name="CuadroTexto 10">
            <a:extLst>
              <a:ext uri="{FF2B5EF4-FFF2-40B4-BE49-F238E27FC236}">
                <a16:creationId xmlns:a16="http://schemas.microsoft.com/office/drawing/2014/main" id="{AD67C346-A172-B4C0-49BD-154F8BDCC850}"/>
              </a:ext>
            </a:extLst>
          </p:cNvPr>
          <p:cNvSpPr txBox="1"/>
          <p:nvPr/>
        </p:nvSpPr>
        <p:spPr>
          <a:xfrm>
            <a:off x="5750049" y="3862892"/>
            <a:ext cx="6280027" cy="1323439"/>
          </a:xfrm>
          <a:prstGeom prst="rect">
            <a:avLst/>
          </a:prstGeom>
          <a:noFill/>
        </p:spPr>
        <p:txBody>
          <a:bodyPr wrap="square">
            <a:spAutoFit/>
          </a:bodyPr>
          <a:lstStyle/>
          <a:p>
            <a:pPr>
              <a:spcBef>
                <a:spcPts val="600"/>
              </a:spcBef>
            </a:pPr>
            <a:r>
              <a:rPr lang="en" sz="2000" b="1" dirty="0"/>
              <a:t>However, the psalmist never intends to take revenge on himself. Leave those acts to God, because only God can do true justice, and give people their deserved payment for their actions.</a:t>
            </a:r>
          </a:p>
        </p:txBody>
      </p:sp>
      <p:sp>
        <p:nvSpPr>
          <p:cNvPr id="13" name="CuadroTexto 12">
            <a:extLst>
              <a:ext uri="{FF2B5EF4-FFF2-40B4-BE49-F238E27FC236}">
                <a16:creationId xmlns:a16="http://schemas.microsoft.com/office/drawing/2014/main" id="{65145DC9-5855-6754-F7AE-78F451E982E0}"/>
              </a:ext>
            </a:extLst>
          </p:cNvPr>
          <p:cNvSpPr txBox="1"/>
          <p:nvPr/>
        </p:nvSpPr>
        <p:spPr>
          <a:xfrm>
            <a:off x="5750049" y="2449373"/>
            <a:ext cx="6280028" cy="1323439"/>
          </a:xfrm>
          <a:prstGeom prst="rect">
            <a:avLst/>
          </a:prstGeom>
          <a:noFill/>
        </p:spPr>
        <p:txBody>
          <a:bodyPr wrap="square">
            <a:spAutoFit/>
          </a:bodyPr>
          <a:lstStyle/>
          <a:p>
            <a:pPr>
              <a:spcBef>
                <a:spcPts val="600"/>
              </a:spcBef>
            </a:pPr>
            <a:r>
              <a:rPr lang="en" sz="2000" b="1" dirty="0"/>
              <a:t>The psalms that plead for God to take revenge and pour out his wrath on men are harsh and disconcerting. Especially when we have in mind our own anger and our own way of getting revenge.</a:t>
            </a:r>
          </a:p>
        </p:txBody>
      </p:sp>
    </p:spTree>
    <p:extLst>
      <p:ext uri="{BB962C8B-B14F-4D97-AF65-F5344CB8AC3E}">
        <p14:creationId xmlns:p14="http://schemas.microsoft.com/office/powerpoint/2010/main" val="286893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2000"/>
                            </p:stCondLst>
                            <p:childTnLst>
                              <p:par>
                                <p:cTn id="21" presetID="21" presetClass="entr" presetSubtype="1"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75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3"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strips(upRight)">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strips(downRight)">
                                      <p:cBhvr>
                                        <p:cTn id="47" dur="500"/>
                                        <p:tgtEl>
                                          <p:spTgt spid="10"/>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3"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002060"/>
      </a:accent1>
      <a:accent2>
        <a:srgbClr val="A6B727"/>
      </a:accent2>
      <a:accent3>
        <a:srgbClr val="7030A0"/>
      </a:accent3>
      <a:accent4>
        <a:srgbClr val="33CCCC"/>
      </a:accent4>
      <a:accent5>
        <a:srgbClr val="FEC306"/>
      </a:accent5>
      <a:accent6>
        <a:srgbClr val="DF5327"/>
      </a:accent6>
      <a:hlink>
        <a:srgbClr val="F59E00"/>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641</TotalTime>
  <Words>1259</Words>
  <Application>Microsoft Office PowerPoint</Application>
  <PresentationFormat>Panorámica</PresentationFormat>
  <Paragraphs>48</Paragraphs>
  <Slides>11</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11</vt:i4>
      </vt:variant>
    </vt:vector>
  </HeadingPairs>
  <TitlesOfParts>
    <vt:vector size="20" baseType="lpstr">
      <vt:lpstr>Comic Sans MS</vt:lpstr>
      <vt:lpstr>Aptos</vt:lpstr>
      <vt:lpstr>Arial</vt:lpstr>
      <vt:lpstr>Calibri Light</vt:lpstr>
      <vt:lpstr>Aptos Display</vt:lpstr>
      <vt:lpstr>Calibri</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98</cp:revision>
  <dcterms:created xsi:type="dcterms:W3CDTF">2024-01-21T15:46:05Z</dcterms:created>
  <dcterms:modified xsi:type="dcterms:W3CDTF">2024-01-29T06:34:37Z</dcterms:modified>
</cp:coreProperties>
</file>